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79" r:id="rId4"/>
    <p:sldId id="266" r:id="rId5"/>
    <p:sldId id="267" r:id="rId6"/>
    <p:sldId id="280" r:id="rId7"/>
    <p:sldId id="260" r:id="rId8"/>
    <p:sldId id="281" r:id="rId9"/>
    <p:sldId id="282" r:id="rId10"/>
    <p:sldId id="283" r:id="rId11"/>
    <p:sldId id="261" r:id="rId12"/>
    <p:sldId id="271" r:id="rId13"/>
    <p:sldId id="284" r:id="rId14"/>
    <p:sldId id="262" r:id="rId15"/>
    <p:sldId id="263" r:id="rId16"/>
    <p:sldId id="272" r:id="rId17"/>
    <p:sldId id="273" r:id="rId18"/>
    <p:sldId id="274" r:id="rId19"/>
    <p:sldId id="275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4C1"/>
    <a:srgbClr val="D17209"/>
    <a:srgbClr val="CF270B"/>
    <a:srgbClr val="CC00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140" autoAdjust="0"/>
    <p:restoredTop sz="94660"/>
  </p:normalViewPr>
  <p:slideViewPr>
    <p:cSldViewPr>
      <p:cViewPr varScale="1">
        <p:scale>
          <a:sx n="68" d="100"/>
          <a:sy n="68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BEFD5-580E-4A4C-8E2E-5ADFF4C717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0EEF9A-8A21-43F9-BFCB-84C4B539F971}">
      <dgm:prSet/>
      <dgm:spPr/>
      <dgm:t>
        <a:bodyPr/>
        <a:lstStyle/>
        <a:p>
          <a:pPr algn="just"/>
          <a:r>
            <a:rPr lang="en-IN" dirty="0" smtClean="0"/>
            <a:t>Prophylaxis is better than cure</a:t>
          </a:r>
          <a:endParaRPr lang="en-US" dirty="0"/>
        </a:p>
      </dgm:t>
    </dgm:pt>
    <dgm:pt modelId="{84553CD6-91EA-47D0-8177-134B3CA9A99F}" type="parTrans" cxnId="{72637469-08EB-4A28-BC27-E2A4029B2913}">
      <dgm:prSet/>
      <dgm:spPr/>
      <dgm:t>
        <a:bodyPr/>
        <a:lstStyle/>
        <a:p>
          <a:endParaRPr lang="en-US"/>
        </a:p>
      </dgm:t>
    </dgm:pt>
    <dgm:pt modelId="{46110190-43F8-4A3B-9011-3B1459907D78}" type="sibTrans" cxnId="{72637469-08EB-4A28-BC27-E2A4029B2913}">
      <dgm:prSet/>
      <dgm:spPr/>
      <dgm:t>
        <a:bodyPr/>
        <a:lstStyle/>
        <a:p>
          <a:endParaRPr lang="en-US"/>
        </a:p>
      </dgm:t>
    </dgm:pt>
    <dgm:pt modelId="{8AF7A7F4-C1FA-4074-9E51-A02AD23B76D6}">
      <dgm:prSet phldrT="[Text]" custT="1"/>
      <dgm:spPr/>
      <dgm:t>
        <a:bodyPr/>
        <a:lstStyle/>
        <a:p>
          <a:pPr algn="just"/>
          <a:r>
            <a:rPr lang="en-IN" sz="2800" dirty="0" smtClean="0"/>
            <a:t>From where it all started (Problem in shifting)</a:t>
          </a:r>
          <a:endParaRPr lang="en-US" sz="2800" dirty="0"/>
        </a:p>
      </dgm:t>
    </dgm:pt>
    <dgm:pt modelId="{97A6C3E1-361D-4D68-AEAE-9ECFEF19C647}" type="parTrans" cxnId="{FC4DB10F-BA07-40B8-BF5A-F9DDA1482DF1}">
      <dgm:prSet/>
      <dgm:spPr/>
      <dgm:t>
        <a:bodyPr/>
        <a:lstStyle/>
        <a:p>
          <a:endParaRPr lang="en-US"/>
        </a:p>
      </dgm:t>
    </dgm:pt>
    <dgm:pt modelId="{0BA6A94C-8D32-4B1C-A7F9-8E9DDA9A9CA7}" type="sibTrans" cxnId="{FC4DB10F-BA07-40B8-BF5A-F9DDA1482DF1}">
      <dgm:prSet/>
      <dgm:spPr/>
      <dgm:t>
        <a:bodyPr/>
        <a:lstStyle/>
        <a:p>
          <a:endParaRPr lang="en-US"/>
        </a:p>
      </dgm:t>
    </dgm:pt>
    <dgm:pt modelId="{E828E976-D7F9-4C7F-8A82-A39F56E7EF89}">
      <dgm:prSet phldrT="[Text]"/>
      <dgm:spPr/>
      <dgm:t>
        <a:bodyPr/>
        <a:lstStyle/>
        <a:p>
          <a:r>
            <a:rPr lang="en-IN" dirty="0" smtClean="0"/>
            <a:t>Different from Conventional Buildings</a:t>
          </a:r>
          <a:endParaRPr lang="en-US" dirty="0"/>
        </a:p>
      </dgm:t>
    </dgm:pt>
    <dgm:pt modelId="{44716668-018B-4089-8471-8CF2C41F06BD}" type="parTrans" cxnId="{1C4A44E9-5E7E-484F-B082-2AEAE426A3C1}">
      <dgm:prSet/>
      <dgm:spPr/>
      <dgm:t>
        <a:bodyPr/>
        <a:lstStyle/>
        <a:p>
          <a:endParaRPr lang="en-US"/>
        </a:p>
      </dgm:t>
    </dgm:pt>
    <dgm:pt modelId="{69BBE6B6-B3AD-4E92-9248-D9BD9FBEE3F3}" type="sibTrans" cxnId="{1C4A44E9-5E7E-484F-B082-2AEAE426A3C1}">
      <dgm:prSet/>
      <dgm:spPr/>
      <dgm:t>
        <a:bodyPr/>
        <a:lstStyle/>
        <a:p>
          <a:endParaRPr lang="en-US"/>
        </a:p>
      </dgm:t>
    </dgm:pt>
    <dgm:pt modelId="{24EC1080-D850-4FE7-A775-487EEEC19B04}">
      <dgm:prSet phldrT="[Text]" custT="1"/>
      <dgm:spPr/>
      <dgm:t>
        <a:bodyPr/>
        <a:lstStyle/>
        <a:p>
          <a:pPr algn="just"/>
          <a:r>
            <a:rPr lang="en-IN" sz="2800" dirty="0" smtClean="0">
              <a:latin typeface="+mn-lt"/>
              <a:cs typeface="Times New Roman" panose="02020603050405020304" pitchFamily="18" charset="0"/>
            </a:rPr>
            <a:t>Patient Convenience</a:t>
          </a:r>
          <a:endParaRPr lang="en-US" sz="2800" dirty="0">
            <a:latin typeface="+mn-lt"/>
            <a:cs typeface="Times New Roman" panose="02020603050405020304" pitchFamily="18" charset="0"/>
          </a:endParaRPr>
        </a:p>
      </dgm:t>
    </dgm:pt>
    <dgm:pt modelId="{AD5B90F3-EC0A-4D21-879B-42902C78368B}" type="parTrans" cxnId="{8B03E108-228E-4146-B654-A453B50ECAE0}">
      <dgm:prSet/>
      <dgm:spPr/>
      <dgm:t>
        <a:bodyPr/>
        <a:lstStyle/>
        <a:p>
          <a:endParaRPr lang="en-US"/>
        </a:p>
      </dgm:t>
    </dgm:pt>
    <dgm:pt modelId="{E8501E68-A37B-4624-937E-647DCDB862FE}" type="sibTrans" cxnId="{8B03E108-228E-4146-B654-A453B50ECAE0}">
      <dgm:prSet/>
      <dgm:spPr/>
      <dgm:t>
        <a:bodyPr/>
        <a:lstStyle/>
        <a:p>
          <a:endParaRPr lang="en-US"/>
        </a:p>
      </dgm:t>
    </dgm:pt>
    <dgm:pt modelId="{A8710B4E-5D7B-4D6C-AF41-51677D9722F3}">
      <dgm:prSet custT="1"/>
      <dgm:spPr/>
      <dgm:t>
        <a:bodyPr/>
        <a:lstStyle/>
        <a:p>
          <a:pPr algn="just"/>
          <a:r>
            <a:rPr lang="en-IN" sz="2800" dirty="0" smtClean="0">
              <a:latin typeface="+mn-lt"/>
              <a:cs typeface="Times New Roman" panose="02020603050405020304" pitchFamily="18" charset="0"/>
            </a:rPr>
            <a:t>Eternal shortage of resources (HR, Equipment and upkeep)</a:t>
          </a:r>
        </a:p>
      </dgm:t>
    </dgm:pt>
    <dgm:pt modelId="{51910737-1333-412A-941D-0A0973B10279}" type="parTrans" cxnId="{9B0FFD4A-BA53-4E57-BBEE-BE7A106C990C}">
      <dgm:prSet/>
      <dgm:spPr/>
      <dgm:t>
        <a:bodyPr/>
        <a:lstStyle/>
        <a:p>
          <a:endParaRPr lang="en-US"/>
        </a:p>
      </dgm:t>
    </dgm:pt>
    <dgm:pt modelId="{4EA44A3A-8BB5-431F-B8D4-51FB013D5CCB}" type="sibTrans" cxnId="{9B0FFD4A-BA53-4E57-BBEE-BE7A106C990C}">
      <dgm:prSet/>
      <dgm:spPr/>
      <dgm:t>
        <a:bodyPr/>
        <a:lstStyle/>
        <a:p>
          <a:endParaRPr lang="en-US"/>
        </a:p>
      </dgm:t>
    </dgm:pt>
    <dgm:pt modelId="{7F51531F-FDAF-4D11-AF61-86A7F7A8048F}">
      <dgm:prSet custT="1"/>
      <dgm:spPr/>
      <dgm:t>
        <a:bodyPr/>
        <a:lstStyle/>
        <a:p>
          <a:pPr algn="just"/>
          <a:r>
            <a:rPr lang="en-IN" sz="2800" dirty="0" smtClean="0">
              <a:latin typeface="+mn-lt"/>
              <a:cs typeface="Times New Roman" panose="02020603050405020304" pitchFamily="18" charset="0"/>
            </a:rPr>
            <a:t>Till now we have focused mainly on HR and Equipment (Mainly in terms of Quantity)</a:t>
          </a:r>
        </a:p>
      </dgm:t>
    </dgm:pt>
    <dgm:pt modelId="{4AA570EB-71D9-4ED4-8694-7F43E6B685DC}" type="parTrans" cxnId="{D52BC12D-6DF8-4808-809A-80517995B799}">
      <dgm:prSet/>
      <dgm:spPr/>
      <dgm:t>
        <a:bodyPr/>
        <a:lstStyle/>
        <a:p>
          <a:endParaRPr lang="en-US"/>
        </a:p>
      </dgm:t>
    </dgm:pt>
    <dgm:pt modelId="{CDBF5F9E-BFB2-4C21-98BD-F4F6D8536AD8}" type="sibTrans" cxnId="{D52BC12D-6DF8-4808-809A-80517995B799}">
      <dgm:prSet/>
      <dgm:spPr/>
      <dgm:t>
        <a:bodyPr/>
        <a:lstStyle/>
        <a:p>
          <a:endParaRPr lang="en-US"/>
        </a:p>
      </dgm:t>
    </dgm:pt>
    <dgm:pt modelId="{8A5F9B70-1199-4677-B563-11C4FC3B8AAF}">
      <dgm:prSet/>
      <dgm:spPr/>
      <dgm:t>
        <a:bodyPr/>
        <a:lstStyle/>
        <a:p>
          <a:pPr algn="just"/>
          <a:r>
            <a:rPr lang="en-IN" dirty="0" smtClean="0"/>
            <a:t>Impact on Health Service Delivery</a:t>
          </a:r>
        </a:p>
      </dgm:t>
    </dgm:pt>
    <dgm:pt modelId="{012ADDF1-89C1-453C-9FD5-8A4BA1E3ECCB}" type="parTrans" cxnId="{351C065A-9477-462F-B0FD-BC8499AE22D2}">
      <dgm:prSet/>
      <dgm:spPr/>
      <dgm:t>
        <a:bodyPr/>
        <a:lstStyle/>
        <a:p>
          <a:endParaRPr lang="en-US"/>
        </a:p>
      </dgm:t>
    </dgm:pt>
    <dgm:pt modelId="{74949933-FC19-4250-8E28-9081D05036BB}" type="sibTrans" cxnId="{351C065A-9477-462F-B0FD-BC8499AE22D2}">
      <dgm:prSet/>
      <dgm:spPr/>
      <dgm:t>
        <a:bodyPr/>
        <a:lstStyle/>
        <a:p>
          <a:endParaRPr lang="en-US"/>
        </a:p>
      </dgm:t>
    </dgm:pt>
    <dgm:pt modelId="{09397868-1459-4664-9E5B-35D28BFE0F0C}">
      <dgm:prSet/>
      <dgm:spPr>
        <a:noFill/>
      </dgm:spPr>
      <dgm:t>
        <a:bodyPr/>
        <a:lstStyle/>
        <a:p>
          <a:pPr algn="just"/>
          <a:r>
            <a:rPr lang="en-IN" dirty="0" smtClean="0">
              <a:solidFill>
                <a:schemeClr val="tx1"/>
              </a:solidFill>
            </a:rPr>
            <a:t>  Infection Control and Quality Assurance Parameter</a:t>
          </a:r>
        </a:p>
      </dgm:t>
    </dgm:pt>
    <dgm:pt modelId="{FDE44AFC-A030-4AB3-9DF2-6842E7BC12E3}" type="parTrans" cxnId="{1F3B0DB5-8A72-4E21-B4B6-6CB253EDE6E8}">
      <dgm:prSet/>
      <dgm:spPr/>
      <dgm:t>
        <a:bodyPr/>
        <a:lstStyle/>
        <a:p>
          <a:endParaRPr lang="en-US"/>
        </a:p>
      </dgm:t>
    </dgm:pt>
    <dgm:pt modelId="{88B7BEAA-B6CA-4343-A89D-7588F887EB3A}" type="sibTrans" cxnId="{1F3B0DB5-8A72-4E21-B4B6-6CB253EDE6E8}">
      <dgm:prSet/>
      <dgm:spPr/>
      <dgm:t>
        <a:bodyPr/>
        <a:lstStyle/>
        <a:p>
          <a:endParaRPr lang="en-US"/>
        </a:p>
      </dgm:t>
    </dgm:pt>
    <dgm:pt modelId="{CF227BD9-0833-40C9-B4F5-9A6A59AA36D7}" type="pres">
      <dgm:prSet presAssocID="{884BEFD5-580E-4A4C-8E2E-5ADFF4C717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E8EF6E-9E94-4FC8-AEBB-DE54D8930BAF}" type="pres">
      <dgm:prSet presAssocID="{FC0EEF9A-8A21-43F9-BFCB-84C4B539F971}" presName="parentText" presStyleLbl="node1" presStyleIdx="0" presStyleCnt="4" custLinFactNeighborX="-1234" custLinFactNeighborY="-53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90459-CE43-4D26-B525-341E335BB077}" type="pres">
      <dgm:prSet presAssocID="{FC0EEF9A-8A21-43F9-BFCB-84C4B539F97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7A621-B8AD-4DCB-92F4-B23539D4EABA}" type="pres">
      <dgm:prSet presAssocID="{E828E976-D7F9-4C7F-8A82-A39F56E7EF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79AB4-749D-42B8-A81A-F0167D6A03DB}" type="pres">
      <dgm:prSet presAssocID="{E828E976-D7F9-4C7F-8A82-A39F56E7EF8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3FB1F-81ED-4C55-827D-0D96C60222AA}" type="pres">
      <dgm:prSet presAssocID="{8A5F9B70-1199-4677-B563-11C4FC3B8A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41896-E728-490A-9479-DF74BB8F54CD}" type="pres">
      <dgm:prSet presAssocID="{74949933-FC19-4250-8E28-9081D05036BB}" presName="spacer" presStyleCnt="0"/>
      <dgm:spPr/>
    </dgm:pt>
    <dgm:pt modelId="{64A335FF-8BAC-491A-8AB6-1D889CC494F1}" type="pres">
      <dgm:prSet presAssocID="{09397868-1459-4664-9E5B-35D28BFE0F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2BC12D-6DF8-4808-809A-80517995B799}" srcId="{E828E976-D7F9-4C7F-8A82-A39F56E7EF89}" destId="{7F51531F-FDAF-4D11-AF61-86A7F7A8048F}" srcOrd="2" destOrd="0" parTransId="{4AA570EB-71D9-4ED4-8694-7F43E6B685DC}" sibTransId="{CDBF5F9E-BFB2-4C21-98BD-F4F6D8536AD8}"/>
    <dgm:cxn modelId="{8B03E108-228E-4146-B654-A453B50ECAE0}" srcId="{E828E976-D7F9-4C7F-8A82-A39F56E7EF89}" destId="{24EC1080-D850-4FE7-A775-487EEEC19B04}" srcOrd="0" destOrd="0" parTransId="{AD5B90F3-EC0A-4D21-879B-42902C78368B}" sibTransId="{E8501E68-A37B-4624-937E-647DCDB862FE}"/>
    <dgm:cxn modelId="{9B0FFD4A-BA53-4E57-BBEE-BE7A106C990C}" srcId="{E828E976-D7F9-4C7F-8A82-A39F56E7EF89}" destId="{A8710B4E-5D7B-4D6C-AF41-51677D9722F3}" srcOrd="1" destOrd="0" parTransId="{51910737-1333-412A-941D-0A0973B10279}" sibTransId="{4EA44A3A-8BB5-431F-B8D4-51FB013D5CCB}"/>
    <dgm:cxn modelId="{1F3B0DB5-8A72-4E21-B4B6-6CB253EDE6E8}" srcId="{884BEFD5-580E-4A4C-8E2E-5ADFF4C71768}" destId="{09397868-1459-4664-9E5B-35D28BFE0F0C}" srcOrd="3" destOrd="0" parTransId="{FDE44AFC-A030-4AB3-9DF2-6842E7BC12E3}" sibTransId="{88B7BEAA-B6CA-4343-A89D-7588F887EB3A}"/>
    <dgm:cxn modelId="{DD2984F1-142C-489E-B4AE-320E06E4402C}" type="presOf" srcId="{8A5F9B70-1199-4677-B563-11C4FC3B8AAF}" destId="{FDF3FB1F-81ED-4C55-827D-0D96C60222AA}" srcOrd="0" destOrd="0" presId="urn:microsoft.com/office/officeart/2005/8/layout/vList2"/>
    <dgm:cxn modelId="{7DA21D07-AC83-440D-AEFC-318D78DC2BEB}" type="presOf" srcId="{A8710B4E-5D7B-4D6C-AF41-51677D9722F3}" destId="{78979AB4-749D-42B8-A81A-F0167D6A03DB}" srcOrd="0" destOrd="1" presId="urn:microsoft.com/office/officeart/2005/8/layout/vList2"/>
    <dgm:cxn modelId="{72637469-08EB-4A28-BC27-E2A4029B2913}" srcId="{884BEFD5-580E-4A4C-8E2E-5ADFF4C71768}" destId="{FC0EEF9A-8A21-43F9-BFCB-84C4B539F971}" srcOrd="0" destOrd="0" parTransId="{84553CD6-91EA-47D0-8177-134B3CA9A99F}" sibTransId="{46110190-43F8-4A3B-9011-3B1459907D78}"/>
    <dgm:cxn modelId="{54E7EF4C-4EEF-43A8-90CD-4D87FEE9B1CC}" type="presOf" srcId="{24EC1080-D850-4FE7-A775-487EEEC19B04}" destId="{78979AB4-749D-42B8-A81A-F0167D6A03DB}" srcOrd="0" destOrd="0" presId="urn:microsoft.com/office/officeart/2005/8/layout/vList2"/>
    <dgm:cxn modelId="{E49ACE3F-EB47-445E-A6CD-28B8D4991C84}" type="presOf" srcId="{8AF7A7F4-C1FA-4074-9E51-A02AD23B76D6}" destId="{33F90459-CE43-4D26-B525-341E335BB077}" srcOrd="0" destOrd="0" presId="urn:microsoft.com/office/officeart/2005/8/layout/vList2"/>
    <dgm:cxn modelId="{FC4DB10F-BA07-40B8-BF5A-F9DDA1482DF1}" srcId="{FC0EEF9A-8A21-43F9-BFCB-84C4B539F971}" destId="{8AF7A7F4-C1FA-4074-9E51-A02AD23B76D6}" srcOrd="0" destOrd="0" parTransId="{97A6C3E1-361D-4D68-AEAE-9ECFEF19C647}" sibTransId="{0BA6A94C-8D32-4B1C-A7F9-8E9DDA9A9CA7}"/>
    <dgm:cxn modelId="{B55E1038-98BC-4709-B13B-ABB4F0E33197}" type="presOf" srcId="{E828E976-D7F9-4C7F-8A82-A39F56E7EF89}" destId="{9767A621-B8AD-4DCB-92F4-B23539D4EABA}" srcOrd="0" destOrd="0" presId="urn:microsoft.com/office/officeart/2005/8/layout/vList2"/>
    <dgm:cxn modelId="{26F0F9E1-9C3E-4BAF-9A01-B3C2F774B4C3}" type="presOf" srcId="{FC0EEF9A-8A21-43F9-BFCB-84C4B539F971}" destId="{C4E8EF6E-9E94-4FC8-AEBB-DE54D8930BAF}" srcOrd="0" destOrd="0" presId="urn:microsoft.com/office/officeart/2005/8/layout/vList2"/>
    <dgm:cxn modelId="{1C4A44E9-5E7E-484F-B082-2AEAE426A3C1}" srcId="{884BEFD5-580E-4A4C-8E2E-5ADFF4C71768}" destId="{E828E976-D7F9-4C7F-8A82-A39F56E7EF89}" srcOrd="1" destOrd="0" parTransId="{44716668-018B-4089-8471-8CF2C41F06BD}" sibTransId="{69BBE6B6-B3AD-4E92-9248-D9BD9FBEE3F3}"/>
    <dgm:cxn modelId="{351C065A-9477-462F-B0FD-BC8499AE22D2}" srcId="{884BEFD5-580E-4A4C-8E2E-5ADFF4C71768}" destId="{8A5F9B70-1199-4677-B563-11C4FC3B8AAF}" srcOrd="2" destOrd="0" parTransId="{012ADDF1-89C1-453C-9FD5-8A4BA1E3ECCB}" sibTransId="{74949933-FC19-4250-8E28-9081D05036BB}"/>
    <dgm:cxn modelId="{63C804FA-8B69-4E9A-A163-529AE13F487D}" type="presOf" srcId="{09397868-1459-4664-9E5B-35D28BFE0F0C}" destId="{64A335FF-8BAC-491A-8AB6-1D889CC494F1}" srcOrd="0" destOrd="0" presId="urn:microsoft.com/office/officeart/2005/8/layout/vList2"/>
    <dgm:cxn modelId="{47ABAD47-0E1A-4118-AC38-7C6A9CAAF382}" type="presOf" srcId="{884BEFD5-580E-4A4C-8E2E-5ADFF4C71768}" destId="{CF227BD9-0833-40C9-B4F5-9A6A59AA36D7}" srcOrd="0" destOrd="0" presId="urn:microsoft.com/office/officeart/2005/8/layout/vList2"/>
    <dgm:cxn modelId="{3E55D13D-E006-4426-ACCA-47D922A58A58}" type="presOf" srcId="{7F51531F-FDAF-4D11-AF61-86A7F7A8048F}" destId="{78979AB4-749D-42B8-A81A-F0167D6A03DB}" srcOrd="0" destOrd="2" presId="urn:microsoft.com/office/officeart/2005/8/layout/vList2"/>
    <dgm:cxn modelId="{386C6DE6-95B7-41E0-B423-50A2396CE9B4}" type="presParOf" srcId="{CF227BD9-0833-40C9-B4F5-9A6A59AA36D7}" destId="{C4E8EF6E-9E94-4FC8-AEBB-DE54D8930BAF}" srcOrd="0" destOrd="0" presId="urn:microsoft.com/office/officeart/2005/8/layout/vList2"/>
    <dgm:cxn modelId="{44846CE8-4D0D-4579-9E92-415794F8165F}" type="presParOf" srcId="{CF227BD9-0833-40C9-B4F5-9A6A59AA36D7}" destId="{33F90459-CE43-4D26-B525-341E335BB077}" srcOrd="1" destOrd="0" presId="urn:microsoft.com/office/officeart/2005/8/layout/vList2"/>
    <dgm:cxn modelId="{B64B0C7F-79A9-408B-B9BE-A4B190C6D053}" type="presParOf" srcId="{CF227BD9-0833-40C9-B4F5-9A6A59AA36D7}" destId="{9767A621-B8AD-4DCB-92F4-B23539D4EABA}" srcOrd="2" destOrd="0" presId="urn:microsoft.com/office/officeart/2005/8/layout/vList2"/>
    <dgm:cxn modelId="{8B86FC1A-432A-4F11-A70E-0689CA931684}" type="presParOf" srcId="{CF227BD9-0833-40C9-B4F5-9A6A59AA36D7}" destId="{78979AB4-749D-42B8-A81A-F0167D6A03DB}" srcOrd="3" destOrd="0" presId="urn:microsoft.com/office/officeart/2005/8/layout/vList2"/>
    <dgm:cxn modelId="{2DE99BDD-F481-4D17-B926-651F79405A8B}" type="presParOf" srcId="{CF227BD9-0833-40C9-B4F5-9A6A59AA36D7}" destId="{FDF3FB1F-81ED-4C55-827D-0D96C60222AA}" srcOrd="4" destOrd="0" presId="urn:microsoft.com/office/officeart/2005/8/layout/vList2"/>
    <dgm:cxn modelId="{D8AD9EC3-13EE-414A-BCA2-59D5D15DD3B8}" type="presParOf" srcId="{CF227BD9-0833-40C9-B4F5-9A6A59AA36D7}" destId="{F3F41896-E728-490A-9479-DF74BB8F54CD}" srcOrd="5" destOrd="0" presId="urn:microsoft.com/office/officeart/2005/8/layout/vList2"/>
    <dgm:cxn modelId="{F5B8D078-3F87-426D-9276-CD8D5B6F3CD6}" type="presParOf" srcId="{CF227BD9-0833-40C9-B4F5-9A6A59AA36D7}" destId="{64A335FF-8BAC-491A-8AB6-1D889CC494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47323-47A4-40EB-87BA-C12619D7BE05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2_2" csCatId="accent2" phldr="1"/>
      <dgm:spPr/>
    </dgm:pt>
    <dgm:pt modelId="{319A2F02-AAE7-4E54-8C35-DA84992CADE8}">
      <dgm:prSet phldrT="[Text]" custT="1"/>
      <dgm:spPr>
        <a:solidFill>
          <a:srgbClr val="D17209">
            <a:alpha val="49804"/>
          </a:srgbClr>
        </a:solidFill>
      </dgm:spPr>
      <dgm:t>
        <a:bodyPr/>
        <a:lstStyle/>
        <a:p>
          <a:r>
            <a:rPr lang="en-US" sz="3600" dirty="0" smtClean="0"/>
            <a:t>BROWN Field</a:t>
          </a:r>
          <a:endParaRPr lang="en-US" sz="3600" dirty="0"/>
        </a:p>
      </dgm:t>
    </dgm:pt>
    <dgm:pt modelId="{317BC30F-F234-468E-8CF3-F6BD3B947BD7}" type="parTrans" cxnId="{FEF0D2DD-016D-46BA-8C23-934D1ABA96DB}">
      <dgm:prSet/>
      <dgm:spPr/>
      <dgm:t>
        <a:bodyPr/>
        <a:lstStyle/>
        <a:p>
          <a:endParaRPr lang="en-US" sz="2800"/>
        </a:p>
      </dgm:t>
    </dgm:pt>
    <dgm:pt modelId="{F8A06527-FF84-4DCC-8E1A-E8AEA369961E}" type="sibTrans" cxnId="{FEF0D2DD-016D-46BA-8C23-934D1ABA96DB}">
      <dgm:prSet/>
      <dgm:spPr/>
      <dgm:t>
        <a:bodyPr/>
        <a:lstStyle/>
        <a:p>
          <a:endParaRPr lang="en-US" sz="2800"/>
        </a:p>
      </dgm:t>
    </dgm:pt>
    <dgm:pt modelId="{A92E1089-2F93-4555-B248-DF1C5D8D1CDA}">
      <dgm:prSet phldrT="[Text]" custT="1"/>
      <dgm:spPr>
        <a:solidFill>
          <a:schemeClr val="accent5">
            <a:lumMod val="50000"/>
            <a:alpha val="50000"/>
          </a:schemeClr>
        </a:solidFill>
      </dgm:spPr>
      <dgm:t>
        <a:bodyPr/>
        <a:lstStyle/>
        <a:p>
          <a:r>
            <a:rPr lang="en-US" sz="3600" dirty="0" smtClean="0"/>
            <a:t>GREEN Field</a:t>
          </a:r>
          <a:endParaRPr lang="en-US" sz="3600" dirty="0"/>
        </a:p>
      </dgm:t>
    </dgm:pt>
    <dgm:pt modelId="{5611FD09-160E-429B-A9AE-C204CD735DCE}" type="parTrans" cxnId="{201D1887-2E7B-4A19-ABEB-02627B4ECE9A}">
      <dgm:prSet/>
      <dgm:spPr/>
      <dgm:t>
        <a:bodyPr/>
        <a:lstStyle/>
        <a:p>
          <a:endParaRPr lang="en-US" sz="2800"/>
        </a:p>
      </dgm:t>
    </dgm:pt>
    <dgm:pt modelId="{969BBFB7-7B84-410E-89B5-178287D02C6E}" type="sibTrans" cxnId="{201D1887-2E7B-4A19-ABEB-02627B4ECE9A}">
      <dgm:prSet/>
      <dgm:spPr/>
      <dgm:t>
        <a:bodyPr/>
        <a:lstStyle/>
        <a:p>
          <a:endParaRPr lang="en-US" sz="2800"/>
        </a:p>
      </dgm:t>
    </dgm:pt>
    <dgm:pt modelId="{52BA5F93-DCE0-4AE1-8E7B-2A894AB0CF6F}" type="pres">
      <dgm:prSet presAssocID="{01247323-47A4-40EB-87BA-C12619D7BE05}" presName="Name0" presStyleCnt="0">
        <dgm:presLayoutVars>
          <dgm:chMax val="7"/>
          <dgm:dir/>
          <dgm:resizeHandles val="exact"/>
        </dgm:presLayoutVars>
      </dgm:prSet>
      <dgm:spPr/>
    </dgm:pt>
    <dgm:pt modelId="{72F08520-0C92-42AD-8779-00EF0A778A2E}" type="pres">
      <dgm:prSet presAssocID="{01247323-47A4-40EB-87BA-C12619D7BE05}" presName="ellipse1" presStyleLbl="vennNode1" presStyleIdx="0" presStyleCnt="2" custScaleX="91451" custLinFactNeighborX="-19148" custLinFactNeighborY="34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359E3-D7FB-4439-B4A7-E45C5709031C}" type="pres">
      <dgm:prSet presAssocID="{01247323-47A4-40EB-87BA-C12619D7BE05}" presName="ellipse2" presStyleLbl="vennNode1" presStyleIdx="1" presStyleCnt="2" custScaleX="88079" custLinFactNeighborX="18305" custLinFactNeighborY="-32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30D064-43AA-49A8-8D36-08DB2AAC63B7}" type="presOf" srcId="{01247323-47A4-40EB-87BA-C12619D7BE05}" destId="{52BA5F93-DCE0-4AE1-8E7B-2A894AB0CF6F}" srcOrd="0" destOrd="0" presId="urn:microsoft.com/office/officeart/2005/8/layout/rings+Icon"/>
    <dgm:cxn modelId="{7EB1DF3A-4AC2-4F54-8D1E-6CBD6EDCE564}" type="presOf" srcId="{319A2F02-AAE7-4E54-8C35-DA84992CADE8}" destId="{72F08520-0C92-42AD-8779-00EF0A778A2E}" srcOrd="0" destOrd="0" presId="urn:microsoft.com/office/officeart/2005/8/layout/rings+Icon"/>
    <dgm:cxn modelId="{FEF0D2DD-016D-46BA-8C23-934D1ABA96DB}" srcId="{01247323-47A4-40EB-87BA-C12619D7BE05}" destId="{319A2F02-AAE7-4E54-8C35-DA84992CADE8}" srcOrd="0" destOrd="0" parTransId="{317BC30F-F234-468E-8CF3-F6BD3B947BD7}" sibTransId="{F8A06527-FF84-4DCC-8E1A-E8AEA369961E}"/>
    <dgm:cxn modelId="{AB92D362-8F95-4A53-8397-0F8866B56616}" type="presOf" srcId="{A92E1089-2F93-4555-B248-DF1C5D8D1CDA}" destId="{B38359E3-D7FB-4439-B4A7-E45C5709031C}" srcOrd="0" destOrd="0" presId="urn:microsoft.com/office/officeart/2005/8/layout/rings+Icon"/>
    <dgm:cxn modelId="{201D1887-2E7B-4A19-ABEB-02627B4ECE9A}" srcId="{01247323-47A4-40EB-87BA-C12619D7BE05}" destId="{A92E1089-2F93-4555-B248-DF1C5D8D1CDA}" srcOrd="1" destOrd="0" parTransId="{5611FD09-160E-429B-A9AE-C204CD735DCE}" sibTransId="{969BBFB7-7B84-410E-89B5-178287D02C6E}"/>
    <dgm:cxn modelId="{227AFF74-2074-40CF-AEF0-9782C5C5A61A}" type="presParOf" srcId="{52BA5F93-DCE0-4AE1-8E7B-2A894AB0CF6F}" destId="{72F08520-0C92-42AD-8779-00EF0A778A2E}" srcOrd="0" destOrd="0" presId="urn:microsoft.com/office/officeart/2005/8/layout/rings+Icon"/>
    <dgm:cxn modelId="{AEEBBE69-9DC0-49B8-993B-099B74A4D5BD}" type="presParOf" srcId="{52BA5F93-DCE0-4AE1-8E7B-2A894AB0CF6F}" destId="{B38359E3-D7FB-4439-B4A7-E45C5709031C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70297-B823-41CD-B69B-00D5645A1A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B7532D-6CD3-47F3-9BDB-56E54587ADB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IN" sz="3200" dirty="0" smtClean="0">
              <a:solidFill>
                <a:schemeClr val="tx1"/>
              </a:solidFill>
            </a:rPr>
            <a:t>New structures are generally duplication or stand alone rather than complementary</a:t>
          </a:r>
          <a:endParaRPr lang="en-US" sz="3200" dirty="0">
            <a:solidFill>
              <a:schemeClr val="tx1"/>
            </a:solidFill>
          </a:endParaRPr>
        </a:p>
      </dgm:t>
    </dgm:pt>
    <dgm:pt modelId="{137F5041-665F-4763-B185-E068D11FC6CD}" type="parTrans" cxnId="{6F24DE6D-23CD-43E6-83F2-C73ACF04145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37891553-900D-41B0-AE25-3810660B8BF2}" type="sibTrans" cxnId="{6F24DE6D-23CD-43E6-83F2-C73ACF04145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DB0823DC-B969-479B-8970-99F74AFE48D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N" sz="3200" dirty="0" smtClean="0">
              <a:solidFill>
                <a:schemeClr val="tx1"/>
              </a:solidFill>
            </a:rPr>
            <a:t>Trauma and Surgical Ward</a:t>
          </a:r>
          <a:endParaRPr lang="en-US" sz="3200" dirty="0">
            <a:solidFill>
              <a:schemeClr val="tx1"/>
            </a:solidFill>
          </a:endParaRPr>
        </a:p>
      </dgm:t>
    </dgm:pt>
    <dgm:pt modelId="{B81AAA96-9B00-4395-8804-3381FF84E41C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N" sz="3200" dirty="0" smtClean="0">
              <a:solidFill>
                <a:schemeClr val="tx1"/>
              </a:solidFill>
            </a:rPr>
            <a:t>Inter departmental co-ordination.</a:t>
          </a:r>
          <a:endParaRPr lang="en-US" sz="3200" dirty="0">
            <a:solidFill>
              <a:schemeClr val="tx1"/>
            </a:solidFill>
          </a:endParaRPr>
        </a:p>
      </dgm:t>
    </dgm:pt>
    <dgm:pt modelId="{A9E66F65-F7A3-414A-BA30-3B89CCA960C0}" type="sibTrans" cxnId="{81D4EB6F-D077-4FF4-8CF1-FE42030A55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FD02A18-7C54-4C63-89B1-40F9D72CAE76}" type="parTrans" cxnId="{81D4EB6F-D077-4FF4-8CF1-FE42030A556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88AA2296-50EC-4DA9-ACAD-B1F7288C178D}" type="sibTrans" cxnId="{7858B6E0-030A-44DC-B8F7-1921ABE094F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BBED58F4-EA10-48DD-8F4C-7B9FAC3E7E7E}" type="parTrans" cxnId="{7858B6E0-030A-44DC-B8F7-1921ABE094F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7E14578-7C00-4176-853D-D52D5671A7C3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N" sz="3200" dirty="0" smtClean="0">
              <a:solidFill>
                <a:schemeClr val="tx1"/>
              </a:solidFill>
            </a:rPr>
            <a:t>Maternity and SNCU</a:t>
          </a:r>
        </a:p>
      </dgm:t>
    </dgm:pt>
    <dgm:pt modelId="{CED14EC4-B54C-4873-8280-EC15A085B603}" type="parTrans" cxnId="{BD33CE57-BBE3-43F9-934D-C7FF9CA586E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5C77844-1C58-4936-8408-561AB9BA939A}" type="sibTrans" cxnId="{BD33CE57-BBE3-43F9-934D-C7FF9CA586E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1D53511-DBE8-43A9-9B45-68CD7907AF9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IN" sz="3200" dirty="0" smtClean="0">
              <a:solidFill>
                <a:schemeClr val="tx1"/>
              </a:solidFill>
            </a:rPr>
            <a:t>Fate of existing facilities.</a:t>
          </a:r>
        </a:p>
      </dgm:t>
    </dgm:pt>
    <dgm:pt modelId="{A27F4EB3-0B34-4D70-9499-E078171513A3}" type="parTrans" cxnId="{5615A6C4-2AEA-46B5-8216-59AACC9BA6C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C098E3B0-F102-400D-B139-63DA1A09CA4E}" type="sibTrans" cxnId="{5615A6C4-2AEA-46B5-8216-59AACC9BA6CE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761BC930-44B9-400F-801A-B6F63D39368F}" type="pres">
      <dgm:prSet presAssocID="{30C70297-B823-41CD-B69B-00D5645A1A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8D8EF-FE22-4754-8DAC-AC7B4BA4A85A}" type="pres">
      <dgm:prSet presAssocID="{ADB7532D-6CD3-47F3-9BDB-56E54587ADB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B73E3-864C-4081-8813-3AFFB2216ED9}" type="pres">
      <dgm:prSet presAssocID="{37891553-900D-41B0-AE25-3810660B8BF2}" presName="sibTrans" presStyleCnt="0"/>
      <dgm:spPr/>
    </dgm:pt>
    <dgm:pt modelId="{E1B33023-204C-4CEF-899C-6A62B11EB01A}" type="pres">
      <dgm:prSet presAssocID="{B81AAA96-9B00-4395-8804-3381FF84E41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8AFDD-B2BD-4161-985E-4DFB3A53CEB8}" type="presOf" srcId="{ADB7532D-6CD3-47F3-9BDB-56E54587ADB9}" destId="{8BC8D8EF-FE22-4754-8DAC-AC7B4BA4A85A}" srcOrd="0" destOrd="0" presId="urn:microsoft.com/office/officeart/2005/8/layout/hList6"/>
    <dgm:cxn modelId="{6F24DE6D-23CD-43E6-83F2-C73ACF041456}" srcId="{30C70297-B823-41CD-B69B-00D5645A1A22}" destId="{ADB7532D-6CD3-47F3-9BDB-56E54587ADB9}" srcOrd="0" destOrd="0" parTransId="{137F5041-665F-4763-B185-E068D11FC6CD}" sibTransId="{37891553-900D-41B0-AE25-3810660B8BF2}"/>
    <dgm:cxn modelId="{5615A6C4-2AEA-46B5-8216-59AACC9BA6CE}" srcId="{B81AAA96-9B00-4395-8804-3381FF84E41C}" destId="{11D53511-DBE8-43A9-9B45-68CD7907AF9A}" srcOrd="2" destOrd="0" parTransId="{A27F4EB3-0B34-4D70-9499-E078171513A3}" sibTransId="{C098E3B0-F102-400D-B139-63DA1A09CA4E}"/>
    <dgm:cxn modelId="{8AAAF48B-E723-4EA7-ADD2-163E781F9D70}" type="presOf" srcId="{DB0823DC-B969-479B-8970-99F74AFE48D5}" destId="{E1B33023-204C-4CEF-899C-6A62B11EB01A}" srcOrd="0" destOrd="1" presId="urn:microsoft.com/office/officeart/2005/8/layout/hList6"/>
    <dgm:cxn modelId="{BD33CE57-BBE3-43F9-934D-C7FF9CA586EC}" srcId="{B81AAA96-9B00-4395-8804-3381FF84E41C}" destId="{E7E14578-7C00-4176-853D-D52D5671A7C3}" srcOrd="1" destOrd="0" parTransId="{CED14EC4-B54C-4873-8280-EC15A085B603}" sibTransId="{E5C77844-1C58-4936-8408-561AB9BA939A}"/>
    <dgm:cxn modelId="{2A305941-26CD-4A4F-A8DF-BD529B9419D4}" type="presOf" srcId="{E7E14578-7C00-4176-853D-D52D5671A7C3}" destId="{E1B33023-204C-4CEF-899C-6A62B11EB01A}" srcOrd="0" destOrd="2" presId="urn:microsoft.com/office/officeart/2005/8/layout/hList6"/>
    <dgm:cxn modelId="{72E267D0-FC30-49A8-AA5B-3C128BFE1723}" type="presOf" srcId="{11D53511-DBE8-43A9-9B45-68CD7907AF9A}" destId="{E1B33023-204C-4CEF-899C-6A62B11EB01A}" srcOrd="0" destOrd="3" presId="urn:microsoft.com/office/officeart/2005/8/layout/hList6"/>
    <dgm:cxn modelId="{7858B6E0-030A-44DC-B8F7-1921ABE094FA}" srcId="{B81AAA96-9B00-4395-8804-3381FF84E41C}" destId="{DB0823DC-B969-479B-8970-99F74AFE48D5}" srcOrd="0" destOrd="0" parTransId="{BBED58F4-EA10-48DD-8F4C-7B9FAC3E7E7E}" sibTransId="{88AA2296-50EC-4DA9-ACAD-B1F7288C178D}"/>
    <dgm:cxn modelId="{EBC0902F-76C6-4C2B-9DC2-F268C8E7078F}" type="presOf" srcId="{B81AAA96-9B00-4395-8804-3381FF84E41C}" destId="{E1B33023-204C-4CEF-899C-6A62B11EB01A}" srcOrd="0" destOrd="0" presId="urn:microsoft.com/office/officeart/2005/8/layout/hList6"/>
    <dgm:cxn modelId="{3D0760CE-EEC8-43B4-88E3-732E98EC51C8}" type="presOf" srcId="{30C70297-B823-41CD-B69B-00D5645A1A22}" destId="{761BC930-44B9-400F-801A-B6F63D39368F}" srcOrd="0" destOrd="0" presId="urn:microsoft.com/office/officeart/2005/8/layout/hList6"/>
    <dgm:cxn modelId="{81D4EB6F-D077-4FF4-8CF1-FE42030A5566}" srcId="{30C70297-B823-41CD-B69B-00D5645A1A22}" destId="{B81AAA96-9B00-4395-8804-3381FF84E41C}" srcOrd="1" destOrd="0" parTransId="{4FD02A18-7C54-4C63-89B1-40F9D72CAE76}" sibTransId="{A9E66F65-F7A3-414A-BA30-3B89CCA960C0}"/>
    <dgm:cxn modelId="{C6C1958D-DD79-4568-BC37-9DC209E96B79}" type="presParOf" srcId="{761BC930-44B9-400F-801A-B6F63D39368F}" destId="{8BC8D8EF-FE22-4754-8DAC-AC7B4BA4A85A}" srcOrd="0" destOrd="0" presId="urn:microsoft.com/office/officeart/2005/8/layout/hList6"/>
    <dgm:cxn modelId="{43F7ACC9-27DA-438B-849A-8351B17C7B87}" type="presParOf" srcId="{761BC930-44B9-400F-801A-B6F63D39368F}" destId="{4B6B73E3-864C-4081-8813-3AFFB2216ED9}" srcOrd="1" destOrd="0" presId="urn:microsoft.com/office/officeart/2005/8/layout/hList6"/>
    <dgm:cxn modelId="{70A93736-0FFD-4C32-B88E-CD6148572CCC}" type="presParOf" srcId="{761BC930-44B9-400F-801A-B6F63D39368F}" destId="{E1B33023-204C-4CEF-899C-6A62B11EB01A}" srcOrd="2" destOrd="0" presId="urn:microsoft.com/office/officeart/2005/8/layout/hList6"/>
  </dgm:cxnLst>
  <dgm:bg>
    <a:solidFill>
      <a:srgbClr val="15A4C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97D0E5-6C75-4B34-A64D-1AF6BECF9B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B7AB1-06E3-490C-BF11-0945C2D4FA60}">
      <dgm:prSet/>
      <dgm:spPr/>
      <dgm:t>
        <a:bodyPr/>
        <a:lstStyle/>
        <a:p>
          <a:pPr algn="just" rtl="0"/>
          <a:r>
            <a:rPr lang="en-IN" dirty="0" smtClean="0"/>
            <a:t>For a Sick Patient, Every Walking Step Matters.</a:t>
          </a:r>
          <a:endParaRPr lang="en-US" dirty="0"/>
        </a:p>
      </dgm:t>
    </dgm:pt>
    <dgm:pt modelId="{E9B87725-26FB-4D17-B1B2-E677D24C8D8E}" type="parTrans" cxnId="{ABE1A4D4-886F-41A3-BAC6-921C4BE358FB}">
      <dgm:prSet/>
      <dgm:spPr/>
      <dgm:t>
        <a:bodyPr/>
        <a:lstStyle/>
        <a:p>
          <a:endParaRPr lang="en-US"/>
        </a:p>
      </dgm:t>
    </dgm:pt>
    <dgm:pt modelId="{4577A3D2-6630-4BBC-AA54-2B013130D652}" type="sibTrans" cxnId="{ABE1A4D4-886F-41A3-BAC6-921C4BE358FB}">
      <dgm:prSet/>
      <dgm:spPr/>
      <dgm:t>
        <a:bodyPr/>
        <a:lstStyle/>
        <a:p>
          <a:endParaRPr lang="en-US"/>
        </a:p>
      </dgm:t>
    </dgm:pt>
    <dgm:pt modelId="{6622BF64-69B6-4604-AB8F-74FB45A841DC}">
      <dgm:prSet/>
      <dgm:spPr/>
      <dgm:t>
        <a:bodyPr/>
        <a:lstStyle/>
        <a:p>
          <a:pPr algn="just" rtl="0"/>
          <a:r>
            <a:rPr lang="en-IN" dirty="0" smtClean="0"/>
            <a:t>Limited Staff of Interdependent Departments </a:t>
          </a:r>
          <a:endParaRPr lang="en-US" dirty="0"/>
        </a:p>
      </dgm:t>
    </dgm:pt>
    <dgm:pt modelId="{344D8416-4315-4E78-805C-E04306210ECF}" type="parTrans" cxnId="{0DE15783-92DD-4104-AFC4-89C92166834D}">
      <dgm:prSet/>
      <dgm:spPr/>
      <dgm:t>
        <a:bodyPr/>
        <a:lstStyle/>
        <a:p>
          <a:endParaRPr lang="en-US"/>
        </a:p>
      </dgm:t>
    </dgm:pt>
    <dgm:pt modelId="{A3EB1E2D-31CD-42A9-BD5E-E163C89CE098}" type="sibTrans" cxnId="{0DE15783-92DD-4104-AFC4-89C92166834D}">
      <dgm:prSet/>
      <dgm:spPr/>
      <dgm:t>
        <a:bodyPr/>
        <a:lstStyle/>
        <a:p>
          <a:endParaRPr lang="en-US"/>
        </a:p>
      </dgm:t>
    </dgm:pt>
    <dgm:pt modelId="{0F0B93AF-11EE-473B-A175-C155ECC37C9F}">
      <dgm:prSet custT="1"/>
      <dgm:spPr/>
      <dgm:t>
        <a:bodyPr/>
        <a:lstStyle/>
        <a:p>
          <a:pPr rtl="0"/>
          <a:r>
            <a:rPr lang="en-IN" sz="3100" dirty="0" smtClean="0"/>
            <a:t>Anaesthesiologist in Trauma, ICU and OT.</a:t>
          </a:r>
          <a:endParaRPr lang="en-US" sz="3100" dirty="0"/>
        </a:p>
      </dgm:t>
    </dgm:pt>
    <dgm:pt modelId="{A83D7894-2E95-4CE7-8ECB-54118C97BFD0}" type="parTrans" cxnId="{871E64BA-FC66-4167-A3DB-42BCD0AA0EA0}">
      <dgm:prSet/>
      <dgm:spPr/>
      <dgm:t>
        <a:bodyPr/>
        <a:lstStyle/>
        <a:p>
          <a:endParaRPr lang="en-US"/>
        </a:p>
      </dgm:t>
    </dgm:pt>
    <dgm:pt modelId="{994F615D-19FC-44A8-94BF-BA5F4053D480}" type="sibTrans" cxnId="{871E64BA-FC66-4167-A3DB-42BCD0AA0EA0}">
      <dgm:prSet/>
      <dgm:spPr/>
      <dgm:t>
        <a:bodyPr/>
        <a:lstStyle/>
        <a:p>
          <a:endParaRPr lang="en-US"/>
        </a:p>
      </dgm:t>
    </dgm:pt>
    <dgm:pt modelId="{BE58B4D9-A0F1-4557-8948-C8F3E12F3AEA}">
      <dgm:prSet custT="1"/>
      <dgm:spPr/>
      <dgm:t>
        <a:bodyPr/>
        <a:lstStyle/>
        <a:p>
          <a:pPr rtl="0"/>
          <a:r>
            <a:rPr lang="en-IN" sz="3100" dirty="0" smtClean="0"/>
            <a:t>X- Ray Rooms in Casualty and OPD</a:t>
          </a:r>
          <a:r>
            <a:rPr lang="en-IN" sz="2800" dirty="0" smtClean="0"/>
            <a:t>.</a:t>
          </a:r>
          <a:endParaRPr lang="en-US" sz="2800" dirty="0"/>
        </a:p>
      </dgm:t>
    </dgm:pt>
    <dgm:pt modelId="{B417A08B-6E00-44E4-A6B8-F6A5D15BCF8D}" type="parTrans" cxnId="{0D50E4A8-C931-4386-8B7D-8F996537E99D}">
      <dgm:prSet/>
      <dgm:spPr/>
      <dgm:t>
        <a:bodyPr/>
        <a:lstStyle/>
        <a:p>
          <a:endParaRPr lang="en-US"/>
        </a:p>
      </dgm:t>
    </dgm:pt>
    <dgm:pt modelId="{ED595761-6780-4D33-8FD2-1470031B6169}" type="sibTrans" cxnId="{0D50E4A8-C931-4386-8B7D-8F996537E99D}">
      <dgm:prSet/>
      <dgm:spPr/>
      <dgm:t>
        <a:bodyPr/>
        <a:lstStyle/>
        <a:p>
          <a:endParaRPr lang="en-US"/>
        </a:p>
      </dgm:t>
    </dgm:pt>
    <dgm:pt modelId="{150C112A-6E0A-4E66-9A4D-9A15BFA2BCB1}">
      <dgm:prSet/>
      <dgm:spPr/>
      <dgm:t>
        <a:bodyPr/>
        <a:lstStyle/>
        <a:p>
          <a:pPr rtl="0"/>
          <a:r>
            <a:rPr lang="en-IN" dirty="0" smtClean="0"/>
            <a:t>Over/Under  Construction</a:t>
          </a:r>
          <a:endParaRPr lang="en-US" dirty="0"/>
        </a:p>
      </dgm:t>
    </dgm:pt>
    <dgm:pt modelId="{9EBE200D-E27B-4287-95BF-F1BB518AFA9F}" type="parTrans" cxnId="{2CF8C9B6-F88D-44DA-875A-D1F77D9D5657}">
      <dgm:prSet/>
      <dgm:spPr/>
      <dgm:t>
        <a:bodyPr/>
        <a:lstStyle/>
        <a:p>
          <a:endParaRPr lang="en-US"/>
        </a:p>
      </dgm:t>
    </dgm:pt>
    <dgm:pt modelId="{8FC683E1-9AD8-412A-8D33-E588AF74EE76}" type="sibTrans" cxnId="{2CF8C9B6-F88D-44DA-875A-D1F77D9D5657}">
      <dgm:prSet/>
      <dgm:spPr/>
      <dgm:t>
        <a:bodyPr/>
        <a:lstStyle/>
        <a:p>
          <a:endParaRPr lang="en-US"/>
        </a:p>
      </dgm:t>
    </dgm:pt>
    <dgm:pt modelId="{55E292AB-784F-48CA-B7DD-7AE854BAB81B}">
      <dgm:prSet custT="1"/>
      <dgm:spPr/>
      <dgm:t>
        <a:bodyPr/>
        <a:lstStyle/>
        <a:p>
          <a:pPr algn="just" rtl="0"/>
          <a:r>
            <a:rPr lang="en-IN" sz="3100" dirty="0" smtClean="0"/>
            <a:t>Trauma Centre Triage/ Receiving Area</a:t>
          </a:r>
          <a:endParaRPr lang="en-US" sz="3100" dirty="0"/>
        </a:p>
      </dgm:t>
    </dgm:pt>
    <dgm:pt modelId="{4442781F-1352-4847-BA43-BCFA67A2D52C}" type="parTrans" cxnId="{AB2BF74B-FAB4-4BA7-B356-A30627197CE0}">
      <dgm:prSet/>
      <dgm:spPr/>
      <dgm:t>
        <a:bodyPr/>
        <a:lstStyle/>
        <a:p>
          <a:endParaRPr lang="en-US"/>
        </a:p>
      </dgm:t>
    </dgm:pt>
    <dgm:pt modelId="{4398B637-6999-436E-B633-24D559B6C839}" type="sibTrans" cxnId="{AB2BF74B-FAB4-4BA7-B356-A30627197CE0}">
      <dgm:prSet/>
      <dgm:spPr/>
      <dgm:t>
        <a:bodyPr/>
        <a:lstStyle/>
        <a:p>
          <a:endParaRPr lang="en-US"/>
        </a:p>
      </dgm:t>
    </dgm:pt>
    <dgm:pt modelId="{6B3D654D-778E-4D01-853F-596C29C00AD4}">
      <dgm:prSet custT="1"/>
      <dgm:spPr/>
      <dgm:t>
        <a:bodyPr/>
        <a:lstStyle/>
        <a:p>
          <a:pPr algn="just" rtl="0"/>
          <a:r>
            <a:rPr lang="en-IN" sz="3100" dirty="0" smtClean="0"/>
            <a:t>CSSD</a:t>
          </a:r>
          <a:endParaRPr lang="en-US" sz="3100" dirty="0"/>
        </a:p>
      </dgm:t>
    </dgm:pt>
    <dgm:pt modelId="{3316F819-E1E9-475B-92FD-CE041266FCAE}" type="parTrans" cxnId="{A2BEC807-F57D-480A-82B8-64D120DDC27C}">
      <dgm:prSet/>
      <dgm:spPr/>
      <dgm:t>
        <a:bodyPr/>
        <a:lstStyle/>
        <a:p>
          <a:endParaRPr lang="en-US"/>
        </a:p>
      </dgm:t>
    </dgm:pt>
    <dgm:pt modelId="{901A8B2F-CBB1-40FD-A44B-92B25874E76C}" type="sibTrans" cxnId="{A2BEC807-F57D-480A-82B8-64D120DDC27C}">
      <dgm:prSet/>
      <dgm:spPr/>
      <dgm:t>
        <a:bodyPr/>
        <a:lstStyle/>
        <a:p>
          <a:endParaRPr lang="en-US"/>
        </a:p>
      </dgm:t>
    </dgm:pt>
    <dgm:pt modelId="{540BB568-0D58-4C7D-812F-E00F44258FAF}" type="pres">
      <dgm:prSet presAssocID="{9D97D0E5-6C75-4B34-A64D-1AF6BECF9B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AA1CCE-9A06-4045-BFF9-ABC4B6892C59}" type="pres">
      <dgm:prSet presAssocID="{199B7AB1-06E3-490C-BF11-0945C2D4FA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129C3-822D-4BE5-9C30-0E73AD77F6DF}" type="pres">
      <dgm:prSet presAssocID="{4577A3D2-6630-4BBC-AA54-2B013130D652}" presName="spacer" presStyleCnt="0"/>
      <dgm:spPr/>
    </dgm:pt>
    <dgm:pt modelId="{564FAA45-8955-4089-8528-5880D5454457}" type="pres">
      <dgm:prSet presAssocID="{6622BF64-69B6-4604-AB8F-74FB45A841D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B2CB2-EB0E-4AF7-97DC-555F332AC4CA}" type="pres">
      <dgm:prSet presAssocID="{6622BF64-69B6-4604-AB8F-74FB45A841D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122EF-040C-46E4-B453-670CE19F2E64}" type="pres">
      <dgm:prSet presAssocID="{150C112A-6E0A-4E66-9A4D-9A15BFA2BC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D72C6-9CDD-46A4-9360-6E9A1D93414C}" type="pres">
      <dgm:prSet presAssocID="{150C112A-6E0A-4E66-9A4D-9A15BFA2BCB1}" presName="childText" presStyleLbl="revTx" presStyleIdx="1" presStyleCnt="2" custScaleY="189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2BF74B-FAB4-4BA7-B356-A30627197CE0}" srcId="{150C112A-6E0A-4E66-9A4D-9A15BFA2BCB1}" destId="{55E292AB-784F-48CA-B7DD-7AE854BAB81B}" srcOrd="0" destOrd="0" parTransId="{4442781F-1352-4847-BA43-BCFA67A2D52C}" sibTransId="{4398B637-6999-436E-B633-24D559B6C839}"/>
    <dgm:cxn modelId="{4F49D151-C614-4FF6-BF40-35A0EDB6064B}" type="presOf" srcId="{55E292AB-784F-48CA-B7DD-7AE854BAB81B}" destId="{A07D72C6-9CDD-46A4-9360-6E9A1D93414C}" srcOrd="0" destOrd="0" presId="urn:microsoft.com/office/officeart/2005/8/layout/vList2"/>
    <dgm:cxn modelId="{F9DCB560-7412-41F3-B3E1-B1D8A99A2E2F}" type="presOf" srcId="{9D97D0E5-6C75-4B34-A64D-1AF6BECF9BEB}" destId="{540BB568-0D58-4C7D-812F-E00F44258FAF}" srcOrd="0" destOrd="0" presId="urn:microsoft.com/office/officeart/2005/8/layout/vList2"/>
    <dgm:cxn modelId="{650DD8AC-087D-4782-A7AD-0474AE8968A5}" type="presOf" srcId="{150C112A-6E0A-4E66-9A4D-9A15BFA2BCB1}" destId="{C8D122EF-040C-46E4-B453-670CE19F2E64}" srcOrd="0" destOrd="0" presId="urn:microsoft.com/office/officeart/2005/8/layout/vList2"/>
    <dgm:cxn modelId="{871E64BA-FC66-4167-A3DB-42BCD0AA0EA0}" srcId="{6622BF64-69B6-4604-AB8F-74FB45A841DC}" destId="{0F0B93AF-11EE-473B-A175-C155ECC37C9F}" srcOrd="0" destOrd="0" parTransId="{A83D7894-2E95-4CE7-8ECB-54118C97BFD0}" sibTransId="{994F615D-19FC-44A8-94BF-BA5F4053D480}"/>
    <dgm:cxn modelId="{0DE15783-92DD-4104-AFC4-89C92166834D}" srcId="{9D97D0E5-6C75-4B34-A64D-1AF6BECF9BEB}" destId="{6622BF64-69B6-4604-AB8F-74FB45A841DC}" srcOrd="1" destOrd="0" parTransId="{344D8416-4315-4E78-805C-E04306210ECF}" sibTransId="{A3EB1E2D-31CD-42A9-BD5E-E163C89CE098}"/>
    <dgm:cxn modelId="{ABE1A4D4-886F-41A3-BAC6-921C4BE358FB}" srcId="{9D97D0E5-6C75-4B34-A64D-1AF6BECF9BEB}" destId="{199B7AB1-06E3-490C-BF11-0945C2D4FA60}" srcOrd="0" destOrd="0" parTransId="{E9B87725-26FB-4D17-B1B2-E677D24C8D8E}" sibTransId="{4577A3D2-6630-4BBC-AA54-2B013130D652}"/>
    <dgm:cxn modelId="{54015450-5465-4B16-A7AE-EE73137C075C}" type="presOf" srcId="{6622BF64-69B6-4604-AB8F-74FB45A841DC}" destId="{564FAA45-8955-4089-8528-5880D5454457}" srcOrd="0" destOrd="0" presId="urn:microsoft.com/office/officeart/2005/8/layout/vList2"/>
    <dgm:cxn modelId="{DD9F31F1-76DA-4AA3-BA62-6613CCB71E0A}" type="presOf" srcId="{199B7AB1-06E3-490C-BF11-0945C2D4FA60}" destId="{C0AA1CCE-9A06-4045-BFF9-ABC4B6892C59}" srcOrd="0" destOrd="0" presId="urn:microsoft.com/office/officeart/2005/8/layout/vList2"/>
    <dgm:cxn modelId="{9E200896-6032-45A8-94A1-5DDEA1E77418}" type="presOf" srcId="{0F0B93AF-11EE-473B-A175-C155ECC37C9F}" destId="{B0BB2CB2-EB0E-4AF7-97DC-555F332AC4CA}" srcOrd="0" destOrd="0" presId="urn:microsoft.com/office/officeart/2005/8/layout/vList2"/>
    <dgm:cxn modelId="{0D50E4A8-C931-4386-8B7D-8F996537E99D}" srcId="{6622BF64-69B6-4604-AB8F-74FB45A841DC}" destId="{BE58B4D9-A0F1-4557-8948-C8F3E12F3AEA}" srcOrd="1" destOrd="0" parTransId="{B417A08B-6E00-44E4-A6B8-F6A5D15BCF8D}" sibTransId="{ED595761-6780-4D33-8FD2-1470031B6169}"/>
    <dgm:cxn modelId="{A9BEC68F-BCBC-4FBF-9428-631C69444ECB}" type="presOf" srcId="{BE58B4D9-A0F1-4557-8948-C8F3E12F3AEA}" destId="{B0BB2CB2-EB0E-4AF7-97DC-555F332AC4CA}" srcOrd="0" destOrd="1" presId="urn:microsoft.com/office/officeart/2005/8/layout/vList2"/>
    <dgm:cxn modelId="{2E06969E-98A4-4E02-8717-4D84417D1AF9}" type="presOf" srcId="{6B3D654D-778E-4D01-853F-596C29C00AD4}" destId="{A07D72C6-9CDD-46A4-9360-6E9A1D93414C}" srcOrd="0" destOrd="1" presId="urn:microsoft.com/office/officeart/2005/8/layout/vList2"/>
    <dgm:cxn modelId="{2CF8C9B6-F88D-44DA-875A-D1F77D9D5657}" srcId="{9D97D0E5-6C75-4B34-A64D-1AF6BECF9BEB}" destId="{150C112A-6E0A-4E66-9A4D-9A15BFA2BCB1}" srcOrd="2" destOrd="0" parTransId="{9EBE200D-E27B-4287-95BF-F1BB518AFA9F}" sibTransId="{8FC683E1-9AD8-412A-8D33-E588AF74EE76}"/>
    <dgm:cxn modelId="{A2BEC807-F57D-480A-82B8-64D120DDC27C}" srcId="{150C112A-6E0A-4E66-9A4D-9A15BFA2BCB1}" destId="{6B3D654D-778E-4D01-853F-596C29C00AD4}" srcOrd="1" destOrd="0" parTransId="{3316F819-E1E9-475B-92FD-CE041266FCAE}" sibTransId="{901A8B2F-CBB1-40FD-A44B-92B25874E76C}"/>
    <dgm:cxn modelId="{C9DE5FE7-5076-4B41-8633-CBF8B80B3E68}" type="presParOf" srcId="{540BB568-0D58-4C7D-812F-E00F44258FAF}" destId="{C0AA1CCE-9A06-4045-BFF9-ABC4B6892C59}" srcOrd="0" destOrd="0" presId="urn:microsoft.com/office/officeart/2005/8/layout/vList2"/>
    <dgm:cxn modelId="{DF1A770E-EA1C-4DC2-AF4E-5A2C9BCEA1D0}" type="presParOf" srcId="{540BB568-0D58-4C7D-812F-E00F44258FAF}" destId="{D81129C3-822D-4BE5-9C30-0E73AD77F6DF}" srcOrd="1" destOrd="0" presId="urn:microsoft.com/office/officeart/2005/8/layout/vList2"/>
    <dgm:cxn modelId="{77062704-EF81-4790-87F8-E7A2ED43EA3C}" type="presParOf" srcId="{540BB568-0D58-4C7D-812F-E00F44258FAF}" destId="{564FAA45-8955-4089-8528-5880D5454457}" srcOrd="2" destOrd="0" presId="urn:microsoft.com/office/officeart/2005/8/layout/vList2"/>
    <dgm:cxn modelId="{E0BD90E3-862B-43E9-ADE6-DD6856035D3D}" type="presParOf" srcId="{540BB568-0D58-4C7D-812F-E00F44258FAF}" destId="{B0BB2CB2-EB0E-4AF7-97DC-555F332AC4CA}" srcOrd="3" destOrd="0" presId="urn:microsoft.com/office/officeart/2005/8/layout/vList2"/>
    <dgm:cxn modelId="{9EAB8057-C169-4DE0-A9D0-89B0E6C812F0}" type="presParOf" srcId="{540BB568-0D58-4C7D-812F-E00F44258FAF}" destId="{C8D122EF-040C-46E4-B453-670CE19F2E64}" srcOrd="4" destOrd="0" presId="urn:microsoft.com/office/officeart/2005/8/layout/vList2"/>
    <dgm:cxn modelId="{83305CE0-FCEE-416A-AB7A-10133CD875FF}" type="presParOf" srcId="{540BB568-0D58-4C7D-812F-E00F44258FAF}" destId="{A07D72C6-9CDD-46A4-9360-6E9A1D93414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DC9652-3D47-4300-B9F0-A7D20E3376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3A2002-AF9E-4555-AA35-053F2BB537DF}">
      <dgm:prSet custT="1"/>
      <dgm:spPr/>
      <dgm:t>
        <a:bodyPr/>
        <a:lstStyle/>
        <a:p>
          <a:pPr algn="just" rtl="0"/>
          <a:r>
            <a:rPr lang="en-IN" sz="3100" dirty="0" smtClean="0"/>
            <a:t>Micro Detailing of Service level Drawings</a:t>
          </a:r>
          <a:endParaRPr lang="en-US" sz="3100" dirty="0"/>
        </a:p>
      </dgm:t>
    </dgm:pt>
    <dgm:pt modelId="{FB08D5B8-E197-494F-8039-1790ED50350C}" type="parTrans" cxnId="{2D5C1E76-5797-45D9-8FAE-9BC0C51E577A}">
      <dgm:prSet/>
      <dgm:spPr/>
      <dgm:t>
        <a:bodyPr/>
        <a:lstStyle/>
        <a:p>
          <a:endParaRPr lang="en-US"/>
        </a:p>
      </dgm:t>
    </dgm:pt>
    <dgm:pt modelId="{10722480-BBE8-480C-865B-20575722C899}" type="sibTrans" cxnId="{2D5C1E76-5797-45D9-8FAE-9BC0C51E577A}">
      <dgm:prSet/>
      <dgm:spPr/>
      <dgm:t>
        <a:bodyPr/>
        <a:lstStyle/>
        <a:p>
          <a:endParaRPr lang="en-US"/>
        </a:p>
      </dgm:t>
    </dgm:pt>
    <dgm:pt modelId="{4584E175-5178-45D5-9FDF-874B314C1E70}">
      <dgm:prSet custT="1"/>
      <dgm:spPr/>
      <dgm:t>
        <a:bodyPr/>
        <a:lstStyle/>
        <a:p>
          <a:pPr algn="just" rtl="0"/>
          <a:r>
            <a:rPr lang="en-IN" sz="3100" dirty="0" smtClean="0"/>
            <a:t>Radiation Protocol</a:t>
          </a:r>
          <a:endParaRPr lang="en-US" sz="3100" dirty="0"/>
        </a:p>
      </dgm:t>
    </dgm:pt>
    <dgm:pt modelId="{F3319257-2AE3-41F4-824F-BAA50E278F9A}" type="parTrans" cxnId="{F4FE9560-C8FC-4A0E-A2E4-0FE967A4B52B}">
      <dgm:prSet/>
      <dgm:spPr/>
      <dgm:t>
        <a:bodyPr/>
        <a:lstStyle/>
        <a:p>
          <a:endParaRPr lang="en-US"/>
        </a:p>
      </dgm:t>
    </dgm:pt>
    <dgm:pt modelId="{49068494-0E53-40EF-8437-790B7E5C0AB8}" type="sibTrans" cxnId="{F4FE9560-C8FC-4A0E-A2E4-0FE967A4B52B}">
      <dgm:prSet/>
      <dgm:spPr/>
      <dgm:t>
        <a:bodyPr/>
        <a:lstStyle/>
        <a:p>
          <a:endParaRPr lang="en-US"/>
        </a:p>
      </dgm:t>
    </dgm:pt>
    <dgm:pt modelId="{F20756C6-3BC8-4A33-AA32-185C994A29D9}">
      <dgm:prSet custT="1"/>
      <dgm:spPr/>
      <dgm:t>
        <a:bodyPr/>
        <a:lstStyle/>
        <a:p>
          <a:pPr algn="just" rtl="0"/>
          <a:r>
            <a:rPr lang="en-IN" sz="3100" dirty="0" smtClean="0"/>
            <a:t>Plumbing</a:t>
          </a:r>
          <a:endParaRPr lang="en-US" sz="3100" dirty="0"/>
        </a:p>
      </dgm:t>
    </dgm:pt>
    <dgm:pt modelId="{89A4FDBC-5FD0-49DB-9E33-4DCE4A76181F}" type="parTrans" cxnId="{F1642EEE-26B6-4D79-89F1-18F259B94856}">
      <dgm:prSet/>
      <dgm:spPr/>
      <dgm:t>
        <a:bodyPr/>
        <a:lstStyle/>
        <a:p>
          <a:endParaRPr lang="en-US"/>
        </a:p>
      </dgm:t>
    </dgm:pt>
    <dgm:pt modelId="{68B3B24F-FAA7-4950-92B2-E7C00286FA74}" type="sibTrans" cxnId="{F1642EEE-26B6-4D79-89F1-18F259B94856}">
      <dgm:prSet/>
      <dgm:spPr/>
      <dgm:t>
        <a:bodyPr/>
        <a:lstStyle/>
        <a:p>
          <a:endParaRPr lang="en-US"/>
        </a:p>
      </dgm:t>
    </dgm:pt>
    <dgm:pt modelId="{5D3E1E24-B6D9-40CB-B44C-EAAA33D61EB6}">
      <dgm:prSet custT="1"/>
      <dgm:spPr/>
      <dgm:t>
        <a:bodyPr/>
        <a:lstStyle/>
        <a:p>
          <a:pPr algn="just" rtl="0"/>
          <a:r>
            <a:rPr lang="en-IN" sz="3100" dirty="0" smtClean="0"/>
            <a:t>Electrical Fittings</a:t>
          </a:r>
          <a:endParaRPr lang="en-US" sz="3100" dirty="0"/>
        </a:p>
      </dgm:t>
    </dgm:pt>
    <dgm:pt modelId="{CF727845-7CD2-4724-81CE-775E3C0FB376}" type="parTrans" cxnId="{FC5A4B7A-4AB6-43C9-9736-0662698AB01E}">
      <dgm:prSet/>
      <dgm:spPr/>
      <dgm:t>
        <a:bodyPr/>
        <a:lstStyle/>
        <a:p>
          <a:endParaRPr lang="en-US"/>
        </a:p>
      </dgm:t>
    </dgm:pt>
    <dgm:pt modelId="{AFC1D372-F633-46D1-8C7B-DF42567056F6}" type="sibTrans" cxnId="{FC5A4B7A-4AB6-43C9-9736-0662698AB01E}">
      <dgm:prSet/>
      <dgm:spPr/>
      <dgm:t>
        <a:bodyPr/>
        <a:lstStyle/>
        <a:p>
          <a:endParaRPr lang="en-US"/>
        </a:p>
      </dgm:t>
    </dgm:pt>
    <dgm:pt modelId="{659AF576-7BB2-4918-A5AF-96CAF6299E57}">
      <dgm:prSet custT="1"/>
      <dgm:spPr/>
      <dgm:t>
        <a:bodyPr/>
        <a:lstStyle/>
        <a:p>
          <a:pPr algn="just" rtl="0"/>
          <a:r>
            <a:rPr lang="en-IN" sz="3100" dirty="0" smtClean="0"/>
            <a:t>Impact on Quality</a:t>
          </a:r>
          <a:endParaRPr lang="en-US" sz="3100" dirty="0"/>
        </a:p>
      </dgm:t>
    </dgm:pt>
    <dgm:pt modelId="{A4D12C24-35DB-4484-AB66-B527CCE25050}" type="parTrans" cxnId="{086F7D94-4462-4F0C-9837-4F4C9E894648}">
      <dgm:prSet/>
      <dgm:spPr/>
      <dgm:t>
        <a:bodyPr/>
        <a:lstStyle/>
        <a:p>
          <a:endParaRPr lang="en-US"/>
        </a:p>
      </dgm:t>
    </dgm:pt>
    <dgm:pt modelId="{EBF79871-CFC9-4495-A5A3-2056D0BADFD7}" type="sibTrans" cxnId="{086F7D94-4462-4F0C-9837-4F4C9E894648}">
      <dgm:prSet/>
      <dgm:spPr/>
      <dgm:t>
        <a:bodyPr/>
        <a:lstStyle/>
        <a:p>
          <a:endParaRPr lang="en-US"/>
        </a:p>
      </dgm:t>
    </dgm:pt>
    <dgm:pt modelId="{1E44DF95-4CCD-4E06-B06E-46ADFC9805AD}">
      <dgm:prSet custT="1"/>
      <dgm:spPr/>
      <dgm:t>
        <a:bodyPr/>
        <a:lstStyle/>
        <a:p>
          <a:pPr algn="just" rtl="0"/>
          <a:r>
            <a:rPr lang="en-IN" sz="3100" dirty="0" smtClean="0"/>
            <a:t>Infection Control (Zoning/Seamless Floors/ No Recesses and Niches)</a:t>
          </a:r>
          <a:endParaRPr lang="en-US" sz="3100" dirty="0"/>
        </a:p>
      </dgm:t>
    </dgm:pt>
    <dgm:pt modelId="{1434F83C-2FEC-4D42-9496-9B082F415146}" type="parTrans" cxnId="{394D50D8-E2D9-4176-9A5C-77D45E9083A1}">
      <dgm:prSet/>
      <dgm:spPr/>
      <dgm:t>
        <a:bodyPr/>
        <a:lstStyle/>
        <a:p>
          <a:endParaRPr lang="en-US"/>
        </a:p>
      </dgm:t>
    </dgm:pt>
    <dgm:pt modelId="{B7C86FB1-3082-4858-B128-88CC395F4EAB}" type="sibTrans" cxnId="{394D50D8-E2D9-4176-9A5C-77D45E9083A1}">
      <dgm:prSet/>
      <dgm:spPr/>
      <dgm:t>
        <a:bodyPr/>
        <a:lstStyle/>
        <a:p>
          <a:endParaRPr lang="en-US"/>
        </a:p>
      </dgm:t>
    </dgm:pt>
    <dgm:pt modelId="{80D08AD1-6534-47A5-9861-B4A8D41FEB16}">
      <dgm:prSet custT="1"/>
      <dgm:spPr/>
      <dgm:t>
        <a:bodyPr/>
        <a:lstStyle/>
        <a:p>
          <a:pPr algn="just" rtl="0"/>
          <a:r>
            <a:rPr lang="en-IN" sz="3100" dirty="0" smtClean="0"/>
            <a:t>Natural Light and Ventilations</a:t>
          </a:r>
          <a:endParaRPr lang="en-US" sz="3100" dirty="0"/>
        </a:p>
      </dgm:t>
    </dgm:pt>
    <dgm:pt modelId="{87A0640C-972D-4EDE-9AA6-D9BBD7407F9C}" type="parTrans" cxnId="{84D69D15-CA13-407F-8D02-BECE6640AE1B}">
      <dgm:prSet/>
      <dgm:spPr/>
      <dgm:t>
        <a:bodyPr/>
        <a:lstStyle/>
        <a:p>
          <a:endParaRPr lang="en-US"/>
        </a:p>
      </dgm:t>
    </dgm:pt>
    <dgm:pt modelId="{848CA131-AD99-4BFD-928B-9A080136B210}" type="sibTrans" cxnId="{84D69D15-CA13-407F-8D02-BECE6640AE1B}">
      <dgm:prSet/>
      <dgm:spPr/>
      <dgm:t>
        <a:bodyPr/>
        <a:lstStyle/>
        <a:p>
          <a:endParaRPr lang="en-US"/>
        </a:p>
      </dgm:t>
    </dgm:pt>
    <dgm:pt modelId="{9221C243-A9A7-4F73-AF9E-2FFFE8831479}">
      <dgm:prSet custT="1"/>
      <dgm:spPr/>
      <dgm:t>
        <a:bodyPr/>
        <a:lstStyle/>
        <a:p>
          <a:pPr algn="just" rtl="0"/>
          <a:r>
            <a:rPr lang="en-IN" sz="3100" dirty="0" smtClean="0"/>
            <a:t>Accreditation Protocols</a:t>
          </a:r>
          <a:endParaRPr lang="en-US" sz="3100" dirty="0"/>
        </a:p>
      </dgm:t>
    </dgm:pt>
    <dgm:pt modelId="{D91E0825-C51D-4695-9C05-D85471219C68}" type="parTrans" cxnId="{5C7EE64B-506A-46B0-8AC9-FB7C3CB01FA6}">
      <dgm:prSet/>
      <dgm:spPr/>
      <dgm:t>
        <a:bodyPr/>
        <a:lstStyle/>
        <a:p>
          <a:endParaRPr lang="en-US"/>
        </a:p>
      </dgm:t>
    </dgm:pt>
    <dgm:pt modelId="{DC108BBE-78A3-49FF-86DF-ECDA9380AF7A}" type="sibTrans" cxnId="{5C7EE64B-506A-46B0-8AC9-FB7C3CB01FA6}">
      <dgm:prSet/>
      <dgm:spPr/>
      <dgm:t>
        <a:bodyPr/>
        <a:lstStyle/>
        <a:p>
          <a:endParaRPr lang="en-US"/>
        </a:p>
      </dgm:t>
    </dgm:pt>
    <dgm:pt modelId="{E3032F76-AD50-4930-BE84-91190B25C347}" type="pres">
      <dgm:prSet presAssocID="{87DC9652-3D47-4300-B9F0-A7D20E3376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45F8EE-FF70-4375-B6F1-68DC55311A4E}" type="pres">
      <dgm:prSet presAssocID="{283A2002-AF9E-4555-AA35-053F2BB537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E044C-4432-4932-80B5-37E31F31A405}" type="pres">
      <dgm:prSet presAssocID="{283A2002-AF9E-4555-AA35-053F2BB537D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0BD1F-C1F1-497A-87C1-C4AA8859DA5F}" type="pres">
      <dgm:prSet presAssocID="{659AF576-7BB2-4918-A5AF-96CAF6299E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7C6AF-998E-4CD5-899C-A0781711C1ED}" type="pres">
      <dgm:prSet presAssocID="{659AF576-7BB2-4918-A5AF-96CAF6299E5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D69D15-CA13-407F-8D02-BECE6640AE1B}" srcId="{659AF576-7BB2-4918-A5AF-96CAF6299E57}" destId="{80D08AD1-6534-47A5-9861-B4A8D41FEB16}" srcOrd="1" destOrd="0" parTransId="{87A0640C-972D-4EDE-9AA6-D9BBD7407F9C}" sibTransId="{848CA131-AD99-4BFD-928B-9A080136B210}"/>
    <dgm:cxn modelId="{FC5A4B7A-4AB6-43C9-9736-0662698AB01E}" srcId="{283A2002-AF9E-4555-AA35-053F2BB537DF}" destId="{5D3E1E24-B6D9-40CB-B44C-EAAA33D61EB6}" srcOrd="2" destOrd="0" parTransId="{CF727845-7CD2-4724-81CE-775E3C0FB376}" sibTransId="{AFC1D372-F633-46D1-8C7B-DF42567056F6}"/>
    <dgm:cxn modelId="{A6CFD5F2-5A3C-4F4C-975D-37950AFEA984}" type="presOf" srcId="{283A2002-AF9E-4555-AA35-053F2BB537DF}" destId="{D245F8EE-FF70-4375-B6F1-68DC55311A4E}" srcOrd="0" destOrd="0" presId="urn:microsoft.com/office/officeart/2005/8/layout/vList2"/>
    <dgm:cxn modelId="{2EEBCAB7-591B-42E6-9548-01C06565EC21}" type="presOf" srcId="{F20756C6-3BC8-4A33-AA32-185C994A29D9}" destId="{733E044C-4432-4932-80B5-37E31F31A405}" srcOrd="0" destOrd="1" presId="urn:microsoft.com/office/officeart/2005/8/layout/vList2"/>
    <dgm:cxn modelId="{B192DD82-DD84-440A-9A9E-3154DF422B07}" type="presOf" srcId="{659AF576-7BB2-4918-A5AF-96CAF6299E57}" destId="{7B00BD1F-C1F1-497A-87C1-C4AA8859DA5F}" srcOrd="0" destOrd="0" presId="urn:microsoft.com/office/officeart/2005/8/layout/vList2"/>
    <dgm:cxn modelId="{F1642EEE-26B6-4D79-89F1-18F259B94856}" srcId="{283A2002-AF9E-4555-AA35-053F2BB537DF}" destId="{F20756C6-3BC8-4A33-AA32-185C994A29D9}" srcOrd="1" destOrd="0" parTransId="{89A4FDBC-5FD0-49DB-9E33-4DCE4A76181F}" sibTransId="{68B3B24F-FAA7-4950-92B2-E7C00286FA74}"/>
    <dgm:cxn modelId="{F4FE9560-C8FC-4A0E-A2E4-0FE967A4B52B}" srcId="{283A2002-AF9E-4555-AA35-053F2BB537DF}" destId="{4584E175-5178-45D5-9FDF-874B314C1E70}" srcOrd="0" destOrd="0" parTransId="{F3319257-2AE3-41F4-824F-BAA50E278F9A}" sibTransId="{49068494-0E53-40EF-8437-790B7E5C0AB8}"/>
    <dgm:cxn modelId="{40D1EAE6-1584-41D0-BE7A-70192E5A5B5E}" type="presOf" srcId="{9221C243-A9A7-4F73-AF9E-2FFFE8831479}" destId="{82E7C6AF-998E-4CD5-899C-A0781711C1ED}" srcOrd="0" destOrd="2" presId="urn:microsoft.com/office/officeart/2005/8/layout/vList2"/>
    <dgm:cxn modelId="{086F7D94-4462-4F0C-9837-4F4C9E894648}" srcId="{87DC9652-3D47-4300-B9F0-A7D20E3376AD}" destId="{659AF576-7BB2-4918-A5AF-96CAF6299E57}" srcOrd="1" destOrd="0" parTransId="{A4D12C24-35DB-4484-AB66-B527CCE25050}" sibTransId="{EBF79871-CFC9-4495-A5A3-2056D0BADFD7}"/>
    <dgm:cxn modelId="{5C7EE64B-506A-46B0-8AC9-FB7C3CB01FA6}" srcId="{659AF576-7BB2-4918-A5AF-96CAF6299E57}" destId="{9221C243-A9A7-4F73-AF9E-2FFFE8831479}" srcOrd="2" destOrd="0" parTransId="{D91E0825-C51D-4695-9C05-D85471219C68}" sibTransId="{DC108BBE-78A3-49FF-86DF-ECDA9380AF7A}"/>
    <dgm:cxn modelId="{9929BCDA-5A2A-4532-B5D8-0F7331A072E1}" type="presOf" srcId="{5D3E1E24-B6D9-40CB-B44C-EAAA33D61EB6}" destId="{733E044C-4432-4932-80B5-37E31F31A405}" srcOrd="0" destOrd="2" presId="urn:microsoft.com/office/officeart/2005/8/layout/vList2"/>
    <dgm:cxn modelId="{1696BDDD-933B-4382-B5AD-CF24513DAC06}" type="presOf" srcId="{4584E175-5178-45D5-9FDF-874B314C1E70}" destId="{733E044C-4432-4932-80B5-37E31F31A405}" srcOrd="0" destOrd="0" presId="urn:microsoft.com/office/officeart/2005/8/layout/vList2"/>
    <dgm:cxn modelId="{2D5C1E76-5797-45D9-8FAE-9BC0C51E577A}" srcId="{87DC9652-3D47-4300-B9F0-A7D20E3376AD}" destId="{283A2002-AF9E-4555-AA35-053F2BB537DF}" srcOrd="0" destOrd="0" parTransId="{FB08D5B8-E197-494F-8039-1790ED50350C}" sibTransId="{10722480-BBE8-480C-865B-20575722C899}"/>
    <dgm:cxn modelId="{394D50D8-E2D9-4176-9A5C-77D45E9083A1}" srcId="{659AF576-7BB2-4918-A5AF-96CAF6299E57}" destId="{1E44DF95-4CCD-4E06-B06E-46ADFC9805AD}" srcOrd="0" destOrd="0" parTransId="{1434F83C-2FEC-4D42-9496-9B082F415146}" sibTransId="{B7C86FB1-3082-4858-B128-88CC395F4EAB}"/>
    <dgm:cxn modelId="{D8AA5E69-C3BE-4731-A175-BA9AD62CD3D3}" type="presOf" srcId="{1E44DF95-4CCD-4E06-B06E-46ADFC9805AD}" destId="{82E7C6AF-998E-4CD5-899C-A0781711C1ED}" srcOrd="0" destOrd="0" presId="urn:microsoft.com/office/officeart/2005/8/layout/vList2"/>
    <dgm:cxn modelId="{80A23873-4F00-4FEA-BC8A-39953C6A01BE}" type="presOf" srcId="{87DC9652-3D47-4300-B9F0-A7D20E3376AD}" destId="{E3032F76-AD50-4930-BE84-91190B25C347}" srcOrd="0" destOrd="0" presId="urn:microsoft.com/office/officeart/2005/8/layout/vList2"/>
    <dgm:cxn modelId="{46586829-8C6B-4FCF-B4E9-FC4E0F46356D}" type="presOf" srcId="{80D08AD1-6534-47A5-9861-B4A8D41FEB16}" destId="{82E7C6AF-998E-4CD5-899C-A0781711C1ED}" srcOrd="0" destOrd="1" presId="urn:microsoft.com/office/officeart/2005/8/layout/vList2"/>
    <dgm:cxn modelId="{1D99D636-F9B1-476B-A483-55F9667988F6}" type="presParOf" srcId="{E3032F76-AD50-4930-BE84-91190B25C347}" destId="{D245F8EE-FF70-4375-B6F1-68DC55311A4E}" srcOrd="0" destOrd="0" presId="urn:microsoft.com/office/officeart/2005/8/layout/vList2"/>
    <dgm:cxn modelId="{1995EF3B-5099-4A0E-B7F0-712578BA3FE4}" type="presParOf" srcId="{E3032F76-AD50-4930-BE84-91190B25C347}" destId="{733E044C-4432-4932-80B5-37E31F31A405}" srcOrd="1" destOrd="0" presId="urn:microsoft.com/office/officeart/2005/8/layout/vList2"/>
    <dgm:cxn modelId="{FB181ABE-6D49-4312-9DC5-1B625B98110F}" type="presParOf" srcId="{E3032F76-AD50-4930-BE84-91190B25C347}" destId="{7B00BD1F-C1F1-497A-87C1-C4AA8859DA5F}" srcOrd="2" destOrd="0" presId="urn:microsoft.com/office/officeart/2005/8/layout/vList2"/>
    <dgm:cxn modelId="{F37EEE44-F318-42D3-8107-9CF54BE9DAFE}" type="presParOf" srcId="{E3032F76-AD50-4930-BE84-91190B25C347}" destId="{82E7C6AF-998E-4CD5-899C-A0781711C1E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645EDD-CF8E-4452-A627-FFBF622E2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A757B8-F5AB-465B-AF9C-B71B90169922}">
      <dgm:prSet custT="1"/>
      <dgm:spPr/>
      <dgm:t>
        <a:bodyPr/>
        <a:lstStyle/>
        <a:p>
          <a:pPr rtl="0"/>
          <a:r>
            <a:rPr lang="en-IN" sz="2800" smtClean="0"/>
            <a:t>Sensitisation </a:t>
          </a:r>
          <a:r>
            <a:rPr lang="en-IN" sz="2800" smtClean="0"/>
            <a:t>within </a:t>
          </a:r>
          <a:r>
            <a:rPr lang="en-IN" sz="2800" dirty="0" smtClean="0"/>
            <a:t>the Department</a:t>
          </a:r>
          <a:endParaRPr lang="en-US" sz="2800" dirty="0"/>
        </a:p>
      </dgm:t>
    </dgm:pt>
    <dgm:pt modelId="{178B4CF5-E013-4D47-BCF7-23FC66E05085}" type="parTrans" cxnId="{5DB42310-0BDD-4EC9-928D-83DF81908015}">
      <dgm:prSet/>
      <dgm:spPr/>
      <dgm:t>
        <a:bodyPr/>
        <a:lstStyle/>
        <a:p>
          <a:endParaRPr lang="en-US" sz="2400"/>
        </a:p>
      </dgm:t>
    </dgm:pt>
    <dgm:pt modelId="{A9100722-4D8B-4A7F-841B-7E9F098F8ACB}" type="sibTrans" cxnId="{5DB42310-0BDD-4EC9-928D-83DF81908015}">
      <dgm:prSet/>
      <dgm:spPr/>
      <dgm:t>
        <a:bodyPr/>
        <a:lstStyle/>
        <a:p>
          <a:endParaRPr lang="en-US" sz="2400"/>
        </a:p>
      </dgm:t>
    </dgm:pt>
    <dgm:pt modelId="{184CB4BB-06CB-4E05-9CE7-4584E4844A49}">
      <dgm:prSet custT="1"/>
      <dgm:spPr/>
      <dgm:t>
        <a:bodyPr/>
        <a:lstStyle/>
        <a:p>
          <a:pPr rtl="0"/>
          <a:r>
            <a:rPr lang="en-IN" sz="2800" dirty="0" smtClean="0"/>
            <a:t>NSHRC Workshop </a:t>
          </a:r>
          <a:endParaRPr lang="en-US" sz="2800" dirty="0"/>
        </a:p>
      </dgm:t>
    </dgm:pt>
    <dgm:pt modelId="{0A651AC0-4823-4484-8BB5-C40EC46D183C}" type="parTrans" cxnId="{E60597D8-53F7-4F1B-A7CD-018EE2A0BF33}">
      <dgm:prSet/>
      <dgm:spPr/>
      <dgm:t>
        <a:bodyPr/>
        <a:lstStyle/>
        <a:p>
          <a:endParaRPr lang="en-US" sz="2400"/>
        </a:p>
      </dgm:t>
    </dgm:pt>
    <dgm:pt modelId="{7D46F6E6-517B-401A-B6DE-5B694B0CDEFD}" type="sibTrans" cxnId="{E60597D8-53F7-4F1B-A7CD-018EE2A0BF33}">
      <dgm:prSet/>
      <dgm:spPr/>
      <dgm:t>
        <a:bodyPr/>
        <a:lstStyle/>
        <a:p>
          <a:endParaRPr lang="en-US" sz="2400"/>
        </a:p>
      </dgm:t>
    </dgm:pt>
    <dgm:pt modelId="{5A3709D8-B8C5-45D0-BA84-3E4A7A64D843}">
      <dgm:prSet custT="1"/>
      <dgm:spPr/>
      <dgm:t>
        <a:bodyPr/>
        <a:lstStyle/>
        <a:p>
          <a:pPr rtl="0"/>
          <a:r>
            <a:rPr lang="en-IN" sz="2800" dirty="0" smtClean="0"/>
            <a:t>Convinced about the root cause of problem</a:t>
          </a:r>
          <a:endParaRPr lang="en-US" sz="2800" dirty="0"/>
        </a:p>
      </dgm:t>
    </dgm:pt>
    <dgm:pt modelId="{C6FC2CDF-055D-42E9-B618-AFDA49AEF8DC}" type="parTrans" cxnId="{2106CAC0-2D36-4EC1-8408-600868AF0483}">
      <dgm:prSet/>
      <dgm:spPr/>
      <dgm:t>
        <a:bodyPr/>
        <a:lstStyle/>
        <a:p>
          <a:endParaRPr lang="en-US" sz="2400"/>
        </a:p>
      </dgm:t>
    </dgm:pt>
    <dgm:pt modelId="{99B1B2B2-79AB-4105-A4E5-7188F1838B26}" type="sibTrans" cxnId="{2106CAC0-2D36-4EC1-8408-600868AF0483}">
      <dgm:prSet/>
      <dgm:spPr/>
      <dgm:t>
        <a:bodyPr/>
        <a:lstStyle/>
        <a:p>
          <a:endParaRPr lang="en-US" sz="2400"/>
        </a:p>
      </dgm:t>
    </dgm:pt>
    <dgm:pt modelId="{DAD2EA77-77D1-44BD-BD76-3973628BA649}">
      <dgm:prSet custT="1"/>
      <dgm:spPr/>
      <dgm:t>
        <a:bodyPr/>
        <a:lstStyle/>
        <a:p>
          <a:pPr rtl="0"/>
          <a:r>
            <a:rPr lang="en-IN" sz="2800" dirty="0" smtClean="0"/>
            <a:t>Capacity building of professionals</a:t>
          </a:r>
          <a:endParaRPr lang="en-US" sz="2800" dirty="0"/>
        </a:p>
      </dgm:t>
    </dgm:pt>
    <dgm:pt modelId="{2F00C5DF-7FA5-40F7-A3E8-7600B7E8BE22}" type="parTrans" cxnId="{7CEF1F96-DB18-400F-AB3F-92D117375DD8}">
      <dgm:prSet/>
      <dgm:spPr/>
      <dgm:t>
        <a:bodyPr/>
        <a:lstStyle/>
        <a:p>
          <a:endParaRPr lang="en-US" sz="2400"/>
        </a:p>
      </dgm:t>
    </dgm:pt>
    <dgm:pt modelId="{EDC1F1A8-6767-49E5-9BD4-48B0229B7420}" type="sibTrans" cxnId="{7CEF1F96-DB18-400F-AB3F-92D117375DD8}">
      <dgm:prSet/>
      <dgm:spPr/>
      <dgm:t>
        <a:bodyPr/>
        <a:lstStyle/>
        <a:p>
          <a:endParaRPr lang="en-US" sz="2400"/>
        </a:p>
      </dgm:t>
    </dgm:pt>
    <dgm:pt modelId="{D933193B-3B25-432B-8958-3E6701F87543}">
      <dgm:prSet custT="1"/>
      <dgm:spPr/>
      <dgm:t>
        <a:bodyPr/>
        <a:lstStyle/>
        <a:p>
          <a:pPr rtl="0"/>
          <a:r>
            <a:rPr lang="en-IN" sz="2800" dirty="0" smtClean="0"/>
            <a:t>Sensitisation at the level of government</a:t>
          </a:r>
          <a:endParaRPr lang="en-US" sz="2800" dirty="0"/>
        </a:p>
      </dgm:t>
    </dgm:pt>
    <dgm:pt modelId="{CA27E3ED-2F95-4C21-A5D4-C327F576BF89}" type="parTrans" cxnId="{1B127457-3B0D-438F-BF1B-2D6649863E26}">
      <dgm:prSet/>
      <dgm:spPr/>
      <dgm:t>
        <a:bodyPr/>
        <a:lstStyle/>
        <a:p>
          <a:endParaRPr lang="en-US" sz="2400"/>
        </a:p>
      </dgm:t>
    </dgm:pt>
    <dgm:pt modelId="{93F09104-38EB-4DD2-A5DB-46EA9C2F7F59}" type="sibTrans" cxnId="{1B127457-3B0D-438F-BF1B-2D6649863E26}">
      <dgm:prSet/>
      <dgm:spPr/>
      <dgm:t>
        <a:bodyPr/>
        <a:lstStyle/>
        <a:p>
          <a:endParaRPr lang="en-US" sz="2400"/>
        </a:p>
      </dgm:t>
    </dgm:pt>
    <dgm:pt modelId="{E93CA485-3399-4FEF-8627-D354AE976B64}">
      <dgm:prSet custT="1"/>
      <dgm:spPr/>
      <dgm:t>
        <a:bodyPr/>
        <a:lstStyle/>
        <a:p>
          <a:pPr rtl="0"/>
          <a:r>
            <a:rPr lang="en-IN" sz="2800" dirty="0" smtClean="0"/>
            <a:t>Convincing the works department</a:t>
          </a:r>
          <a:endParaRPr lang="en-US" sz="2800" dirty="0"/>
        </a:p>
      </dgm:t>
    </dgm:pt>
    <dgm:pt modelId="{4DFA8A07-2B23-4E6B-9B1F-67BBDB8E63BD}" type="parTrans" cxnId="{4AFF34D7-BB84-43EF-9272-62FCFCBFBC8C}">
      <dgm:prSet/>
      <dgm:spPr/>
      <dgm:t>
        <a:bodyPr/>
        <a:lstStyle/>
        <a:p>
          <a:endParaRPr lang="en-US" sz="2400"/>
        </a:p>
      </dgm:t>
    </dgm:pt>
    <dgm:pt modelId="{1D3C193D-701B-4D49-8731-8027127C1473}" type="sibTrans" cxnId="{4AFF34D7-BB84-43EF-9272-62FCFCBFBC8C}">
      <dgm:prSet/>
      <dgm:spPr/>
      <dgm:t>
        <a:bodyPr/>
        <a:lstStyle/>
        <a:p>
          <a:endParaRPr lang="en-US" sz="2400"/>
        </a:p>
      </dgm:t>
    </dgm:pt>
    <dgm:pt modelId="{5E9AB420-0325-456E-BB6A-18363B472DAF}">
      <dgm:prSet custT="1"/>
      <dgm:spPr/>
      <dgm:t>
        <a:bodyPr/>
        <a:lstStyle/>
        <a:p>
          <a:pPr algn="just" rtl="0"/>
          <a:r>
            <a:rPr lang="en-IN" sz="2800" dirty="0" smtClean="0"/>
            <a:t>Engagement of hospital planning consultant</a:t>
          </a:r>
          <a:endParaRPr lang="en-US" sz="2800" dirty="0"/>
        </a:p>
      </dgm:t>
    </dgm:pt>
    <dgm:pt modelId="{0EBBF1F1-6C78-496D-9DC7-AA6E69BB5CA6}" type="parTrans" cxnId="{461E9780-1B2A-41E0-82EF-4C585B3AC5C8}">
      <dgm:prSet/>
      <dgm:spPr/>
      <dgm:t>
        <a:bodyPr/>
        <a:lstStyle/>
        <a:p>
          <a:endParaRPr lang="en-US" sz="2400"/>
        </a:p>
      </dgm:t>
    </dgm:pt>
    <dgm:pt modelId="{51ABE543-6811-44EA-9E21-8F68A219FFAC}" type="sibTrans" cxnId="{461E9780-1B2A-41E0-82EF-4C585B3AC5C8}">
      <dgm:prSet/>
      <dgm:spPr/>
      <dgm:t>
        <a:bodyPr/>
        <a:lstStyle/>
        <a:p>
          <a:endParaRPr lang="en-US" sz="2400"/>
        </a:p>
      </dgm:t>
    </dgm:pt>
    <dgm:pt modelId="{955E0817-1A4A-4D15-BC6A-108C9936B70D}">
      <dgm:prSet custT="1"/>
      <dgm:spPr/>
      <dgm:t>
        <a:bodyPr/>
        <a:lstStyle/>
        <a:p>
          <a:pPr rtl="0"/>
          <a:r>
            <a:rPr lang="en-IN" sz="2800" dirty="0" smtClean="0"/>
            <a:t>Institutionalizing  the process by getting RFP changed by the works department.</a:t>
          </a:r>
          <a:endParaRPr lang="en-US" sz="2800" dirty="0"/>
        </a:p>
      </dgm:t>
    </dgm:pt>
    <dgm:pt modelId="{FA4C9FC0-ADC2-4966-BA3D-35A70518F512}" type="parTrans" cxnId="{3AFCFF74-FEC7-4DF0-B5F2-5974D17B5416}">
      <dgm:prSet/>
      <dgm:spPr/>
      <dgm:t>
        <a:bodyPr/>
        <a:lstStyle/>
        <a:p>
          <a:endParaRPr lang="en-US" sz="2400"/>
        </a:p>
      </dgm:t>
    </dgm:pt>
    <dgm:pt modelId="{A214492C-7A7E-4F69-B48C-1F42D0E981DB}" type="sibTrans" cxnId="{3AFCFF74-FEC7-4DF0-B5F2-5974D17B5416}">
      <dgm:prSet/>
      <dgm:spPr/>
      <dgm:t>
        <a:bodyPr/>
        <a:lstStyle/>
        <a:p>
          <a:endParaRPr lang="en-US" sz="2400"/>
        </a:p>
      </dgm:t>
    </dgm:pt>
    <dgm:pt modelId="{104C1C53-BDAF-4F00-8FC9-F1DB7AD30672}">
      <dgm:prSet custT="1"/>
      <dgm:spPr/>
      <dgm:t>
        <a:bodyPr/>
        <a:lstStyle/>
        <a:p>
          <a:pPr rtl="0"/>
          <a:r>
            <a:rPr lang="en-IN" sz="2800" dirty="0" smtClean="0"/>
            <a:t>Infrastructure Audit/Perspective Planning</a:t>
          </a:r>
          <a:r>
            <a:rPr lang="en-IN" sz="2400" dirty="0" smtClean="0"/>
            <a:t>.</a:t>
          </a:r>
          <a:endParaRPr lang="en-US" sz="2400" dirty="0"/>
        </a:p>
      </dgm:t>
    </dgm:pt>
    <dgm:pt modelId="{2E0683B3-9504-47BA-8F55-4E0F553C55C3}" type="parTrans" cxnId="{443E09B2-83F7-4389-AFEA-CE57A729B4E3}">
      <dgm:prSet/>
      <dgm:spPr/>
      <dgm:t>
        <a:bodyPr/>
        <a:lstStyle/>
        <a:p>
          <a:endParaRPr lang="en-US" sz="2400"/>
        </a:p>
      </dgm:t>
    </dgm:pt>
    <dgm:pt modelId="{EC6DDF7A-B5C7-42CE-A2A3-5852857FDF8D}" type="sibTrans" cxnId="{443E09B2-83F7-4389-AFEA-CE57A729B4E3}">
      <dgm:prSet/>
      <dgm:spPr/>
      <dgm:t>
        <a:bodyPr/>
        <a:lstStyle/>
        <a:p>
          <a:endParaRPr lang="en-US" sz="2400"/>
        </a:p>
      </dgm:t>
    </dgm:pt>
    <dgm:pt modelId="{FF08B502-8C66-445F-9A7C-2285D01D3FC6}" type="pres">
      <dgm:prSet presAssocID="{4B645EDD-CF8E-4452-A627-FFBF622E2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C0829F-3598-49FD-80C2-18927ED7F730}" type="pres">
      <dgm:prSet presAssocID="{88A757B8-F5AB-465B-AF9C-B71B90169922}" presName="parentText" presStyleLbl="node1" presStyleIdx="0" presStyleCnt="5" custScaleY="66007" custLinFactNeighborX="-4337" custLinFactNeighborY="-36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58D11-0800-4690-942A-505EDD5D4EBB}" type="pres">
      <dgm:prSet presAssocID="{88A757B8-F5AB-465B-AF9C-B71B9016992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820B3-C3E1-44AA-AF25-4564326D3E0B}" type="pres">
      <dgm:prSet presAssocID="{D933193B-3B25-432B-8958-3E6701F87543}" presName="parentText" presStyleLbl="node1" presStyleIdx="1" presStyleCnt="5" custScaleY="715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3E8A8-AB79-4A08-808A-35484955A81E}" type="pres">
      <dgm:prSet presAssocID="{D933193B-3B25-432B-8958-3E6701F875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78548-5BBA-4A8F-ABF7-F0758C6D5988}" type="pres">
      <dgm:prSet presAssocID="{5E9AB420-0325-456E-BB6A-18363B472DAF}" presName="parentText" presStyleLbl="node1" presStyleIdx="2" presStyleCnt="5" custScaleY="72174" custLinFactY="22135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A6924-B15B-42C7-B8DB-C00BC96ADFD2}" type="pres">
      <dgm:prSet presAssocID="{51ABE543-6811-44EA-9E21-8F68A219FFAC}" presName="spacer" presStyleCnt="0"/>
      <dgm:spPr/>
    </dgm:pt>
    <dgm:pt modelId="{B0DCAF26-2BC0-4415-92F6-AEB4F37125D4}" type="pres">
      <dgm:prSet presAssocID="{955E0817-1A4A-4D15-BC6A-108C9936B70D}" presName="parentText" presStyleLbl="node1" presStyleIdx="3" presStyleCnt="5" custScaleY="146383" custLinFactY="33154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99596-44EF-47DE-B63A-CD36BC833A51}" type="pres">
      <dgm:prSet presAssocID="{A214492C-7A7E-4F69-B48C-1F42D0E981DB}" presName="spacer" presStyleCnt="0"/>
      <dgm:spPr/>
    </dgm:pt>
    <dgm:pt modelId="{845E7429-B8E4-4A11-A4D3-F0409AB31FCC}" type="pres">
      <dgm:prSet presAssocID="{104C1C53-BDAF-4F00-8FC9-F1DB7AD30672}" presName="parentText" presStyleLbl="node1" presStyleIdx="4" presStyleCnt="5" custLinFactY="744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CFF74-FEC7-4DF0-B5F2-5974D17B5416}" srcId="{4B645EDD-CF8E-4452-A627-FFBF622E2602}" destId="{955E0817-1A4A-4D15-BC6A-108C9936B70D}" srcOrd="3" destOrd="0" parTransId="{FA4C9FC0-ADC2-4966-BA3D-35A70518F512}" sibTransId="{A214492C-7A7E-4F69-B48C-1F42D0E981DB}"/>
    <dgm:cxn modelId="{443E09B2-83F7-4389-AFEA-CE57A729B4E3}" srcId="{4B645EDD-CF8E-4452-A627-FFBF622E2602}" destId="{104C1C53-BDAF-4F00-8FC9-F1DB7AD30672}" srcOrd="4" destOrd="0" parTransId="{2E0683B3-9504-47BA-8F55-4E0F553C55C3}" sibTransId="{EC6DDF7A-B5C7-42CE-A2A3-5852857FDF8D}"/>
    <dgm:cxn modelId="{E60597D8-53F7-4F1B-A7CD-018EE2A0BF33}" srcId="{88A757B8-F5AB-465B-AF9C-B71B90169922}" destId="{184CB4BB-06CB-4E05-9CE7-4584E4844A49}" srcOrd="0" destOrd="0" parTransId="{0A651AC0-4823-4484-8BB5-C40EC46D183C}" sibTransId="{7D46F6E6-517B-401A-B6DE-5B694B0CDEFD}"/>
    <dgm:cxn modelId="{4874568B-5162-40C6-8452-5B5E035FB76B}" type="presOf" srcId="{88A757B8-F5AB-465B-AF9C-B71B90169922}" destId="{58C0829F-3598-49FD-80C2-18927ED7F730}" srcOrd="0" destOrd="0" presId="urn:microsoft.com/office/officeart/2005/8/layout/vList2"/>
    <dgm:cxn modelId="{461E9780-1B2A-41E0-82EF-4C585B3AC5C8}" srcId="{4B645EDD-CF8E-4452-A627-FFBF622E2602}" destId="{5E9AB420-0325-456E-BB6A-18363B472DAF}" srcOrd="2" destOrd="0" parTransId="{0EBBF1F1-6C78-496D-9DC7-AA6E69BB5CA6}" sibTransId="{51ABE543-6811-44EA-9E21-8F68A219FFAC}"/>
    <dgm:cxn modelId="{F5CE877C-7322-4008-8D9F-F60D5163361B}" type="presOf" srcId="{5A3709D8-B8C5-45D0-BA84-3E4A7A64D843}" destId="{B0358D11-0800-4690-942A-505EDD5D4EBB}" srcOrd="0" destOrd="1" presId="urn:microsoft.com/office/officeart/2005/8/layout/vList2"/>
    <dgm:cxn modelId="{26A59F4E-5CF3-46AA-B53C-1B653C58001F}" type="presOf" srcId="{5E9AB420-0325-456E-BB6A-18363B472DAF}" destId="{8D078548-5BBA-4A8F-ABF7-F0758C6D5988}" srcOrd="0" destOrd="0" presId="urn:microsoft.com/office/officeart/2005/8/layout/vList2"/>
    <dgm:cxn modelId="{D2097E59-EC97-44FB-AE11-F3C793B09197}" type="presOf" srcId="{D933193B-3B25-432B-8958-3E6701F87543}" destId="{84A820B3-C3E1-44AA-AF25-4564326D3E0B}" srcOrd="0" destOrd="0" presId="urn:microsoft.com/office/officeart/2005/8/layout/vList2"/>
    <dgm:cxn modelId="{DAEF2503-AB24-41B9-A572-D8A624485C31}" type="presOf" srcId="{955E0817-1A4A-4D15-BC6A-108C9936B70D}" destId="{B0DCAF26-2BC0-4415-92F6-AEB4F37125D4}" srcOrd="0" destOrd="0" presId="urn:microsoft.com/office/officeart/2005/8/layout/vList2"/>
    <dgm:cxn modelId="{F2C54859-F6E8-4FEA-B414-BA2D7ADB6CFC}" type="presOf" srcId="{4B645EDD-CF8E-4452-A627-FFBF622E2602}" destId="{FF08B502-8C66-445F-9A7C-2285D01D3FC6}" srcOrd="0" destOrd="0" presId="urn:microsoft.com/office/officeart/2005/8/layout/vList2"/>
    <dgm:cxn modelId="{FED01BC1-B02A-4892-8831-2E2DD7538A3F}" type="presOf" srcId="{DAD2EA77-77D1-44BD-BD76-3973628BA649}" destId="{B0358D11-0800-4690-942A-505EDD5D4EBB}" srcOrd="0" destOrd="2" presId="urn:microsoft.com/office/officeart/2005/8/layout/vList2"/>
    <dgm:cxn modelId="{7CEF1F96-DB18-400F-AB3F-92D117375DD8}" srcId="{88A757B8-F5AB-465B-AF9C-B71B90169922}" destId="{DAD2EA77-77D1-44BD-BD76-3973628BA649}" srcOrd="2" destOrd="0" parTransId="{2F00C5DF-7FA5-40F7-A3E8-7600B7E8BE22}" sibTransId="{EDC1F1A8-6767-49E5-9BD4-48B0229B7420}"/>
    <dgm:cxn modelId="{1B127457-3B0D-438F-BF1B-2D6649863E26}" srcId="{4B645EDD-CF8E-4452-A627-FFBF622E2602}" destId="{D933193B-3B25-432B-8958-3E6701F87543}" srcOrd="1" destOrd="0" parTransId="{CA27E3ED-2F95-4C21-A5D4-C327F576BF89}" sibTransId="{93F09104-38EB-4DD2-A5DB-46EA9C2F7F59}"/>
    <dgm:cxn modelId="{C1F68E92-5B2A-4272-AA81-C567F9FC8923}" type="presOf" srcId="{E93CA485-3399-4FEF-8627-D354AE976B64}" destId="{A9F3E8A8-AB79-4A08-808A-35484955A81E}" srcOrd="0" destOrd="0" presId="urn:microsoft.com/office/officeart/2005/8/layout/vList2"/>
    <dgm:cxn modelId="{60593A0F-179D-49AF-901D-3C285A44E9C2}" type="presOf" srcId="{104C1C53-BDAF-4F00-8FC9-F1DB7AD30672}" destId="{845E7429-B8E4-4A11-A4D3-F0409AB31FCC}" srcOrd="0" destOrd="0" presId="urn:microsoft.com/office/officeart/2005/8/layout/vList2"/>
    <dgm:cxn modelId="{2106CAC0-2D36-4EC1-8408-600868AF0483}" srcId="{88A757B8-F5AB-465B-AF9C-B71B90169922}" destId="{5A3709D8-B8C5-45D0-BA84-3E4A7A64D843}" srcOrd="1" destOrd="0" parTransId="{C6FC2CDF-055D-42E9-B618-AFDA49AEF8DC}" sibTransId="{99B1B2B2-79AB-4105-A4E5-7188F1838B26}"/>
    <dgm:cxn modelId="{E1150346-977A-41EB-A8EB-D8766DCC4A4C}" type="presOf" srcId="{184CB4BB-06CB-4E05-9CE7-4584E4844A49}" destId="{B0358D11-0800-4690-942A-505EDD5D4EBB}" srcOrd="0" destOrd="0" presId="urn:microsoft.com/office/officeart/2005/8/layout/vList2"/>
    <dgm:cxn modelId="{4AFF34D7-BB84-43EF-9272-62FCFCBFBC8C}" srcId="{D933193B-3B25-432B-8958-3E6701F87543}" destId="{E93CA485-3399-4FEF-8627-D354AE976B64}" srcOrd="0" destOrd="0" parTransId="{4DFA8A07-2B23-4E6B-9B1F-67BBDB8E63BD}" sibTransId="{1D3C193D-701B-4D49-8731-8027127C1473}"/>
    <dgm:cxn modelId="{5DB42310-0BDD-4EC9-928D-83DF81908015}" srcId="{4B645EDD-CF8E-4452-A627-FFBF622E2602}" destId="{88A757B8-F5AB-465B-AF9C-B71B90169922}" srcOrd="0" destOrd="0" parTransId="{178B4CF5-E013-4D47-BCF7-23FC66E05085}" sibTransId="{A9100722-4D8B-4A7F-841B-7E9F098F8ACB}"/>
    <dgm:cxn modelId="{A74C6EA2-6BF8-43CD-85EC-23679FCFC98C}" type="presParOf" srcId="{FF08B502-8C66-445F-9A7C-2285D01D3FC6}" destId="{58C0829F-3598-49FD-80C2-18927ED7F730}" srcOrd="0" destOrd="0" presId="urn:microsoft.com/office/officeart/2005/8/layout/vList2"/>
    <dgm:cxn modelId="{F1BA907D-9F64-4AFF-83EB-92D8B22C714D}" type="presParOf" srcId="{FF08B502-8C66-445F-9A7C-2285D01D3FC6}" destId="{B0358D11-0800-4690-942A-505EDD5D4EBB}" srcOrd="1" destOrd="0" presId="urn:microsoft.com/office/officeart/2005/8/layout/vList2"/>
    <dgm:cxn modelId="{E9D1C0D1-690A-45FA-AB19-39DBA819C96D}" type="presParOf" srcId="{FF08B502-8C66-445F-9A7C-2285D01D3FC6}" destId="{84A820B3-C3E1-44AA-AF25-4564326D3E0B}" srcOrd="2" destOrd="0" presId="urn:microsoft.com/office/officeart/2005/8/layout/vList2"/>
    <dgm:cxn modelId="{95539020-F405-4160-99FC-B47124962EB3}" type="presParOf" srcId="{FF08B502-8C66-445F-9A7C-2285D01D3FC6}" destId="{A9F3E8A8-AB79-4A08-808A-35484955A81E}" srcOrd="3" destOrd="0" presId="urn:microsoft.com/office/officeart/2005/8/layout/vList2"/>
    <dgm:cxn modelId="{CC4CC8F6-D7FE-482C-AD2F-65F8274B4C9E}" type="presParOf" srcId="{FF08B502-8C66-445F-9A7C-2285D01D3FC6}" destId="{8D078548-5BBA-4A8F-ABF7-F0758C6D5988}" srcOrd="4" destOrd="0" presId="urn:microsoft.com/office/officeart/2005/8/layout/vList2"/>
    <dgm:cxn modelId="{7DADBE93-CE76-4ED5-9691-BC843A44612A}" type="presParOf" srcId="{FF08B502-8C66-445F-9A7C-2285D01D3FC6}" destId="{B66A6924-B15B-42C7-B8DB-C00BC96ADFD2}" srcOrd="5" destOrd="0" presId="urn:microsoft.com/office/officeart/2005/8/layout/vList2"/>
    <dgm:cxn modelId="{78BE9EBB-D66C-45DF-B764-4F15C700D2CB}" type="presParOf" srcId="{FF08B502-8C66-445F-9A7C-2285D01D3FC6}" destId="{B0DCAF26-2BC0-4415-92F6-AEB4F37125D4}" srcOrd="6" destOrd="0" presId="urn:microsoft.com/office/officeart/2005/8/layout/vList2"/>
    <dgm:cxn modelId="{FFBD93D9-5A46-46EC-9AD9-03769A21D993}" type="presParOf" srcId="{FF08B502-8C66-445F-9A7C-2285D01D3FC6}" destId="{F3199596-44EF-47DE-B63A-CD36BC833A51}" srcOrd="7" destOrd="0" presId="urn:microsoft.com/office/officeart/2005/8/layout/vList2"/>
    <dgm:cxn modelId="{F5CBDABC-3282-4943-9F6F-70AFAAA64A28}" type="presParOf" srcId="{FF08B502-8C66-445F-9A7C-2285D01D3FC6}" destId="{845E7429-B8E4-4A11-A4D3-F0409AB31F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8EF6E-9E94-4FC8-AEBB-DE54D8930BAF}">
      <dsp:nvSpPr>
        <dsp:cNvPr id="0" name=""/>
        <dsp:cNvSpPr/>
      </dsp:nvSpPr>
      <dsp:spPr>
        <a:xfrm>
          <a:off x="0" y="144016"/>
          <a:ext cx="8712968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Prophylaxis is better than cure</a:t>
          </a:r>
          <a:endParaRPr lang="en-US" sz="2900" kern="1200" dirty="0"/>
        </a:p>
      </dsp:txBody>
      <dsp:txXfrm>
        <a:off x="33955" y="177971"/>
        <a:ext cx="8645058" cy="627655"/>
      </dsp:txXfrm>
    </dsp:sp>
    <dsp:sp modelId="{33F90459-CE43-4D26-B525-341E335BB077}">
      <dsp:nvSpPr>
        <dsp:cNvPr id="0" name=""/>
        <dsp:cNvSpPr/>
      </dsp:nvSpPr>
      <dsp:spPr>
        <a:xfrm>
          <a:off x="0" y="865283"/>
          <a:ext cx="871296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800" kern="1200" dirty="0" smtClean="0"/>
            <a:t>From where it all started (Problem in shifting)</a:t>
          </a:r>
          <a:endParaRPr lang="en-US" sz="2800" kern="1200" dirty="0"/>
        </a:p>
      </dsp:txBody>
      <dsp:txXfrm>
        <a:off x="0" y="865283"/>
        <a:ext cx="8712968" cy="480240"/>
      </dsp:txXfrm>
    </dsp:sp>
    <dsp:sp modelId="{9767A621-B8AD-4DCB-92F4-B23539D4EABA}">
      <dsp:nvSpPr>
        <dsp:cNvPr id="0" name=""/>
        <dsp:cNvSpPr/>
      </dsp:nvSpPr>
      <dsp:spPr>
        <a:xfrm>
          <a:off x="0" y="1345523"/>
          <a:ext cx="8712968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Different from Conventional Buildings</a:t>
          </a:r>
          <a:endParaRPr lang="en-US" sz="2900" kern="1200" dirty="0"/>
        </a:p>
      </dsp:txBody>
      <dsp:txXfrm>
        <a:off x="33955" y="1379478"/>
        <a:ext cx="8645058" cy="627655"/>
      </dsp:txXfrm>
    </dsp:sp>
    <dsp:sp modelId="{78979AB4-749D-42B8-A81A-F0167D6A03DB}">
      <dsp:nvSpPr>
        <dsp:cNvPr id="0" name=""/>
        <dsp:cNvSpPr/>
      </dsp:nvSpPr>
      <dsp:spPr>
        <a:xfrm>
          <a:off x="0" y="2041088"/>
          <a:ext cx="8712968" cy="222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800" kern="1200" dirty="0" smtClean="0">
              <a:latin typeface="+mn-lt"/>
              <a:cs typeface="Times New Roman" panose="02020603050405020304" pitchFamily="18" charset="0"/>
            </a:rPr>
            <a:t>Patient Convenience</a:t>
          </a:r>
          <a:endParaRPr lang="en-US" sz="2800" kern="1200" dirty="0">
            <a:latin typeface="+mn-lt"/>
            <a:cs typeface="Times New Roman" panose="0202060305040502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800" kern="1200" dirty="0" smtClean="0">
              <a:latin typeface="+mn-lt"/>
              <a:cs typeface="Times New Roman" panose="02020603050405020304" pitchFamily="18" charset="0"/>
            </a:rPr>
            <a:t>Eternal shortage of resources (HR, Equipment and upkeep)</a:t>
          </a:r>
          <a:endParaRPr lang="en-IN" sz="2800" kern="1200" dirty="0" smtClean="0">
            <a:latin typeface="+mn-lt"/>
            <a:cs typeface="Times New Roman" panose="0202060305040502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800" kern="1200" dirty="0" smtClean="0">
              <a:latin typeface="+mn-lt"/>
              <a:cs typeface="Times New Roman" panose="02020603050405020304" pitchFamily="18" charset="0"/>
            </a:rPr>
            <a:t>Till now we have focused mainly on HR and Equipment (Mainly in terms of Quantity)</a:t>
          </a:r>
          <a:endParaRPr lang="en-IN" sz="2800" kern="1200" dirty="0" smtClean="0">
            <a:latin typeface="+mn-lt"/>
            <a:cs typeface="Times New Roman" panose="02020603050405020304" pitchFamily="18" charset="0"/>
          </a:endParaRPr>
        </a:p>
      </dsp:txBody>
      <dsp:txXfrm>
        <a:off x="0" y="2041088"/>
        <a:ext cx="8712968" cy="2221109"/>
      </dsp:txXfrm>
    </dsp:sp>
    <dsp:sp modelId="{FDF3FB1F-81ED-4C55-827D-0D96C60222AA}">
      <dsp:nvSpPr>
        <dsp:cNvPr id="0" name=""/>
        <dsp:cNvSpPr/>
      </dsp:nvSpPr>
      <dsp:spPr>
        <a:xfrm>
          <a:off x="0" y="4262198"/>
          <a:ext cx="8712968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Impact on Health Service Delivery</a:t>
          </a:r>
        </a:p>
      </dsp:txBody>
      <dsp:txXfrm>
        <a:off x="33955" y="4296153"/>
        <a:ext cx="8645058" cy="627655"/>
      </dsp:txXfrm>
    </dsp:sp>
    <dsp:sp modelId="{64A335FF-8BAC-491A-8AB6-1D889CC494F1}">
      <dsp:nvSpPr>
        <dsp:cNvPr id="0" name=""/>
        <dsp:cNvSpPr/>
      </dsp:nvSpPr>
      <dsp:spPr>
        <a:xfrm>
          <a:off x="0" y="5041283"/>
          <a:ext cx="8712968" cy="69556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>
              <a:solidFill>
                <a:schemeClr val="tx1"/>
              </a:solidFill>
            </a:rPr>
            <a:t>  Infection Control and Quality Assurance Parameter</a:t>
          </a:r>
          <a:endParaRPr lang="en-IN" sz="2900" kern="1200" dirty="0" smtClean="0">
            <a:solidFill>
              <a:schemeClr val="tx1"/>
            </a:solidFill>
          </a:endParaRPr>
        </a:p>
      </dsp:txBody>
      <dsp:txXfrm>
        <a:off x="33955" y="5075238"/>
        <a:ext cx="8645058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08520-0C92-42AD-8779-00EF0A778A2E}">
      <dsp:nvSpPr>
        <dsp:cNvPr id="0" name=""/>
        <dsp:cNvSpPr/>
      </dsp:nvSpPr>
      <dsp:spPr>
        <a:xfrm>
          <a:off x="1368143" y="1152136"/>
          <a:ext cx="3081144" cy="3369412"/>
        </a:xfrm>
        <a:prstGeom prst="ellipse">
          <a:avLst/>
        </a:prstGeom>
        <a:solidFill>
          <a:srgbClr val="D17209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BROWN Field</a:t>
          </a:r>
          <a:endParaRPr lang="en-US" sz="3600" kern="1200" dirty="0"/>
        </a:p>
      </dsp:txBody>
      <dsp:txXfrm>
        <a:off x="1819366" y="1645575"/>
        <a:ext cx="2178698" cy="2382534"/>
      </dsp:txXfrm>
    </dsp:sp>
    <dsp:sp modelId="{B38359E3-D7FB-4439-B4A7-E45C5709031C}">
      <dsp:nvSpPr>
        <dsp:cNvPr id="0" name=""/>
        <dsp:cNvSpPr/>
      </dsp:nvSpPr>
      <dsp:spPr>
        <a:xfrm>
          <a:off x="4420894" y="1152118"/>
          <a:ext cx="2967535" cy="3369412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GREEN Field</a:t>
          </a:r>
          <a:endParaRPr lang="en-US" sz="3600" kern="1200" dirty="0"/>
        </a:p>
      </dsp:txBody>
      <dsp:txXfrm>
        <a:off x="4855479" y="1645557"/>
        <a:ext cx="2098365" cy="2382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8D8EF-FE22-4754-8DAC-AC7B4BA4A85A}">
      <dsp:nvSpPr>
        <dsp:cNvPr id="0" name=""/>
        <dsp:cNvSpPr/>
      </dsp:nvSpPr>
      <dsp:spPr>
        <a:xfrm rot="16200000">
          <a:off x="-704948" y="709345"/>
          <a:ext cx="5648176" cy="4229485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smtClean="0">
              <a:solidFill>
                <a:schemeClr val="tx1"/>
              </a:solidFill>
            </a:rPr>
            <a:t>New structures are generally duplication or stand alone rather than complementary</a:t>
          </a:r>
          <a:endParaRPr lang="en-US" sz="3200" kern="1200" dirty="0">
            <a:solidFill>
              <a:schemeClr val="tx1"/>
            </a:solidFill>
          </a:endParaRPr>
        </a:p>
      </dsp:txBody>
      <dsp:txXfrm rot="5400000">
        <a:off x="4398" y="1129634"/>
        <a:ext cx="4229485" cy="3388906"/>
      </dsp:txXfrm>
    </dsp:sp>
    <dsp:sp modelId="{E1B33023-204C-4CEF-899C-6A62B11EB01A}">
      <dsp:nvSpPr>
        <dsp:cNvPr id="0" name=""/>
        <dsp:cNvSpPr/>
      </dsp:nvSpPr>
      <dsp:spPr>
        <a:xfrm rot="16200000">
          <a:off x="3841748" y="709345"/>
          <a:ext cx="5648176" cy="4229485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smtClean="0">
              <a:solidFill>
                <a:schemeClr val="tx1"/>
              </a:solidFill>
            </a:rPr>
            <a:t>Inter departmental co-ordination.</a:t>
          </a:r>
          <a:endParaRPr lang="en-US" sz="320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>
              <a:solidFill>
                <a:schemeClr val="tx1"/>
              </a:solidFill>
            </a:rPr>
            <a:t>Trauma and Surgical Ward</a:t>
          </a:r>
          <a:endParaRPr lang="en-US" sz="3200" kern="1200" dirty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>
              <a:solidFill>
                <a:schemeClr val="tx1"/>
              </a:solidFill>
            </a:rPr>
            <a:t>Maternity and SNCU</a:t>
          </a:r>
          <a:endParaRPr lang="en-IN" sz="3200" kern="1200" dirty="0" smtClean="0">
            <a:solidFill>
              <a:schemeClr val="tx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3200" kern="1200" dirty="0" smtClean="0">
              <a:solidFill>
                <a:schemeClr val="tx1"/>
              </a:solidFill>
            </a:rPr>
            <a:t>Fate of existing facilities.</a:t>
          </a:r>
          <a:endParaRPr lang="en-IN" sz="3200" kern="1200" dirty="0" smtClean="0">
            <a:solidFill>
              <a:schemeClr val="tx1"/>
            </a:solidFill>
          </a:endParaRPr>
        </a:p>
      </dsp:txBody>
      <dsp:txXfrm rot="5400000">
        <a:off x="4551094" y="1129634"/>
        <a:ext cx="4229485" cy="3388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A1CCE-9A06-4045-BFF9-ABC4B6892C59}">
      <dsp:nvSpPr>
        <dsp:cNvPr id="0" name=""/>
        <dsp:cNvSpPr/>
      </dsp:nvSpPr>
      <dsp:spPr>
        <a:xfrm>
          <a:off x="0" y="171911"/>
          <a:ext cx="882098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For a Sick Patient, Every Walking Step Matters.</a:t>
          </a:r>
          <a:endParaRPr lang="en-US" sz="3300" kern="1200" dirty="0"/>
        </a:p>
      </dsp:txBody>
      <dsp:txXfrm>
        <a:off x="38638" y="210549"/>
        <a:ext cx="8743704" cy="714229"/>
      </dsp:txXfrm>
    </dsp:sp>
    <dsp:sp modelId="{564FAA45-8955-4089-8528-5880D5454457}">
      <dsp:nvSpPr>
        <dsp:cNvPr id="0" name=""/>
        <dsp:cNvSpPr/>
      </dsp:nvSpPr>
      <dsp:spPr>
        <a:xfrm>
          <a:off x="0" y="1058456"/>
          <a:ext cx="882098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Limited Staff of Interdependent Departments </a:t>
          </a:r>
          <a:endParaRPr lang="en-US" sz="3300" kern="1200" dirty="0"/>
        </a:p>
      </dsp:txBody>
      <dsp:txXfrm>
        <a:off x="38638" y="1097094"/>
        <a:ext cx="8743704" cy="714229"/>
      </dsp:txXfrm>
    </dsp:sp>
    <dsp:sp modelId="{B0BB2CB2-EB0E-4AF7-97DC-555F332AC4CA}">
      <dsp:nvSpPr>
        <dsp:cNvPr id="0" name=""/>
        <dsp:cNvSpPr/>
      </dsp:nvSpPr>
      <dsp:spPr>
        <a:xfrm>
          <a:off x="0" y="1849961"/>
          <a:ext cx="8820980" cy="104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66" tIns="39370" rIns="220472" bIns="3937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Anaesthesiologist in Trauma, ICU and OT.</a:t>
          </a:r>
          <a:endParaRPr lang="en-US" sz="3100" kern="1200" dirty="0"/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X- Ray Rooms in Casualty and OPD</a:t>
          </a:r>
          <a:r>
            <a:rPr lang="en-IN" sz="2800" kern="1200" dirty="0" smtClean="0"/>
            <a:t>.</a:t>
          </a:r>
          <a:endParaRPr lang="en-US" sz="2800" kern="1200" dirty="0"/>
        </a:p>
      </dsp:txBody>
      <dsp:txXfrm>
        <a:off x="0" y="1849961"/>
        <a:ext cx="8820980" cy="1041727"/>
      </dsp:txXfrm>
    </dsp:sp>
    <dsp:sp modelId="{C8D122EF-040C-46E4-B453-670CE19F2E64}">
      <dsp:nvSpPr>
        <dsp:cNvPr id="0" name=""/>
        <dsp:cNvSpPr/>
      </dsp:nvSpPr>
      <dsp:spPr>
        <a:xfrm>
          <a:off x="0" y="2891688"/>
          <a:ext cx="882098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Over/Under  Construction</a:t>
          </a:r>
          <a:endParaRPr lang="en-US" sz="3300" kern="1200" dirty="0"/>
        </a:p>
      </dsp:txBody>
      <dsp:txXfrm>
        <a:off x="38638" y="2930326"/>
        <a:ext cx="8743704" cy="714229"/>
      </dsp:txXfrm>
    </dsp:sp>
    <dsp:sp modelId="{A07D72C6-9CDD-46A4-9360-6E9A1D93414C}">
      <dsp:nvSpPr>
        <dsp:cNvPr id="0" name=""/>
        <dsp:cNvSpPr/>
      </dsp:nvSpPr>
      <dsp:spPr>
        <a:xfrm>
          <a:off x="0" y="3683193"/>
          <a:ext cx="8820980" cy="1977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066" tIns="39370" rIns="220472" bIns="39370" numCol="1" spcCol="1270" anchor="t" anchorCtr="0">
          <a:noAutofit/>
        </a:bodyPr>
        <a:lstStyle/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Trauma Centre Triage/ Receiving Area</a:t>
          </a:r>
          <a:endParaRPr lang="en-US" sz="3100" kern="1200" dirty="0"/>
        </a:p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CSSD</a:t>
          </a:r>
          <a:endParaRPr lang="en-US" sz="3100" kern="1200" dirty="0"/>
        </a:p>
      </dsp:txBody>
      <dsp:txXfrm>
        <a:off x="0" y="3683193"/>
        <a:ext cx="8820980" cy="1977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5F8EE-FF70-4375-B6F1-68DC55311A4E}">
      <dsp:nvSpPr>
        <dsp:cNvPr id="0" name=""/>
        <dsp:cNvSpPr/>
      </dsp:nvSpPr>
      <dsp:spPr>
        <a:xfrm>
          <a:off x="0" y="1016"/>
          <a:ext cx="8712968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 dirty="0" smtClean="0"/>
            <a:t>Micro Detailing of Service level Drawings</a:t>
          </a:r>
          <a:endParaRPr lang="en-US" sz="3100" kern="1200" dirty="0"/>
        </a:p>
      </dsp:txBody>
      <dsp:txXfrm>
        <a:off x="51175" y="52191"/>
        <a:ext cx="8610618" cy="945970"/>
      </dsp:txXfrm>
    </dsp:sp>
    <dsp:sp modelId="{733E044C-4432-4932-80B5-37E31F31A405}">
      <dsp:nvSpPr>
        <dsp:cNvPr id="0" name=""/>
        <dsp:cNvSpPr/>
      </dsp:nvSpPr>
      <dsp:spPr>
        <a:xfrm>
          <a:off x="0" y="1049337"/>
          <a:ext cx="8712968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9370" rIns="220472" bIns="39370" numCol="1" spcCol="1270" anchor="t" anchorCtr="0">
          <a:noAutofit/>
        </a:bodyPr>
        <a:lstStyle/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Radiation Protocol</a:t>
          </a:r>
          <a:endParaRPr lang="en-US" sz="3100" kern="1200" dirty="0"/>
        </a:p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Plumbing</a:t>
          </a:r>
          <a:endParaRPr lang="en-US" sz="3100" kern="1200" dirty="0"/>
        </a:p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Electrical Fittings</a:t>
          </a:r>
          <a:endParaRPr lang="en-US" sz="3100" kern="1200" dirty="0"/>
        </a:p>
      </dsp:txBody>
      <dsp:txXfrm>
        <a:off x="0" y="1049337"/>
        <a:ext cx="8712968" cy="1593900"/>
      </dsp:txXfrm>
    </dsp:sp>
    <dsp:sp modelId="{7B00BD1F-C1F1-497A-87C1-C4AA8859DA5F}">
      <dsp:nvSpPr>
        <dsp:cNvPr id="0" name=""/>
        <dsp:cNvSpPr/>
      </dsp:nvSpPr>
      <dsp:spPr>
        <a:xfrm>
          <a:off x="0" y="2643237"/>
          <a:ext cx="8712968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100" kern="1200" dirty="0" smtClean="0"/>
            <a:t>Impact on Quality</a:t>
          </a:r>
          <a:endParaRPr lang="en-US" sz="3100" kern="1200" dirty="0"/>
        </a:p>
      </dsp:txBody>
      <dsp:txXfrm>
        <a:off x="51175" y="2694412"/>
        <a:ext cx="8610618" cy="945970"/>
      </dsp:txXfrm>
    </dsp:sp>
    <dsp:sp modelId="{82E7C6AF-998E-4CD5-899C-A0781711C1ED}">
      <dsp:nvSpPr>
        <dsp:cNvPr id="0" name=""/>
        <dsp:cNvSpPr/>
      </dsp:nvSpPr>
      <dsp:spPr>
        <a:xfrm>
          <a:off x="0" y="3691557"/>
          <a:ext cx="8712968" cy="2028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9370" rIns="220472" bIns="39370" numCol="1" spcCol="1270" anchor="t" anchorCtr="0">
          <a:noAutofit/>
        </a:bodyPr>
        <a:lstStyle/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Infection Control (Zoning/Seamless Floors/ No Recesses and Niches)</a:t>
          </a:r>
          <a:endParaRPr lang="en-US" sz="3100" kern="1200" dirty="0"/>
        </a:p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Natural Light and Ventilations</a:t>
          </a:r>
          <a:endParaRPr lang="en-US" sz="3100" kern="1200" dirty="0"/>
        </a:p>
        <a:p>
          <a:pPr marL="285750" lvl="1" indent="-285750" algn="just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3100" kern="1200" dirty="0" smtClean="0"/>
            <a:t>Accreditation Protocols</a:t>
          </a:r>
          <a:endParaRPr lang="en-US" sz="3100" kern="1200" dirty="0"/>
        </a:p>
      </dsp:txBody>
      <dsp:txXfrm>
        <a:off x="0" y="3691557"/>
        <a:ext cx="8712968" cy="2028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0829F-3598-49FD-80C2-18927ED7F730}">
      <dsp:nvSpPr>
        <dsp:cNvPr id="0" name=""/>
        <dsp:cNvSpPr/>
      </dsp:nvSpPr>
      <dsp:spPr>
        <a:xfrm>
          <a:off x="0" y="474119"/>
          <a:ext cx="9143999" cy="447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Sensitisation with in the Department</a:t>
          </a:r>
          <a:endParaRPr lang="en-US" sz="2800" kern="1200" dirty="0"/>
        </a:p>
      </dsp:txBody>
      <dsp:txXfrm>
        <a:off x="21866" y="495985"/>
        <a:ext cx="9100267" cy="404191"/>
      </dsp:txXfrm>
    </dsp:sp>
    <dsp:sp modelId="{B0358D11-0800-4690-942A-505EDD5D4EBB}">
      <dsp:nvSpPr>
        <dsp:cNvPr id="0" name=""/>
        <dsp:cNvSpPr/>
      </dsp:nvSpPr>
      <dsp:spPr>
        <a:xfrm>
          <a:off x="0" y="975032"/>
          <a:ext cx="9143999" cy="1440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800" kern="1200" dirty="0" smtClean="0"/>
            <a:t>NSHRC Workshop 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800" kern="1200" dirty="0" smtClean="0"/>
            <a:t>Convinced about the root cause of problem</a:t>
          </a:r>
          <a:endParaRPr lang="en-US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800" kern="1200" dirty="0" smtClean="0"/>
            <a:t>Capacity building of professionals</a:t>
          </a:r>
          <a:endParaRPr lang="en-US" sz="2800" kern="1200" dirty="0"/>
        </a:p>
      </dsp:txBody>
      <dsp:txXfrm>
        <a:off x="0" y="975032"/>
        <a:ext cx="9143999" cy="1440719"/>
      </dsp:txXfrm>
    </dsp:sp>
    <dsp:sp modelId="{84A820B3-C3E1-44AA-AF25-4564326D3E0B}">
      <dsp:nvSpPr>
        <dsp:cNvPr id="0" name=""/>
        <dsp:cNvSpPr/>
      </dsp:nvSpPr>
      <dsp:spPr>
        <a:xfrm>
          <a:off x="0" y="2415752"/>
          <a:ext cx="9143999" cy="485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Sensitisation at the level of government</a:t>
          </a:r>
          <a:endParaRPr lang="en-US" sz="2800" kern="1200" dirty="0"/>
        </a:p>
      </dsp:txBody>
      <dsp:txXfrm>
        <a:off x="23697" y="2439449"/>
        <a:ext cx="9096605" cy="438049"/>
      </dsp:txXfrm>
    </dsp:sp>
    <dsp:sp modelId="{A9F3E8A8-AB79-4A08-808A-35484955A81E}">
      <dsp:nvSpPr>
        <dsp:cNvPr id="0" name=""/>
        <dsp:cNvSpPr/>
      </dsp:nvSpPr>
      <dsp:spPr>
        <a:xfrm>
          <a:off x="0" y="2901195"/>
          <a:ext cx="9143999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2800" kern="1200" dirty="0" smtClean="0"/>
            <a:t>Convincing the works department</a:t>
          </a:r>
          <a:endParaRPr lang="en-US" sz="2800" kern="1200" dirty="0"/>
        </a:p>
      </dsp:txBody>
      <dsp:txXfrm>
        <a:off x="0" y="2901195"/>
        <a:ext cx="9143999" cy="480240"/>
      </dsp:txXfrm>
    </dsp:sp>
    <dsp:sp modelId="{8D078548-5BBA-4A8F-ABF7-F0758C6D5988}">
      <dsp:nvSpPr>
        <dsp:cNvPr id="0" name=""/>
        <dsp:cNvSpPr/>
      </dsp:nvSpPr>
      <dsp:spPr>
        <a:xfrm>
          <a:off x="0" y="3615163"/>
          <a:ext cx="9143999" cy="489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Engagement of hospital planning consultant</a:t>
          </a:r>
          <a:endParaRPr lang="en-US" sz="2800" kern="1200" dirty="0"/>
        </a:p>
      </dsp:txBody>
      <dsp:txXfrm>
        <a:off x="23909" y="3639072"/>
        <a:ext cx="9096181" cy="441954"/>
      </dsp:txXfrm>
    </dsp:sp>
    <dsp:sp modelId="{B0DCAF26-2BC0-4415-92F6-AEB4F37125D4}">
      <dsp:nvSpPr>
        <dsp:cNvPr id="0" name=""/>
        <dsp:cNvSpPr/>
      </dsp:nvSpPr>
      <dsp:spPr>
        <a:xfrm>
          <a:off x="0" y="4263231"/>
          <a:ext cx="9143999" cy="993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Institutionalizing  the process by getting RFP changed by the works department.</a:t>
          </a:r>
          <a:endParaRPr lang="en-US" sz="2800" kern="1200" dirty="0"/>
        </a:p>
      </dsp:txBody>
      <dsp:txXfrm>
        <a:off x="48492" y="4311723"/>
        <a:ext cx="9047015" cy="896371"/>
      </dsp:txXfrm>
    </dsp:sp>
    <dsp:sp modelId="{845E7429-B8E4-4A11-A4D3-F0409AB31FCC}">
      <dsp:nvSpPr>
        <dsp:cNvPr id="0" name=""/>
        <dsp:cNvSpPr/>
      </dsp:nvSpPr>
      <dsp:spPr>
        <a:xfrm>
          <a:off x="0" y="5558712"/>
          <a:ext cx="9143999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Infrastructure Audit/Perspective Planning</a:t>
          </a:r>
          <a:r>
            <a:rPr lang="en-IN" sz="2400" kern="1200" dirty="0" smtClean="0"/>
            <a:t>.</a:t>
          </a:r>
          <a:endParaRPr lang="en-US" sz="2400" kern="1200" dirty="0"/>
        </a:p>
      </dsp:txBody>
      <dsp:txXfrm>
        <a:off x="33127" y="5591839"/>
        <a:ext cx="9077745" cy="6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F1E6E-A6D3-4222-8ECD-EB4C133C34DA}" type="datetimeFigureOut">
              <a:rPr lang="en-IN" smtClean="0"/>
              <a:pPr/>
              <a:t>07-07-2017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90099-D211-42C5-B2F8-E3FE7D6B130F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40960" cy="2088232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sz="3600" dirty="0" smtClean="0">
                <a:solidFill>
                  <a:schemeClr val="tx1"/>
                </a:solidFill>
              </a:rPr>
              <a:t/>
            </a:r>
            <a:br>
              <a:rPr lang="en-IN" sz="3600" dirty="0" smtClean="0">
                <a:solidFill>
                  <a:schemeClr val="tx1"/>
                </a:solidFill>
              </a:rPr>
            </a:br>
            <a:r>
              <a:rPr lang="en-IN" sz="3600" dirty="0" smtClean="0">
                <a:solidFill>
                  <a:schemeClr val="tx1"/>
                </a:solidFill>
              </a:rPr>
              <a:t/>
            </a:r>
            <a:br>
              <a:rPr lang="en-IN" sz="3600" dirty="0" smtClean="0">
                <a:solidFill>
                  <a:schemeClr val="tx1"/>
                </a:solidFill>
              </a:rPr>
            </a:br>
            <a:r>
              <a:rPr lang="en-IN" sz="3600" dirty="0" smtClean="0">
                <a:solidFill>
                  <a:schemeClr val="tx1"/>
                </a:solidFill>
              </a:rPr>
              <a:t/>
            </a:r>
            <a:br>
              <a:rPr lang="en-IN" sz="3600" dirty="0" smtClean="0">
                <a:solidFill>
                  <a:schemeClr val="tx1"/>
                </a:solidFill>
              </a:rPr>
            </a:br>
            <a:r>
              <a:rPr lang="en-IN" sz="3600" dirty="0" smtClean="0">
                <a:solidFill>
                  <a:schemeClr val="tx1"/>
                </a:solidFill>
              </a:rPr>
              <a:t/>
            </a:r>
            <a:br>
              <a:rPr lang="en-IN" sz="3600" dirty="0" smtClean="0">
                <a:solidFill>
                  <a:schemeClr val="tx1"/>
                </a:solidFill>
              </a:rPr>
            </a:br>
            <a:r>
              <a:rPr lang="en-IN" sz="3600" dirty="0" smtClean="0">
                <a:solidFill>
                  <a:schemeClr val="tx1"/>
                </a:solidFill>
              </a:rPr>
              <a:t/>
            </a:r>
            <a:br>
              <a:rPr lang="en-IN" sz="3600" dirty="0" smtClean="0">
                <a:solidFill>
                  <a:schemeClr val="tx1"/>
                </a:solidFill>
              </a:rPr>
            </a:br>
            <a:r>
              <a:rPr lang="en-I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Improving Hospital Building Designs to Improve Quality of Care </a:t>
            </a:r>
            <a:r>
              <a:rPr lang="en-IN" sz="3600" dirty="0" smtClean="0">
                <a:solidFill>
                  <a:schemeClr val="tx1"/>
                </a:solidFill>
              </a:rPr>
              <a:t/>
            </a:r>
            <a:br>
              <a:rPr lang="en-IN" sz="3600" dirty="0" smtClean="0">
                <a:solidFill>
                  <a:schemeClr val="tx1"/>
                </a:solidFill>
              </a:rPr>
            </a:b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5987" y="5949280"/>
            <a:ext cx="8291264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Govt. Of Madhya Pradesh Initiative</a:t>
            </a:r>
          </a:p>
          <a:p>
            <a:pPr algn="ctr">
              <a:buNone/>
            </a:pPr>
            <a:endParaRPr lang="en-IN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just"/>
            <a:r>
              <a:rPr lang="en-IN" b="1" dirty="0" smtClean="0">
                <a:solidFill>
                  <a:schemeClr val="tx1"/>
                </a:solidFill>
                <a:latin typeface="+mn-lt"/>
              </a:rPr>
              <a:t>CSSD DH Ujjain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Ujjain CSSD_Over Constru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5" y="1556792"/>
            <a:ext cx="9081186" cy="5301208"/>
          </a:xfrm>
        </p:spPr>
      </p:pic>
    </p:spTree>
    <p:extLst>
      <p:ext uri="{BB962C8B-B14F-4D97-AF65-F5344CB8AC3E}">
        <p14:creationId xmlns:p14="http://schemas.microsoft.com/office/powerpoint/2010/main" xmlns="" val="96399852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17632" cy="7086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n-lt"/>
              </a:rPr>
              <a:t>GREEN Field - </a:t>
            </a:r>
            <a:r>
              <a:rPr lang="en-IN" sz="4000" b="1" dirty="0">
                <a:solidFill>
                  <a:schemeClr val="tx1"/>
                </a:solidFill>
                <a:latin typeface="+mn-lt"/>
              </a:rPr>
              <a:t>New </a:t>
            </a:r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Design…contd. </a:t>
            </a:r>
            <a:endParaRPr lang="en-IN" sz="4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2776017"/>
              </p:ext>
            </p:extLst>
          </p:nvPr>
        </p:nvGraphicFramePr>
        <p:xfrm>
          <a:off x="251520" y="876178"/>
          <a:ext cx="8712968" cy="572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r>
              <a:rPr lang="en-IN" sz="3100" b="1" dirty="0" smtClean="0">
                <a:solidFill>
                  <a:schemeClr val="tx1"/>
                </a:solidFill>
                <a:latin typeface="+mn-lt"/>
              </a:rPr>
              <a:t>OT Complex (flaws in service detailing)</a:t>
            </a:r>
            <a:endParaRPr lang="en-IN" sz="31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OT_Dhar_M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756" y="1340768"/>
            <a:ext cx="8964488" cy="4922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Operation Theatre</a:t>
            </a:r>
            <a:endParaRPr lang="en-IN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OT_Sehore_Bef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484784"/>
            <a:ext cx="4248473" cy="5112568"/>
          </a:xfrm>
        </p:spPr>
      </p:pic>
      <p:pic>
        <p:nvPicPr>
          <p:cNvPr id="5" name="Content Placeholder 3" descr="OT_Sehore_Af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484784"/>
            <a:ext cx="4320480" cy="509737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711736"/>
          <a:ext cx="856895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IN" sz="4000" dirty="0" smtClean="0"/>
                        <a:t>Before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4000" dirty="0" smtClean="0"/>
                        <a:t>After</a:t>
                      </a:r>
                      <a:endParaRPr lang="en-IN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32928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206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+mn-lt"/>
              </a:rPr>
              <a:t>OUR APPROACH 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1364634"/>
              </p:ext>
            </p:extLst>
          </p:nvPr>
        </p:nvGraphicFramePr>
        <p:xfrm>
          <a:off x="-1" y="548680"/>
          <a:ext cx="9143999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99" y="-27384"/>
            <a:ext cx="9144000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0" rIns="0" bIns="0" anchor="b">
            <a:normAutofit fontScale="90000"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+mn-lt"/>
              </a:rPr>
              <a:t>RESULTS/OUTCOMES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8105931"/>
              </p:ext>
            </p:extLst>
          </p:nvPr>
        </p:nvGraphicFramePr>
        <p:xfrm>
          <a:off x="0" y="1935164"/>
          <a:ext cx="4211960" cy="41525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1960"/>
              </a:tblGrid>
              <a:tr h="91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600" dirty="0" smtClean="0">
                          <a:solidFill>
                            <a:schemeClr val="tx1"/>
                          </a:solidFill>
                        </a:rPr>
                        <a:t>Qualitative</a:t>
                      </a:r>
                    </a:p>
                  </a:txBody>
                  <a:tcPr/>
                </a:tc>
              </a:tr>
              <a:tr h="918036"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None/>
                      </a:pPr>
                      <a:r>
                        <a:rPr lang="en-IN" sz="2800" b="1" dirty="0" smtClean="0"/>
                        <a:t>Patient</a:t>
                      </a:r>
                      <a:r>
                        <a:rPr lang="en-IN" sz="2800" b="1" baseline="0" dirty="0" smtClean="0"/>
                        <a:t> convenience</a:t>
                      </a:r>
                    </a:p>
                  </a:txBody>
                  <a:tcPr/>
                </a:tc>
              </a:tr>
              <a:tr h="9180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baseline="0" dirty="0" smtClean="0"/>
                        <a:t>Improved Quality of Services</a:t>
                      </a:r>
                    </a:p>
                    <a:p>
                      <a:pPr algn="just"/>
                      <a:endParaRPr lang="en-IN" sz="2800" b="1" dirty="0"/>
                    </a:p>
                  </a:txBody>
                  <a:tcPr/>
                </a:tc>
              </a:tr>
              <a:tr h="918036"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/>
                        <a:t>Increased</a:t>
                      </a:r>
                      <a:r>
                        <a:rPr lang="en-IN" sz="2800" b="1" baseline="0" dirty="0" smtClean="0"/>
                        <a:t> efficiency of Service providers</a:t>
                      </a:r>
                      <a:endParaRPr lang="en-IN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873715"/>
              </p:ext>
            </p:extLst>
          </p:nvPr>
        </p:nvGraphicFramePr>
        <p:xfrm>
          <a:off x="4630629" y="1916832"/>
          <a:ext cx="4464496" cy="41044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64496"/>
              </a:tblGrid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3600" dirty="0" smtClean="0">
                          <a:solidFill>
                            <a:schemeClr val="tx1"/>
                          </a:solidFill>
                        </a:rPr>
                        <a:t>Quantitative</a:t>
                      </a: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solidFill>
                            <a:schemeClr val="tx1"/>
                          </a:solidFill>
                        </a:rPr>
                        <a:t>Reduction capital cost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pPr algn="just"/>
                      <a:r>
                        <a:rPr lang="en-IN" sz="2800" b="1" dirty="0" smtClean="0">
                          <a:solidFill>
                            <a:schemeClr val="tx1"/>
                          </a:solidFill>
                        </a:rPr>
                        <a:t>Reduce operational and maintenance cost 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6114">
                <a:tc>
                  <a:txBody>
                    <a:bodyPr/>
                    <a:lstStyle/>
                    <a:p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Labour Complex : MCH </a:t>
            </a:r>
            <a:r>
              <a:rPr lang="en-IN" sz="4000" b="1" dirty="0" err="1" smtClean="0">
                <a:solidFill>
                  <a:schemeClr val="tx1"/>
                </a:solidFill>
                <a:latin typeface="+mn-lt"/>
              </a:rPr>
              <a:t>Sehore</a:t>
            </a:r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 (Before</a:t>
            </a:r>
            <a:r>
              <a:rPr lang="en-IN" sz="4000" dirty="0" smtClean="0"/>
              <a:t>)</a:t>
            </a:r>
            <a:endParaRPr lang="en-IN" sz="4000" dirty="0"/>
          </a:p>
        </p:txBody>
      </p:sp>
      <p:pic>
        <p:nvPicPr>
          <p:cNvPr id="8" name="Content Placeholder 7" descr="Sehore Labour Complex Bef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Labour Complex : MCH </a:t>
            </a:r>
            <a:r>
              <a:rPr lang="en-IN" sz="4000" b="1" dirty="0" err="1" smtClean="0">
                <a:solidFill>
                  <a:schemeClr val="tx1"/>
                </a:solidFill>
                <a:latin typeface="+mn-lt"/>
              </a:rPr>
              <a:t>Sehore</a:t>
            </a:r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 (After)</a:t>
            </a:r>
            <a:endParaRPr lang="en-IN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Labour Complex_DH Sehore_After Improvement_edi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9144000" cy="573325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20688"/>
          </a:xfrm>
        </p:spPr>
        <p:txBody>
          <a:bodyPr>
            <a:normAutofit fontScale="90000"/>
          </a:bodyPr>
          <a:lstStyle/>
          <a:p>
            <a:r>
              <a:rPr lang="en-IN" sz="3500" b="1" dirty="0" smtClean="0">
                <a:solidFill>
                  <a:schemeClr val="tx1"/>
                </a:solidFill>
                <a:latin typeface="+mn-lt"/>
              </a:rPr>
              <a:t>DH </a:t>
            </a:r>
            <a:r>
              <a:rPr lang="en-IN" sz="3500" b="1" dirty="0" err="1" smtClean="0">
                <a:solidFill>
                  <a:schemeClr val="tx1"/>
                </a:solidFill>
                <a:latin typeface="+mn-lt"/>
              </a:rPr>
              <a:t>Chhindwara</a:t>
            </a:r>
            <a:r>
              <a:rPr lang="en-IN" sz="3500" b="1" dirty="0" smtClean="0">
                <a:solidFill>
                  <a:schemeClr val="tx1"/>
                </a:solidFill>
                <a:latin typeface="+mn-lt"/>
              </a:rPr>
              <a:t> : Development Plan (Before)</a:t>
            </a:r>
            <a:endParaRPr lang="en-IN" sz="35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Chhindwara_Old 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79451"/>
            <a:ext cx="8964488" cy="5978549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792088"/>
          </a:xfrm>
        </p:spPr>
        <p:txBody>
          <a:bodyPr>
            <a:normAutofit fontScale="90000"/>
          </a:bodyPr>
          <a:lstStyle/>
          <a:p>
            <a:pPr algn="just"/>
            <a:r>
              <a:rPr lang="en-IN" sz="3500" b="1" dirty="0" smtClean="0">
                <a:solidFill>
                  <a:schemeClr val="tx1"/>
                </a:solidFill>
                <a:latin typeface="+mn-lt"/>
              </a:rPr>
              <a:t>DH </a:t>
            </a:r>
            <a:r>
              <a:rPr lang="en-IN" sz="3500" b="1" dirty="0" err="1" smtClean="0">
                <a:solidFill>
                  <a:schemeClr val="tx1"/>
                </a:solidFill>
                <a:latin typeface="+mn-lt"/>
              </a:rPr>
              <a:t>Chhindwara</a:t>
            </a:r>
            <a:r>
              <a:rPr lang="en-IN" sz="3500" b="1" dirty="0" smtClean="0">
                <a:solidFill>
                  <a:schemeClr val="tx1"/>
                </a:solidFill>
                <a:latin typeface="+mn-lt"/>
              </a:rPr>
              <a:t> : Development Plan (After)</a:t>
            </a:r>
            <a:endParaRPr lang="en-IN" sz="35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Chhindwara_Revised 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892480" cy="5733256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just"/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Focus on Hospital Design</a:t>
            </a:r>
            <a:endParaRPr lang="en-I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51784"/>
          </a:xfrm>
        </p:spPr>
        <p:txBody>
          <a:bodyPr/>
          <a:lstStyle/>
          <a:p>
            <a:pPr marL="393192" lvl="1" indent="0"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55027824"/>
              </p:ext>
            </p:extLst>
          </p:nvPr>
        </p:nvGraphicFramePr>
        <p:xfrm>
          <a:off x="107504" y="764704"/>
          <a:ext cx="8712968" cy="590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22519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949280"/>
            <a:ext cx="2592288" cy="720080"/>
          </a:xfrm>
        </p:spPr>
        <p:txBody>
          <a:bodyPr>
            <a:noAutofit/>
          </a:bodyPr>
          <a:lstStyle/>
          <a:p>
            <a:pPr algn="r"/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Thank You</a:t>
            </a:r>
            <a:endParaRPr lang="en-IN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22" y="2852936"/>
            <a:ext cx="3955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“It’s a beginning </a:t>
            </a:r>
            <a:r>
              <a:rPr lang="en-US" sz="4000" b="1" dirty="0" smtClean="0"/>
              <a:t> &amp; not </a:t>
            </a:r>
            <a:r>
              <a:rPr lang="en-US" sz="4000" b="1" dirty="0"/>
              <a:t>an end”</a:t>
            </a:r>
          </a:p>
        </p:txBody>
      </p:sp>
      <p:pic>
        <p:nvPicPr>
          <p:cNvPr id="5" name="Picture 9" descr="C:\Program Files\Common Files\Microsoft Shared\Clipart\cagcat50\bd0497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048672" cy="6480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+mn-lt"/>
              </a:rPr>
              <a:t>Problem Description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596814210"/>
              </p:ext>
            </p:extLst>
          </p:nvPr>
        </p:nvGraphicFramePr>
        <p:xfrm>
          <a:off x="107504" y="908720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rved Left Arrow 7"/>
          <p:cNvSpPr/>
          <p:nvPr/>
        </p:nvSpPr>
        <p:spPr>
          <a:xfrm>
            <a:off x="7524328" y="404664"/>
            <a:ext cx="1584176" cy="3744416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179512" y="404664"/>
            <a:ext cx="1296144" cy="3744416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62110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neemuch\Neemuch A0 copy.jpg"/>
          <p:cNvPicPr>
            <a:picLocks noChangeAspect="1" noChangeArrowheads="1"/>
          </p:cNvPicPr>
          <p:nvPr/>
        </p:nvPicPr>
        <p:blipFill>
          <a:blip r:embed="rId2" cstate="print"/>
          <a:srcRect t="9271" b="9937"/>
          <a:stretch>
            <a:fillRect/>
          </a:stretch>
        </p:blipFill>
        <p:spPr bwMode="auto">
          <a:xfrm>
            <a:off x="0" y="598521"/>
            <a:ext cx="9144000" cy="5225336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6714" y="5279571"/>
            <a:ext cx="3592286" cy="549729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tIns="32653" bIns="32653">
            <a:norm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Old Hospital Building</a:t>
            </a:r>
            <a:endParaRPr lang="en-IN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592286" y="1088571"/>
            <a:ext cx="5061857" cy="3102429"/>
          </a:xfrm>
          <a:prstGeom prst="wedgeEllipseCallout">
            <a:avLst>
              <a:gd name="adj1" fmla="val -40215"/>
              <a:gd name="adj2" fmla="val 8511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7714" y="3592286"/>
            <a:ext cx="2068286" cy="5497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vert="horz" lIns="91429" tIns="45715" rIns="91429" bIns="45715" rtlCol="0">
            <a:normAutofit/>
          </a:bodyPr>
          <a:lstStyle/>
          <a:p>
            <a:pPr algn="ctr" defTabSz="914290">
              <a:spcBef>
                <a:spcPct val="20000"/>
              </a:spcBef>
              <a:defRPr/>
            </a:pPr>
            <a:r>
              <a:rPr lang="en-I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Block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0" y="272143"/>
            <a:ext cx="3429000" cy="2449286"/>
          </a:xfrm>
          <a:prstGeom prst="wedgeEllipseCallout">
            <a:avLst>
              <a:gd name="adj1" fmla="val -20833"/>
              <a:gd name="adj2" fmla="val 84470"/>
            </a:avLst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 rot="10800000">
            <a:off x="979714" y="1796143"/>
            <a:ext cx="1524000" cy="381000"/>
          </a:xfrm>
          <a:prstGeom prst="wedgeEllipseCallout">
            <a:avLst>
              <a:gd name="adj1" fmla="val -30654"/>
              <a:gd name="adj2" fmla="val 123214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293180" y="1630589"/>
            <a:ext cx="1727092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vert="horz" lIns="91429" tIns="45715" rIns="91429" bIns="45715" rtlCol="0">
            <a:normAutofit fontScale="92500"/>
          </a:bodyPr>
          <a:lstStyle/>
          <a:p>
            <a:pPr algn="ctr" defTabSz="914290">
              <a:spcBef>
                <a:spcPct val="20000"/>
              </a:spcBef>
              <a:defRPr/>
            </a:pPr>
            <a:r>
              <a:rPr lang="en-I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General Ward</a:t>
            </a:r>
          </a:p>
        </p:txBody>
      </p:sp>
      <p:sp>
        <p:nvSpPr>
          <p:cNvPr id="12" name="Oval Callout 11"/>
          <p:cNvSpPr/>
          <p:nvPr/>
        </p:nvSpPr>
        <p:spPr>
          <a:xfrm rot="5400000" flipV="1">
            <a:off x="-190500" y="1170214"/>
            <a:ext cx="1578429" cy="762000"/>
          </a:xfrm>
          <a:prstGeom prst="wedgeEllipseCallout">
            <a:avLst>
              <a:gd name="adj1" fmla="val -47895"/>
              <a:gd name="adj2" fmla="val 85714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306286" y="435429"/>
            <a:ext cx="1034143" cy="381000"/>
          </a:xfrm>
          <a:prstGeom prst="rect">
            <a:avLst/>
          </a:prstGeom>
          <a:solidFill>
            <a:srgbClr val="FAFD91"/>
          </a:solidFill>
          <a:ln w="38100">
            <a:solidFill>
              <a:srgbClr val="FFFF00"/>
            </a:solidFill>
          </a:ln>
        </p:spPr>
        <p:txBody>
          <a:bodyPr vert="horz" lIns="91429" tIns="45715" rIns="91429" bIns="45715" rtlCol="0">
            <a:normAutofit fontScale="92500"/>
          </a:bodyPr>
          <a:lstStyle/>
          <a:p>
            <a:pPr algn="ctr" defTabSz="914290">
              <a:spcBef>
                <a:spcPct val="20000"/>
              </a:spcBef>
              <a:defRPr/>
            </a:pPr>
            <a:r>
              <a:rPr lang="en-IN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Maternity</a:t>
            </a:r>
          </a:p>
        </p:txBody>
      </p:sp>
      <p:sp>
        <p:nvSpPr>
          <p:cNvPr id="14" name="Oval Callout 13"/>
          <p:cNvSpPr/>
          <p:nvPr/>
        </p:nvSpPr>
        <p:spPr>
          <a:xfrm flipV="1">
            <a:off x="5170714" y="2068286"/>
            <a:ext cx="1578429" cy="979714"/>
          </a:xfrm>
          <a:prstGeom prst="wedgeEllipseCallout">
            <a:avLst>
              <a:gd name="adj1" fmla="val -52205"/>
              <a:gd name="adj2" fmla="val 7321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 flipH="1" flipV="1">
            <a:off x="6803571" y="2503714"/>
            <a:ext cx="1578429" cy="925286"/>
          </a:xfrm>
          <a:prstGeom prst="wedgeEllipseCallout">
            <a:avLst>
              <a:gd name="adj1" fmla="val 52105"/>
              <a:gd name="adj2" fmla="val -731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878286" y="3646714"/>
            <a:ext cx="1360714" cy="381000"/>
          </a:xfrm>
          <a:prstGeom prst="rect">
            <a:avLst/>
          </a:prstGeom>
          <a:solidFill>
            <a:srgbClr val="FAFD91"/>
          </a:solidFill>
          <a:ln w="38100">
            <a:solidFill>
              <a:srgbClr val="FFFF00"/>
            </a:solidFill>
          </a:ln>
        </p:spPr>
        <p:txBody>
          <a:bodyPr vert="horz" lIns="91429" tIns="45715" rIns="91429" bIns="45715" rtlCol="0">
            <a:noAutofit/>
          </a:bodyPr>
          <a:lstStyle/>
          <a:p>
            <a:pPr algn="ctr" defTabSz="914290">
              <a:spcBef>
                <a:spcPct val="20000"/>
              </a:spcBef>
              <a:defRPr/>
            </a:pPr>
            <a:r>
              <a:rPr lang="en-I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Maternity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6041571"/>
            <a:ext cx="9144000" cy="5442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29" tIns="45715" rIns="91429" bIns="45715" rtlCol="0">
            <a:normAutofit fontScale="92500" lnSpcReduction="10000"/>
          </a:bodyPr>
          <a:lstStyle/>
          <a:p>
            <a:pPr algn="ctr" defTabSz="914290">
              <a:spcBef>
                <a:spcPct val="20000"/>
              </a:spcBef>
              <a:defRPr/>
            </a:pPr>
            <a:r>
              <a:rPr lang="en-IN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DISTRICT HOSPITAL AT NEEMUCH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59286" y="816429"/>
            <a:ext cx="2122714" cy="0"/>
          </a:xfrm>
          <a:prstGeom prst="straightConnector1">
            <a:avLst/>
          </a:prstGeom>
          <a:ln w="76200">
            <a:solidFill>
              <a:srgbClr val="F743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67000" y="816429"/>
            <a:ext cx="2286000" cy="0"/>
          </a:xfrm>
          <a:prstGeom prst="straightConnector1">
            <a:avLst/>
          </a:prstGeom>
          <a:ln w="76200">
            <a:solidFill>
              <a:srgbClr val="F743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5007429" y="598714"/>
            <a:ext cx="1251857" cy="544286"/>
          </a:xfrm>
          <a:prstGeom prst="rect">
            <a:avLst/>
          </a:prstGeom>
          <a:noFill/>
          <a:ln w="38100">
            <a:noFill/>
          </a:ln>
        </p:spPr>
        <p:txBody>
          <a:bodyPr vert="horz" lIns="91429" tIns="45715" rIns="91429" bIns="45715" rtlCol="0">
            <a:noAutofit/>
          </a:bodyPr>
          <a:lstStyle/>
          <a:p>
            <a:pPr algn="ctr" defTabSz="914290">
              <a:spcBef>
                <a:spcPct val="20000"/>
              </a:spcBef>
              <a:defRPr/>
            </a:pPr>
            <a:r>
              <a:rPr lang="en-IN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 M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075214" y="1578429"/>
            <a:ext cx="54429" cy="4299857"/>
          </a:xfrm>
          <a:prstGeom prst="line">
            <a:avLst/>
          </a:prstGeom>
          <a:ln w="76200">
            <a:solidFill>
              <a:srgbClr val="46E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75857" y="1578429"/>
            <a:ext cx="54429" cy="4299857"/>
          </a:xfrm>
          <a:prstGeom prst="line">
            <a:avLst/>
          </a:prstGeom>
          <a:ln w="76200">
            <a:solidFill>
              <a:srgbClr val="46E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20143" y="1469571"/>
            <a:ext cx="4245429" cy="163286"/>
          </a:xfrm>
          <a:prstGeom prst="line">
            <a:avLst/>
          </a:prstGeom>
          <a:ln w="76200">
            <a:solidFill>
              <a:srgbClr val="46E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20143" y="1143000"/>
            <a:ext cx="4245429" cy="163286"/>
          </a:xfrm>
          <a:prstGeom prst="line">
            <a:avLst/>
          </a:prstGeom>
          <a:ln w="76200">
            <a:solidFill>
              <a:srgbClr val="46E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5918858">
            <a:off x="3206630" y="1394981"/>
            <a:ext cx="251498" cy="404422"/>
          </a:xfrm>
          <a:prstGeom prst="arc">
            <a:avLst/>
          </a:prstGeom>
          <a:ln w="76200">
            <a:solidFill>
              <a:srgbClr val="46E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306" tIns="32653" rIns="65306" bIns="32653" rtlCol="0" anchor="ctr"/>
          <a:lstStyle/>
          <a:p>
            <a:pPr algn="ctr"/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 rot="16200000">
            <a:off x="2885848" y="1087435"/>
            <a:ext cx="869233" cy="979075"/>
          </a:xfrm>
          <a:prstGeom prst="arc">
            <a:avLst/>
          </a:prstGeom>
          <a:ln w="76200">
            <a:solidFill>
              <a:srgbClr val="46EC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306" tIns="32653" rIns="65306" bIns="32653" rtlCol="0" anchor="ctr"/>
          <a:lstStyle/>
          <a:p>
            <a:pPr algn="ctr"/>
            <a:endParaRPr lang="en-IN" sz="200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013857" y="1034143"/>
            <a:ext cx="1034143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vert="horz" lIns="91429" tIns="45715" rIns="91429" bIns="45715" rtlCol="0">
            <a:normAutofit fontScale="92500"/>
          </a:bodyPr>
          <a:lstStyle/>
          <a:p>
            <a:pPr algn="ctr" defTabSz="914290">
              <a:spcBef>
                <a:spcPct val="20000"/>
              </a:spcBef>
              <a:defRPr/>
            </a:pPr>
            <a:r>
              <a:rPr lang="en-IN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Trauma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 rot="16200000">
            <a:off x="2095500" y="3810000"/>
            <a:ext cx="1687286" cy="381000"/>
          </a:xfrm>
          <a:prstGeom prst="rect">
            <a:avLst/>
          </a:prstGeom>
          <a:noFill/>
          <a:ln w="38100">
            <a:noFill/>
          </a:ln>
        </p:spPr>
        <p:txBody>
          <a:bodyPr vert="horz" lIns="91429" tIns="45715" rIns="91429" bIns="45715" rtlCol="0">
            <a:noAutofit/>
          </a:bodyPr>
          <a:lstStyle/>
          <a:p>
            <a:pPr algn="ctr" defTabSz="914290">
              <a:spcBef>
                <a:spcPct val="20000"/>
              </a:spcBef>
              <a:defRPr/>
            </a:pPr>
            <a:r>
              <a:rPr lang="en-I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Approach Road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irajpur A0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70" y="54087"/>
            <a:ext cx="8999659" cy="674982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361018" y="1220509"/>
            <a:ext cx="192259" cy="203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295935" y="1169268"/>
            <a:ext cx="645559" cy="27236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467544" y="1484785"/>
            <a:ext cx="2037668" cy="1440160"/>
          </a:xfrm>
          <a:prstGeom prst="wedgeEllipseCallout">
            <a:avLst>
              <a:gd name="adj1" fmla="val 118075"/>
              <a:gd name="adj2" fmla="val 9243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705" tIns="9853" rIns="19705" bIns="9853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OLD HOSPITAL BUILDING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372200" y="3429000"/>
            <a:ext cx="2598425" cy="1224136"/>
          </a:xfrm>
          <a:prstGeom prst="wedgeEllipseCallout">
            <a:avLst>
              <a:gd name="adj1" fmla="val -97143"/>
              <a:gd name="adj2" fmla="val -3019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705" tIns="9853" rIns="19705" bIns="9853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NEW HOSPITAL BUILDING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8925" y="6317026"/>
            <a:ext cx="4700686" cy="343064"/>
          </a:xfrm>
          <a:prstGeom prst="rect">
            <a:avLst/>
          </a:prstGeom>
          <a:noFill/>
        </p:spPr>
        <p:txBody>
          <a:bodyPr wrap="none" lIns="19705" tIns="9853" rIns="19705" bIns="9853" rtlCol="0">
            <a:spAutoFit/>
          </a:bodyPr>
          <a:lstStyle/>
          <a:p>
            <a:r>
              <a:rPr lang="en-US" sz="2100" b="1" u="sng" dirty="0"/>
              <a:t>EXISTING HOSPITAL  AT ALIRAJPUR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91264" cy="648072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BROWN FIELD</a:t>
            </a:r>
            <a:endParaRPr lang="en-IN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5760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93192" lvl="1" indent="0">
              <a:buNone/>
            </a:pPr>
            <a:r>
              <a:rPr lang="en-IN" sz="3600" dirty="0"/>
              <a:t>Irregular augmentation of existing health </a:t>
            </a:r>
            <a:r>
              <a:rPr lang="en-IN" sz="3600" dirty="0" smtClean="0"/>
              <a:t>facilities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941043460"/>
              </p:ext>
            </p:extLst>
          </p:nvPr>
        </p:nvGraphicFramePr>
        <p:xfrm>
          <a:off x="179512" y="1165200"/>
          <a:ext cx="8784976" cy="564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174750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20980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dirty="0">
                <a:solidFill>
                  <a:schemeClr val="tx1"/>
                </a:solidFill>
                <a:latin typeface="+mn-lt"/>
              </a:rPr>
              <a:t>GREEN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Field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en-IN" b="1" dirty="0" smtClean="0">
                <a:solidFill>
                  <a:schemeClr val="tx1"/>
                </a:solidFill>
                <a:latin typeface="+mn-lt"/>
              </a:rPr>
              <a:t>New </a:t>
            </a:r>
            <a:r>
              <a:rPr lang="en-IN" b="1" dirty="0">
                <a:solidFill>
                  <a:schemeClr val="tx1"/>
                </a:solidFill>
                <a:latin typeface="+mn-lt"/>
              </a:rPr>
              <a:t>Design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5202627"/>
              </p:ext>
            </p:extLst>
          </p:nvPr>
        </p:nvGraphicFramePr>
        <p:xfrm>
          <a:off x="107504" y="836712"/>
          <a:ext cx="88209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58" y="288032"/>
            <a:ext cx="9026342" cy="620688"/>
          </a:xfrm>
        </p:spPr>
        <p:txBody>
          <a:bodyPr>
            <a:noAutofit/>
          </a:bodyPr>
          <a:lstStyle/>
          <a:p>
            <a:pPr algn="just"/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Trauma Unit DH </a:t>
            </a:r>
            <a:r>
              <a:rPr lang="en-IN" sz="4000" b="1" dirty="0" err="1" smtClean="0">
                <a:solidFill>
                  <a:schemeClr val="tx1"/>
                </a:solidFill>
                <a:latin typeface="+mn-lt"/>
              </a:rPr>
              <a:t>Khandwa</a:t>
            </a:r>
            <a:r>
              <a:rPr lang="en-IN" sz="4000" b="1" dirty="0" smtClean="0">
                <a:solidFill>
                  <a:schemeClr val="tx1"/>
                </a:solidFill>
                <a:latin typeface="+mn-lt"/>
              </a:rPr>
              <a:t> : Before</a:t>
            </a:r>
            <a:endParaRPr lang="en-IN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EXI gr fl entry side 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58" y="908720"/>
            <a:ext cx="8846830" cy="5970225"/>
          </a:xfrm>
        </p:spPr>
      </p:pic>
    </p:spTree>
    <p:extLst>
      <p:ext uri="{BB962C8B-B14F-4D97-AF65-F5344CB8AC3E}">
        <p14:creationId xmlns:p14="http://schemas.microsoft.com/office/powerpoint/2010/main" xmlns="" val="3905613080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just"/>
            <a:r>
              <a:rPr lang="en-IN" b="1" dirty="0" smtClean="0">
                <a:solidFill>
                  <a:schemeClr val="tx1"/>
                </a:solidFill>
                <a:latin typeface="+mn-lt"/>
              </a:rPr>
              <a:t>Trauma Unit DH </a:t>
            </a:r>
            <a:r>
              <a:rPr lang="en-IN" b="1" dirty="0" err="1" smtClean="0">
                <a:solidFill>
                  <a:schemeClr val="tx1"/>
                </a:solidFill>
                <a:latin typeface="+mn-lt"/>
              </a:rPr>
              <a:t>Khandwa</a:t>
            </a:r>
            <a:r>
              <a:rPr lang="en-IN" b="1" dirty="0" smtClean="0">
                <a:solidFill>
                  <a:schemeClr val="tx1"/>
                </a:solidFill>
                <a:latin typeface="+mn-lt"/>
              </a:rPr>
              <a:t> : After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Content Placeholder 3" descr="pro gr fl entry side 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6275"/>
            <a:ext cx="9144000" cy="5752670"/>
          </a:xfrm>
        </p:spPr>
      </p:pic>
    </p:spTree>
    <p:extLst>
      <p:ext uri="{BB962C8B-B14F-4D97-AF65-F5344CB8AC3E}">
        <p14:creationId xmlns:p14="http://schemas.microsoft.com/office/powerpoint/2010/main" xmlns="" val="340666250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367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      Improving Hospital Building Designs to Improve Quality of Care  </vt:lpstr>
      <vt:lpstr>Why Focus on Hospital Design</vt:lpstr>
      <vt:lpstr>Problem Description</vt:lpstr>
      <vt:lpstr>Slide 4</vt:lpstr>
      <vt:lpstr>Slide 5</vt:lpstr>
      <vt:lpstr>BROWN FIELD</vt:lpstr>
      <vt:lpstr>GREEN Field - New Design </vt:lpstr>
      <vt:lpstr>Trauma Unit DH Khandwa : Before</vt:lpstr>
      <vt:lpstr>Trauma Unit DH Khandwa : After</vt:lpstr>
      <vt:lpstr>CSSD DH Ujjain</vt:lpstr>
      <vt:lpstr>GREEN Field - New Design…contd. </vt:lpstr>
      <vt:lpstr>OT Complex (flaws in service detailing)</vt:lpstr>
      <vt:lpstr>Operation Theatre</vt:lpstr>
      <vt:lpstr>OUR APPROACH </vt:lpstr>
      <vt:lpstr>RESULTS/OUTCOMES</vt:lpstr>
      <vt:lpstr>Labour Complex : MCH Sehore (Before)</vt:lpstr>
      <vt:lpstr>Labour Complex : MCH Sehore (After)</vt:lpstr>
      <vt:lpstr>DH Chhindwara : Development Plan (Before)</vt:lpstr>
      <vt:lpstr>DH Chhindwara : Development Plan (After)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BoardRoom</cp:lastModifiedBy>
  <cp:revision>95</cp:revision>
  <dcterms:created xsi:type="dcterms:W3CDTF">2017-07-06T12:06:19Z</dcterms:created>
  <dcterms:modified xsi:type="dcterms:W3CDTF">2017-07-07T03:15:53Z</dcterms:modified>
</cp:coreProperties>
</file>