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1"/>
  </p:sldMasterIdLst>
  <p:notesMasterIdLst>
    <p:notesMasterId r:id="rId12"/>
  </p:notesMasterIdLst>
  <p:sldIdLst>
    <p:sldId id="274" r:id="rId2"/>
    <p:sldId id="257" r:id="rId3"/>
    <p:sldId id="261" r:id="rId4"/>
    <p:sldId id="260" r:id="rId5"/>
    <p:sldId id="262" r:id="rId6"/>
    <p:sldId id="259" r:id="rId7"/>
    <p:sldId id="268" r:id="rId8"/>
    <p:sldId id="263" r:id="rId9"/>
    <p:sldId id="269" r:id="rId10"/>
    <p:sldId id="27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4785B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1"/>
  </p:normalViewPr>
  <p:slideViewPr>
    <p:cSldViewPr snapToGrid="0" snapToObjects="1">
      <p:cViewPr>
        <p:scale>
          <a:sx n="91" d="100"/>
          <a:sy n="91" d="100"/>
        </p:scale>
        <p:origin x="-498" y="-6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B92B4E-0019-6D4C-B7EA-520C2D1ABAA2}" type="doc">
      <dgm:prSet loTypeId="urn:microsoft.com/office/officeart/2005/8/layout/radial5" loCatId="" qsTypeId="urn:microsoft.com/office/officeart/2005/8/quickstyle/simple4" qsCatId="simple" csTypeId="urn:microsoft.com/office/officeart/2005/8/colors/colorful2" csCatId="colorful" phldr="1"/>
      <dgm:spPr/>
      <dgm:t>
        <a:bodyPr/>
        <a:lstStyle/>
        <a:p>
          <a:endParaRPr lang="en-US"/>
        </a:p>
      </dgm:t>
    </dgm:pt>
    <dgm:pt modelId="{C4A41287-B341-B249-97EA-3D367B731575}">
      <dgm:prSet phldrT="[Text]"/>
      <dgm:spPr>
        <a:solidFill>
          <a:srgbClr val="A5AF72"/>
        </a:solidFill>
      </dgm:spPr>
      <dgm:t>
        <a:bodyPr/>
        <a:lstStyle/>
        <a:p>
          <a:r>
            <a:rPr lang="en-US" dirty="0" smtClean="0"/>
            <a:t>446 teams / day</a:t>
          </a:r>
          <a:endParaRPr lang="en-US" dirty="0"/>
        </a:p>
      </dgm:t>
    </dgm:pt>
    <dgm:pt modelId="{BDEB2B31-16C6-F343-BB2E-9F5F7C3B259E}" type="parTrans" cxnId="{8EB06E38-8328-7047-AC21-DE0AE36070B3}">
      <dgm:prSet/>
      <dgm:spPr/>
      <dgm:t>
        <a:bodyPr/>
        <a:lstStyle/>
        <a:p>
          <a:endParaRPr lang="en-US"/>
        </a:p>
      </dgm:t>
    </dgm:pt>
    <dgm:pt modelId="{BE515773-13B9-BE46-97F4-D6B591B13A92}" type="sibTrans" cxnId="{8EB06E38-8328-7047-AC21-DE0AE36070B3}">
      <dgm:prSet/>
      <dgm:spPr/>
      <dgm:t>
        <a:bodyPr/>
        <a:lstStyle/>
        <a:p>
          <a:endParaRPr lang="en-US"/>
        </a:p>
      </dgm:t>
    </dgm:pt>
    <dgm:pt modelId="{A05BB3DF-3A3F-474C-9331-31DA32405D93}">
      <dgm:prSet phldrT="[Text]" custT="1"/>
      <dgm:spPr/>
      <dgm:t>
        <a:bodyPr/>
        <a:lstStyle/>
        <a:p>
          <a:r>
            <a:rPr lang="en-US" sz="1400" dirty="0" smtClean="0"/>
            <a:t>Substance abuse</a:t>
          </a:r>
          <a:endParaRPr lang="en-US" sz="1400" dirty="0"/>
        </a:p>
      </dgm:t>
    </dgm:pt>
    <dgm:pt modelId="{433F761F-6DCB-8A45-979E-B8AE2E2BD455}" type="parTrans" cxnId="{6A20C343-D9CE-D647-B0FA-D778F8BA59E2}">
      <dgm:prSet/>
      <dgm:spPr/>
      <dgm:t>
        <a:bodyPr/>
        <a:lstStyle/>
        <a:p>
          <a:r>
            <a:rPr lang="en-US" dirty="0" smtClean="0"/>
            <a:t>Dec</a:t>
          </a:r>
          <a:endParaRPr lang="en-US" dirty="0"/>
        </a:p>
      </dgm:t>
    </dgm:pt>
    <dgm:pt modelId="{A7E2F294-B996-6545-905F-A9A3F110A371}" type="sibTrans" cxnId="{6A20C343-D9CE-D647-B0FA-D778F8BA59E2}">
      <dgm:prSet/>
      <dgm:spPr/>
      <dgm:t>
        <a:bodyPr/>
        <a:lstStyle/>
        <a:p>
          <a:endParaRPr lang="en-US"/>
        </a:p>
      </dgm:t>
    </dgm:pt>
    <dgm:pt modelId="{A67E697B-0150-224B-9F25-754E5D5C6D19}">
      <dgm:prSet phldrT="[Text]" custT="1"/>
      <dgm:spPr/>
      <dgm:t>
        <a:bodyPr/>
        <a:lstStyle/>
        <a:p>
          <a:r>
            <a:rPr lang="en-US" sz="1400" dirty="0" smtClean="0"/>
            <a:t>WASH</a:t>
          </a:r>
          <a:endParaRPr lang="en-US" sz="1400" dirty="0"/>
        </a:p>
      </dgm:t>
    </dgm:pt>
    <dgm:pt modelId="{9AFF103E-4F09-4745-B592-4E6B7784BFFF}" type="parTrans" cxnId="{14878B08-7B16-9741-BD56-A27CE3A74AA9}">
      <dgm:prSet/>
      <dgm:spPr/>
      <dgm:t>
        <a:bodyPr/>
        <a:lstStyle/>
        <a:p>
          <a:r>
            <a:rPr lang="en-US" dirty="0" smtClean="0"/>
            <a:t>Jan</a:t>
          </a:r>
          <a:endParaRPr lang="en-US" dirty="0"/>
        </a:p>
      </dgm:t>
    </dgm:pt>
    <dgm:pt modelId="{09DE92FA-0ADC-4D48-8DD6-30C1AF78A939}" type="sibTrans" cxnId="{14878B08-7B16-9741-BD56-A27CE3A74AA9}">
      <dgm:prSet/>
      <dgm:spPr/>
      <dgm:t>
        <a:bodyPr/>
        <a:lstStyle/>
        <a:p>
          <a:endParaRPr lang="en-US"/>
        </a:p>
      </dgm:t>
    </dgm:pt>
    <dgm:pt modelId="{63768F70-6382-5A4D-9B4B-D2BF2D043414}">
      <dgm:prSet phldrT="[Text]" custT="1"/>
      <dgm:spPr/>
      <dgm:t>
        <a:bodyPr/>
        <a:lstStyle/>
        <a:p>
          <a:r>
            <a:rPr lang="en-US" sz="1400" dirty="0" smtClean="0"/>
            <a:t>Physical literacy</a:t>
          </a:r>
          <a:endParaRPr lang="en-US" sz="1400" dirty="0"/>
        </a:p>
      </dgm:t>
    </dgm:pt>
    <dgm:pt modelId="{9CF9E1C9-3DE0-774E-8E1F-46877A106F1C}" type="parTrans" cxnId="{C0EF160B-CBED-6B48-8F20-9794B8EED6C4}">
      <dgm:prSet/>
      <dgm:spPr/>
      <dgm:t>
        <a:bodyPr/>
        <a:lstStyle/>
        <a:p>
          <a:r>
            <a:rPr lang="en-US" smtClean="0"/>
            <a:t>Oct</a:t>
          </a:r>
          <a:endParaRPr lang="en-US" dirty="0"/>
        </a:p>
      </dgm:t>
    </dgm:pt>
    <dgm:pt modelId="{D4059CEC-2419-564F-A229-22BECAF04003}" type="sibTrans" cxnId="{C0EF160B-CBED-6B48-8F20-9794B8EED6C4}">
      <dgm:prSet/>
      <dgm:spPr/>
      <dgm:t>
        <a:bodyPr/>
        <a:lstStyle/>
        <a:p>
          <a:endParaRPr lang="en-US"/>
        </a:p>
      </dgm:t>
    </dgm:pt>
    <dgm:pt modelId="{16220403-6B5C-8745-8EFC-15664F643295}">
      <dgm:prSet phldrT="[Text]" custT="1"/>
      <dgm:spPr/>
      <dgm:t>
        <a:bodyPr/>
        <a:lstStyle/>
        <a:p>
          <a:r>
            <a:rPr lang="en-US" sz="1400" dirty="0" smtClean="0"/>
            <a:t>NCD</a:t>
          </a:r>
          <a:endParaRPr lang="en-US" sz="1400" dirty="0"/>
        </a:p>
      </dgm:t>
    </dgm:pt>
    <dgm:pt modelId="{C08FEDE4-E5FC-AD40-B80E-BFD0E5B794F2}" type="parTrans" cxnId="{8E7A8228-4B84-5640-A299-DAB9330140EF}">
      <dgm:prSet/>
      <dgm:spPr/>
      <dgm:t>
        <a:bodyPr/>
        <a:lstStyle/>
        <a:p>
          <a:r>
            <a:rPr lang="en-US" dirty="0" smtClean="0"/>
            <a:t>Nov</a:t>
          </a:r>
          <a:endParaRPr lang="en-US" dirty="0"/>
        </a:p>
      </dgm:t>
    </dgm:pt>
    <dgm:pt modelId="{B1E5C158-609B-274B-B1F5-DCF4210D3F33}" type="sibTrans" cxnId="{8E7A8228-4B84-5640-A299-DAB9330140EF}">
      <dgm:prSet/>
      <dgm:spPr/>
      <dgm:t>
        <a:bodyPr/>
        <a:lstStyle/>
        <a:p>
          <a:endParaRPr lang="en-US"/>
        </a:p>
      </dgm:t>
    </dgm:pt>
    <dgm:pt modelId="{6B36949A-BCA9-9D4C-8DAD-EE54CE9CC8BF}">
      <dgm:prSet custT="1"/>
      <dgm:spPr/>
      <dgm:t>
        <a:bodyPr/>
        <a:lstStyle/>
        <a:p>
          <a:r>
            <a:rPr lang="en-US" sz="1400" dirty="0" smtClean="0"/>
            <a:t>Nutrition</a:t>
          </a:r>
          <a:endParaRPr lang="en-US" sz="1400" dirty="0"/>
        </a:p>
      </dgm:t>
    </dgm:pt>
    <dgm:pt modelId="{4D9AEF89-3004-B346-8F3A-805A06ED74E0}" type="parTrans" cxnId="{A20EBB4A-984C-0F42-BEB4-56F7468E3F92}">
      <dgm:prSet/>
      <dgm:spPr/>
      <dgm:t>
        <a:bodyPr/>
        <a:lstStyle/>
        <a:p>
          <a:r>
            <a:rPr lang="en-US" smtClean="0"/>
            <a:t>Sep</a:t>
          </a:r>
          <a:endParaRPr lang="en-US" dirty="0"/>
        </a:p>
      </dgm:t>
    </dgm:pt>
    <dgm:pt modelId="{CCCA94B1-D9BD-464F-8F33-85ED8C92D130}" type="sibTrans" cxnId="{A20EBB4A-984C-0F42-BEB4-56F7468E3F92}">
      <dgm:prSet/>
      <dgm:spPr/>
      <dgm:t>
        <a:bodyPr/>
        <a:lstStyle/>
        <a:p>
          <a:endParaRPr lang="en-US"/>
        </a:p>
      </dgm:t>
    </dgm:pt>
    <dgm:pt modelId="{2AE6B704-0937-614C-9C1F-75F87475ABB5}">
      <dgm:prSet custT="1"/>
      <dgm:spPr/>
      <dgm:t>
        <a:bodyPr/>
        <a:lstStyle/>
        <a:p>
          <a:r>
            <a:rPr lang="en-US" sz="1200" dirty="0" smtClean="0"/>
            <a:t>ENV.</a:t>
          </a:r>
          <a:r>
            <a:rPr lang="en-US" sz="1400" dirty="0" smtClean="0"/>
            <a:t>hygiene</a:t>
          </a:r>
          <a:endParaRPr lang="en-US" sz="1400" dirty="0"/>
        </a:p>
      </dgm:t>
    </dgm:pt>
    <dgm:pt modelId="{892B914A-160E-4741-8771-900CB3A166A9}" type="parTrans" cxnId="{ED41621F-6119-8942-9741-164B4C03B571}">
      <dgm:prSet/>
      <dgm:spPr/>
      <dgm:t>
        <a:bodyPr/>
        <a:lstStyle/>
        <a:p>
          <a:r>
            <a:rPr lang="en-US" smtClean="0"/>
            <a:t>Feb</a:t>
          </a:r>
          <a:endParaRPr lang="en-US" dirty="0"/>
        </a:p>
      </dgm:t>
    </dgm:pt>
    <dgm:pt modelId="{47CAEF70-F1E8-304B-AD62-4C55977AEDE2}" type="sibTrans" cxnId="{ED41621F-6119-8942-9741-164B4C03B571}">
      <dgm:prSet/>
      <dgm:spPr/>
      <dgm:t>
        <a:bodyPr/>
        <a:lstStyle/>
        <a:p>
          <a:endParaRPr lang="en-US"/>
        </a:p>
      </dgm:t>
    </dgm:pt>
    <dgm:pt modelId="{A628235C-B878-1149-A352-ED091D099B08}">
      <dgm:prSet custT="1"/>
      <dgm:spPr/>
      <dgm:t>
        <a:bodyPr/>
        <a:lstStyle/>
        <a:p>
          <a:r>
            <a:rPr lang="en-US" sz="1400" dirty="0" smtClean="0"/>
            <a:t>RCH</a:t>
          </a:r>
          <a:endParaRPr lang="en-US" sz="1400" dirty="0"/>
        </a:p>
      </dgm:t>
    </dgm:pt>
    <dgm:pt modelId="{86A304F0-E72D-3A4C-997A-B77CE15F2380}" type="parTrans" cxnId="{3FF89FE3-B8CC-F941-BCB4-8E8D94A9F195}">
      <dgm:prSet/>
      <dgm:spPr/>
      <dgm:t>
        <a:bodyPr/>
        <a:lstStyle/>
        <a:p>
          <a:r>
            <a:rPr lang="en-US" smtClean="0"/>
            <a:t>Aug</a:t>
          </a:r>
          <a:endParaRPr lang="en-US" dirty="0"/>
        </a:p>
      </dgm:t>
    </dgm:pt>
    <dgm:pt modelId="{8E613A76-9129-9F43-8F71-E8EB1FE78EED}" type="sibTrans" cxnId="{3FF89FE3-B8CC-F941-BCB4-8E8D94A9F195}">
      <dgm:prSet/>
      <dgm:spPr/>
      <dgm:t>
        <a:bodyPr/>
        <a:lstStyle/>
        <a:p>
          <a:endParaRPr lang="en-US"/>
        </a:p>
      </dgm:t>
    </dgm:pt>
    <dgm:pt modelId="{4B1541D2-94FF-8A41-AB11-46AC060819BD}">
      <dgm:prSet custT="1"/>
      <dgm:spPr/>
      <dgm:t>
        <a:bodyPr/>
        <a:lstStyle/>
        <a:p>
          <a:r>
            <a:rPr lang="en-US" sz="1400" dirty="0" err="1" smtClean="0"/>
            <a:t>Comm</a:t>
          </a:r>
          <a:r>
            <a:rPr lang="en-US" sz="1400" dirty="0" smtClean="0"/>
            <a:t>diseases</a:t>
          </a:r>
          <a:endParaRPr lang="en-US" sz="1400" dirty="0"/>
        </a:p>
      </dgm:t>
    </dgm:pt>
    <dgm:pt modelId="{1633DB90-D945-524E-AAED-9EB0073D10A6}" type="parTrans" cxnId="{67559F80-DC6F-2240-981F-D028E371AEAD}">
      <dgm:prSet/>
      <dgm:spPr/>
      <dgm:t>
        <a:bodyPr/>
        <a:lstStyle/>
        <a:p>
          <a:r>
            <a:rPr lang="en-US" smtClean="0"/>
            <a:t>Mar</a:t>
          </a:r>
          <a:endParaRPr lang="en-US" dirty="0"/>
        </a:p>
      </dgm:t>
    </dgm:pt>
    <dgm:pt modelId="{8713C49C-1B8F-AA4A-AF8C-332113955189}" type="sibTrans" cxnId="{67559F80-DC6F-2240-981F-D028E371AEAD}">
      <dgm:prSet/>
      <dgm:spPr/>
      <dgm:t>
        <a:bodyPr/>
        <a:lstStyle/>
        <a:p>
          <a:endParaRPr lang="en-US"/>
        </a:p>
      </dgm:t>
    </dgm:pt>
    <dgm:pt modelId="{66D25B51-89D5-6848-8085-02A9CEFC8BFA}">
      <dgm:prSet custT="1"/>
      <dgm:spPr/>
      <dgm:t>
        <a:bodyPr/>
        <a:lstStyle/>
        <a:p>
          <a:r>
            <a:rPr lang="en-US" sz="1400" dirty="0" smtClean="0"/>
            <a:t>Anemia</a:t>
          </a:r>
          <a:endParaRPr lang="en-US" sz="1400" dirty="0"/>
        </a:p>
      </dgm:t>
    </dgm:pt>
    <dgm:pt modelId="{635B4FF1-86EB-674D-A747-0FD28AEADF05}" type="parTrans" cxnId="{D6F42338-0E74-8A4E-8627-5EF0DF27966C}">
      <dgm:prSet/>
      <dgm:spPr/>
      <dgm:t>
        <a:bodyPr/>
        <a:lstStyle/>
        <a:p>
          <a:r>
            <a:rPr lang="en-US" smtClean="0"/>
            <a:t>Jul</a:t>
          </a:r>
          <a:endParaRPr lang="en-US" dirty="0"/>
        </a:p>
      </dgm:t>
    </dgm:pt>
    <dgm:pt modelId="{2318589A-CF1C-514C-8ACF-AF80B899234C}" type="sibTrans" cxnId="{D6F42338-0E74-8A4E-8627-5EF0DF27966C}">
      <dgm:prSet/>
      <dgm:spPr/>
      <dgm:t>
        <a:bodyPr/>
        <a:lstStyle/>
        <a:p>
          <a:endParaRPr lang="en-US"/>
        </a:p>
      </dgm:t>
    </dgm:pt>
    <dgm:pt modelId="{DEAEC4C4-2674-AF4A-8A22-444CA4AAC258}">
      <dgm:prSet custT="1"/>
      <dgm:spPr/>
      <dgm:t>
        <a:bodyPr/>
        <a:lstStyle/>
        <a:p>
          <a:r>
            <a:rPr lang="en-US" sz="1400" dirty="0" smtClean="0"/>
            <a:t>Pers.hygiene</a:t>
          </a:r>
          <a:endParaRPr lang="en-US" sz="1400" dirty="0"/>
        </a:p>
      </dgm:t>
    </dgm:pt>
    <dgm:pt modelId="{365BB777-6D7C-E247-8C2F-872565027FFA}" type="parTrans" cxnId="{0FC1470F-46AC-754C-B6BD-9621BA521791}">
      <dgm:prSet/>
      <dgm:spPr/>
      <dgm:t>
        <a:bodyPr/>
        <a:lstStyle/>
        <a:p>
          <a:r>
            <a:rPr lang="en-US" smtClean="0"/>
            <a:t>Jun</a:t>
          </a:r>
          <a:endParaRPr lang="en-US" dirty="0"/>
        </a:p>
      </dgm:t>
    </dgm:pt>
    <dgm:pt modelId="{8CA2AB5C-3A11-0246-BD84-D8341CD104BB}" type="sibTrans" cxnId="{0FC1470F-46AC-754C-B6BD-9621BA521791}">
      <dgm:prSet/>
      <dgm:spPr/>
      <dgm:t>
        <a:bodyPr/>
        <a:lstStyle/>
        <a:p>
          <a:endParaRPr lang="en-US"/>
        </a:p>
      </dgm:t>
    </dgm:pt>
    <dgm:pt modelId="{1E9EBE24-0165-B54C-B586-B510C71C4D45}" type="pres">
      <dgm:prSet presAssocID="{07B92B4E-0019-6D4C-B7EA-520C2D1ABAA2}" presName="Name0" presStyleCnt="0">
        <dgm:presLayoutVars>
          <dgm:chMax val="1"/>
          <dgm:dir/>
          <dgm:animLvl val="ctr"/>
          <dgm:resizeHandles val="exact"/>
        </dgm:presLayoutVars>
      </dgm:prSet>
      <dgm:spPr/>
      <dgm:t>
        <a:bodyPr/>
        <a:lstStyle/>
        <a:p>
          <a:endParaRPr lang="en-US"/>
        </a:p>
      </dgm:t>
    </dgm:pt>
    <dgm:pt modelId="{86F8203D-D1B8-DF43-84E9-8BEA3DE4E57F}" type="pres">
      <dgm:prSet presAssocID="{C4A41287-B341-B249-97EA-3D367B731575}" presName="centerShape" presStyleLbl="node0" presStyleIdx="0" presStyleCnt="1" custLinFactNeighborX="-913"/>
      <dgm:spPr/>
      <dgm:t>
        <a:bodyPr/>
        <a:lstStyle/>
        <a:p>
          <a:endParaRPr lang="en-US"/>
        </a:p>
      </dgm:t>
    </dgm:pt>
    <dgm:pt modelId="{473E4EED-6926-4143-854C-1EF6C8907DA5}" type="pres">
      <dgm:prSet presAssocID="{433F761F-6DCB-8A45-979E-B8AE2E2BD455}" presName="parTrans" presStyleLbl="sibTrans2D1" presStyleIdx="0" presStyleCnt="10"/>
      <dgm:spPr/>
      <dgm:t>
        <a:bodyPr/>
        <a:lstStyle/>
        <a:p>
          <a:endParaRPr lang="en-US"/>
        </a:p>
      </dgm:t>
    </dgm:pt>
    <dgm:pt modelId="{0ADB6FE3-86A6-294C-9D53-614EE3B7A5B2}" type="pres">
      <dgm:prSet presAssocID="{433F761F-6DCB-8A45-979E-B8AE2E2BD455}" presName="connectorText" presStyleLbl="sibTrans2D1" presStyleIdx="0" presStyleCnt="10"/>
      <dgm:spPr/>
      <dgm:t>
        <a:bodyPr/>
        <a:lstStyle/>
        <a:p>
          <a:endParaRPr lang="en-US"/>
        </a:p>
      </dgm:t>
    </dgm:pt>
    <dgm:pt modelId="{ABFC6C52-3524-BA48-AEDD-3411E6B6EDAC}" type="pres">
      <dgm:prSet presAssocID="{A05BB3DF-3A3F-474C-9331-31DA32405D93}" presName="node" presStyleLbl="node1" presStyleIdx="0" presStyleCnt="10">
        <dgm:presLayoutVars>
          <dgm:bulletEnabled val="1"/>
        </dgm:presLayoutVars>
      </dgm:prSet>
      <dgm:spPr/>
      <dgm:t>
        <a:bodyPr/>
        <a:lstStyle/>
        <a:p>
          <a:endParaRPr lang="en-US"/>
        </a:p>
      </dgm:t>
    </dgm:pt>
    <dgm:pt modelId="{68931D38-7550-2344-AE59-F70EBC6E81DE}" type="pres">
      <dgm:prSet presAssocID="{9AFF103E-4F09-4745-B592-4E6B7784BFFF}" presName="parTrans" presStyleLbl="sibTrans2D1" presStyleIdx="1" presStyleCnt="10"/>
      <dgm:spPr/>
      <dgm:t>
        <a:bodyPr/>
        <a:lstStyle/>
        <a:p>
          <a:endParaRPr lang="en-US"/>
        </a:p>
      </dgm:t>
    </dgm:pt>
    <dgm:pt modelId="{5264CAC2-9D95-2740-BE01-3858D50A82F2}" type="pres">
      <dgm:prSet presAssocID="{9AFF103E-4F09-4745-B592-4E6B7784BFFF}" presName="connectorText" presStyleLbl="sibTrans2D1" presStyleIdx="1" presStyleCnt="10"/>
      <dgm:spPr/>
      <dgm:t>
        <a:bodyPr/>
        <a:lstStyle/>
        <a:p>
          <a:endParaRPr lang="en-US"/>
        </a:p>
      </dgm:t>
    </dgm:pt>
    <dgm:pt modelId="{2C42256D-618B-FB4C-993A-76FA0B8D85BB}" type="pres">
      <dgm:prSet presAssocID="{A67E697B-0150-224B-9F25-754E5D5C6D19}" presName="node" presStyleLbl="node1" presStyleIdx="1" presStyleCnt="10">
        <dgm:presLayoutVars>
          <dgm:bulletEnabled val="1"/>
        </dgm:presLayoutVars>
      </dgm:prSet>
      <dgm:spPr/>
      <dgm:t>
        <a:bodyPr/>
        <a:lstStyle/>
        <a:p>
          <a:endParaRPr lang="en-US"/>
        </a:p>
      </dgm:t>
    </dgm:pt>
    <dgm:pt modelId="{A00A9BC9-87CE-0E4E-BFA4-A84352C5EB71}" type="pres">
      <dgm:prSet presAssocID="{892B914A-160E-4741-8771-900CB3A166A9}" presName="parTrans" presStyleLbl="sibTrans2D1" presStyleIdx="2" presStyleCnt="10"/>
      <dgm:spPr/>
      <dgm:t>
        <a:bodyPr/>
        <a:lstStyle/>
        <a:p>
          <a:endParaRPr lang="en-US"/>
        </a:p>
      </dgm:t>
    </dgm:pt>
    <dgm:pt modelId="{CB0DEEC6-969C-7F4C-AAB8-ABA066D3F309}" type="pres">
      <dgm:prSet presAssocID="{892B914A-160E-4741-8771-900CB3A166A9}" presName="connectorText" presStyleLbl="sibTrans2D1" presStyleIdx="2" presStyleCnt="10"/>
      <dgm:spPr/>
      <dgm:t>
        <a:bodyPr/>
        <a:lstStyle/>
        <a:p>
          <a:endParaRPr lang="en-US"/>
        </a:p>
      </dgm:t>
    </dgm:pt>
    <dgm:pt modelId="{D8C994FA-0921-CE4F-AC84-70F2F9B7106E}" type="pres">
      <dgm:prSet presAssocID="{2AE6B704-0937-614C-9C1F-75F87475ABB5}" presName="node" presStyleLbl="node1" presStyleIdx="2" presStyleCnt="10">
        <dgm:presLayoutVars>
          <dgm:bulletEnabled val="1"/>
        </dgm:presLayoutVars>
      </dgm:prSet>
      <dgm:spPr/>
      <dgm:t>
        <a:bodyPr/>
        <a:lstStyle/>
        <a:p>
          <a:endParaRPr lang="en-US"/>
        </a:p>
      </dgm:t>
    </dgm:pt>
    <dgm:pt modelId="{EABD893E-6AAC-1F46-BABA-ADDB0D04D6E5}" type="pres">
      <dgm:prSet presAssocID="{1633DB90-D945-524E-AAED-9EB0073D10A6}" presName="parTrans" presStyleLbl="sibTrans2D1" presStyleIdx="3" presStyleCnt="10"/>
      <dgm:spPr/>
      <dgm:t>
        <a:bodyPr/>
        <a:lstStyle/>
        <a:p>
          <a:endParaRPr lang="en-US"/>
        </a:p>
      </dgm:t>
    </dgm:pt>
    <dgm:pt modelId="{880D617B-4AE0-C341-AE73-EC0C6CB554D9}" type="pres">
      <dgm:prSet presAssocID="{1633DB90-D945-524E-AAED-9EB0073D10A6}" presName="connectorText" presStyleLbl="sibTrans2D1" presStyleIdx="3" presStyleCnt="10"/>
      <dgm:spPr/>
      <dgm:t>
        <a:bodyPr/>
        <a:lstStyle/>
        <a:p>
          <a:endParaRPr lang="en-US"/>
        </a:p>
      </dgm:t>
    </dgm:pt>
    <dgm:pt modelId="{792D7AAD-546F-B647-865B-17409DB29BEE}" type="pres">
      <dgm:prSet presAssocID="{4B1541D2-94FF-8A41-AB11-46AC060819BD}" presName="node" presStyleLbl="node1" presStyleIdx="3" presStyleCnt="10">
        <dgm:presLayoutVars>
          <dgm:bulletEnabled val="1"/>
        </dgm:presLayoutVars>
      </dgm:prSet>
      <dgm:spPr/>
      <dgm:t>
        <a:bodyPr/>
        <a:lstStyle/>
        <a:p>
          <a:endParaRPr lang="en-US"/>
        </a:p>
      </dgm:t>
    </dgm:pt>
    <dgm:pt modelId="{130D18BE-686E-BF4B-9E43-BB382049EDC2}" type="pres">
      <dgm:prSet presAssocID="{365BB777-6D7C-E247-8C2F-872565027FFA}" presName="parTrans" presStyleLbl="sibTrans2D1" presStyleIdx="4" presStyleCnt="10"/>
      <dgm:spPr/>
      <dgm:t>
        <a:bodyPr/>
        <a:lstStyle/>
        <a:p>
          <a:endParaRPr lang="en-US"/>
        </a:p>
      </dgm:t>
    </dgm:pt>
    <dgm:pt modelId="{A1E4FC2E-9236-5D41-870F-796B341937E9}" type="pres">
      <dgm:prSet presAssocID="{365BB777-6D7C-E247-8C2F-872565027FFA}" presName="connectorText" presStyleLbl="sibTrans2D1" presStyleIdx="4" presStyleCnt="10"/>
      <dgm:spPr/>
      <dgm:t>
        <a:bodyPr/>
        <a:lstStyle/>
        <a:p>
          <a:endParaRPr lang="en-US"/>
        </a:p>
      </dgm:t>
    </dgm:pt>
    <dgm:pt modelId="{66E07D93-6497-4549-ADB8-B3D4C41FE840}" type="pres">
      <dgm:prSet presAssocID="{DEAEC4C4-2674-AF4A-8A22-444CA4AAC258}" presName="node" presStyleLbl="node1" presStyleIdx="4" presStyleCnt="10">
        <dgm:presLayoutVars>
          <dgm:bulletEnabled val="1"/>
        </dgm:presLayoutVars>
      </dgm:prSet>
      <dgm:spPr/>
      <dgm:t>
        <a:bodyPr/>
        <a:lstStyle/>
        <a:p>
          <a:endParaRPr lang="en-US"/>
        </a:p>
      </dgm:t>
    </dgm:pt>
    <dgm:pt modelId="{AC7DF50C-F28E-D24C-89D3-479FD1BF6AF2}" type="pres">
      <dgm:prSet presAssocID="{635B4FF1-86EB-674D-A747-0FD28AEADF05}" presName="parTrans" presStyleLbl="sibTrans2D1" presStyleIdx="5" presStyleCnt="10"/>
      <dgm:spPr/>
      <dgm:t>
        <a:bodyPr/>
        <a:lstStyle/>
        <a:p>
          <a:endParaRPr lang="en-US"/>
        </a:p>
      </dgm:t>
    </dgm:pt>
    <dgm:pt modelId="{06746347-5F6C-E342-8471-50E2947D5D4F}" type="pres">
      <dgm:prSet presAssocID="{635B4FF1-86EB-674D-A747-0FD28AEADF05}" presName="connectorText" presStyleLbl="sibTrans2D1" presStyleIdx="5" presStyleCnt="10"/>
      <dgm:spPr/>
      <dgm:t>
        <a:bodyPr/>
        <a:lstStyle/>
        <a:p>
          <a:endParaRPr lang="en-US"/>
        </a:p>
      </dgm:t>
    </dgm:pt>
    <dgm:pt modelId="{38860F8A-2ED0-2A45-9B83-E6A44C08FCF3}" type="pres">
      <dgm:prSet presAssocID="{66D25B51-89D5-6848-8085-02A9CEFC8BFA}" presName="node" presStyleLbl="node1" presStyleIdx="5" presStyleCnt="10">
        <dgm:presLayoutVars>
          <dgm:bulletEnabled val="1"/>
        </dgm:presLayoutVars>
      </dgm:prSet>
      <dgm:spPr/>
      <dgm:t>
        <a:bodyPr/>
        <a:lstStyle/>
        <a:p>
          <a:endParaRPr lang="en-US"/>
        </a:p>
      </dgm:t>
    </dgm:pt>
    <dgm:pt modelId="{028F6390-5E89-4F4C-BBCB-D6DFA0B7496C}" type="pres">
      <dgm:prSet presAssocID="{86A304F0-E72D-3A4C-997A-B77CE15F2380}" presName="parTrans" presStyleLbl="sibTrans2D1" presStyleIdx="6" presStyleCnt="10"/>
      <dgm:spPr/>
      <dgm:t>
        <a:bodyPr/>
        <a:lstStyle/>
        <a:p>
          <a:endParaRPr lang="en-US"/>
        </a:p>
      </dgm:t>
    </dgm:pt>
    <dgm:pt modelId="{7DAFDE2B-97B9-C844-A6BE-F0FE756FF3C6}" type="pres">
      <dgm:prSet presAssocID="{86A304F0-E72D-3A4C-997A-B77CE15F2380}" presName="connectorText" presStyleLbl="sibTrans2D1" presStyleIdx="6" presStyleCnt="10"/>
      <dgm:spPr/>
      <dgm:t>
        <a:bodyPr/>
        <a:lstStyle/>
        <a:p>
          <a:endParaRPr lang="en-US"/>
        </a:p>
      </dgm:t>
    </dgm:pt>
    <dgm:pt modelId="{36566ECF-C3E7-D645-8737-84F3004F63C3}" type="pres">
      <dgm:prSet presAssocID="{A628235C-B878-1149-A352-ED091D099B08}" presName="node" presStyleLbl="node1" presStyleIdx="6" presStyleCnt="10">
        <dgm:presLayoutVars>
          <dgm:bulletEnabled val="1"/>
        </dgm:presLayoutVars>
      </dgm:prSet>
      <dgm:spPr/>
      <dgm:t>
        <a:bodyPr/>
        <a:lstStyle/>
        <a:p>
          <a:endParaRPr lang="en-US"/>
        </a:p>
      </dgm:t>
    </dgm:pt>
    <dgm:pt modelId="{ECA39BD4-1018-0C4E-B986-5916954F7A9C}" type="pres">
      <dgm:prSet presAssocID="{4D9AEF89-3004-B346-8F3A-805A06ED74E0}" presName="parTrans" presStyleLbl="sibTrans2D1" presStyleIdx="7" presStyleCnt="10"/>
      <dgm:spPr/>
      <dgm:t>
        <a:bodyPr/>
        <a:lstStyle/>
        <a:p>
          <a:endParaRPr lang="en-US"/>
        </a:p>
      </dgm:t>
    </dgm:pt>
    <dgm:pt modelId="{78CAAF83-3F53-3C47-91E8-C25F7EBE657B}" type="pres">
      <dgm:prSet presAssocID="{4D9AEF89-3004-B346-8F3A-805A06ED74E0}" presName="connectorText" presStyleLbl="sibTrans2D1" presStyleIdx="7" presStyleCnt="10"/>
      <dgm:spPr/>
      <dgm:t>
        <a:bodyPr/>
        <a:lstStyle/>
        <a:p>
          <a:endParaRPr lang="en-US"/>
        </a:p>
      </dgm:t>
    </dgm:pt>
    <dgm:pt modelId="{398D4EE8-4664-A74B-867F-79D2E6032709}" type="pres">
      <dgm:prSet presAssocID="{6B36949A-BCA9-9D4C-8DAD-EE54CE9CC8BF}" presName="node" presStyleLbl="node1" presStyleIdx="7" presStyleCnt="10">
        <dgm:presLayoutVars>
          <dgm:bulletEnabled val="1"/>
        </dgm:presLayoutVars>
      </dgm:prSet>
      <dgm:spPr/>
      <dgm:t>
        <a:bodyPr/>
        <a:lstStyle/>
        <a:p>
          <a:endParaRPr lang="en-US"/>
        </a:p>
      </dgm:t>
    </dgm:pt>
    <dgm:pt modelId="{87C5403F-8C76-1146-8B25-F5672A0548B1}" type="pres">
      <dgm:prSet presAssocID="{9CF9E1C9-3DE0-774E-8E1F-46877A106F1C}" presName="parTrans" presStyleLbl="sibTrans2D1" presStyleIdx="8" presStyleCnt="10"/>
      <dgm:spPr/>
      <dgm:t>
        <a:bodyPr/>
        <a:lstStyle/>
        <a:p>
          <a:endParaRPr lang="en-US"/>
        </a:p>
      </dgm:t>
    </dgm:pt>
    <dgm:pt modelId="{02F3F57C-9841-1845-83AF-E0DB94CECE1D}" type="pres">
      <dgm:prSet presAssocID="{9CF9E1C9-3DE0-774E-8E1F-46877A106F1C}" presName="connectorText" presStyleLbl="sibTrans2D1" presStyleIdx="8" presStyleCnt="10"/>
      <dgm:spPr/>
      <dgm:t>
        <a:bodyPr/>
        <a:lstStyle/>
        <a:p>
          <a:endParaRPr lang="en-US"/>
        </a:p>
      </dgm:t>
    </dgm:pt>
    <dgm:pt modelId="{B3473B53-039C-3D45-A887-11F5E0473A7C}" type="pres">
      <dgm:prSet presAssocID="{63768F70-6382-5A4D-9B4B-D2BF2D043414}" presName="node" presStyleLbl="node1" presStyleIdx="8" presStyleCnt="10">
        <dgm:presLayoutVars>
          <dgm:bulletEnabled val="1"/>
        </dgm:presLayoutVars>
      </dgm:prSet>
      <dgm:spPr/>
      <dgm:t>
        <a:bodyPr/>
        <a:lstStyle/>
        <a:p>
          <a:endParaRPr lang="en-US"/>
        </a:p>
      </dgm:t>
    </dgm:pt>
    <dgm:pt modelId="{2933CB83-367E-1849-BC55-C45A4AE816A9}" type="pres">
      <dgm:prSet presAssocID="{C08FEDE4-E5FC-AD40-B80E-BFD0E5B794F2}" presName="parTrans" presStyleLbl="sibTrans2D1" presStyleIdx="9" presStyleCnt="10" custLinFactNeighborX="-17439" custLinFactNeighborY="4257"/>
      <dgm:spPr/>
      <dgm:t>
        <a:bodyPr/>
        <a:lstStyle/>
        <a:p>
          <a:endParaRPr lang="en-US"/>
        </a:p>
      </dgm:t>
    </dgm:pt>
    <dgm:pt modelId="{DAEF7D7F-F6A6-7146-87F7-976DFD41D135}" type="pres">
      <dgm:prSet presAssocID="{C08FEDE4-E5FC-AD40-B80E-BFD0E5B794F2}" presName="connectorText" presStyleLbl="sibTrans2D1" presStyleIdx="9" presStyleCnt="10"/>
      <dgm:spPr/>
      <dgm:t>
        <a:bodyPr/>
        <a:lstStyle/>
        <a:p>
          <a:endParaRPr lang="en-US"/>
        </a:p>
      </dgm:t>
    </dgm:pt>
    <dgm:pt modelId="{E831EA21-D422-B847-8722-0BF31F073A42}" type="pres">
      <dgm:prSet presAssocID="{16220403-6B5C-8745-8EFC-15664F643295}" presName="node" presStyleLbl="node1" presStyleIdx="9" presStyleCnt="10">
        <dgm:presLayoutVars>
          <dgm:bulletEnabled val="1"/>
        </dgm:presLayoutVars>
      </dgm:prSet>
      <dgm:spPr/>
      <dgm:t>
        <a:bodyPr/>
        <a:lstStyle/>
        <a:p>
          <a:endParaRPr lang="en-US"/>
        </a:p>
      </dgm:t>
    </dgm:pt>
  </dgm:ptLst>
  <dgm:cxnLst>
    <dgm:cxn modelId="{571ED3CC-4301-495D-B083-8A6DB10EA952}" type="presOf" srcId="{A67E697B-0150-224B-9F25-754E5D5C6D19}" destId="{2C42256D-618B-FB4C-993A-76FA0B8D85BB}" srcOrd="0" destOrd="0" presId="urn:microsoft.com/office/officeart/2005/8/layout/radial5"/>
    <dgm:cxn modelId="{67559F80-DC6F-2240-981F-D028E371AEAD}" srcId="{C4A41287-B341-B249-97EA-3D367B731575}" destId="{4B1541D2-94FF-8A41-AB11-46AC060819BD}" srcOrd="3" destOrd="0" parTransId="{1633DB90-D945-524E-AAED-9EB0073D10A6}" sibTransId="{8713C49C-1B8F-AA4A-AF8C-332113955189}"/>
    <dgm:cxn modelId="{1C983DD9-FCA1-406F-8B2C-8CD5B1332E6F}" type="presOf" srcId="{9AFF103E-4F09-4745-B592-4E6B7784BFFF}" destId="{5264CAC2-9D95-2740-BE01-3858D50A82F2}" srcOrd="1" destOrd="0" presId="urn:microsoft.com/office/officeart/2005/8/layout/radial5"/>
    <dgm:cxn modelId="{38FD8E39-23D6-44AE-99C8-95CA0E5C1722}" type="presOf" srcId="{86A304F0-E72D-3A4C-997A-B77CE15F2380}" destId="{028F6390-5E89-4F4C-BBCB-D6DFA0B7496C}" srcOrd="0" destOrd="0" presId="urn:microsoft.com/office/officeart/2005/8/layout/radial5"/>
    <dgm:cxn modelId="{A8BF4F52-9451-4D98-A179-E52270F8A9B9}" type="presOf" srcId="{9AFF103E-4F09-4745-B592-4E6B7784BFFF}" destId="{68931D38-7550-2344-AE59-F70EBC6E81DE}" srcOrd="0" destOrd="0" presId="urn:microsoft.com/office/officeart/2005/8/layout/radial5"/>
    <dgm:cxn modelId="{8E7A8228-4B84-5640-A299-DAB9330140EF}" srcId="{C4A41287-B341-B249-97EA-3D367B731575}" destId="{16220403-6B5C-8745-8EFC-15664F643295}" srcOrd="9" destOrd="0" parTransId="{C08FEDE4-E5FC-AD40-B80E-BFD0E5B794F2}" sibTransId="{B1E5C158-609B-274B-B1F5-DCF4210D3F33}"/>
    <dgm:cxn modelId="{A20EBB4A-984C-0F42-BEB4-56F7468E3F92}" srcId="{C4A41287-B341-B249-97EA-3D367B731575}" destId="{6B36949A-BCA9-9D4C-8DAD-EE54CE9CC8BF}" srcOrd="7" destOrd="0" parTransId="{4D9AEF89-3004-B346-8F3A-805A06ED74E0}" sibTransId="{CCCA94B1-D9BD-464F-8F33-85ED8C92D130}"/>
    <dgm:cxn modelId="{D6F42338-0E74-8A4E-8627-5EF0DF27966C}" srcId="{C4A41287-B341-B249-97EA-3D367B731575}" destId="{66D25B51-89D5-6848-8085-02A9CEFC8BFA}" srcOrd="5" destOrd="0" parTransId="{635B4FF1-86EB-674D-A747-0FD28AEADF05}" sibTransId="{2318589A-CF1C-514C-8ACF-AF80B899234C}"/>
    <dgm:cxn modelId="{6A20C343-D9CE-D647-B0FA-D778F8BA59E2}" srcId="{C4A41287-B341-B249-97EA-3D367B731575}" destId="{A05BB3DF-3A3F-474C-9331-31DA32405D93}" srcOrd="0" destOrd="0" parTransId="{433F761F-6DCB-8A45-979E-B8AE2E2BD455}" sibTransId="{A7E2F294-B996-6545-905F-A9A3F110A371}"/>
    <dgm:cxn modelId="{3FF89FE3-B8CC-F941-BCB4-8E8D94A9F195}" srcId="{C4A41287-B341-B249-97EA-3D367B731575}" destId="{A628235C-B878-1149-A352-ED091D099B08}" srcOrd="6" destOrd="0" parTransId="{86A304F0-E72D-3A4C-997A-B77CE15F2380}" sibTransId="{8E613A76-9129-9F43-8F71-E8EB1FE78EED}"/>
    <dgm:cxn modelId="{3CA063E5-265C-4BAC-8184-9662D348E10A}" type="presOf" srcId="{A05BB3DF-3A3F-474C-9331-31DA32405D93}" destId="{ABFC6C52-3524-BA48-AEDD-3411E6B6EDAC}" srcOrd="0" destOrd="0" presId="urn:microsoft.com/office/officeart/2005/8/layout/radial5"/>
    <dgm:cxn modelId="{C4A40119-26D2-4E5C-8B1C-476902641204}" type="presOf" srcId="{892B914A-160E-4741-8771-900CB3A166A9}" destId="{A00A9BC9-87CE-0E4E-BFA4-A84352C5EB71}" srcOrd="0" destOrd="0" presId="urn:microsoft.com/office/officeart/2005/8/layout/radial5"/>
    <dgm:cxn modelId="{8EB06E38-8328-7047-AC21-DE0AE36070B3}" srcId="{07B92B4E-0019-6D4C-B7EA-520C2D1ABAA2}" destId="{C4A41287-B341-B249-97EA-3D367B731575}" srcOrd="0" destOrd="0" parTransId="{BDEB2B31-16C6-F343-BB2E-9F5F7C3B259E}" sibTransId="{BE515773-13B9-BE46-97F4-D6B591B13A92}"/>
    <dgm:cxn modelId="{1DD53BE4-2EF6-4C62-A4D8-6B44CA99130B}" type="presOf" srcId="{365BB777-6D7C-E247-8C2F-872565027FFA}" destId="{A1E4FC2E-9236-5D41-870F-796B341937E9}" srcOrd="1" destOrd="0" presId="urn:microsoft.com/office/officeart/2005/8/layout/radial5"/>
    <dgm:cxn modelId="{2B0ABC50-C24D-480F-92C5-272696DAAD22}" type="presOf" srcId="{365BB777-6D7C-E247-8C2F-872565027FFA}" destId="{130D18BE-686E-BF4B-9E43-BB382049EDC2}" srcOrd="0" destOrd="0" presId="urn:microsoft.com/office/officeart/2005/8/layout/radial5"/>
    <dgm:cxn modelId="{E398AAA4-B639-4AA6-B2E9-038967012642}" type="presOf" srcId="{9CF9E1C9-3DE0-774E-8E1F-46877A106F1C}" destId="{02F3F57C-9841-1845-83AF-E0DB94CECE1D}" srcOrd="1" destOrd="0" presId="urn:microsoft.com/office/officeart/2005/8/layout/radial5"/>
    <dgm:cxn modelId="{940E1264-64EF-4567-9BB3-0AFA59EA9676}" type="presOf" srcId="{6B36949A-BCA9-9D4C-8DAD-EE54CE9CC8BF}" destId="{398D4EE8-4664-A74B-867F-79D2E6032709}" srcOrd="0" destOrd="0" presId="urn:microsoft.com/office/officeart/2005/8/layout/radial5"/>
    <dgm:cxn modelId="{C69099D1-5878-44A4-9E82-A5038FCFA223}" type="presOf" srcId="{9CF9E1C9-3DE0-774E-8E1F-46877A106F1C}" destId="{87C5403F-8C76-1146-8B25-F5672A0548B1}" srcOrd="0" destOrd="0" presId="urn:microsoft.com/office/officeart/2005/8/layout/radial5"/>
    <dgm:cxn modelId="{E77B9FA0-2F4B-4A21-AD4D-542963E4F66F}" type="presOf" srcId="{2AE6B704-0937-614C-9C1F-75F87475ABB5}" destId="{D8C994FA-0921-CE4F-AC84-70F2F9B7106E}" srcOrd="0" destOrd="0" presId="urn:microsoft.com/office/officeart/2005/8/layout/radial5"/>
    <dgm:cxn modelId="{BC7BACB5-FBDD-46D0-BA64-CEA49CE1D694}" type="presOf" srcId="{C08FEDE4-E5FC-AD40-B80E-BFD0E5B794F2}" destId="{2933CB83-367E-1849-BC55-C45A4AE816A9}" srcOrd="0" destOrd="0" presId="urn:microsoft.com/office/officeart/2005/8/layout/radial5"/>
    <dgm:cxn modelId="{A260CB81-563B-4BCD-B30C-5F1C60BFD7D5}" type="presOf" srcId="{4D9AEF89-3004-B346-8F3A-805A06ED74E0}" destId="{ECA39BD4-1018-0C4E-B986-5916954F7A9C}" srcOrd="0" destOrd="0" presId="urn:microsoft.com/office/officeart/2005/8/layout/radial5"/>
    <dgm:cxn modelId="{2B824BEE-F911-4EB6-BE58-F3FEC1B631B9}" type="presOf" srcId="{433F761F-6DCB-8A45-979E-B8AE2E2BD455}" destId="{0ADB6FE3-86A6-294C-9D53-614EE3B7A5B2}" srcOrd="1" destOrd="0" presId="urn:microsoft.com/office/officeart/2005/8/layout/radial5"/>
    <dgm:cxn modelId="{5E76122F-B9DF-4478-B3FF-07283689FE2D}" type="presOf" srcId="{635B4FF1-86EB-674D-A747-0FD28AEADF05}" destId="{06746347-5F6C-E342-8471-50E2947D5D4F}" srcOrd="1" destOrd="0" presId="urn:microsoft.com/office/officeart/2005/8/layout/radial5"/>
    <dgm:cxn modelId="{586AEDD6-26D7-4947-A815-5490D2D95DDC}" type="presOf" srcId="{16220403-6B5C-8745-8EFC-15664F643295}" destId="{E831EA21-D422-B847-8722-0BF31F073A42}" srcOrd="0" destOrd="0" presId="urn:microsoft.com/office/officeart/2005/8/layout/radial5"/>
    <dgm:cxn modelId="{89398FE9-9017-43FC-BBD3-1B84E58DDE9A}" type="presOf" srcId="{1633DB90-D945-524E-AAED-9EB0073D10A6}" destId="{880D617B-4AE0-C341-AE73-EC0C6CB554D9}" srcOrd="1" destOrd="0" presId="urn:microsoft.com/office/officeart/2005/8/layout/radial5"/>
    <dgm:cxn modelId="{C0EF160B-CBED-6B48-8F20-9794B8EED6C4}" srcId="{C4A41287-B341-B249-97EA-3D367B731575}" destId="{63768F70-6382-5A4D-9B4B-D2BF2D043414}" srcOrd="8" destOrd="0" parTransId="{9CF9E1C9-3DE0-774E-8E1F-46877A106F1C}" sibTransId="{D4059CEC-2419-564F-A229-22BECAF04003}"/>
    <dgm:cxn modelId="{0FC1470F-46AC-754C-B6BD-9621BA521791}" srcId="{C4A41287-B341-B249-97EA-3D367B731575}" destId="{DEAEC4C4-2674-AF4A-8A22-444CA4AAC258}" srcOrd="4" destOrd="0" parTransId="{365BB777-6D7C-E247-8C2F-872565027FFA}" sibTransId="{8CA2AB5C-3A11-0246-BD84-D8341CD104BB}"/>
    <dgm:cxn modelId="{C3F12CB7-7D1A-4E39-8B5E-05E58385738B}" type="presOf" srcId="{433F761F-6DCB-8A45-979E-B8AE2E2BD455}" destId="{473E4EED-6926-4143-854C-1EF6C8907DA5}" srcOrd="0" destOrd="0" presId="urn:microsoft.com/office/officeart/2005/8/layout/radial5"/>
    <dgm:cxn modelId="{F38A64A1-A960-4D51-A04C-38F81D70EA4B}" type="presOf" srcId="{86A304F0-E72D-3A4C-997A-B77CE15F2380}" destId="{7DAFDE2B-97B9-C844-A6BE-F0FE756FF3C6}" srcOrd="1" destOrd="0" presId="urn:microsoft.com/office/officeart/2005/8/layout/radial5"/>
    <dgm:cxn modelId="{79D0385A-F602-4F08-8CDA-B33098FC842F}" type="presOf" srcId="{A628235C-B878-1149-A352-ED091D099B08}" destId="{36566ECF-C3E7-D645-8737-84F3004F63C3}" srcOrd="0" destOrd="0" presId="urn:microsoft.com/office/officeart/2005/8/layout/radial5"/>
    <dgm:cxn modelId="{C50B9CDB-9C99-4767-80A8-8A58DBE3B9A7}" type="presOf" srcId="{07B92B4E-0019-6D4C-B7EA-520C2D1ABAA2}" destId="{1E9EBE24-0165-B54C-B586-B510C71C4D45}" srcOrd="0" destOrd="0" presId="urn:microsoft.com/office/officeart/2005/8/layout/radial5"/>
    <dgm:cxn modelId="{3B3F155D-D764-445E-987A-E112F3D01530}" type="presOf" srcId="{4B1541D2-94FF-8A41-AB11-46AC060819BD}" destId="{792D7AAD-546F-B647-865B-17409DB29BEE}" srcOrd="0" destOrd="0" presId="urn:microsoft.com/office/officeart/2005/8/layout/radial5"/>
    <dgm:cxn modelId="{2302F6CC-648C-4DC0-A7C8-645FF4F9FEE3}" type="presOf" srcId="{66D25B51-89D5-6848-8085-02A9CEFC8BFA}" destId="{38860F8A-2ED0-2A45-9B83-E6A44C08FCF3}" srcOrd="0" destOrd="0" presId="urn:microsoft.com/office/officeart/2005/8/layout/radial5"/>
    <dgm:cxn modelId="{28E6109B-A834-436E-A415-B25C123CDFA3}" type="presOf" srcId="{DEAEC4C4-2674-AF4A-8A22-444CA4AAC258}" destId="{66E07D93-6497-4549-ADB8-B3D4C41FE840}" srcOrd="0" destOrd="0" presId="urn:microsoft.com/office/officeart/2005/8/layout/radial5"/>
    <dgm:cxn modelId="{74081AC5-D0BB-47B0-A8A2-32C7001A6DA6}" type="presOf" srcId="{C4A41287-B341-B249-97EA-3D367B731575}" destId="{86F8203D-D1B8-DF43-84E9-8BEA3DE4E57F}" srcOrd="0" destOrd="0" presId="urn:microsoft.com/office/officeart/2005/8/layout/radial5"/>
    <dgm:cxn modelId="{CA2D25F0-8E76-49F7-B8C9-2C968CA94190}" type="presOf" srcId="{892B914A-160E-4741-8771-900CB3A166A9}" destId="{CB0DEEC6-969C-7F4C-AAB8-ABA066D3F309}" srcOrd="1" destOrd="0" presId="urn:microsoft.com/office/officeart/2005/8/layout/radial5"/>
    <dgm:cxn modelId="{89BFB2C4-2035-4BE1-970E-917388AF6E4A}" type="presOf" srcId="{63768F70-6382-5A4D-9B4B-D2BF2D043414}" destId="{B3473B53-039C-3D45-A887-11F5E0473A7C}" srcOrd="0" destOrd="0" presId="urn:microsoft.com/office/officeart/2005/8/layout/radial5"/>
    <dgm:cxn modelId="{7608F38D-D949-4382-8351-D4099ABC872B}" type="presOf" srcId="{635B4FF1-86EB-674D-A747-0FD28AEADF05}" destId="{AC7DF50C-F28E-D24C-89D3-479FD1BF6AF2}" srcOrd="0" destOrd="0" presId="urn:microsoft.com/office/officeart/2005/8/layout/radial5"/>
    <dgm:cxn modelId="{3673B7E7-32D8-4536-A990-43909C4C418E}" type="presOf" srcId="{C08FEDE4-E5FC-AD40-B80E-BFD0E5B794F2}" destId="{DAEF7D7F-F6A6-7146-87F7-976DFD41D135}" srcOrd="1" destOrd="0" presId="urn:microsoft.com/office/officeart/2005/8/layout/radial5"/>
    <dgm:cxn modelId="{77CF4E66-96D5-4EAB-A30B-DDE7F144C39A}" type="presOf" srcId="{4D9AEF89-3004-B346-8F3A-805A06ED74E0}" destId="{78CAAF83-3F53-3C47-91E8-C25F7EBE657B}" srcOrd="1" destOrd="0" presId="urn:microsoft.com/office/officeart/2005/8/layout/radial5"/>
    <dgm:cxn modelId="{14878B08-7B16-9741-BD56-A27CE3A74AA9}" srcId="{C4A41287-B341-B249-97EA-3D367B731575}" destId="{A67E697B-0150-224B-9F25-754E5D5C6D19}" srcOrd="1" destOrd="0" parTransId="{9AFF103E-4F09-4745-B592-4E6B7784BFFF}" sibTransId="{09DE92FA-0ADC-4D48-8DD6-30C1AF78A939}"/>
    <dgm:cxn modelId="{EE25A6AA-9037-4C28-B832-52D8B1594E5A}" type="presOf" srcId="{1633DB90-D945-524E-AAED-9EB0073D10A6}" destId="{EABD893E-6AAC-1F46-BABA-ADDB0D04D6E5}" srcOrd="0" destOrd="0" presId="urn:microsoft.com/office/officeart/2005/8/layout/radial5"/>
    <dgm:cxn modelId="{ED41621F-6119-8942-9741-164B4C03B571}" srcId="{C4A41287-B341-B249-97EA-3D367B731575}" destId="{2AE6B704-0937-614C-9C1F-75F87475ABB5}" srcOrd="2" destOrd="0" parTransId="{892B914A-160E-4741-8771-900CB3A166A9}" sibTransId="{47CAEF70-F1E8-304B-AD62-4C55977AEDE2}"/>
    <dgm:cxn modelId="{40F5B381-96CD-4849-B47E-0D45DF5C8D46}" type="presParOf" srcId="{1E9EBE24-0165-B54C-B586-B510C71C4D45}" destId="{86F8203D-D1B8-DF43-84E9-8BEA3DE4E57F}" srcOrd="0" destOrd="0" presId="urn:microsoft.com/office/officeart/2005/8/layout/radial5"/>
    <dgm:cxn modelId="{718BAABC-9A9A-495D-8053-25F42F5BCF4C}" type="presParOf" srcId="{1E9EBE24-0165-B54C-B586-B510C71C4D45}" destId="{473E4EED-6926-4143-854C-1EF6C8907DA5}" srcOrd="1" destOrd="0" presId="urn:microsoft.com/office/officeart/2005/8/layout/radial5"/>
    <dgm:cxn modelId="{BA370F00-4D23-432A-9242-72A6D2613B99}" type="presParOf" srcId="{473E4EED-6926-4143-854C-1EF6C8907DA5}" destId="{0ADB6FE3-86A6-294C-9D53-614EE3B7A5B2}" srcOrd="0" destOrd="0" presId="urn:microsoft.com/office/officeart/2005/8/layout/radial5"/>
    <dgm:cxn modelId="{81A8647F-52D5-42B8-BE10-EFF0789E3E8C}" type="presParOf" srcId="{1E9EBE24-0165-B54C-B586-B510C71C4D45}" destId="{ABFC6C52-3524-BA48-AEDD-3411E6B6EDAC}" srcOrd="2" destOrd="0" presId="urn:microsoft.com/office/officeart/2005/8/layout/radial5"/>
    <dgm:cxn modelId="{62FF4038-21C1-45AB-92D6-FCD404FED020}" type="presParOf" srcId="{1E9EBE24-0165-B54C-B586-B510C71C4D45}" destId="{68931D38-7550-2344-AE59-F70EBC6E81DE}" srcOrd="3" destOrd="0" presId="urn:microsoft.com/office/officeart/2005/8/layout/radial5"/>
    <dgm:cxn modelId="{4652841D-0B75-493D-B7BA-440424044AB8}" type="presParOf" srcId="{68931D38-7550-2344-AE59-F70EBC6E81DE}" destId="{5264CAC2-9D95-2740-BE01-3858D50A82F2}" srcOrd="0" destOrd="0" presId="urn:microsoft.com/office/officeart/2005/8/layout/radial5"/>
    <dgm:cxn modelId="{936ADB76-864A-4CC0-911A-F5E21C15AA3A}" type="presParOf" srcId="{1E9EBE24-0165-B54C-B586-B510C71C4D45}" destId="{2C42256D-618B-FB4C-993A-76FA0B8D85BB}" srcOrd="4" destOrd="0" presId="urn:microsoft.com/office/officeart/2005/8/layout/radial5"/>
    <dgm:cxn modelId="{3C08BAC1-B8E2-46B3-843D-30353B36145D}" type="presParOf" srcId="{1E9EBE24-0165-B54C-B586-B510C71C4D45}" destId="{A00A9BC9-87CE-0E4E-BFA4-A84352C5EB71}" srcOrd="5" destOrd="0" presId="urn:microsoft.com/office/officeart/2005/8/layout/radial5"/>
    <dgm:cxn modelId="{089A099A-3D68-494D-8E45-4A52CFCC0C12}" type="presParOf" srcId="{A00A9BC9-87CE-0E4E-BFA4-A84352C5EB71}" destId="{CB0DEEC6-969C-7F4C-AAB8-ABA066D3F309}" srcOrd="0" destOrd="0" presId="urn:microsoft.com/office/officeart/2005/8/layout/radial5"/>
    <dgm:cxn modelId="{4E9698D5-7272-4F3E-8B4C-195DB6E8F22A}" type="presParOf" srcId="{1E9EBE24-0165-B54C-B586-B510C71C4D45}" destId="{D8C994FA-0921-CE4F-AC84-70F2F9B7106E}" srcOrd="6" destOrd="0" presId="urn:microsoft.com/office/officeart/2005/8/layout/radial5"/>
    <dgm:cxn modelId="{7BCAE5C6-5E78-46FC-8494-C7CEF5AD8C3B}" type="presParOf" srcId="{1E9EBE24-0165-B54C-B586-B510C71C4D45}" destId="{EABD893E-6AAC-1F46-BABA-ADDB0D04D6E5}" srcOrd="7" destOrd="0" presId="urn:microsoft.com/office/officeart/2005/8/layout/radial5"/>
    <dgm:cxn modelId="{0DB95146-1155-4805-BA7A-9D088AF5687D}" type="presParOf" srcId="{EABD893E-6AAC-1F46-BABA-ADDB0D04D6E5}" destId="{880D617B-4AE0-C341-AE73-EC0C6CB554D9}" srcOrd="0" destOrd="0" presId="urn:microsoft.com/office/officeart/2005/8/layout/radial5"/>
    <dgm:cxn modelId="{079E6258-6167-4928-845B-999A69E32C66}" type="presParOf" srcId="{1E9EBE24-0165-B54C-B586-B510C71C4D45}" destId="{792D7AAD-546F-B647-865B-17409DB29BEE}" srcOrd="8" destOrd="0" presId="urn:microsoft.com/office/officeart/2005/8/layout/radial5"/>
    <dgm:cxn modelId="{CE1DE650-5BAC-49E5-8339-F6CFBB41240F}" type="presParOf" srcId="{1E9EBE24-0165-B54C-B586-B510C71C4D45}" destId="{130D18BE-686E-BF4B-9E43-BB382049EDC2}" srcOrd="9" destOrd="0" presId="urn:microsoft.com/office/officeart/2005/8/layout/radial5"/>
    <dgm:cxn modelId="{EEA70A5E-697A-47E4-850C-3A05919564C1}" type="presParOf" srcId="{130D18BE-686E-BF4B-9E43-BB382049EDC2}" destId="{A1E4FC2E-9236-5D41-870F-796B341937E9}" srcOrd="0" destOrd="0" presId="urn:microsoft.com/office/officeart/2005/8/layout/radial5"/>
    <dgm:cxn modelId="{E7A89B59-1DF4-4AD0-9A37-ECA2A9CF6817}" type="presParOf" srcId="{1E9EBE24-0165-B54C-B586-B510C71C4D45}" destId="{66E07D93-6497-4549-ADB8-B3D4C41FE840}" srcOrd="10" destOrd="0" presId="urn:microsoft.com/office/officeart/2005/8/layout/radial5"/>
    <dgm:cxn modelId="{AFEA0156-5D29-4B70-8BD3-B5DE560C0E6A}" type="presParOf" srcId="{1E9EBE24-0165-B54C-B586-B510C71C4D45}" destId="{AC7DF50C-F28E-D24C-89D3-479FD1BF6AF2}" srcOrd="11" destOrd="0" presId="urn:microsoft.com/office/officeart/2005/8/layout/radial5"/>
    <dgm:cxn modelId="{92B9EE3F-D65E-4C19-8894-73E1361429AC}" type="presParOf" srcId="{AC7DF50C-F28E-D24C-89D3-479FD1BF6AF2}" destId="{06746347-5F6C-E342-8471-50E2947D5D4F}" srcOrd="0" destOrd="0" presId="urn:microsoft.com/office/officeart/2005/8/layout/radial5"/>
    <dgm:cxn modelId="{91FCA097-6A11-4EFD-8644-DACCC85240A7}" type="presParOf" srcId="{1E9EBE24-0165-B54C-B586-B510C71C4D45}" destId="{38860F8A-2ED0-2A45-9B83-E6A44C08FCF3}" srcOrd="12" destOrd="0" presId="urn:microsoft.com/office/officeart/2005/8/layout/radial5"/>
    <dgm:cxn modelId="{07615A6B-0B73-4503-A62C-687996945081}" type="presParOf" srcId="{1E9EBE24-0165-B54C-B586-B510C71C4D45}" destId="{028F6390-5E89-4F4C-BBCB-D6DFA0B7496C}" srcOrd="13" destOrd="0" presId="urn:microsoft.com/office/officeart/2005/8/layout/radial5"/>
    <dgm:cxn modelId="{C12D3FD5-B8D9-46DB-9D69-535D0E14F468}" type="presParOf" srcId="{028F6390-5E89-4F4C-BBCB-D6DFA0B7496C}" destId="{7DAFDE2B-97B9-C844-A6BE-F0FE756FF3C6}" srcOrd="0" destOrd="0" presId="urn:microsoft.com/office/officeart/2005/8/layout/radial5"/>
    <dgm:cxn modelId="{AA17397C-594C-4472-882A-A4A961AEA188}" type="presParOf" srcId="{1E9EBE24-0165-B54C-B586-B510C71C4D45}" destId="{36566ECF-C3E7-D645-8737-84F3004F63C3}" srcOrd="14" destOrd="0" presId="urn:microsoft.com/office/officeart/2005/8/layout/radial5"/>
    <dgm:cxn modelId="{6B5ED814-077F-4531-A689-BC8DCD4F1188}" type="presParOf" srcId="{1E9EBE24-0165-B54C-B586-B510C71C4D45}" destId="{ECA39BD4-1018-0C4E-B986-5916954F7A9C}" srcOrd="15" destOrd="0" presId="urn:microsoft.com/office/officeart/2005/8/layout/radial5"/>
    <dgm:cxn modelId="{B021FAD5-68E0-4278-B0A7-CCB1BDB5B023}" type="presParOf" srcId="{ECA39BD4-1018-0C4E-B986-5916954F7A9C}" destId="{78CAAF83-3F53-3C47-91E8-C25F7EBE657B}" srcOrd="0" destOrd="0" presId="urn:microsoft.com/office/officeart/2005/8/layout/radial5"/>
    <dgm:cxn modelId="{BF5BA40E-7E22-4509-B5FC-C5138BE157D2}" type="presParOf" srcId="{1E9EBE24-0165-B54C-B586-B510C71C4D45}" destId="{398D4EE8-4664-A74B-867F-79D2E6032709}" srcOrd="16" destOrd="0" presId="urn:microsoft.com/office/officeart/2005/8/layout/radial5"/>
    <dgm:cxn modelId="{D86C42D5-A047-44DA-88F8-3904C9916E5F}" type="presParOf" srcId="{1E9EBE24-0165-B54C-B586-B510C71C4D45}" destId="{87C5403F-8C76-1146-8B25-F5672A0548B1}" srcOrd="17" destOrd="0" presId="urn:microsoft.com/office/officeart/2005/8/layout/radial5"/>
    <dgm:cxn modelId="{EC63854D-7253-4DE4-BE3C-8836706F86DC}" type="presParOf" srcId="{87C5403F-8C76-1146-8B25-F5672A0548B1}" destId="{02F3F57C-9841-1845-83AF-E0DB94CECE1D}" srcOrd="0" destOrd="0" presId="urn:microsoft.com/office/officeart/2005/8/layout/radial5"/>
    <dgm:cxn modelId="{D9762450-129E-4F56-A831-1DAB9F369D8A}" type="presParOf" srcId="{1E9EBE24-0165-B54C-B586-B510C71C4D45}" destId="{B3473B53-039C-3D45-A887-11F5E0473A7C}" srcOrd="18" destOrd="0" presId="urn:microsoft.com/office/officeart/2005/8/layout/radial5"/>
    <dgm:cxn modelId="{62651406-2E8C-4BD8-A8A2-411D2BE38924}" type="presParOf" srcId="{1E9EBE24-0165-B54C-B586-B510C71C4D45}" destId="{2933CB83-367E-1849-BC55-C45A4AE816A9}" srcOrd="19" destOrd="0" presId="urn:microsoft.com/office/officeart/2005/8/layout/radial5"/>
    <dgm:cxn modelId="{08F8EA27-34E1-421D-A59F-1FF06EE8BC25}" type="presParOf" srcId="{2933CB83-367E-1849-BC55-C45A4AE816A9}" destId="{DAEF7D7F-F6A6-7146-87F7-976DFD41D135}" srcOrd="0" destOrd="0" presId="urn:microsoft.com/office/officeart/2005/8/layout/radial5"/>
    <dgm:cxn modelId="{4B364964-1E6A-4BB3-A509-3CB41EE0F7F2}" type="presParOf" srcId="{1E9EBE24-0165-B54C-B586-B510C71C4D45}" destId="{E831EA21-D422-B847-8722-0BF31F073A42}" srcOrd="20"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F8203D-D1B8-DF43-84E9-8BEA3DE4E57F}">
      <dsp:nvSpPr>
        <dsp:cNvPr id="0" name=""/>
        <dsp:cNvSpPr/>
      </dsp:nvSpPr>
      <dsp:spPr>
        <a:xfrm>
          <a:off x="1930408" y="1724526"/>
          <a:ext cx="1087217" cy="1087217"/>
        </a:xfrm>
        <a:prstGeom prst="ellipse">
          <a:avLst/>
        </a:prstGeom>
        <a:solidFill>
          <a:srgbClr val="A5AF72"/>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446 teams / day</a:t>
          </a:r>
          <a:endParaRPr lang="en-US" sz="1700" kern="1200" dirty="0"/>
        </a:p>
      </dsp:txBody>
      <dsp:txXfrm>
        <a:off x="1930408" y="1724526"/>
        <a:ext cx="1087217" cy="1087217"/>
      </dsp:txXfrm>
    </dsp:sp>
    <dsp:sp modelId="{473E4EED-6926-4143-854C-1EF6C8907DA5}">
      <dsp:nvSpPr>
        <dsp:cNvPr id="0" name=""/>
        <dsp:cNvSpPr/>
      </dsp:nvSpPr>
      <dsp:spPr>
        <a:xfrm rot="16262766">
          <a:off x="2265425" y="1126107"/>
          <a:ext cx="452140" cy="369653"/>
        </a:xfrm>
        <a:prstGeom prst="rightArrow">
          <a:avLst>
            <a:gd name="adj1" fmla="val 60000"/>
            <a:gd name="adj2" fmla="val 5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Dec</a:t>
          </a:r>
          <a:endParaRPr lang="en-US" sz="1200" kern="1200" dirty="0"/>
        </a:p>
      </dsp:txBody>
      <dsp:txXfrm rot="16262766">
        <a:off x="2265425" y="1126107"/>
        <a:ext cx="452140" cy="369653"/>
      </dsp:txXfrm>
    </dsp:sp>
    <dsp:sp modelId="{ABFC6C52-3524-BA48-AEDD-3411E6B6EDAC}">
      <dsp:nvSpPr>
        <dsp:cNvPr id="0" name=""/>
        <dsp:cNvSpPr/>
      </dsp:nvSpPr>
      <dsp:spPr>
        <a:xfrm>
          <a:off x="2072569" y="1962"/>
          <a:ext cx="869773" cy="869773"/>
        </a:xfrm>
        <a:prstGeom prst="ellips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Substance abuse</a:t>
          </a:r>
          <a:endParaRPr lang="en-US" sz="1400" kern="1200" dirty="0"/>
        </a:p>
      </dsp:txBody>
      <dsp:txXfrm>
        <a:off x="2072569" y="1962"/>
        <a:ext cx="869773" cy="869773"/>
      </dsp:txXfrm>
    </dsp:sp>
    <dsp:sp modelId="{68931D38-7550-2344-AE59-F70EBC6E81DE}">
      <dsp:nvSpPr>
        <dsp:cNvPr id="0" name=""/>
        <dsp:cNvSpPr/>
      </dsp:nvSpPr>
      <dsp:spPr>
        <a:xfrm rot="18410242">
          <a:off x="2822431" y="1309506"/>
          <a:ext cx="462501" cy="369653"/>
        </a:xfrm>
        <a:prstGeom prst="rightArrow">
          <a:avLst>
            <a:gd name="adj1" fmla="val 60000"/>
            <a:gd name="adj2" fmla="val 50000"/>
          </a:avLst>
        </a:prstGeom>
        <a:gradFill rotWithShape="0">
          <a:gsLst>
            <a:gs pos="0">
              <a:schemeClr val="accent2">
                <a:hueOff val="-147859"/>
                <a:satOff val="913"/>
                <a:lumOff val="-131"/>
                <a:alphaOff val="0"/>
                <a:tint val="98000"/>
                <a:lumMod val="114000"/>
              </a:schemeClr>
            </a:gs>
            <a:gs pos="100000">
              <a:schemeClr val="accent2">
                <a:hueOff val="-147859"/>
                <a:satOff val="913"/>
                <a:lumOff val="-131"/>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Jan</a:t>
          </a:r>
          <a:endParaRPr lang="en-US" sz="1200" kern="1200" dirty="0"/>
        </a:p>
      </dsp:txBody>
      <dsp:txXfrm rot="18410242">
        <a:off x="2822431" y="1309506"/>
        <a:ext cx="462501" cy="369653"/>
      </dsp:txXfrm>
    </dsp:sp>
    <dsp:sp modelId="{2C42256D-618B-FB4C-993A-76FA0B8D85BB}">
      <dsp:nvSpPr>
        <dsp:cNvPr id="0" name=""/>
        <dsp:cNvSpPr/>
      </dsp:nvSpPr>
      <dsp:spPr>
        <a:xfrm>
          <a:off x="3148972" y="351706"/>
          <a:ext cx="869773" cy="869773"/>
        </a:xfrm>
        <a:prstGeom prst="ellipse">
          <a:avLst/>
        </a:prstGeom>
        <a:gradFill rotWithShape="0">
          <a:gsLst>
            <a:gs pos="0">
              <a:schemeClr val="accent2">
                <a:hueOff val="-147859"/>
                <a:satOff val="913"/>
                <a:lumOff val="-131"/>
                <a:alphaOff val="0"/>
                <a:tint val="98000"/>
                <a:lumMod val="114000"/>
              </a:schemeClr>
            </a:gs>
            <a:gs pos="100000">
              <a:schemeClr val="accent2">
                <a:hueOff val="-147859"/>
                <a:satOff val="913"/>
                <a:lumOff val="-131"/>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WASH</a:t>
          </a:r>
          <a:endParaRPr lang="en-US" sz="1400" kern="1200" dirty="0"/>
        </a:p>
      </dsp:txBody>
      <dsp:txXfrm>
        <a:off x="3148972" y="351706"/>
        <a:ext cx="869773" cy="869773"/>
      </dsp:txXfrm>
    </dsp:sp>
    <dsp:sp modelId="{A00A9BC9-87CE-0E4E-BFA4-A84352C5EB71}">
      <dsp:nvSpPr>
        <dsp:cNvPr id="0" name=""/>
        <dsp:cNvSpPr/>
      </dsp:nvSpPr>
      <dsp:spPr>
        <a:xfrm rot="20539067">
          <a:off x="3166290" y="1787878"/>
          <a:ext cx="468849" cy="369653"/>
        </a:xfrm>
        <a:prstGeom prst="rightArrow">
          <a:avLst>
            <a:gd name="adj1" fmla="val 60000"/>
            <a:gd name="adj2" fmla="val 50000"/>
          </a:avLst>
        </a:prstGeom>
        <a:gradFill rotWithShape="0">
          <a:gsLst>
            <a:gs pos="0">
              <a:schemeClr val="accent2">
                <a:hueOff val="-295719"/>
                <a:satOff val="1826"/>
                <a:lumOff val="-261"/>
                <a:alphaOff val="0"/>
                <a:tint val="98000"/>
                <a:lumMod val="114000"/>
              </a:schemeClr>
            </a:gs>
            <a:gs pos="100000">
              <a:schemeClr val="accent2">
                <a:hueOff val="-295719"/>
                <a:satOff val="1826"/>
                <a:lumOff val="-261"/>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smtClean="0"/>
            <a:t>Feb</a:t>
          </a:r>
          <a:endParaRPr lang="en-US" sz="1200" kern="1200" dirty="0"/>
        </a:p>
      </dsp:txBody>
      <dsp:txXfrm rot="20539067">
        <a:off x="3166290" y="1787878"/>
        <a:ext cx="468849" cy="369653"/>
      </dsp:txXfrm>
    </dsp:sp>
    <dsp:sp modelId="{D8C994FA-0921-CE4F-AC84-70F2F9B7106E}">
      <dsp:nvSpPr>
        <dsp:cNvPr id="0" name=""/>
        <dsp:cNvSpPr/>
      </dsp:nvSpPr>
      <dsp:spPr>
        <a:xfrm>
          <a:off x="3814226" y="1267349"/>
          <a:ext cx="869773" cy="869773"/>
        </a:xfrm>
        <a:prstGeom prst="ellipse">
          <a:avLst/>
        </a:prstGeom>
        <a:gradFill rotWithShape="0">
          <a:gsLst>
            <a:gs pos="0">
              <a:schemeClr val="accent2">
                <a:hueOff val="-295719"/>
                <a:satOff val="1826"/>
                <a:lumOff val="-261"/>
                <a:alphaOff val="0"/>
                <a:tint val="98000"/>
                <a:lumMod val="114000"/>
              </a:schemeClr>
            </a:gs>
            <a:gs pos="100000">
              <a:schemeClr val="accent2">
                <a:hueOff val="-295719"/>
                <a:satOff val="1826"/>
                <a:lumOff val="-261"/>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ENV.</a:t>
          </a:r>
          <a:r>
            <a:rPr lang="en-US" sz="1400" kern="1200" dirty="0" smtClean="0"/>
            <a:t>hygiene</a:t>
          </a:r>
          <a:endParaRPr lang="en-US" sz="1400" kern="1200" dirty="0"/>
        </a:p>
      </dsp:txBody>
      <dsp:txXfrm>
        <a:off x="3814226" y="1267349"/>
        <a:ext cx="869773" cy="869773"/>
      </dsp:txXfrm>
    </dsp:sp>
    <dsp:sp modelId="{EABD893E-6AAC-1F46-BABA-ADDB0D04D6E5}">
      <dsp:nvSpPr>
        <dsp:cNvPr id="0" name=""/>
        <dsp:cNvSpPr/>
      </dsp:nvSpPr>
      <dsp:spPr>
        <a:xfrm rot="1060933">
          <a:off x="3166290" y="2378738"/>
          <a:ext cx="468849" cy="369653"/>
        </a:xfrm>
        <a:prstGeom prst="rightArrow">
          <a:avLst>
            <a:gd name="adj1" fmla="val 60000"/>
            <a:gd name="adj2" fmla="val 50000"/>
          </a:avLst>
        </a:prstGeom>
        <a:gradFill rotWithShape="0">
          <a:gsLst>
            <a:gs pos="0">
              <a:schemeClr val="accent2">
                <a:hueOff val="-443578"/>
                <a:satOff val="2739"/>
                <a:lumOff val="-392"/>
                <a:alphaOff val="0"/>
                <a:tint val="98000"/>
                <a:lumMod val="114000"/>
              </a:schemeClr>
            </a:gs>
            <a:gs pos="100000">
              <a:schemeClr val="accent2">
                <a:hueOff val="-443578"/>
                <a:satOff val="2739"/>
                <a:lumOff val="-392"/>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smtClean="0"/>
            <a:t>Mar</a:t>
          </a:r>
          <a:endParaRPr lang="en-US" sz="1200" kern="1200" dirty="0"/>
        </a:p>
      </dsp:txBody>
      <dsp:txXfrm rot="1060933">
        <a:off x="3166290" y="2378738"/>
        <a:ext cx="468849" cy="369653"/>
      </dsp:txXfrm>
    </dsp:sp>
    <dsp:sp modelId="{792D7AAD-546F-B647-865B-17409DB29BEE}">
      <dsp:nvSpPr>
        <dsp:cNvPr id="0" name=""/>
        <dsp:cNvSpPr/>
      </dsp:nvSpPr>
      <dsp:spPr>
        <a:xfrm>
          <a:off x="3814226" y="2399147"/>
          <a:ext cx="869773" cy="869773"/>
        </a:xfrm>
        <a:prstGeom prst="ellipse">
          <a:avLst/>
        </a:prstGeom>
        <a:gradFill rotWithShape="0">
          <a:gsLst>
            <a:gs pos="0">
              <a:schemeClr val="accent2">
                <a:hueOff val="-443578"/>
                <a:satOff val="2739"/>
                <a:lumOff val="-392"/>
                <a:alphaOff val="0"/>
                <a:tint val="98000"/>
                <a:lumMod val="114000"/>
              </a:schemeClr>
            </a:gs>
            <a:gs pos="100000">
              <a:schemeClr val="accent2">
                <a:hueOff val="-443578"/>
                <a:satOff val="2739"/>
                <a:lumOff val="-392"/>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err="1" smtClean="0"/>
            <a:t>Comm</a:t>
          </a:r>
          <a:r>
            <a:rPr lang="en-US" sz="1400" kern="1200" dirty="0" smtClean="0"/>
            <a:t>diseases</a:t>
          </a:r>
          <a:endParaRPr lang="en-US" sz="1400" kern="1200" dirty="0"/>
        </a:p>
      </dsp:txBody>
      <dsp:txXfrm>
        <a:off x="3814226" y="2399147"/>
        <a:ext cx="869773" cy="869773"/>
      </dsp:txXfrm>
    </dsp:sp>
    <dsp:sp modelId="{130D18BE-686E-BF4B-9E43-BB382049EDC2}">
      <dsp:nvSpPr>
        <dsp:cNvPr id="0" name=""/>
        <dsp:cNvSpPr/>
      </dsp:nvSpPr>
      <dsp:spPr>
        <a:xfrm rot="3189758">
          <a:off x="2822431" y="2857110"/>
          <a:ext cx="462501" cy="369653"/>
        </a:xfrm>
        <a:prstGeom prst="rightArrow">
          <a:avLst>
            <a:gd name="adj1" fmla="val 60000"/>
            <a:gd name="adj2" fmla="val 50000"/>
          </a:avLst>
        </a:prstGeom>
        <a:gradFill rotWithShape="0">
          <a:gsLst>
            <a:gs pos="0">
              <a:schemeClr val="accent2">
                <a:hueOff val="-591438"/>
                <a:satOff val="3652"/>
                <a:lumOff val="-523"/>
                <a:alphaOff val="0"/>
                <a:tint val="98000"/>
                <a:lumMod val="114000"/>
              </a:schemeClr>
            </a:gs>
            <a:gs pos="100000">
              <a:schemeClr val="accent2">
                <a:hueOff val="-591438"/>
                <a:satOff val="3652"/>
                <a:lumOff val="-523"/>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smtClean="0"/>
            <a:t>Jun</a:t>
          </a:r>
          <a:endParaRPr lang="en-US" sz="1200" kern="1200" dirty="0"/>
        </a:p>
      </dsp:txBody>
      <dsp:txXfrm rot="3189758">
        <a:off x="2822431" y="2857110"/>
        <a:ext cx="462501" cy="369653"/>
      </dsp:txXfrm>
    </dsp:sp>
    <dsp:sp modelId="{66E07D93-6497-4549-ADB8-B3D4C41FE840}">
      <dsp:nvSpPr>
        <dsp:cNvPr id="0" name=""/>
        <dsp:cNvSpPr/>
      </dsp:nvSpPr>
      <dsp:spPr>
        <a:xfrm>
          <a:off x="3148972" y="3314790"/>
          <a:ext cx="869773" cy="869773"/>
        </a:xfrm>
        <a:prstGeom prst="ellipse">
          <a:avLst/>
        </a:prstGeom>
        <a:gradFill rotWithShape="0">
          <a:gsLst>
            <a:gs pos="0">
              <a:schemeClr val="accent2">
                <a:hueOff val="-591438"/>
                <a:satOff val="3652"/>
                <a:lumOff val="-523"/>
                <a:alphaOff val="0"/>
                <a:tint val="98000"/>
                <a:lumMod val="114000"/>
              </a:schemeClr>
            </a:gs>
            <a:gs pos="100000">
              <a:schemeClr val="accent2">
                <a:hueOff val="-591438"/>
                <a:satOff val="3652"/>
                <a:lumOff val="-523"/>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Pers.hygiene</a:t>
          </a:r>
          <a:endParaRPr lang="en-US" sz="1400" kern="1200" dirty="0"/>
        </a:p>
      </dsp:txBody>
      <dsp:txXfrm>
        <a:off x="3148972" y="3314790"/>
        <a:ext cx="869773" cy="869773"/>
      </dsp:txXfrm>
    </dsp:sp>
    <dsp:sp modelId="{AC7DF50C-F28E-D24C-89D3-479FD1BF6AF2}">
      <dsp:nvSpPr>
        <dsp:cNvPr id="0" name=""/>
        <dsp:cNvSpPr/>
      </dsp:nvSpPr>
      <dsp:spPr>
        <a:xfrm rot="5337234">
          <a:off x="2265425" y="3040509"/>
          <a:ext cx="452140" cy="369653"/>
        </a:xfrm>
        <a:prstGeom prst="rightArrow">
          <a:avLst>
            <a:gd name="adj1" fmla="val 60000"/>
            <a:gd name="adj2" fmla="val 50000"/>
          </a:avLst>
        </a:prstGeom>
        <a:gradFill rotWithShape="0">
          <a:gsLst>
            <a:gs pos="0">
              <a:schemeClr val="accent2">
                <a:hueOff val="-739297"/>
                <a:satOff val="4564"/>
                <a:lumOff val="-653"/>
                <a:alphaOff val="0"/>
                <a:tint val="98000"/>
                <a:lumMod val="114000"/>
              </a:schemeClr>
            </a:gs>
            <a:gs pos="100000">
              <a:schemeClr val="accent2">
                <a:hueOff val="-739297"/>
                <a:satOff val="4564"/>
                <a:lumOff val="-653"/>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smtClean="0"/>
            <a:t>Jul</a:t>
          </a:r>
          <a:endParaRPr lang="en-US" sz="1200" kern="1200" dirty="0"/>
        </a:p>
      </dsp:txBody>
      <dsp:txXfrm rot="5337234">
        <a:off x="2265425" y="3040509"/>
        <a:ext cx="452140" cy="369653"/>
      </dsp:txXfrm>
    </dsp:sp>
    <dsp:sp modelId="{38860F8A-2ED0-2A45-9B83-E6A44C08FCF3}">
      <dsp:nvSpPr>
        <dsp:cNvPr id="0" name=""/>
        <dsp:cNvSpPr/>
      </dsp:nvSpPr>
      <dsp:spPr>
        <a:xfrm>
          <a:off x="2072569" y="3664535"/>
          <a:ext cx="869773" cy="869773"/>
        </a:xfrm>
        <a:prstGeom prst="ellipse">
          <a:avLst/>
        </a:prstGeom>
        <a:gradFill rotWithShape="0">
          <a:gsLst>
            <a:gs pos="0">
              <a:schemeClr val="accent2">
                <a:hueOff val="-739297"/>
                <a:satOff val="4564"/>
                <a:lumOff val="-653"/>
                <a:alphaOff val="0"/>
                <a:tint val="98000"/>
                <a:lumMod val="114000"/>
              </a:schemeClr>
            </a:gs>
            <a:gs pos="100000">
              <a:schemeClr val="accent2">
                <a:hueOff val="-739297"/>
                <a:satOff val="4564"/>
                <a:lumOff val="-653"/>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Anemia</a:t>
          </a:r>
          <a:endParaRPr lang="en-US" sz="1400" kern="1200" dirty="0"/>
        </a:p>
      </dsp:txBody>
      <dsp:txXfrm>
        <a:off x="2072569" y="3664535"/>
        <a:ext cx="869773" cy="869773"/>
      </dsp:txXfrm>
    </dsp:sp>
    <dsp:sp modelId="{028F6390-5E89-4F4C-BBCB-D6DFA0B7496C}">
      <dsp:nvSpPr>
        <dsp:cNvPr id="0" name=""/>
        <dsp:cNvSpPr/>
      </dsp:nvSpPr>
      <dsp:spPr>
        <a:xfrm rot="7508668">
          <a:off x="1707604" y="2858309"/>
          <a:ext cx="441668" cy="369653"/>
        </a:xfrm>
        <a:prstGeom prst="rightArrow">
          <a:avLst>
            <a:gd name="adj1" fmla="val 60000"/>
            <a:gd name="adj2" fmla="val 50000"/>
          </a:avLst>
        </a:prstGeom>
        <a:gradFill rotWithShape="0">
          <a:gsLst>
            <a:gs pos="0">
              <a:schemeClr val="accent2">
                <a:hueOff val="-887157"/>
                <a:satOff val="5477"/>
                <a:lumOff val="-784"/>
                <a:alphaOff val="0"/>
                <a:tint val="98000"/>
                <a:lumMod val="114000"/>
              </a:schemeClr>
            </a:gs>
            <a:gs pos="100000">
              <a:schemeClr val="accent2">
                <a:hueOff val="-887157"/>
                <a:satOff val="5477"/>
                <a:lumOff val="-784"/>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smtClean="0"/>
            <a:t>Aug</a:t>
          </a:r>
          <a:endParaRPr lang="en-US" sz="1200" kern="1200" dirty="0"/>
        </a:p>
      </dsp:txBody>
      <dsp:txXfrm rot="7508668">
        <a:off x="1707604" y="2858309"/>
        <a:ext cx="441668" cy="369653"/>
      </dsp:txXfrm>
    </dsp:sp>
    <dsp:sp modelId="{36566ECF-C3E7-D645-8737-84F3004F63C3}">
      <dsp:nvSpPr>
        <dsp:cNvPr id="0" name=""/>
        <dsp:cNvSpPr/>
      </dsp:nvSpPr>
      <dsp:spPr>
        <a:xfrm>
          <a:off x="996166" y="3314790"/>
          <a:ext cx="869773" cy="869773"/>
        </a:xfrm>
        <a:prstGeom prst="ellipse">
          <a:avLst/>
        </a:prstGeom>
        <a:gradFill rotWithShape="0">
          <a:gsLst>
            <a:gs pos="0">
              <a:schemeClr val="accent2">
                <a:hueOff val="-887157"/>
                <a:satOff val="5477"/>
                <a:lumOff val="-784"/>
                <a:alphaOff val="0"/>
                <a:tint val="98000"/>
                <a:lumMod val="114000"/>
              </a:schemeClr>
            </a:gs>
            <a:gs pos="100000">
              <a:schemeClr val="accent2">
                <a:hueOff val="-887157"/>
                <a:satOff val="5477"/>
                <a:lumOff val="-784"/>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RCH</a:t>
          </a:r>
          <a:endParaRPr lang="en-US" sz="1400" kern="1200" dirty="0"/>
        </a:p>
      </dsp:txBody>
      <dsp:txXfrm>
        <a:off x="996166" y="3314790"/>
        <a:ext cx="869773" cy="869773"/>
      </dsp:txXfrm>
    </dsp:sp>
    <dsp:sp modelId="{ECA39BD4-1018-0C4E-B986-5916954F7A9C}">
      <dsp:nvSpPr>
        <dsp:cNvPr id="0" name=""/>
        <dsp:cNvSpPr/>
      </dsp:nvSpPr>
      <dsp:spPr>
        <a:xfrm rot="9700259">
          <a:off x="1362426" y="2379480"/>
          <a:ext cx="435139" cy="369653"/>
        </a:xfrm>
        <a:prstGeom prst="rightArrow">
          <a:avLst>
            <a:gd name="adj1" fmla="val 60000"/>
            <a:gd name="adj2" fmla="val 50000"/>
          </a:avLst>
        </a:prstGeom>
        <a:gradFill rotWithShape="0">
          <a:gsLst>
            <a:gs pos="0">
              <a:schemeClr val="accent2">
                <a:hueOff val="-1035016"/>
                <a:satOff val="6390"/>
                <a:lumOff val="-915"/>
                <a:alphaOff val="0"/>
                <a:tint val="98000"/>
                <a:lumMod val="114000"/>
              </a:schemeClr>
            </a:gs>
            <a:gs pos="100000">
              <a:schemeClr val="accent2">
                <a:hueOff val="-1035016"/>
                <a:satOff val="6390"/>
                <a:lumOff val="-91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smtClean="0"/>
            <a:t>Sep</a:t>
          </a:r>
          <a:endParaRPr lang="en-US" sz="1200" kern="1200" dirty="0"/>
        </a:p>
      </dsp:txBody>
      <dsp:txXfrm rot="9700259">
        <a:off x="1362426" y="2379480"/>
        <a:ext cx="435139" cy="369653"/>
      </dsp:txXfrm>
    </dsp:sp>
    <dsp:sp modelId="{398D4EE8-4664-A74B-867F-79D2E6032709}">
      <dsp:nvSpPr>
        <dsp:cNvPr id="0" name=""/>
        <dsp:cNvSpPr/>
      </dsp:nvSpPr>
      <dsp:spPr>
        <a:xfrm>
          <a:off x="330912" y="2399147"/>
          <a:ext cx="869773" cy="869773"/>
        </a:xfrm>
        <a:prstGeom prst="ellipse">
          <a:avLst/>
        </a:prstGeom>
        <a:gradFill rotWithShape="0">
          <a:gsLst>
            <a:gs pos="0">
              <a:schemeClr val="accent2">
                <a:hueOff val="-1035016"/>
                <a:satOff val="6390"/>
                <a:lumOff val="-915"/>
                <a:alphaOff val="0"/>
                <a:tint val="98000"/>
                <a:lumMod val="114000"/>
              </a:schemeClr>
            </a:gs>
            <a:gs pos="100000">
              <a:schemeClr val="accent2">
                <a:hueOff val="-1035016"/>
                <a:satOff val="6390"/>
                <a:lumOff val="-91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Nutrition</a:t>
          </a:r>
          <a:endParaRPr lang="en-US" sz="1400" kern="1200" dirty="0"/>
        </a:p>
      </dsp:txBody>
      <dsp:txXfrm>
        <a:off x="330912" y="2399147"/>
        <a:ext cx="869773" cy="869773"/>
      </dsp:txXfrm>
    </dsp:sp>
    <dsp:sp modelId="{87C5403F-8C76-1146-8B25-F5672A0548B1}">
      <dsp:nvSpPr>
        <dsp:cNvPr id="0" name=""/>
        <dsp:cNvSpPr/>
      </dsp:nvSpPr>
      <dsp:spPr>
        <a:xfrm rot="11899741">
          <a:off x="1362426" y="1787136"/>
          <a:ext cx="435139" cy="369653"/>
        </a:xfrm>
        <a:prstGeom prst="rightArrow">
          <a:avLst>
            <a:gd name="adj1" fmla="val 60000"/>
            <a:gd name="adj2" fmla="val 50000"/>
          </a:avLst>
        </a:prstGeom>
        <a:gradFill rotWithShape="0">
          <a:gsLst>
            <a:gs pos="0">
              <a:schemeClr val="accent2">
                <a:hueOff val="-1182876"/>
                <a:satOff val="7303"/>
                <a:lumOff val="-1045"/>
                <a:alphaOff val="0"/>
                <a:tint val="98000"/>
                <a:lumMod val="114000"/>
              </a:schemeClr>
            </a:gs>
            <a:gs pos="100000">
              <a:schemeClr val="accent2">
                <a:hueOff val="-1182876"/>
                <a:satOff val="7303"/>
                <a:lumOff val="-104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smtClean="0"/>
            <a:t>Oct</a:t>
          </a:r>
          <a:endParaRPr lang="en-US" sz="1200" kern="1200" dirty="0"/>
        </a:p>
      </dsp:txBody>
      <dsp:txXfrm rot="11899741">
        <a:off x="1362426" y="1787136"/>
        <a:ext cx="435139" cy="369653"/>
      </dsp:txXfrm>
    </dsp:sp>
    <dsp:sp modelId="{B3473B53-039C-3D45-A887-11F5E0473A7C}">
      <dsp:nvSpPr>
        <dsp:cNvPr id="0" name=""/>
        <dsp:cNvSpPr/>
      </dsp:nvSpPr>
      <dsp:spPr>
        <a:xfrm>
          <a:off x="330912" y="1267349"/>
          <a:ext cx="869773" cy="869773"/>
        </a:xfrm>
        <a:prstGeom prst="ellipse">
          <a:avLst/>
        </a:prstGeom>
        <a:gradFill rotWithShape="0">
          <a:gsLst>
            <a:gs pos="0">
              <a:schemeClr val="accent2">
                <a:hueOff val="-1182876"/>
                <a:satOff val="7303"/>
                <a:lumOff val="-1045"/>
                <a:alphaOff val="0"/>
                <a:tint val="98000"/>
                <a:lumMod val="114000"/>
              </a:schemeClr>
            </a:gs>
            <a:gs pos="100000">
              <a:schemeClr val="accent2">
                <a:hueOff val="-1182876"/>
                <a:satOff val="7303"/>
                <a:lumOff val="-104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Physical literacy</a:t>
          </a:r>
          <a:endParaRPr lang="en-US" sz="1400" kern="1200" dirty="0"/>
        </a:p>
      </dsp:txBody>
      <dsp:txXfrm>
        <a:off x="330912" y="1267349"/>
        <a:ext cx="869773" cy="869773"/>
      </dsp:txXfrm>
    </dsp:sp>
    <dsp:sp modelId="{2933CB83-367E-1849-BC55-C45A4AE816A9}">
      <dsp:nvSpPr>
        <dsp:cNvPr id="0" name=""/>
        <dsp:cNvSpPr/>
      </dsp:nvSpPr>
      <dsp:spPr>
        <a:xfrm rot="14091332">
          <a:off x="1630581" y="1324044"/>
          <a:ext cx="441668" cy="369653"/>
        </a:xfrm>
        <a:prstGeom prst="rightArrow">
          <a:avLst>
            <a:gd name="adj1" fmla="val 60000"/>
            <a:gd name="adj2" fmla="val 50000"/>
          </a:avLst>
        </a:prstGeom>
        <a:gradFill rotWithShape="0">
          <a:gsLst>
            <a:gs pos="0">
              <a:schemeClr val="accent2">
                <a:hueOff val="-1330735"/>
                <a:satOff val="8216"/>
                <a:lumOff val="-1176"/>
                <a:alphaOff val="0"/>
                <a:tint val="98000"/>
                <a:lumMod val="114000"/>
              </a:schemeClr>
            </a:gs>
            <a:gs pos="100000">
              <a:schemeClr val="accent2">
                <a:hueOff val="-1330735"/>
                <a:satOff val="8216"/>
                <a:lumOff val="-1176"/>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Nov</a:t>
          </a:r>
          <a:endParaRPr lang="en-US" sz="1200" kern="1200" dirty="0"/>
        </a:p>
      </dsp:txBody>
      <dsp:txXfrm rot="14091332">
        <a:off x="1630581" y="1324044"/>
        <a:ext cx="441668" cy="369653"/>
      </dsp:txXfrm>
    </dsp:sp>
    <dsp:sp modelId="{E831EA21-D422-B847-8722-0BF31F073A42}">
      <dsp:nvSpPr>
        <dsp:cNvPr id="0" name=""/>
        <dsp:cNvSpPr/>
      </dsp:nvSpPr>
      <dsp:spPr>
        <a:xfrm>
          <a:off x="996166" y="351706"/>
          <a:ext cx="869773" cy="869773"/>
        </a:xfrm>
        <a:prstGeom prst="ellipse">
          <a:avLst/>
        </a:prstGeom>
        <a:gradFill rotWithShape="0">
          <a:gsLst>
            <a:gs pos="0">
              <a:schemeClr val="accent2">
                <a:hueOff val="-1330735"/>
                <a:satOff val="8216"/>
                <a:lumOff val="-1176"/>
                <a:alphaOff val="0"/>
                <a:tint val="98000"/>
                <a:lumMod val="114000"/>
              </a:schemeClr>
            </a:gs>
            <a:gs pos="100000">
              <a:schemeClr val="accent2">
                <a:hueOff val="-1330735"/>
                <a:satOff val="8216"/>
                <a:lumOff val="-1176"/>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NCD</a:t>
          </a:r>
          <a:endParaRPr lang="en-US" sz="1400" kern="1200" dirty="0"/>
        </a:p>
      </dsp:txBody>
      <dsp:txXfrm>
        <a:off x="996166" y="351706"/>
        <a:ext cx="869773" cy="86977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DBCF88-5A2F-426C-9A2C-9CA51E0659A7}" type="datetimeFigureOut">
              <a:rPr lang="en-IN" smtClean="0"/>
              <a:pPr/>
              <a:t>04-07-2017</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B48FFD-4298-4C52-95D4-E3350482B157}" type="slidenum">
              <a:rPr lang="en-IN" smtClean="0"/>
              <a:pPr/>
              <a:t>‹#›</a:t>
            </a:fld>
            <a:endParaRPr lang="en-IN"/>
          </a:p>
        </p:txBody>
      </p:sp>
    </p:spTree>
    <p:extLst>
      <p:ext uri="{BB962C8B-B14F-4D97-AF65-F5344CB8AC3E}">
        <p14:creationId xmlns="" xmlns:p14="http://schemas.microsoft.com/office/powerpoint/2010/main" val="3994931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5EB48FFD-4298-4C52-95D4-E3350482B157}" type="slidenum">
              <a:rPr lang="en-IN" smtClean="0"/>
              <a:pPr/>
              <a:t>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5923F103-BC34-4FE4-A40E-EDDEECFDA5D0}" type="datetimeFigureOut">
              <a:rPr lang="en-US" smtClean="0"/>
              <a:pPr/>
              <a:t>7/4/2017</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smtClean="0"/>
              <a:pPr/>
              <a:t>7/4/2017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smtClean="0"/>
              <a:pPr/>
              <a:t>7/4/2017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smtClean="0"/>
              <a:pPr/>
              <a:t>7/4/2017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pPr/>
              <a:t>7/4/2017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smtClean="0"/>
              <a:pPr/>
              <a:t>7/4/2017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smtClean="0"/>
              <a:pPr/>
              <a:t>7/4/2017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pPr/>
              <a:t>7/4/2017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pPr/>
              <a:t>7/4/2017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1800"/>
            </a:lvl2pPr>
            <a:lvl3pPr>
              <a:defRPr sz="16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pPr/>
              <a:t>7/4/2017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pPr/>
              <a:t>7/4/2017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pPr/>
              <a:t>7/4/2017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pPr/>
              <a:t>7/4/2017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pPr/>
              <a:t>7/4/2017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pPr/>
              <a:t>7/4/2017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pPr/>
              <a:t>7/4/2017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pPr/>
              <a:t>7/4/2017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2BE451C3-0FF4-47C4-B829-773ADF60F88C}" type="datetimeFigureOut">
              <a:rPr lang="en-US" smtClean="0"/>
              <a:pPr/>
              <a:t>7/4/2017</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6938805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www.youtube.com/watch?v=h09wtptf1kQ"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40748" y="2280745"/>
            <a:ext cx="7621952" cy="1408386"/>
          </a:xfrm>
        </p:spPr>
        <p:txBody>
          <a:bodyPr/>
          <a:lstStyle/>
          <a:p>
            <a:r>
              <a:rPr lang="en-IN" sz="2800" dirty="0" smtClean="0">
                <a:latin typeface="Agency FB" pitchFamily="34" charset="0"/>
              </a:rPr>
              <a:t>4th National Summit on Good and Replicable Practices and 		 		Innovations in Public Healthcare Systems </a:t>
            </a:r>
            <a:br>
              <a:rPr lang="en-IN" sz="2800" dirty="0" smtClean="0">
                <a:latin typeface="Agency FB" pitchFamily="34" charset="0"/>
              </a:rPr>
            </a:br>
            <a:r>
              <a:rPr lang="en-IN" sz="2800" dirty="0" smtClean="0">
                <a:latin typeface="Agency FB" pitchFamily="34" charset="0"/>
              </a:rPr>
              <a:t>				 6</a:t>
            </a:r>
            <a:r>
              <a:rPr lang="en-IN" sz="2800" baseline="30000" dirty="0" smtClean="0">
                <a:latin typeface="Agency FB" pitchFamily="34" charset="0"/>
              </a:rPr>
              <a:t>th</a:t>
            </a:r>
            <a:r>
              <a:rPr lang="en-IN" sz="2800" dirty="0" smtClean="0">
                <a:latin typeface="Agency FB" pitchFamily="34" charset="0"/>
              </a:rPr>
              <a:t> – 8</a:t>
            </a:r>
            <a:r>
              <a:rPr lang="en-IN" sz="2800" baseline="30000" dirty="0" smtClean="0">
                <a:latin typeface="Agency FB" pitchFamily="34" charset="0"/>
              </a:rPr>
              <a:t>th</a:t>
            </a:r>
            <a:r>
              <a:rPr lang="en-IN" sz="2800" dirty="0" smtClean="0">
                <a:latin typeface="Agency FB" pitchFamily="34" charset="0"/>
              </a:rPr>
              <a:t> JULY, 2017</a:t>
            </a:r>
            <a:endParaRPr lang="en-US" sz="2800" dirty="0">
              <a:latin typeface="Agency FB" pitchFamily="34" charset="0"/>
            </a:endParaRPr>
          </a:p>
        </p:txBody>
      </p:sp>
      <p:sp>
        <p:nvSpPr>
          <p:cNvPr id="3" name="Subtitle 2"/>
          <p:cNvSpPr>
            <a:spLocks noGrp="1"/>
          </p:cNvSpPr>
          <p:nvPr>
            <p:ph type="subTitle" idx="1"/>
          </p:nvPr>
        </p:nvSpPr>
        <p:spPr>
          <a:xfrm>
            <a:off x="1768770" y="3689131"/>
            <a:ext cx="8825658" cy="701040"/>
          </a:xfrm>
        </p:spPr>
        <p:txBody>
          <a:bodyPr>
            <a:normAutofit fontScale="92500"/>
          </a:bodyPr>
          <a:lstStyle/>
          <a:p>
            <a:r>
              <a:rPr lang="en-US" sz="2400" b="1" dirty="0" smtClean="0">
                <a:solidFill>
                  <a:schemeClr val="accent2"/>
                </a:solidFill>
                <a:latin typeface="Bookman Old Style" pitchFamily="18" charset="0"/>
              </a:rPr>
              <a:t>HM &amp; FW Department, Govt. of Andhra </a:t>
            </a:r>
            <a:r>
              <a:rPr lang="en-US" sz="2400" b="1" dirty="0" err="1" smtClean="0">
                <a:solidFill>
                  <a:schemeClr val="accent2"/>
                </a:solidFill>
                <a:latin typeface="Bookman Old Style" pitchFamily="18" charset="0"/>
              </a:rPr>
              <a:t>PradesH</a:t>
            </a:r>
            <a:r>
              <a:rPr lang="en-US" sz="2400" b="1" dirty="0" smtClean="0">
                <a:solidFill>
                  <a:schemeClr val="accent2"/>
                </a:solidFill>
                <a:latin typeface="Bookman Old Style" pitchFamily="18" charset="0"/>
              </a:rPr>
              <a:t> </a:t>
            </a:r>
            <a:endParaRPr lang="en-US" sz="2400" b="1" dirty="0">
              <a:solidFill>
                <a:schemeClr val="accent2"/>
              </a:solidFill>
              <a:latin typeface="Bookman Old Style" pitchFamily="18" charset="0"/>
            </a:endParaRPr>
          </a:p>
        </p:txBody>
      </p:sp>
      <p:pic>
        <p:nvPicPr>
          <p:cNvPr id="1026" name="Picture 2" descr="C:\Users\User\Desktop\Andhra-Pradesh-AP-Govt-Logo.png"/>
          <p:cNvPicPr>
            <a:picLocks noChangeAspect="1" noChangeArrowheads="1"/>
          </p:cNvPicPr>
          <p:nvPr/>
        </p:nvPicPr>
        <p:blipFill>
          <a:blip r:embed="rId2"/>
          <a:srcRect/>
          <a:stretch>
            <a:fillRect/>
          </a:stretch>
        </p:blipFill>
        <p:spPr bwMode="auto">
          <a:xfrm>
            <a:off x="10062699" y="675878"/>
            <a:ext cx="1462850" cy="1604867"/>
          </a:xfrm>
          <a:prstGeom prst="rect">
            <a:avLst/>
          </a:prstGeom>
          <a:noFill/>
        </p:spPr>
      </p:pic>
      <p:pic>
        <p:nvPicPr>
          <p:cNvPr id="1027" name="Picture 3" descr="C:\Users\User\Desktop\nhmlogo.png"/>
          <p:cNvPicPr>
            <a:picLocks noChangeAspect="1" noChangeArrowheads="1"/>
          </p:cNvPicPr>
          <p:nvPr/>
        </p:nvPicPr>
        <p:blipFill>
          <a:blip r:embed="rId3"/>
          <a:srcRect/>
          <a:stretch>
            <a:fillRect/>
          </a:stretch>
        </p:blipFill>
        <p:spPr bwMode="auto">
          <a:xfrm>
            <a:off x="691319" y="740198"/>
            <a:ext cx="1749429" cy="1340857"/>
          </a:xfrm>
          <a:prstGeom prst="rect">
            <a:avLst/>
          </a:prstGeom>
          <a:noFill/>
        </p:spPr>
      </p:pic>
      <p:sp>
        <p:nvSpPr>
          <p:cNvPr id="6" name="TextBox 5"/>
          <p:cNvSpPr txBox="1"/>
          <p:nvPr/>
        </p:nvSpPr>
        <p:spPr>
          <a:xfrm>
            <a:off x="2677054" y="4629862"/>
            <a:ext cx="5804794" cy="646331"/>
          </a:xfrm>
          <a:prstGeom prst="rect">
            <a:avLst/>
          </a:prstGeom>
          <a:noFill/>
        </p:spPr>
        <p:txBody>
          <a:bodyPr wrap="none" rtlCol="0">
            <a:spAutoFit/>
          </a:bodyPr>
          <a:lstStyle/>
          <a:p>
            <a:r>
              <a:rPr lang="en-IN" sz="3600" b="1" dirty="0" smtClean="0">
                <a:solidFill>
                  <a:srgbClr val="FFFF00"/>
                </a:solidFill>
              </a:rPr>
              <a:t>SWASTHYA VIDYA VAHINI</a:t>
            </a:r>
            <a:endParaRPr lang="en-IN" sz="3600" b="1" dirty="0">
              <a:solidFill>
                <a:srgbClr val="FFFF00"/>
              </a:solidFill>
            </a:endParaRPr>
          </a:p>
        </p:txBody>
      </p:sp>
      <p:pic>
        <p:nvPicPr>
          <p:cNvPr id="8" name="Picture 4" descr="C:\Users\User\Downloads\Svv-(1) (1).png"/>
          <p:cNvPicPr>
            <a:picLocks noChangeAspect="1" noChangeArrowheads="1"/>
          </p:cNvPicPr>
          <p:nvPr/>
        </p:nvPicPr>
        <p:blipFill>
          <a:blip r:embed="rId4"/>
          <a:srcRect/>
          <a:stretch>
            <a:fillRect/>
          </a:stretch>
        </p:blipFill>
        <p:spPr bwMode="auto">
          <a:xfrm>
            <a:off x="407586" y="4261999"/>
            <a:ext cx="2754059" cy="1172337"/>
          </a:xfrm>
          <a:prstGeom prst="rect">
            <a:avLst/>
          </a:prstGeom>
          <a:noFill/>
        </p:spPr>
      </p:pic>
      <p:sp>
        <p:nvSpPr>
          <p:cNvPr id="4" name="TextBox 3"/>
          <p:cNvSpPr txBox="1"/>
          <p:nvPr/>
        </p:nvSpPr>
        <p:spPr>
          <a:xfrm>
            <a:off x="9417269" y="4848167"/>
            <a:ext cx="853119" cy="369332"/>
          </a:xfrm>
          <a:prstGeom prst="rect">
            <a:avLst/>
          </a:prstGeom>
          <a:noFill/>
        </p:spPr>
        <p:txBody>
          <a:bodyPr wrap="none" rtlCol="0">
            <a:spAutoFit/>
          </a:bodyPr>
          <a:lstStyle/>
          <a:p>
            <a:r>
              <a:rPr lang="en-IN" dirty="0" smtClean="0">
                <a:hlinkClick r:id="rId5"/>
              </a:rPr>
              <a:t>Video</a:t>
            </a:r>
            <a:endParaRPr lang="en-IN" dirty="0" smtClean="0"/>
          </a:p>
        </p:txBody>
      </p:sp>
    </p:spTree>
    <p:extLst>
      <p:ext uri="{BB962C8B-B14F-4D97-AF65-F5344CB8AC3E}">
        <p14:creationId xmlns:p14="http://schemas.microsoft.com/office/powerpoint/2010/main" xmlns="" val="10019187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lgn="ctr">
              <a:buNone/>
            </a:pPr>
            <a:r>
              <a:rPr lang="en-IN" sz="3600" b="1" dirty="0" smtClean="0">
                <a:solidFill>
                  <a:srgbClr val="FF0000"/>
                </a:solidFill>
              </a:rPr>
              <a:t>THANK YOU</a:t>
            </a:r>
            <a:endParaRPr lang="en-IN" sz="3600" b="1" dirty="0">
              <a:solidFill>
                <a:srgbClr val="FF0000"/>
              </a:solidFill>
            </a:endParaRPr>
          </a:p>
        </p:txBody>
      </p:sp>
      <p:pic>
        <p:nvPicPr>
          <p:cNvPr id="2051" name="Picture 3"/>
          <p:cNvPicPr>
            <a:picLocks noChangeAspect="1" noChangeArrowheads="1"/>
          </p:cNvPicPr>
          <p:nvPr/>
        </p:nvPicPr>
        <p:blipFill>
          <a:blip r:embed="rId2"/>
          <a:srcRect/>
          <a:stretch>
            <a:fillRect/>
          </a:stretch>
        </p:blipFill>
        <p:spPr bwMode="auto">
          <a:xfrm>
            <a:off x="734739" y="3930869"/>
            <a:ext cx="10344150" cy="2533650"/>
          </a:xfrm>
          <a:prstGeom prst="rect">
            <a:avLst/>
          </a:prstGeom>
          <a:noFill/>
          <a:ln w="9525">
            <a:noFill/>
            <a:miter lim="800000"/>
            <a:headEnd/>
            <a:tailEnd/>
          </a:ln>
        </p:spPr>
      </p:pic>
    </p:spTree>
    <p:extLst>
      <p:ext uri="{BB962C8B-B14F-4D97-AF65-F5344CB8AC3E}">
        <p14:creationId xmlns="" xmlns:p14="http://schemas.microsoft.com/office/powerpoint/2010/main" val="1024094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706381"/>
            <a:ext cx="8761413" cy="1052080"/>
          </a:xfrm>
        </p:spPr>
        <p:txBody>
          <a:bodyPr/>
          <a:lstStyle/>
          <a:p>
            <a:r>
              <a:rPr lang="en-US" dirty="0" err="1" smtClean="0"/>
              <a:t>Swasthya</a:t>
            </a:r>
            <a:r>
              <a:rPr lang="en-US" dirty="0" smtClean="0"/>
              <a:t> </a:t>
            </a:r>
            <a:r>
              <a:rPr lang="en-US" dirty="0" err="1" smtClean="0"/>
              <a:t>Vidya</a:t>
            </a:r>
            <a:r>
              <a:rPr lang="en-US" dirty="0" smtClean="0"/>
              <a:t> </a:t>
            </a:r>
            <a:r>
              <a:rPr lang="en-US" dirty="0" err="1" smtClean="0"/>
              <a:t>Vahini</a:t>
            </a:r>
            <a:r>
              <a:rPr lang="en-US" dirty="0" smtClean="0"/>
              <a:t> (SVV) </a:t>
            </a:r>
            <a:r>
              <a:rPr lang="en-US" dirty="0" err="1" smtClean="0"/>
              <a:t>programme</a:t>
            </a:r>
            <a:r>
              <a:rPr lang="en-US" dirty="0" smtClean="0"/>
              <a:t> structure</a:t>
            </a:r>
            <a:endParaRPr lang="en-US" dirty="0"/>
          </a:p>
        </p:txBody>
      </p:sp>
      <p:sp>
        <p:nvSpPr>
          <p:cNvPr id="3" name="Content Placeholder 2"/>
          <p:cNvSpPr>
            <a:spLocks noGrp="1"/>
          </p:cNvSpPr>
          <p:nvPr>
            <p:ph idx="1"/>
          </p:nvPr>
        </p:nvSpPr>
        <p:spPr>
          <a:xfrm>
            <a:off x="1943229" y="2434683"/>
            <a:ext cx="4679043" cy="4219335"/>
          </a:xfrm>
        </p:spPr>
        <p:txBody>
          <a:bodyPr>
            <a:noAutofit/>
          </a:bodyPr>
          <a:lstStyle/>
          <a:p>
            <a:r>
              <a:rPr lang="en-US" dirty="0" smtClean="0"/>
              <a:t>Health Education </a:t>
            </a:r>
            <a:r>
              <a:rPr lang="en-US" dirty="0" err="1" smtClean="0"/>
              <a:t>programme</a:t>
            </a:r>
            <a:r>
              <a:rPr lang="en-US" dirty="0" smtClean="0"/>
              <a:t> through </a:t>
            </a:r>
            <a:r>
              <a:rPr lang="en-US" dirty="0" smtClean="0"/>
              <a:t>Medical &amp; Para Medical Students</a:t>
            </a:r>
            <a:endParaRPr lang="en-US" dirty="0" smtClean="0"/>
          </a:p>
          <a:p>
            <a:r>
              <a:rPr lang="en-US" dirty="0" smtClean="0"/>
              <a:t>Student </a:t>
            </a:r>
            <a:r>
              <a:rPr lang="en-US" dirty="0" smtClean="0"/>
              <a:t>teams of two each are allocated to each village.</a:t>
            </a:r>
          </a:p>
          <a:p>
            <a:r>
              <a:rPr lang="en-US" dirty="0" smtClean="0"/>
              <a:t>The </a:t>
            </a:r>
            <a:r>
              <a:rPr lang="en-US" dirty="0" smtClean="0"/>
              <a:t>colleges </a:t>
            </a:r>
            <a:r>
              <a:rPr lang="en-US" dirty="0" smtClean="0"/>
              <a:t>trains </a:t>
            </a:r>
            <a:r>
              <a:rPr lang="en-US" dirty="0" smtClean="0"/>
              <a:t>the students and </a:t>
            </a:r>
            <a:r>
              <a:rPr lang="en-US" dirty="0" smtClean="0"/>
              <a:t>forms </a:t>
            </a:r>
            <a:r>
              <a:rPr lang="en-US" dirty="0" smtClean="0"/>
              <a:t>teams in consultation with student representatives.</a:t>
            </a:r>
            <a:endParaRPr lang="en-US" dirty="0"/>
          </a:p>
        </p:txBody>
      </p:sp>
      <p:pic>
        <p:nvPicPr>
          <p:cNvPr id="3074" name="Picture 2" descr="C:\Users\User\Downloads\IMG-20170309-WA0019.jpg"/>
          <p:cNvPicPr>
            <a:picLocks noChangeAspect="1" noChangeArrowheads="1"/>
          </p:cNvPicPr>
          <p:nvPr/>
        </p:nvPicPr>
        <p:blipFill>
          <a:blip r:embed="rId2"/>
          <a:srcRect/>
          <a:stretch>
            <a:fillRect/>
          </a:stretch>
        </p:blipFill>
        <p:spPr bwMode="auto">
          <a:xfrm>
            <a:off x="7099593" y="2268575"/>
            <a:ext cx="3557897" cy="2668423"/>
          </a:xfrm>
          <a:prstGeom prst="rect">
            <a:avLst/>
          </a:prstGeom>
          <a:noFill/>
        </p:spPr>
      </p:pic>
      <p:pic>
        <p:nvPicPr>
          <p:cNvPr id="3075" name="Picture 3" descr="C:\Users\User\Downloads\IMG-20170314-WA0036.jpg"/>
          <p:cNvPicPr>
            <a:picLocks noChangeAspect="1" noChangeArrowheads="1"/>
          </p:cNvPicPr>
          <p:nvPr/>
        </p:nvPicPr>
        <p:blipFill>
          <a:blip r:embed="rId3"/>
          <a:srcRect/>
          <a:stretch>
            <a:fillRect/>
          </a:stretch>
        </p:blipFill>
        <p:spPr bwMode="auto">
          <a:xfrm>
            <a:off x="7094922" y="4887311"/>
            <a:ext cx="3562568" cy="2003944"/>
          </a:xfrm>
          <a:prstGeom prst="rect">
            <a:avLst/>
          </a:prstGeom>
          <a:noFill/>
        </p:spPr>
      </p:pic>
    </p:spTree>
    <p:extLst>
      <p:ext uri="{BB962C8B-B14F-4D97-AF65-F5344CB8AC3E}">
        <p14:creationId xmlns="" xmlns:p14="http://schemas.microsoft.com/office/powerpoint/2010/main" val="121403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Collaborating departments for SVV</a:t>
            </a:r>
            <a:endParaRPr lang="en-US" dirty="0"/>
          </a:p>
        </p:txBody>
      </p:sp>
      <p:sp>
        <p:nvSpPr>
          <p:cNvPr id="3" name="Text Placeholder 2"/>
          <p:cNvSpPr>
            <a:spLocks noGrp="1"/>
          </p:cNvSpPr>
          <p:nvPr>
            <p:ph type="body" idx="1"/>
          </p:nvPr>
        </p:nvSpPr>
        <p:spPr>
          <a:xfrm>
            <a:off x="1154954" y="2462551"/>
            <a:ext cx="3129168" cy="576262"/>
          </a:xfrm>
        </p:spPr>
        <p:txBody>
          <a:bodyPr/>
          <a:lstStyle/>
          <a:p>
            <a:r>
              <a:rPr lang="en-US" dirty="0" smtClean="0">
                <a:solidFill>
                  <a:srgbClr val="4785BF"/>
                </a:solidFill>
              </a:rPr>
              <a:t>Panchayat Raj</a:t>
            </a:r>
            <a:endParaRPr lang="en-US" dirty="0">
              <a:solidFill>
                <a:srgbClr val="4785BF"/>
              </a:solidFill>
            </a:endParaRPr>
          </a:p>
        </p:txBody>
      </p:sp>
      <p:sp>
        <p:nvSpPr>
          <p:cNvPr id="4" name="Text Placeholder 3"/>
          <p:cNvSpPr>
            <a:spLocks noGrp="1"/>
          </p:cNvSpPr>
          <p:nvPr>
            <p:ph type="body" sz="half" idx="15"/>
          </p:nvPr>
        </p:nvSpPr>
        <p:spPr>
          <a:xfrm>
            <a:off x="1154954" y="3193561"/>
            <a:ext cx="3129168" cy="3446390"/>
          </a:xfrm>
        </p:spPr>
        <p:txBody>
          <a:bodyPr>
            <a:noAutofit/>
          </a:bodyPr>
          <a:lstStyle/>
          <a:p>
            <a:r>
              <a:rPr lang="en-US" dirty="0" smtClean="0"/>
              <a:t>The Village Secretary and the  </a:t>
            </a:r>
            <a:r>
              <a:rPr lang="en-US" dirty="0" err="1" smtClean="0"/>
              <a:t>Sarpanch</a:t>
            </a:r>
            <a:r>
              <a:rPr lang="en-US" dirty="0" smtClean="0"/>
              <a:t> are responsible for safety  of the students when they are in GP villages / habitations.</a:t>
            </a:r>
          </a:p>
          <a:p>
            <a:r>
              <a:rPr lang="en-US" dirty="0" smtClean="0"/>
              <a:t>They accompany the team in the Transect </a:t>
            </a:r>
            <a:r>
              <a:rPr lang="en-US" dirty="0" smtClean="0"/>
              <a:t>walk</a:t>
            </a:r>
            <a:endParaRPr lang="en-US" dirty="0" smtClean="0"/>
          </a:p>
        </p:txBody>
      </p:sp>
      <p:sp>
        <p:nvSpPr>
          <p:cNvPr id="5" name="Text Placeholder 4"/>
          <p:cNvSpPr>
            <a:spLocks noGrp="1"/>
          </p:cNvSpPr>
          <p:nvPr>
            <p:ph type="body" sz="quarter" idx="3"/>
          </p:nvPr>
        </p:nvSpPr>
        <p:spPr>
          <a:xfrm>
            <a:off x="4512721" y="2476890"/>
            <a:ext cx="3145380" cy="576262"/>
          </a:xfrm>
        </p:spPr>
        <p:txBody>
          <a:bodyPr/>
          <a:lstStyle/>
          <a:p>
            <a:r>
              <a:rPr lang="en-US" dirty="0" smtClean="0">
                <a:solidFill>
                  <a:srgbClr val="4785BF"/>
                </a:solidFill>
              </a:rPr>
              <a:t>WCD&amp;SC</a:t>
            </a:r>
            <a:endParaRPr lang="en-US" dirty="0">
              <a:solidFill>
                <a:srgbClr val="4785BF"/>
              </a:solidFill>
            </a:endParaRPr>
          </a:p>
        </p:txBody>
      </p:sp>
      <p:sp>
        <p:nvSpPr>
          <p:cNvPr id="6" name="Text Placeholder 5"/>
          <p:cNvSpPr>
            <a:spLocks noGrp="1"/>
          </p:cNvSpPr>
          <p:nvPr>
            <p:ph type="body" sz="half" idx="16"/>
          </p:nvPr>
        </p:nvSpPr>
        <p:spPr/>
        <p:txBody>
          <a:bodyPr/>
          <a:lstStyle/>
          <a:p>
            <a:r>
              <a:rPr lang="en-US" dirty="0"/>
              <a:t>Anganwadi Centre</a:t>
            </a:r>
            <a:r>
              <a:rPr lang="en-US" dirty="0" smtClean="0"/>
              <a:t>: The Anganwadi teacher arranges a meeting with the mothers/ pregnant women.</a:t>
            </a:r>
          </a:p>
          <a:p>
            <a:r>
              <a:rPr lang="en-US" dirty="0" smtClean="0"/>
              <a:t>She will also provide the required data to the students</a:t>
            </a:r>
          </a:p>
          <a:p>
            <a:endParaRPr lang="en-US" dirty="0"/>
          </a:p>
          <a:p>
            <a:endParaRPr lang="en-US" dirty="0"/>
          </a:p>
        </p:txBody>
      </p:sp>
      <p:sp>
        <p:nvSpPr>
          <p:cNvPr id="7" name="Text Placeholder 6"/>
          <p:cNvSpPr>
            <a:spLocks noGrp="1"/>
          </p:cNvSpPr>
          <p:nvPr>
            <p:ph type="body" sz="quarter" idx="13"/>
          </p:nvPr>
        </p:nvSpPr>
        <p:spPr>
          <a:xfrm>
            <a:off x="7886700" y="2476619"/>
            <a:ext cx="3161029" cy="576261"/>
          </a:xfrm>
        </p:spPr>
        <p:txBody>
          <a:bodyPr/>
          <a:lstStyle/>
          <a:p>
            <a:r>
              <a:rPr lang="en-US" dirty="0" smtClean="0">
                <a:solidFill>
                  <a:srgbClr val="4785BF"/>
                </a:solidFill>
              </a:rPr>
              <a:t>Education</a:t>
            </a:r>
            <a:endParaRPr lang="en-US" dirty="0">
              <a:solidFill>
                <a:srgbClr val="4785BF"/>
              </a:solidFill>
            </a:endParaRPr>
          </a:p>
        </p:txBody>
      </p:sp>
      <p:sp>
        <p:nvSpPr>
          <p:cNvPr id="8" name="Text Placeholder 7"/>
          <p:cNvSpPr>
            <a:spLocks noGrp="1"/>
          </p:cNvSpPr>
          <p:nvPr>
            <p:ph type="body" sz="half" idx="17"/>
          </p:nvPr>
        </p:nvSpPr>
        <p:spPr>
          <a:xfrm>
            <a:off x="7886700" y="3193561"/>
            <a:ext cx="3164719" cy="3319781"/>
          </a:xfrm>
        </p:spPr>
        <p:txBody>
          <a:bodyPr>
            <a:noAutofit/>
          </a:bodyPr>
          <a:lstStyle/>
          <a:p>
            <a:r>
              <a:rPr lang="en-US" dirty="0" smtClean="0"/>
              <a:t>The Physical Education Teacher of the school accompany the team to the school.</a:t>
            </a:r>
          </a:p>
          <a:p>
            <a:r>
              <a:rPr lang="en-US" dirty="0" err="1" smtClean="0"/>
              <a:t>He/She</a:t>
            </a:r>
            <a:r>
              <a:rPr lang="en-US" dirty="0" smtClean="0"/>
              <a:t> will also arrange a meeting of the team with the teachers of the </a:t>
            </a:r>
            <a:r>
              <a:rPr lang="en-US" dirty="0" smtClean="0"/>
              <a:t>school</a:t>
            </a:r>
            <a:endParaRPr lang="en-US" dirty="0" smtClean="0"/>
          </a:p>
        </p:txBody>
      </p:sp>
      <p:pic>
        <p:nvPicPr>
          <p:cNvPr id="9" name="Picture 8" descr="IMG-20170106-WA0031.jpg"/>
          <p:cNvPicPr>
            <a:picLocks noChangeAspect="1"/>
          </p:cNvPicPr>
          <p:nvPr/>
        </p:nvPicPr>
        <p:blipFill>
          <a:blip r:embed="rId2" cstate="print"/>
          <a:stretch>
            <a:fillRect/>
          </a:stretch>
        </p:blipFill>
        <p:spPr>
          <a:xfrm>
            <a:off x="1154953" y="4842531"/>
            <a:ext cx="2970329" cy="1670811"/>
          </a:xfrm>
          <a:prstGeom prst="rect">
            <a:avLst/>
          </a:prstGeom>
        </p:spPr>
      </p:pic>
      <p:pic>
        <p:nvPicPr>
          <p:cNvPr id="10" name="Picture 9" descr="2a2d95fd-e9e2-480a-8e57-0e3165b599eb.jpg"/>
          <p:cNvPicPr>
            <a:picLocks noChangeAspect="1"/>
          </p:cNvPicPr>
          <p:nvPr/>
        </p:nvPicPr>
        <p:blipFill>
          <a:blip r:embed="rId3" cstate="print"/>
          <a:stretch>
            <a:fillRect/>
          </a:stretch>
        </p:blipFill>
        <p:spPr>
          <a:xfrm>
            <a:off x="4512720" y="4842531"/>
            <a:ext cx="2970331" cy="1670811"/>
          </a:xfrm>
          <a:prstGeom prst="rect">
            <a:avLst/>
          </a:prstGeom>
        </p:spPr>
      </p:pic>
      <p:pic>
        <p:nvPicPr>
          <p:cNvPr id="11" name="Picture 10" descr="IMG-20170104-WA0002.jpg"/>
          <p:cNvPicPr>
            <a:picLocks noChangeAspect="1"/>
          </p:cNvPicPr>
          <p:nvPr/>
        </p:nvPicPr>
        <p:blipFill>
          <a:blip r:embed="rId4" cstate="print"/>
          <a:stretch>
            <a:fillRect/>
          </a:stretch>
        </p:blipFill>
        <p:spPr>
          <a:xfrm>
            <a:off x="7886700" y="4792912"/>
            <a:ext cx="2881191" cy="1741450"/>
          </a:xfrm>
          <a:prstGeom prst="rect">
            <a:avLst/>
          </a:prstGeom>
        </p:spPr>
      </p:pic>
    </p:spTree>
    <p:extLst>
      <p:ext uri="{BB962C8B-B14F-4D97-AF65-F5344CB8AC3E}">
        <p14:creationId xmlns="" xmlns:p14="http://schemas.microsoft.com/office/powerpoint/2010/main" val="1426211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of SVV </a:t>
            </a:r>
            <a:r>
              <a:rPr lang="en-US" dirty="0" err="1" smtClean="0"/>
              <a:t>programme</a:t>
            </a:r>
            <a:endParaRPr lang="en-US" dirty="0"/>
          </a:p>
        </p:txBody>
      </p:sp>
      <p:sp>
        <p:nvSpPr>
          <p:cNvPr id="3" name="Content Placeholder 2"/>
          <p:cNvSpPr>
            <a:spLocks noGrp="1"/>
          </p:cNvSpPr>
          <p:nvPr>
            <p:ph idx="1"/>
          </p:nvPr>
        </p:nvSpPr>
        <p:spPr>
          <a:xfrm>
            <a:off x="647114" y="2603500"/>
            <a:ext cx="10902461" cy="3416300"/>
          </a:xfrm>
        </p:spPr>
        <p:txBody>
          <a:bodyPr>
            <a:normAutofit fontScale="77500" lnSpcReduction="20000"/>
          </a:bodyPr>
          <a:lstStyle/>
          <a:p>
            <a:r>
              <a:rPr lang="en-US" dirty="0" smtClean="0"/>
              <a:t>Two teams of students in their allotted vehicle will join the </a:t>
            </a:r>
            <a:r>
              <a:rPr lang="en-US" dirty="0" err="1" smtClean="0"/>
              <a:t>Chandranna</a:t>
            </a:r>
            <a:r>
              <a:rPr lang="en-US" dirty="0" smtClean="0"/>
              <a:t> Sanchar </a:t>
            </a:r>
            <a:r>
              <a:rPr lang="en-US" dirty="0" err="1" smtClean="0"/>
              <a:t>Chikitsa</a:t>
            </a:r>
            <a:r>
              <a:rPr lang="en-US" dirty="0" smtClean="0"/>
              <a:t> (Mobile Medical Unit) at their allocated village by 10 am, along with the Health supervisor.</a:t>
            </a:r>
          </a:p>
          <a:p>
            <a:r>
              <a:rPr lang="en-US" dirty="0" smtClean="0"/>
              <a:t>One team gets down and the other team will proceed to the next scheduled village of MMU and complete part of the field activities before the MMU arrives in the afternoon.</a:t>
            </a:r>
          </a:p>
          <a:p>
            <a:r>
              <a:rPr lang="en-US" dirty="0" smtClean="0"/>
              <a:t>Each team will visit the allocated village one day once in a month for 10 months in a year and submit a project report on the village status.</a:t>
            </a:r>
          </a:p>
          <a:p>
            <a:r>
              <a:rPr lang="en-US" dirty="0" smtClean="0"/>
              <a:t>The students will complete the field visit and return back to their respective colleges in the same vehicle.</a:t>
            </a:r>
          </a:p>
          <a:p>
            <a:r>
              <a:rPr lang="en-US" dirty="0" smtClean="0"/>
              <a:t>The Health supervisors accompany the students teams from their colleges to the field and back to their colleges again, ensuring their safety throughout the visit.</a:t>
            </a:r>
          </a:p>
          <a:p>
            <a:endParaRPr lang="en-US" dirty="0"/>
          </a:p>
          <a:p>
            <a:endParaRPr lang="en-US" dirty="0"/>
          </a:p>
        </p:txBody>
      </p:sp>
    </p:spTree>
    <p:extLst>
      <p:ext uri="{BB962C8B-B14F-4D97-AF65-F5344CB8AC3E}">
        <p14:creationId xmlns="" xmlns:p14="http://schemas.microsoft.com/office/powerpoint/2010/main" val="1993729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of field visit</a:t>
            </a:r>
            <a:endParaRPr lang="en-US" dirty="0"/>
          </a:p>
        </p:txBody>
      </p:sp>
      <p:pic>
        <p:nvPicPr>
          <p:cNvPr id="3"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214450" y="3799640"/>
            <a:ext cx="1525588" cy="1285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431052" y="3162512"/>
            <a:ext cx="3505200" cy="1917505"/>
          </a:xfrm>
          <a:prstGeom prst="rect">
            <a:avLst/>
          </a:prstGeom>
        </p:spPr>
      </p:pic>
      <p:pic>
        <p:nvPicPr>
          <p:cNvPr id="6" name="Picture 5"/>
          <p:cNvPicPr>
            <a:picLocks noChangeAspect="1"/>
          </p:cNvPicPr>
          <p:nvPr/>
        </p:nvPicPr>
        <p:blipFill rotWithShape="1">
          <a:blip r:embed="rId4">
            <a:extLst>
              <a:ext uri="{28A0092B-C50C-407E-A947-70E740481C1C}">
                <a14:useLocalDpi xmlns="" xmlns:a14="http://schemas.microsoft.com/office/drawing/2010/main" val="0"/>
              </a:ext>
            </a:extLst>
          </a:blip>
          <a:srcRect b="12517"/>
          <a:stretch/>
        </p:blipFill>
        <p:spPr>
          <a:xfrm>
            <a:off x="1007992" y="4785330"/>
            <a:ext cx="1987684" cy="1474794"/>
          </a:xfrm>
          <a:prstGeom prst="rect">
            <a:avLst/>
          </a:prstGeom>
        </p:spPr>
      </p:pic>
      <p:pic>
        <p:nvPicPr>
          <p:cNvPr id="7" name="Picture 6"/>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007992" y="2555941"/>
            <a:ext cx="1889369" cy="1788160"/>
          </a:xfrm>
          <a:prstGeom prst="rect">
            <a:avLst/>
          </a:prstGeom>
        </p:spPr>
      </p:pic>
      <p:sp>
        <p:nvSpPr>
          <p:cNvPr id="11" name="Left-Right Arrow 10"/>
          <p:cNvSpPr/>
          <p:nvPr/>
        </p:nvSpPr>
        <p:spPr>
          <a:xfrm>
            <a:off x="7626030" y="4675848"/>
            <a:ext cx="716113" cy="24784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5880293" y="4768944"/>
            <a:ext cx="407406" cy="2504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Right Arrow 12"/>
          <p:cNvSpPr/>
          <p:nvPr/>
        </p:nvSpPr>
        <p:spPr>
          <a:xfrm>
            <a:off x="3636343" y="3315305"/>
            <a:ext cx="1216152" cy="27195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 Arrow 13"/>
          <p:cNvSpPr/>
          <p:nvPr/>
        </p:nvSpPr>
        <p:spPr>
          <a:xfrm>
            <a:off x="3910511" y="5624218"/>
            <a:ext cx="1216152" cy="30129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0114671" y="5162843"/>
            <a:ext cx="1072730" cy="369332"/>
          </a:xfrm>
          <a:prstGeom prst="rect">
            <a:avLst/>
          </a:prstGeom>
          <a:noFill/>
        </p:spPr>
        <p:txBody>
          <a:bodyPr wrap="none" rtlCol="0">
            <a:spAutoFit/>
          </a:bodyPr>
          <a:lstStyle/>
          <a:p>
            <a:r>
              <a:rPr lang="en-US" smtClean="0"/>
              <a:t>College</a:t>
            </a:r>
            <a:endParaRPr lang="en-US"/>
          </a:p>
        </p:txBody>
      </p:sp>
      <p:sp>
        <p:nvSpPr>
          <p:cNvPr id="16" name="TextBox 15"/>
          <p:cNvSpPr txBox="1"/>
          <p:nvPr/>
        </p:nvSpPr>
        <p:spPr>
          <a:xfrm>
            <a:off x="6485206" y="5120636"/>
            <a:ext cx="1410964" cy="646331"/>
          </a:xfrm>
          <a:prstGeom prst="rect">
            <a:avLst/>
          </a:prstGeom>
          <a:noFill/>
        </p:spPr>
        <p:txBody>
          <a:bodyPr wrap="none" rtlCol="0">
            <a:spAutoFit/>
          </a:bodyPr>
          <a:lstStyle/>
          <a:p>
            <a:r>
              <a:rPr lang="en-US" sz="1200" dirty="0" smtClean="0"/>
              <a:t>Two teams in</a:t>
            </a:r>
          </a:p>
          <a:p>
            <a:r>
              <a:rPr lang="en-US" sz="1200" dirty="0" smtClean="0"/>
              <a:t> one vehicle will </a:t>
            </a:r>
          </a:p>
          <a:p>
            <a:r>
              <a:rPr lang="en-US" sz="1200" dirty="0" smtClean="0"/>
              <a:t>Follow MMU</a:t>
            </a:r>
            <a:endParaRPr lang="en-US" sz="1200" dirty="0"/>
          </a:p>
        </p:txBody>
      </p:sp>
      <p:sp>
        <p:nvSpPr>
          <p:cNvPr id="17" name="TextBox 16"/>
          <p:cNvSpPr txBox="1"/>
          <p:nvPr/>
        </p:nvSpPr>
        <p:spPr>
          <a:xfrm>
            <a:off x="56268" y="3162512"/>
            <a:ext cx="849913" cy="276999"/>
          </a:xfrm>
          <a:prstGeom prst="rect">
            <a:avLst/>
          </a:prstGeom>
          <a:noFill/>
        </p:spPr>
        <p:txBody>
          <a:bodyPr wrap="none" rtlCol="0">
            <a:spAutoFit/>
          </a:bodyPr>
          <a:lstStyle/>
          <a:p>
            <a:r>
              <a:rPr lang="en-US" sz="1200" dirty="0" smtClean="0"/>
              <a:t>Village A</a:t>
            </a:r>
            <a:endParaRPr lang="en-US" sz="1200" dirty="0"/>
          </a:p>
        </p:txBody>
      </p:sp>
      <p:sp>
        <p:nvSpPr>
          <p:cNvPr id="19" name="TextBox 18"/>
          <p:cNvSpPr txBox="1"/>
          <p:nvPr/>
        </p:nvSpPr>
        <p:spPr>
          <a:xfrm>
            <a:off x="156147" y="5285072"/>
            <a:ext cx="998806" cy="276999"/>
          </a:xfrm>
          <a:prstGeom prst="rect">
            <a:avLst/>
          </a:prstGeom>
          <a:noFill/>
        </p:spPr>
        <p:txBody>
          <a:bodyPr wrap="square" rtlCol="0">
            <a:spAutoFit/>
          </a:bodyPr>
          <a:lstStyle/>
          <a:p>
            <a:r>
              <a:rPr lang="en-US" sz="1200" smtClean="0"/>
              <a:t>Village B</a:t>
            </a:r>
            <a:endParaRPr lang="en-US" sz="1200"/>
          </a:p>
        </p:txBody>
      </p:sp>
      <p:sp>
        <p:nvSpPr>
          <p:cNvPr id="20" name="TextBox 19"/>
          <p:cNvSpPr txBox="1"/>
          <p:nvPr/>
        </p:nvSpPr>
        <p:spPr>
          <a:xfrm>
            <a:off x="4697747" y="5080017"/>
            <a:ext cx="758541" cy="369332"/>
          </a:xfrm>
          <a:prstGeom prst="rect">
            <a:avLst/>
          </a:prstGeom>
          <a:noFill/>
        </p:spPr>
        <p:txBody>
          <a:bodyPr wrap="none" rtlCol="0">
            <a:spAutoFit/>
          </a:bodyPr>
          <a:lstStyle/>
          <a:p>
            <a:r>
              <a:rPr lang="en-US" dirty="0" smtClean="0"/>
              <a:t>MMU</a:t>
            </a:r>
            <a:endParaRPr lang="en-US" dirty="0"/>
          </a:p>
        </p:txBody>
      </p:sp>
      <p:pic>
        <p:nvPicPr>
          <p:cNvPr id="21" name="Picture 20" descr="photo_2017-01-07_19-15-49.jpg"/>
          <p:cNvPicPr>
            <a:picLocks noChangeAspect="1"/>
          </p:cNvPicPr>
          <p:nvPr/>
        </p:nvPicPr>
        <p:blipFill>
          <a:blip r:embed="rId6" cstate="print"/>
          <a:stretch>
            <a:fillRect/>
          </a:stretch>
        </p:blipFill>
        <p:spPr>
          <a:xfrm>
            <a:off x="6287698" y="4344101"/>
            <a:ext cx="1608471" cy="988539"/>
          </a:xfrm>
          <a:prstGeom prst="rect">
            <a:avLst/>
          </a:prstGeom>
        </p:spPr>
      </p:pic>
      <p:pic>
        <p:nvPicPr>
          <p:cNvPr id="1026" name="Picture 2" descr="C:\Users\User\Desktop\149916732312006.jpg"/>
          <p:cNvPicPr>
            <a:picLocks noChangeAspect="1" noChangeArrowheads="1"/>
          </p:cNvPicPr>
          <p:nvPr/>
        </p:nvPicPr>
        <p:blipFill>
          <a:blip r:embed="rId7"/>
          <a:srcRect/>
          <a:stretch>
            <a:fillRect/>
          </a:stretch>
        </p:blipFill>
        <p:spPr bwMode="auto">
          <a:xfrm>
            <a:off x="6264275" y="4332515"/>
            <a:ext cx="1620838" cy="1000125"/>
          </a:xfrm>
          <a:prstGeom prst="rect">
            <a:avLst/>
          </a:prstGeom>
          <a:noFill/>
        </p:spPr>
      </p:pic>
    </p:spTree>
    <p:extLst>
      <p:ext uri="{BB962C8B-B14F-4D97-AF65-F5344CB8AC3E}">
        <p14:creationId xmlns="" xmlns:p14="http://schemas.microsoft.com/office/powerpoint/2010/main" val="1903306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activities</a:t>
            </a:r>
            <a:endParaRPr lang="en-US" dirty="0"/>
          </a:p>
        </p:txBody>
      </p:sp>
      <p:sp>
        <p:nvSpPr>
          <p:cNvPr id="3" name="Content Placeholder 2"/>
          <p:cNvSpPr>
            <a:spLocks noGrp="1"/>
          </p:cNvSpPr>
          <p:nvPr>
            <p:ph idx="1"/>
          </p:nvPr>
        </p:nvSpPr>
        <p:spPr>
          <a:xfrm>
            <a:off x="548640" y="2363373"/>
            <a:ext cx="11071273" cy="4248442"/>
          </a:xfrm>
        </p:spPr>
        <p:txBody>
          <a:bodyPr>
            <a:normAutofit lnSpcReduction="10000"/>
          </a:bodyPr>
          <a:lstStyle/>
          <a:p>
            <a:r>
              <a:rPr lang="en-US" dirty="0"/>
              <a:t>The team is received at the village </a:t>
            </a:r>
            <a:r>
              <a:rPr lang="en-US" dirty="0" smtClean="0"/>
              <a:t>by the </a:t>
            </a:r>
            <a:r>
              <a:rPr lang="en-US" dirty="0" err="1" smtClean="0"/>
              <a:t>Sarpanch</a:t>
            </a:r>
            <a:r>
              <a:rPr lang="en-US" dirty="0" smtClean="0"/>
              <a:t>, Panchayat secretary, </a:t>
            </a:r>
            <a:r>
              <a:rPr lang="en-US" dirty="0"/>
              <a:t>and ASHA of the village. </a:t>
            </a:r>
            <a:endParaRPr lang="en-US" dirty="0" smtClean="0"/>
          </a:p>
          <a:p>
            <a:r>
              <a:rPr lang="en-US" dirty="0"/>
              <a:t>Activities in the village are</a:t>
            </a:r>
            <a:r>
              <a:rPr lang="en-US" dirty="0" smtClean="0"/>
              <a:t>: A transect walk in the village will be followed by visits to the institutions</a:t>
            </a:r>
          </a:p>
          <a:p>
            <a:pPr lvl="1"/>
            <a:r>
              <a:rPr lang="en-US" dirty="0" smtClean="0"/>
              <a:t>AWC- interact with the Mothers at AWC.</a:t>
            </a:r>
          </a:p>
          <a:p>
            <a:pPr lvl="1"/>
            <a:r>
              <a:rPr lang="en-US" dirty="0" smtClean="0"/>
              <a:t>Panchayat Office</a:t>
            </a:r>
          </a:p>
          <a:p>
            <a:pPr lvl="1"/>
            <a:r>
              <a:rPr lang="en-US" dirty="0" smtClean="0"/>
              <a:t>Schools: If there is more than one school in the village, all the Schools are visited, one every month. </a:t>
            </a:r>
          </a:p>
          <a:p>
            <a:pPr lvl="1"/>
            <a:r>
              <a:rPr lang="en-US" dirty="0" smtClean="0"/>
              <a:t>Lunch for the students is arranged at AWC or Schools. </a:t>
            </a:r>
          </a:p>
          <a:p>
            <a:r>
              <a:rPr lang="en-US" dirty="0" smtClean="0"/>
              <a:t>House visits to five houses  prioritized by the AWW according to the presence of pregnant women, infants and under five children initially</a:t>
            </a:r>
            <a:endParaRPr lang="en-US" dirty="0"/>
          </a:p>
          <a:p>
            <a:endParaRPr lang="en-US" dirty="0"/>
          </a:p>
          <a:p>
            <a:endParaRPr lang="en-US" dirty="0"/>
          </a:p>
        </p:txBody>
      </p:sp>
    </p:spTree>
    <p:extLst>
      <p:ext uri="{BB962C8B-B14F-4D97-AF65-F5344CB8AC3E}">
        <p14:creationId xmlns="" xmlns:p14="http://schemas.microsoft.com/office/powerpoint/2010/main" val="1164004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Monthly Themes </a:t>
            </a:r>
            <a:endParaRPr lang="en-IN" dirty="0"/>
          </a:p>
        </p:txBody>
      </p:sp>
      <p:graphicFrame>
        <p:nvGraphicFramePr>
          <p:cNvPr id="4" name="Content Placeholder 3"/>
          <p:cNvGraphicFramePr>
            <a:graphicFrameLocks/>
          </p:cNvGraphicFramePr>
          <p:nvPr/>
        </p:nvGraphicFramePr>
        <p:xfrm>
          <a:off x="2883611" y="2133600"/>
          <a:ext cx="5014913" cy="4536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090" y="973668"/>
            <a:ext cx="11004331" cy="706964"/>
          </a:xfrm>
        </p:spPr>
        <p:txBody>
          <a:bodyPr/>
          <a:lstStyle/>
          <a:p>
            <a:r>
              <a:rPr lang="en-IN" dirty="0" smtClean="0"/>
              <a:t>Monitoring</a:t>
            </a:r>
            <a:r>
              <a:rPr lang="en-IN" sz="3200" b="1" dirty="0" smtClean="0">
                <a:solidFill>
                  <a:srgbClr val="00B050"/>
                </a:solidFill>
              </a:rPr>
              <a:t> </a:t>
            </a:r>
            <a:r>
              <a:rPr lang="en-IN" dirty="0" smtClean="0"/>
              <a:t>of</a:t>
            </a:r>
            <a:r>
              <a:rPr lang="en-IN" sz="3200" b="1" dirty="0" smtClean="0">
                <a:solidFill>
                  <a:srgbClr val="00B050"/>
                </a:solidFill>
              </a:rPr>
              <a:t> </a:t>
            </a:r>
            <a:r>
              <a:rPr lang="en-IN" dirty="0" smtClean="0"/>
              <a:t>SVV &amp; </a:t>
            </a:r>
            <a:r>
              <a:rPr lang="en-US" dirty="0" smtClean="0"/>
              <a:t>Recording the observations</a:t>
            </a:r>
            <a:endParaRPr lang="en-US" dirty="0"/>
          </a:p>
        </p:txBody>
      </p:sp>
      <p:sp>
        <p:nvSpPr>
          <p:cNvPr id="3" name="Content Placeholder 2"/>
          <p:cNvSpPr>
            <a:spLocks noGrp="1"/>
          </p:cNvSpPr>
          <p:nvPr>
            <p:ph idx="1"/>
          </p:nvPr>
        </p:nvSpPr>
        <p:spPr>
          <a:xfrm>
            <a:off x="464234" y="2603499"/>
            <a:ext cx="11139187" cy="4022383"/>
          </a:xfrm>
        </p:spPr>
        <p:txBody>
          <a:bodyPr>
            <a:normAutofit fontScale="92500" lnSpcReduction="20000"/>
          </a:bodyPr>
          <a:lstStyle/>
          <a:p>
            <a:r>
              <a:rPr lang="en-US" dirty="0"/>
              <a:t>Data entry of the observations and feedback on the same day into the software application developed for the purpose</a:t>
            </a:r>
            <a:r>
              <a:rPr lang="en-US" dirty="0" smtClean="0"/>
              <a:t>.</a:t>
            </a:r>
          </a:p>
          <a:p>
            <a:r>
              <a:rPr lang="en-US" dirty="0" smtClean="0"/>
              <a:t>The issues observed are brought to the notice of the concerned departments for corrective measures.</a:t>
            </a:r>
            <a:endParaRPr lang="en-US" dirty="0"/>
          </a:p>
          <a:p>
            <a:r>
              <a:rPr lang="en-US" dirty="0"/>
              <a:t>End of 10 months, the students will prepare a project report that will be allocated points in the internal assessment of the student and the best project is rewarded</a:t>
            </a:r>
            <a:r>
              <a:rPr lang="en-US" dirty="0" smtClean="0"/>
              <a:t>.</a:t>
            </a:r>
            <a:endParaRPr lang="en-US" dirty="0"/>
          </a:p>
          <a:p>
            <a:r>
              <a:rPr lang="en-IN" dirty="0" smtClean="0"/>
              <a:t>Monitoring in SVV will be done through</a:t>
            </a:r>
          </a:p>
          <a:p>
            <a:pPr lvl="1">
              <a:buFont typeface="Wingdings" pitchFamily="2" charset="2"/>
              <a:buChar char="§"/>
            </a:pPr>
            <a:r>
              <a:rPr lang="en-IN" sz="2400" dirty="0" smtClean="0">
                <a:solidFill>
                  <a:srgbClr val="FF0000"/>
                </a:solidFill>
              </a:rPr>
              <a:t>Android App  </a:t>
            </a:r>
            <a:r>
              <a:rPr lang="en-IN" sz="2400" dirty="0" smtClean="0"/>
              <a:t>- Used by Health Supervisor for marking of attendance. </a:t>
            </a:r>
          </a:p>
          <a:p>
            <a:pPr lvl="1">
              <a:buFont typeface="Wingdings" pitchFamily="2" charset="2"/>
              <a:buChar char="§"/>
            </a:pPr>
            <a:r>
              <a:rPr lang="en-IN" sz="2400" dirty="0" smtClean="0">
                <a:solidFill>
                  <a:srgbClr val="FF0000"/>
                </a:solidFill>
              </a:rPr>
              <a:t>Web Application </a:t>
            </a:r>
            <a:r>
              <a:rPr lang="en-IN" sz="2400" dirty="0" smtClean="0"/>
              <a:t>– Used by Colleges for Registration &amp; Scheduling of Students and Students for filling of Checklists</a:t>
            </a:r>
          </a:p>
          <a:p>
            <a:endParaRPr lang="en-US" dirty="0"/>
          </a:p>
        </p:txBody>
      </p:sp>
    </p:spTree>
    <p:extLst>
      <p:ext uri="{BB962C8B-B14F-4D97-AF65-F5344CB8AC3E}">
        <p14:creationId xmlns="" xmlns:p14="http://schemas.microsoft.com/office/powerpoint/2010/main" val="1370506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 Issues of Concern</a:t>
            </a:r>
            <a:endParaRPr lang="en-IN" dirty="0"/>
          </a:p>
        </p:txBody>
      </p:sp>
      <p:sp>
        <p:nvSpPr>
          <p:cNvPr id="3" name="Content Placeholder 2"/>
          <p:cNvSpPr>
            <a:spLocks noGrp="1"/>
          </p:cNvSpPr>
          <p:nvPr>
            <p:ph idx="1"/>
          </p:nvPr>
        </p:nvSpPr>
        <p:spPr>
          <a:xfrm>
            <a:off x="1154954" y="2743200"/>
            <a:ext cx="10655127" cy="3977088"/>
          </a:xfrm>
          <a:ln>
            <a:solidFill>
              <a:srgbClr val="7030A0"/>
            </a:solidFill>
          </a:ln>
        </p:spPr>
        <p:txBody>
          <a:bodyPr>
            <a:normAutofit lnSpcReduction="10000"/>
          </a:bodyPr>
          <a:lstStyle/>
          <a:p>
            <a:pPr fontAlgn="t">
              <a:buClr>
                <a:srgbClr val="00B050"/>
              </a:buClr>
            </a:pPr>
            <a:r>
              <a:rPr lang="en-IN" dirty="0" smtClean="0">
                <a:solidFill>
                  <a:srgbClr val="00B050"/>
                </a:solidFill>
              </a:rPr>
              <a:t>Keeping of </a:t>
            </a:r>
            <a:r>
              <a:rPr lang="en-IN" dirty="0" err="1" smtClean="0">
                <a:solidFill>
                  <a:srgbClr val="00B050"/>
                </a:solidFill>
              </a:rPr>
              <a:t>peri</a:t>
            </a:r>
            <a:r>
              <a:rPr lang="en-IN" dirty="0" smtClean="0">
                <a:solidFill>
                  <a:srgbClr val="00B050"/>
                </a:solidFill>
              </a:rPr>
              <a:t>-domestic animals (cows/buffaloes) inside the houses - 2437</a:t>
            </a:r>
          </a:p>
          <a:p>
            <a:pPr fontAlgn="t">
              <a:buClr>
                <a:srgbClr val="00B050"/>
              </a:buClr>
            </a:pPr>
            <a:r>
              <a:rPr lang="en-IN" dirty="0" smtClean="0">
                <a:solidFill>
                  <a:srgbClr val="00B050"/>
                </a:solidFill>
              </a:rPr>
              <a:t>Disease outbreaks/ disaster in the past 1 year - 251</a:t>
            </a:r>
          </a:p>
          <a:p>
            <a:pPr fontAlgn="t">
              <a:buClr>
                <a:srgbClr val="00B050"/>
              </a:buClr>
            </a:pPr>
            <a:r>
              <a:rPr lang="en-IN" dirty="0" smtClean="0">
                <a:solidFill>
                  <a:srgbClr val="00B050"/>
                </a:solidFill>
              </a:rPr>
              <a:t>Hot spot for any disease - 229</a:t>
            </a:r>
          </a:p>
          <a:p>
            <a:pPr fontAlgn="t">
              <a:buClr>
                <a:srgbClr val="7030A0"/>
              </a:buClr>
            </a:pPr>
            <a:r>
              <a:rPr lang="en-IN" dirty="0" smtClean="0">
                <a:solidFill>
                  <a:srgbClr val="7030A0"/>
                </a:solidFill>
              </a:rPr>
              <a:t>Villages nearby mines - 251</a:t>
            </a:r>
          </a:p>
          <a:p>
            <a:pPr fontAlgn="t">
              <a:buClr>
                <a:srgbClr val="7030A0"/>
              </a:buClr>
            </a:pPr>
            <a:r>
              <a:rPr lang="en-IN" dirty="0" smtClean="0">
                <a:solidFill>
                  <a:srgbClr val="7030A0"/>
                </a:solidFill>
              </a:rPr>
              <a:t>Presence of Open defecation Sites - 1482</a:t>
            </a:r>
          </a:p>
          <a:p>
            <a:pPr fontAlgn="t">
              <a:buClr>
                <a:srgbClr val="7030A0"/>
              </a:buClr>
            </a:pPr>
            <a:r>
              <a:rPr lang="en-IN" dirty="0" smtClean="0">
                <a:solidFill>
                  <a:srgbClr val="7030A0"/>
                </a:solidFill>
              </a:rPr>
              <a:t>Presence of Garbage dumps near houses – 1410</a:t>
            </a:r>
          </a:p>
          <a:p>
            <a:pPr fontAlgn="t">
              <a:buClr>
                <a:srgbClr val="7030A0"/>
              </a:buClr>
            </a:pPr>
            <a:r>
              <a:rPr lang="en-IN" dirty="0" smtClean="0">
                <a:solidFill>
                  <a:srgbClr val="7030A0"/>
                </a:solidFill>
              </a:rPr>
              <a:t>Villages with unsafe drinking water - </a:t>
            </a:r>
          </a:p>
          <a:p>
            <a:pPr fontAlgn="t">
              <a:buClr>
                <a:srgbClr val="C00000"/>
              </a:buClr>
            </a:pPr>
            <a:r>
              <a:rPr lang="en-IN" dirty="0" smtClean="0">
                <a:solidFill>
                  <a:srgbClr val="C00000"/>
                </a:solidFill>
              </a:rPr>
              <a:t>Villages having Electrification issues – 1069</a:t>
            </a:r>
          </a:p>
          <a:p>
            <a:pPr fontAlgn="t"/>
            <a:endParaRPr lang="en-IN" dirty="0" smtClean="0"/>
          </a:p>
          <a:p>
            <a:pPr fontAlgn="t"/>
            <a:endParaRPr lang="en-IN" dirty="0" smtClean="0"/>
          </a:p>
          <a:p>
            <a:endParaRPr lang="en-IN" dirty="0"/>
          </a:p>
        </p:txBody>
      </p:sp>
      <p:sp>
        <p:nvSpPr>
          <p:cNvPr id="4" name="TextBox 3"/>
          <p:cNvSpPr txBox="1"/>
          <p:nvPr/>
        </p:nvSpPr>
        <p:spPr>
          <a:xfrm>
            <a:off x="837282" y="2313542"/>
            <a:ext cx="10388906" cy="369332"/>
          </a:xfrm>
          <a:prstGeom prst="rect">
            <a:avLst/>
          </a:prstGeom>
          <a:noFill/>
        </p:spPr>
        <p:txBody>
          <a:bodyPr wrap="square" rtlCol="0">
            <a:spAutoFit/>
          </a:bodyPr>
          <a:lstStyle/>
          <a:p>
            <a:r>
              <a:rPr lang="en-IN" dirty="0" smtClean="0"/>
              <a:t>Out of 5520 batches/month of students feedback  - following issues have been identified</a:t>
            </a:r>
            <a:endParaRPr lang="en-IN"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535</TotalTime>
  <Words>653</Words>
  <Application>Microsoft Office PowerPoint</Application>
  <PresentationFormat>Custom</PresentationFormat>
  <Paragraphs>82</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Ion Boardroom</vt:lpstr>
      <vt:lpstr>4th National Summit on Good and Replicable Practices and      Innovations in Public Healthcare Systems       6th – 8th JULY, 2017</vt:lpstr>
      <vt:lpstr>Swasthya Vidya Vahini (SVV) programme structure</vt:lpstr>
      <vt:lpstr>Collaborating departments for SVV</vt:lpstr>
      <vt:lpstr>The process of SVV programme</vt:lpstr>
      <vt:lpstr>The process of field visit</vt:lpstr>
      <vt:lpstr>Field activities</vt:lpstr>
      <vt:lpstr>Monthly Themes </vt:lpstr>
      <vt:lpstr>Monitoring of SVV &amp; Recording the observations</vt:lpstr>
      <vt:lpstr> Issues of Concern</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Swasthya Vidya Vahini</dc:title>
  <dc:creator>Sailaja Bitragunta</dc:creator>
  <cp:lastModifiedBy>Microsoft</cp:lastModifiedBy>
  <cp:revision>67</cp:revision>
  <dcterms:created xsi:type="dcterms:W3CDTF">2016-12-19T00:12:51Z</dcterms:created>
  <dcterms:modified xsi:type="dcterms:W3CDTF">2017-07-04T12:05:54Z</dcterms:modified>
</cp:coreProperties>
</file>