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17"/>
  </p:handoutMasterIdLst>
  <p:sldIdLst>
    <p:sldId id="256" r:id="rId3"/>
    <p:sldId id="260" r:id="rId4"/>
    <p:sldId id="261" r:id="rId5"/>
    <p:sldId id="263" r:id="rId6"/>
    <p:sldId id="264" r:id="rId7"/>
    <p:sldId id="265" r:id="rId8"/>
    <p:sldId id="266" r:id="rId9"/>
    <p:sldId id="287" r:id="rId10"/>
    <p:sldId id="290" r:id="rId11"/>
    <p:sldId id="288" r:id="rId12"/>
    <p:sldId id="277" r:id="rId13"/>
    <p:sldId id="289" r:id="rId14"/>
    <p:sldId id="291" r:id="rId15"/>
    <p:sldId id="29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8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201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800" b="1" dirty="0" smtClean="0"/>
              <a:t>Comparative</a:t>
            </a:r>
            <a:r>
              <a:rPr lang="en-IN" sz="1800" b="1" baseline="0" dirty="0" smtClean="0"/>
              <a:t> </a:t>
            </a:r>
            <a:r>
              <a:rPr lang="en-IN" sz="1800" b="1" dirty="0" smtClean="0"/>
              <a:t>Scores on Clinical Practices followed in </a:t>
            </a:r>
            <a:r>
              <a:rPr lang="en-IN" sz="1800" b="1" dirty="0" err="1" smtClean="0"/>
              <a:t>Dausa</a:t>
            </a:r>
            <a:r>
              <a:rPr lang="en-IN" sz="1800" b="1" dirty="0" smtClean="0"/>
              <a:t> SNCU </a:t>
            </a:r>
            <a:endParaRPr lang="en-IN" sz="1800" b="1" dirty="0"/>
          </a:p>
        </c:rich>
      </c:tx>
      <c:layout>
        <c:manualLayout>
          <c:xMode val="edge"/>
          <c:yMode val="edge"/>
          <c:x val="0.10039866745144901"/>
          <c:y val="3.9677619757425731E-2"/>
        </c:manualLayout>
      </c:layout>
      <c:spPr>
        <a:noFill/>
        <a:ln w="25506">
          <a:noFill/>
        </a:ln>
      </c:spPr>
    </c:title>
    <c:plotArea>
      <c:layout>
        <c:manualLayout>
          <c:layoutTarget val="inner"/>
          <c:xMode val="edge"/>
          <c:yMode val="edge"/>
          <c:x val="1.3822333783720823E-2"/>
          <c:y val="0.26018079805182387"/>
          <c:w val="0.97397585379490281"/>
          <c:h val="0.38452901258004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First Visit</c:v>
                </c:pt>
              </c:strCache>
            </c:strRef>
          </c:tx>
          <c:spPr>
            <a:solidFill>
              <a:srgbClr val="0070C0"/>
            </a:solidFill>
            <a:ln w="25506">
              <a:noFill/>
            </a:ln>
          </c:spPr>
          <c:dLbls>
            <c:spPr>
              <a:noFill/>
              <a:ln w="25506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Neonatal Sepsis is Appropriately Diagnosed</c:v>
                </c:pt>
                <c:pt idx="1">
                  <c:v>Neonatal Sepsis is Appropriately Treated</c:v>
                </c:pt>
                <c:pt idx="2">
                  <c:v>Specific feeding needs of sick young infants and those with low birth weight are met</c:v>
                </c:pt>
                <c:pt idx="3">
                  <c:v>Jaundise is adequately recognised and managed</c:v>
                </c:pt>
                <c:pt idx="4">
                  <c:v>Asphyxiated newborns are classified on severity of HIE &amp; managed accordingly</c:v>
                </c:pt>
                <c:pt idx="5">
                  <c:v>Overall Score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0.4</c:v>
                </c:pt>
                <c:pt idx="1">
                  <c:v>0.70000000000000007</c:v>
                </c:pt>
                <c:pt idx="2">
                  <c:v>0.68000000000000016</c:v>
                </c:pt>
                <c:pt idx="3">
                  <c:v>0.82000000000000006</c:v>
                </c:pt>
                <c:pt idx="4">
                  <c:v>0.8</c:v>
                </c:pt>
                <c:pt idx="5">
                  <c:v>0.68000000000000016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266-49DA-8E0A-014BAD3562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Second Visit</c:v>
                </c:pt>
              </c:strCache>
            </c:strRef>
          </c:tx>
          <c:spPr>
            <a:solidFill>
              <a:srgbClr val="70AD47">
                <a:lumMod val="50000"/>
              </a:srgb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Neonatal Sepsis is Appropriately Diagnosed</c:v>
                </c:pt>
                <c:pt idx="1">
                  <c:v>Neonatal Sepsis is Appropriately Treated</c:v>
                </c:pt>
                <c:pt idx="2">
                  <c:v>Specific feeding needs of sick young infants and those with low birth weight are met</c:v>
                </c:pt>
                <c:pt idx="3">
                  <c:v>Jaundise is adequately recognised and managed</c:v>
                </c:pt>
                <c:pt idx="4">
                  <c:v>Asphyxiated newborns are classified on severity of HIE &amp; managed accordingly</c:v>
                </c:pt>
                <c:pt idx="5">
                  <c:v>Overall Score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0.5</c:v>
                </c:pt>
                <c:pt idx="1">
                  <c:v>0.8</c:v>
                </c:pt>
                <c:pt idx="2">
                  <c:v>0.76000000000000012</c:v>
                </c:pt>
                <c:pt idx="3">
                  <c:v>0.8600000000000001</c:v>
                </c:pt>
                <c:pt idx="4">
                  <c:v>0.8600000000000001</c:v>
                </c:pt>
                <c:pt idx="5">
                  <c:v>0.75600000000000012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266-49DA-8E0A-014BAD356217}"/>
            </c:ext>
          </c:extLst>
        </c:ser>
        <c:dLbls/>
        <c:gapWidth val="219"/>
        <c:overlap val="-27"/>
        <c:axId val="132032000"/>
        <c:axId val="132033536"/>
      </c:barChart>
      <c:catAx>
        <c:axId val="1320320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64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033536"/>
        <c:crosses val="autoZero"/>
        <c:auto val="1"/>
        <c:lblAlgn val="ctr"/>
        <c:lblOffset val="100"/>
      </c:catAx>
      <c:valAx>
        <c:axId val="132033536"/>
        <c:scaling>
          <c:orientation val="minMax"/>
        </c:scaling>
        <c:delete val="1"/>
        <c:axPos val="l"/>
        <c:numFmt formatCode="0%" sourceLinked="1"/>
        <c:tickLblPos val="nextTo"/>
        <c:crossAx val="132032000"/>
        <c:crosses val="autoZero"/>
        <c:crossBetween val="between"/>
      </c:valAx>
      <c:spPr>
        <a:noFill/>
        <a:ln w="25505">
          <a:noFill/>
        </a:ln>
      </c:spPr>
    </c:plotArea>
    <c:legend>
      <c:legendPos val="r"/>
      <c:layout>
        <c:manualLayout>
          <c:xMode val="edge"/>
          <c:yMode val="edge"/>
          <c:x val="7.7591337269705518E-2"/>
          <c:y val="0.89793777756378512"/>
          <c:w val="0.78939553375051263"/>
          <c:h val="0.10114558304212022"/>
        </c:manualLayout>
      </c:layout>
      <c:spPr>
        <a:noFill/>
        <a:ln w="25506">
          <a:noFill/>
        </a:ln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 w="9564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/>
</c:chartSpac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9B7594-65EF-4D06-9C31-96619FE27F1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EB1F38-483F-4958-8989-6B7CCBA3A046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dirty="0" smtClean="0"/>
            <a:t>Achieve self - sufficiency in capacity building for </a:t>
          </a:r>
          <a:r>
            <a:rPr lang="en-GB" sz="2000" b="1" dirty="0" err="1" smtClean="0"/>
            <a:t>newborn</a:t>
          </a:r>
          <a:r>
            <a:rPr lang="en-GB" sz="2000" b="1" dirty="0" smtClean="0"/>
            <a:t> care</a:t>
          </a:r>
          <a:endParaRPr lang="en-US" sz="2000" b="1" dirty="0"/>
        </a:p>
      </dgm:t>
    </dgm:pt>
    <dgm:pt modelId="{61138C40-940D-454D-8141-D3121916BD75}" type="parTrans" cxnId="{055D78EC-52E6-4F1F-A985-A9F2F5D96E03}">
      <dgm:prSet/>
      <dgm:spPr/>
      <dgm:t>
        <a:bodyPr/>
        <a:lstStyle/>
        <a:p>
          <a:endParaRPr lang="en-US"/>
        </a:p>
      </dgm:t>
    </dgm:pt>
    <dgm:pt modelId="{A41E723E-E0C6-4BE7-A52E-869D1F7A7115}" type="sibTrans" cxnId="{055D78EC-52E6-4F1F-A985-A9F2F5D96E03}">
      <dgm:prSet/>
      <dgm:spPr/>
      <dgm:t>
        <a:bodyPr/>
        <a:lstStyle/>
        <a:p>
          <a:endParaRPr lang="en-US"/>
        </a:p>
      </dgm:t>
    </dgm:pt>
    <dgm:pt modelId="{3FAFE849-6492-4960-9FCE-D44208BA73DD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b="1" dirty="0" smtClean="0"/>
            <a:t>Support skills acquisition /retention even at sub district level facilities through mentoring  </a:t>
          </a:r>
          <a:endParaRPr lang="en-US" sz="2000" b="1" dirty="0" smtClean="0"/>
        </a:p>
        <a:p>
          <a:pPr lvl="0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dirty="0"/>
        </a:p>
      </dgm:t>
    </dgm:pt>
    <dgm:pt modelId="{87422C5D-889B-4AA8-BDCF-799577FE42C6}" type="parTrans" cxnId="{CC16883A-A3FF-45E6-B1AD-7C45BE938891}">
      <dgm:prSet/>
      <dgm:spPr/>
      <dgm:t>
        <a:bodyPr/>
        <a:lstStyle/>
        <a:p>
          <a:endParaRPr lang="en-US"/>
        </a:p>
      </dgm:t>
    </dgm:pt>
    <dgm:pt modelId="{0697291D-D6C7-4BFF-BE63-1F2A58DB0EC1}" type="sibTrans" cxnId="{CC16883A-A3FF-45E6-B1AD-7C45BE938891}">
      <dgm:prSet/>
      <dgm:spPr/>
      <dgm:t>
        <a:bodyPr/>
        <a:lstStyle/>
        <a:p>
          <a:endParaRPr lang="en-US"/>
        </a:p>
      </dgm:t>
    </dgm:pt>
    <dgm:pt modelId="{D74B988F-F34F-48B0-B176-BDC464A25965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b="1" dirty="0" smtClean="0"/>
            <a:t>Improve quality of newborn care at district &amp; sub district health facilities </a:t>
          </a:r>
          <a:endParaRPr lang="en-US" sz="2000" b="1" dirty="0" smtClean="0"/>
        </a:p>
        <a:p>
          <a:pPr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dirty="0"/>
        </a:p>
      </dgm:t>
    </dgm:pt>
    <dgm:pt modelId="{4F202104-F466-44D9-87EB-0B5F04E2DB88}" type="parTrans" cxnId="{5DB51199-8C08-47A3-B0F0-875D2D7DD281}">
      <dgm:prSet/>
      <dgm:spPr/>
      <dgm:t>
        <a:bodyPr/>
        <a:lstStyle/>
        <a:p>
          <a:endParaRPr lang="en-US"/>
        </a:p>
      </dgm:t>
    </dgm:pt>
    <dgm:pt modelId="{C6D98681-818A-45F4-85A0-B1C7C7FCD711}" type="sibTrans" cxnId="{5DB51199-8C08-47A3-B0F0-875D2D7DD281}">
      <dgm:prSet/>
      <dgm:spPr/>
      <dgm:t>
        <a:bodyPr/>
        <a:lstStyle/>
        <a:p>
          <a:endParaRPr lang="en-US"/>
        </a:p>
      </dgm:t>
    </dgm:pt>
    <dgm:pt modelId="{7D5718C1-5689-4FE0-B445-3DAC7587C21C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en-US" dirty="0"/>
        </a:p>
      </dgm:t>
    </dgm:pt>
    <dgm:pt modelId="{87CFA758-4A70-44C8-8090-7DEF49391C33}" type="parTrans" cxnId="{5C5A37B4-4C9E-48B6-A9B6-3DDCEA343994}">
      <dgm:prSet/>
      <dgm:spPr/>
      <dgm:t>
        <a:bodyPr/>
        <a:lstStyle/>
        <a:p>
          <a:endParaRPr lang="en-US"/>
        </a:p>
      </dgm:t>
    </dgm:pt>
    <dgm:pt modelId="{1D08C128-1C17-4F32-8AB8-1CD79684427B}" type="sibTrans" cxnId="{5C5A37B4-4C9E-48B6-A9B6-3DDCEA343994}">
      <dgm:prSet/>
      <dgm:spPr/>
      <dgm:t>
        <a:bodyPr/>
        <a:lstStyle/>
        <a:p>
          <a:endParaRPr lang="en-US"/>
        </a:p>
      </dgm:t>
    </dgm:pt>
    <dgm:pt modelId="{53CB4B15-1BB1-4884-BFE1-C6D79FAD8E0F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2000" b="1" dirty="0" smtClean="0"/>
            <a:t>Quality survival of newborns at delivery points &amp; newborn care units</a:t>
          </a:r>
          <a:endParaRPr lang="en-US" sz="2000" b="1" dirty="0"/>
        </a:p>
      </dgm:t>
    </dgm:pt>
    <dgm:pt modelId="{E908D08F-98B0-4F98-BADB-9A6497CE2840}" type="parTrans" cxnId="{F4BC3265-37FC-4135-BF10-DF9665C93C41}">
      <dgm:prSet/>
      <dgm:spPr/>
      <dgm:t>
        <a:bodyPr/>
        <a:lstStyle/>
        <a:p>
          <a:endParaRPr lang="en-US"/>
        </a:p>
      </dgm:t>
    </dgm:pt>
    <dgm:pt modelId="{06326FA0-A193-47B2-834D-9C6154F55DC5}" type="sibTrans" cxnId="{F4BC3265-37FC-4135-BF10-DF9665C93C41}">
      <dgm:prSet/>
      <dgm:spPr/>
      <dgm:t>
        <a:bodyPr/>
        <a:lstStyle/>
        <a:p>
          <a:endParaRPr lang="en-US"/>
        </a:p>
      </dgm:t>
    </dgm:pt>
    <dgm:pt modelId="{C23924B2-D63A-4453-A495-B5E860197012}">
      <dgm:prSet/>
      <dgm:spPr/>
      <dgm:t>
        <a:bodyPr/>
        <a:lstStyle/>
        <a:p>
          <a:endParaRPr lang="en-US"/>
        </a:p>
      </dgm:t>
    </dgm:pt>
    <dgm:pt modelId="{ED34396F-95DB-4734-B92F-8C330DEDAAE7}" type="parTrans" cxnId="{5CA5F303-90EA-4AF0-8903-A82575305744}">
      <dgm:prSet/>
      <dgm:spPr/>
      <dgm:t>
        <a:bodyPr/>
        <a:lstStyle/>
        <a:p>
          <a:endParaRPr lang="en-US"/>
        </a:p>
      </dgm:t>
    </dgm:pt>
    <dgm:pt modelId="{2974ADAC-F8CF-4148-9792-828DFEAD780C}" type="sibTrans" cxnId="{5CA5F303-90EA-4AF0-8903-A82575305744}">
      <dgm:prSet/>
      <dgm:spPr/>
      <dgm:t>
        <a:bodyPr/>
        <a:lstStyle/>
        <a:p>
          <a:endParaRPr lang="en-US"/>
        </a:p>
      </dgm:t>
    </dgm:pt>
    <dgm:pt modelId="{1960B0C9-E3BD-4918-92C2-7075992675F8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b="1" dirty="0" smtClean="0"/>
            <a:t>Bring down the cost of trainings &amp; expedite the pace of trainings </a:t>
          </a:r>
          <a:endParaRPr lang="en-US" sz="2000" b="1" dirty="0" smtClean="0"/>
        </a:p>
        <a:p>
          <a:pPr lvl="0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dirty="0"/>
        </a:p>
      </dgm:t>
    </dgm:pt>
    <dgm:pt modelId="{AEFA8021-DBCE-4F8E-9E41-89AD935A6958}" type="parTrans" cxnId="{A460A483-2663-4C9A-B17F-C98722D6D9B7}">
      <dgm:prSet/>
      <dgm:spPr/>
      <dgm:t>
        <a:bodyPr/>
        <a:lstStyle/>
        <a:p>
          <a:endParaRPr lang="en-US"/>
        </a:p>
      </dgm:t>
    </dgm:pt>
    <dgm:pt modelId="{2761EACB-29FE-4367-A9E6-E3E34A258DD5}" type="sibTrans" cxnId="{A460A483-2663-4C9A-B17F-C98722D6D9B7}">
      <dgm:prSet/>
      <dgm:spPr/>
      <dgm:t>
        <a:bodyPr/>
        <a:lstStyle/>
        <a:p>
          <a:endParaRPr lang="en-US"/>
        </a:p>
      </dgm:t>
    </dgm:pt>
    <dgm:pt modelId="{A0DBCC11-4340-41D9-8B28-EF7D8AA52450}" type="pres">
      <dgm:prSet presAssocID="{109B7594-65EF-4D06-9C31-96619FE27F1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655174-9B54-457C-B85E-7847ACB7DCD1}" type="pres">
      <dgm:prSet presAssocID="{109B7594-65EF-4D06-9C31-96619FE27F1E}" presName="dummyMaxCanvas" presStyleCnt="0">
        <dgm:presLayoutVars/>
      </dgm:prSet>
      <dgm:spPr/>
    </dgm:pt>
    <dgm:pt modelId="{20365616-9EE7-4BFA-A5BB-CD721316AA35}" type="pres">
      <dgm:prSet presAssocID="{109B7594-65EF-4D06-9C31-96619FE27F1E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59C1AB-E352-4C68-A455-7C3BE7EFC9CE}" type="pres">
      <dgm:prSet presAssocID="{109B7594-65EF-4D06-9C31-96619FE27F1E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7C5038-5107-4B3C-89D7-68F919E34943}" type="pres">
      <dgm:prSet presAssocID="{109B7594-65EF-4D06-9C31-96619FE27F1E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863361-2467-4F7A-89EE-300D64B7EE7C}" type="pres">
      <dgm:prSet presAssocID="{109B7594-65EF-4D06-9C31-96619FE27F1E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97FAE0-6B07-478F-A9D6-B78D31A4FC4F}" type="pres">
      <dgm:prSet presAssocID="{109B7594-65EF-4D06-9C31-96619FE27F1E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BCC2EA-FAD0-4629-83C9-152BCEFC5AB7}" type="pres">
      <dgm:prSet presAssocID="{109B7594-65EF-4D06-9C31-96619FE27F1E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D214D4-DA63-416C-8B8B-6C5C00A8A329}" type="pres">
      <dgm:prSet presAssocID="{109B7594-65EF-4D06-9C31-96619FE27F1E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33A632-C93A-4D13-88CD-04303427BC7A}" type="pres">
      <dgm:prSet presAssocID="{109B7594-65EF-4D06-9C31-96619FE27F1E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F62BBA-1AF9-41FD-B998-36EED9599261}" type="pres">
      <dgm:prSet presAssocID="{109B7594-65EF-4D06-9C31-96619FE27F1E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ECE0C4-E365-430B-AC92-4158AC9EF69A}" type="pres">
      <dgm:prSet presAssocID="{109B7594-65EF-4D06-9C31-96619FE27F1E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D04638-E730-4C7A-BF49-E23D33FAFE12}" type="pres">
      <dgm:prSet presAssocID="{109B7594-65EF-4D06-9C31-96619FE27F1E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A674A1-BA03-47E0-8A87-E3FE29155F88}" type="pres">
      <dgm:prSet presAssocID="{109B7594-65EF-4D06-9C31-96619FE27F1E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7B639B-672B-48F7-A081-178B096AE026}" type="pres">
      <dgm:prSet presAssocID="{109B7594-65EF-4D06-9C31-96619FE27F1E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B3DB59-67E7-46B1-B919-A79AD04A19A2}" type="pres">
      <dgm:prSet presAssocID="{109B7594-65EF-4D06-9C31-96619FE27F1E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4CC5A8-6DA4-47C4-B3FB-FF3317F631C3}" type="presOf" srcId="{3FAFE849-6492-4960-9FCE-D44208BA73DD}" destId="{6DA674A1-BA03-47E0-8A87-E3FE29155F88}" srcOrd="1" destOrd="0" presId="urn:microsoft.com/office/officeart/2005/8/layout/vProcess5"/>
    <dgm:cxn modelId="{C576BA55-4865-4970-BDBF-D956B631405D}" type="presOf" srcId="{E7EB1F38-483F-4958-8989-6B7CCBA3A046}" destId="{20365616-9EE7-4BFA-A5BB-CD721316AA35}" srcOrd="0" destOrd="0" presId="urn:microsoft.com/office/officeart/2005/8/layout/vProcess5"/>
    <dgm:cxn modelId="{4682B662-AD01-400E-9B35-B7147F52E7E8}" type="presOf" srcId="{D74B988F-F34F-48B0-B176-BDC464A25965}" destId="{877B639B-672B-48F7-A081-178B096AE026}" srcOrd="1" destOrd="0" presId="urn:microsoft.com/office/officeart/2005/8/layout/vProcess5"/>
    <dgm:cxn modelId="{5C5A37B4-4C9E-48B6-A9B6-3DDCEA343994}" srcId="{109B7594-65EF-4D06-9C31-96619FE27F1E}" destId="{7D5718C1-5689-4FE0-B445-3DAC7587C21C}" srcOrd="5" destOrd="0" parTransId="{87CFA758-4A70-44C8-8090-7DEF49391C33}" sibTransId="{1D08C128-1C17-4F32-8AB8-1CD79684427B}"/>
    <dgm:cxn modelId="{4F91DB88-92B3-4BD6-8A90-84116CFEF153}" type="presOf" srcId="{D74B988F-F34F-48B0-B176-BDC464A25965}" destId="{DA863361-2467-4F7A-89EE-300D64B7EE7C}" srcOrd="0" destOrd="0" presId="urn:microsoft.com/office/officeart/2005/8/layout/vProcess5"/>
    <dgm:cxn modelId="{F2F7670B-8E81-48E6-8CBC-E8E12FABDFF6}" type="presOf" srcId="{C6D98681-818A-45F4-85A0-B1C7C7FCD711}" destId="{F1F62BBA-1AF9-41FD-B998-36EED9599261}" srcOrd="0" destOrd="0" presId="urn:microsoft.com/office/officeart/2005/8/layout/vProcess5"/>
    <dgm:cxn modelId="{A460A483-2663-4C9A-B17F-C98722D6D9B7}" srcId="{109B7594-65EF-4D06-9C31-96619FE27F1E}" destId="{1960B0C9-E3BD-4918-92C2-7075992675F8}" srcOrd="1" destOrd="0" parTransId="{AEFA8021-DBCE-4F8E-9E41-89AD935A6958}" sibTransId="{2761EACB-29FE-4367-A9E6-E3E34A258DD5}"/>
    <dgm:cxn modelId="{F4BC3265-37FC-4135-BF10-DF9665C93C41}" srcId="{109B7594-65EF-4D06-9C31-96619FE27F1E}" destId="{53CB4B15-1BB1-4884-BFE1-C6D79FAD8E0F}" srcOrd="4" destOrd="0" parTransId="{E908D08F-98B0-4F98-BADB-9A6497CE2840}" sibTransId="{06326FA0-A193-47B2-834D-9C6154F55DC5}"/>
    <dgm:cxn modelId="{5DB80038-B588-4708-8F75-240A496CC31D}" type="presOf" srcId="{A41E723E-E0C6-4BE7-A52E-869D1F7A7115}" destId="{8CBCC2EA-FAD0-4629-83C9-152BCEFC5AB7}" srcOrd="0" destOrd="0" presId="urn:microsoft.com/office/officeart/2005/8/layout/vProcess5"/>
    <dgm:cxn modelId="{463C5E24-DAAA-4502-AEEE-FD72D0295940}" type="presOf" srcId="{2761EACB-29FE-4367-A9E6-E3E34A258DD5}" destId="{C5D214D4-DA63-416C-8B8B-6C5C00A8A329}" srcOrd="0" destOrd="0" presId="urn:microsoft.com/office/officeart/2005/8/layout/vProcess5"/>
    <dgm:cxn modelId="{F279CA96-45C5-4E78-A5EF-41538BA05895}" type="presOf" srcId="{1960B0C9-E3BD-4918-92C2-7075992675F8}" destId="{F4D04638-E730-4C7A-BF49-E23D33FAFE12}" srcOrd="1" destOrd="0" presId="urn:microsoft.com/office/officeart/2005/8/layout/vProcess5"/>
    <dgm:cxn modelId="{B4A9DD59-1161-4060-8570-D323A006E893}" type="presOf" srcId="{109B7594-65EF-4D06-9C31-96619FE27F1E}" destId="{A0DBCC11-4340-41D9-8B28-EF7D8AA52450}" srcOrd="0" destOrd="0" presId="urn:microsoft.com/office/officeart/2005/8/layout/vProcess5"/>
    <dgm:cxn modelId="{5DB51199-8C08-47A3-B0F0-875D2D7DD281}" srcId="{109B7594-65EF-4D06-9C31-96619FE27F1E}" destId="{D74B988F-F34F-48B0-B176-BDC464A25965}" srcOrd="3" destOrd="0" parTransId="{4F202104-F466-44D9-87EB-0B5F04E2DB88}" sibTransId="{C6D98681-818A-45F4-85A0-B1C7C7FCD711}"/>
    <dgm:cxn modelId="{5CA5F303-90EA-4AF0-8903-A82575305744}" srcId="{109B7594-65EF-4D06-9C31-96619FE27F1E}" destId="{C23924B2-D63A-4453-A495-B5E860197012}" srcOrd="6" destOrd="0" parTransId="{ED34396F-95DB-4734-B92F-8C330DEDAAE7}" sibTransId="{2974ADAC-F8CF-4148-9792-828DFEAD780C}"/>
    <dgm:cxn modelId="{082CCF9C-04F8-49C7-A970-762BFF35A4B3}" type="presOf" srcId="{E7EB1F38-483F-4958-8989-6B7CCBA3A046}" destId="{61ECE0C4-E365-430B-AC92-4158AC9EF69A}" srcOrd="1" destOrd="0" presId="urn:microsoft.com/office/officeart/2005/8/layout/vProcess5"/>
    <dgm:cxn modelId="{D522B689-88AD-4414-B01A-35EF91942C66}" type="presOf" srcId="{3FAFE849-6492-4960-9FCE-D44208BA73DD}" destId="{427C5038-5107-4B3C-89D7-68F919E34943}" srcOrd="0" destOrd="0" presId="urn:microsoft.com/office/officeart/2005/8/layout/vProcess5"/>
    <dgm:cxn modelId="{055D78EC-52E6-4F1F-A985-A9F2F5D96E03}" srcId="{109B7594-65EF-4D06-9C31-96619FE27F1E}" destId="{E7EB1F38-483F-4958-8989-6B7CCBA3A046}" srcOrd="0" destOrd="0" parTransId="{61138C40-940D-454D-8141-D3121916BD75}" sibTransId="{A41E723E-E0C6-4BE7-A52E-869D1F7A7115}"/>
    <dgm:cxn modelId="{6D8164B0-B8A0-421D-8C5E-E8F6BDB5AB47}" type="presOf" srcId="{53CB4B15-1BB1-4884-BFE1-C6D79FAD8E0F}" destId="{C6B3DB59-67E7-46B1-B919-A79AD04A19A2}" srcOrd="1" destOrd="0" presId="urn:microsoft.com/office/officeart/2005/8/layout/vProcess5"/>
    <dgm:cxn modelId="{CC16883A-A3FF-45E6-B1AD-7C45BE938891}" srcId="{109B7594-65EF-4D06-9C31-96619FE27F1E}" destId="{3FAFE849-6492-4960-9FCE-D44208BA73DD}" srcOrd="2" destOrd="0" parTransId="{87422C5D-889B-4AA8-BDCF-799577FE42C6}" sibTransId="{0697291D-D6C7-4BFF-BE63-1F2A58DB0EC1}"/>
    <dgm:cxn modelId="{2469FDA5-7549-429B-A0C5-79CBCD21183B}" type="presOf" srcId="{53CB4B15-1BB1-4884-BFE1-C6D79FAD8E0F}" destId="{8597FAE0-6B07-478F-A9D6-B78D31A4FC4F}" srcOrd="0" destOrd="0" presId="urn:microsoft.com/office/officeart/2005/8/layout/vProcess5"/>
    <dgm:cxn modelId="{4497CE4B-BB04-49C8-A55C-D5247990DC05}" type="presOf" srcId="{1960B0C9-E3BD-4918-92C2-7075992675F8}" destId="{6B59C1AB-E352-4C68-A455-7C3BE7EFC9CE}" srcOrd="0" destOrd="0" presId="urn:microsoft.com/office/officeart/2005/8/layout/vProcess5"/>
    <dgm:cxn modelId="{FFD76D11-3A85-45CE-842B-A43B4E84B725}" type="presOf" srcId="{0697291D-D6C7-4BFF-BE63-1F2A58DB0EC1}" destId="{B933A632-C93A-4D13-88CD-04303427BC7A}" srcOrd="0" destOrd="0" presId="urn:microsoft.com/office/officeart/2005/8/layout/vProcess5"/>
    <dgm:cxn modelId="{0F1DC4B2-2B05-4246-AEC0-8D05A9BD7AC2}" type="presParOf" srcId="{A0DBCC11-4340-41D9-8B28-EF7D8AA52450}" destId="{26655174-9B54-457C-B85E-7847ACB7DCD1}" srcOrd="0" destOrd="0" presId="urn:microsoft.com/office/officeart/2005/8/layout/vProcess5"/>
    <dgm:cxn modelId="{3FF2F632-F407-4649-9EF0-1EB41EDFD022}" type="presParOf" srcId="{A0DBCC11-4340-41D9-8B28-EF7D8AA52450}" destId="{20365616-9EE7-4BFA-A5BB-CD721316AA35}" srcOrd="1" destOrd="0" presId="urn:microsoft.com/office/officeart/2005/8/layout/vProcess5"/>
    <dgm:cxn modelId="{7896B90B-8743-41DE-8D84-DAA0C1B7F6EF}" type="presParOf" srcId="{A0DBCC11-4340-41D9-8B28-EF7D8AA52450}" destId="{6B59C1AB-E352-4C68-A455-7C3BE7EFC9CE}" srcOrd="2" destOrd="0" presId="urn:microsoft.com/office/officeart/2005/8/layout/vProcess5"/>
    <dgm:cxn modelId="{8B181F86-CBA4-4978-82D2-E25358C68169}" type="presParOf" srcId="{A0DBCC11-4340-41D9-8B28-EF7D8AA52450}" destId="{427C5038-5107-4B3C-89D7-68F919E34943}" srcOrd="3" destOrd="0" presId="urn:microsoft.com/office/officeart/2005/8/layout/vProcess5"/>
    <dgm:cxn modelId="{6F2D553A-AEE5-4AAE-91D6-2260F496AE32}" type="presParOf" srcId="{A0DBCC11-4340-41D9-8B28-EF7D8AA52450}" destId="{DA863361-2467-4F7A-89EE-300D64B7EE7C}" srcOrd="4" destOrd="0" presId="urn:microsoft.com/office/officeart/2005/8/layout/vProcess5"/>
    <dgm:cxn modelId="{6535A9AE-671D-48B9-8678-7C239C461E75}" type="presParOf" srcId="{A0DBCC11-4340-41D9-8B28-EF7D8AA52450}" destId="{8597FAE0-6B07-478F-A9D6-B78D31A4FC4F}" srcOrd="5" destOrd="0" presId="urn:microsoft.com/office/officeart/2005/8/layout/vProcess5"/>
    <dgm:cxn modelId="{77213806-ED6B-42E9-8F3F-8AFC898845D3}" type="presParOf" srcId="{A0DBCC11-4340-41D9-8B28-EF7D8AA52450}" destId="{8CBCC2EA-FAD0-4629-83C9-152BCEFC5AB7}" srcOrd="6" destOrd="0" presId="urn:microsoft.com/office/officeart/2005/8/layout/vProcess5"/>
    <dgm:cxn modelId="{56395EC2-FEE3-4085-AB21-BB129DB15E94}" type="presParOf" srcId="{A0DBCC11-4340-41D9-8B28-EF7D8AA52450}" destId="{C5D214D4-DA63-416C-8B8B-6C5C00A8A329}" srcOrd="7" destOrd="0" presId="urn:microsoft.com/office/officeart/2005/8/layout/vProcess5"/>
    <dgm:cxn modelId="{93018D4B-AFBA-4959-BE81-4A6E557BE3BB}" type="presParOf" srcId="{A0DBCC11-4340-41D9-8B28-EF7D8AA52450}" destId="{B933A632-C93A-4D13-88CD-04303427BC7A}" srcOrd="8" destOrd="0" presId="urn:microsoft.com/office/officeart/2005/8/layout/vProcess5"/>
    <dgm:cxn modelId="{863645A8-1CA3-4940-8B5F-7623A0D36B8F}" type="presParOf" srcId="{A0DBCC11-4340-41D9-8B28-EF7D8AA52450}" destId="{F1F62BBA-1AF9-41FD-B998-36EED9599261}" srcOrd="9" destOrd="0" presId="urn:microsoft.com/office/officeart/2005/8/layout/vProcess5"/>
    <dgm:cxn modelId="{78571BC0-8649-483F-BB08-5CF9FE3A1300}" type="presParOf" srcId="{A0DBCC11-4340-41D9-8B28-EF7D8AA52450}" destId="{61ECE0C4-E365-430B-AC92-4158AC9EF69A}" srcOrd="10" destOrd="0" presId="urn:microsoft.com/office/officeart/2005/8/layout/vProcess5"/>
    <dgm:cxn modelId="{0E991D02-A9AF-4ADB-9DD1-A8E5B8BB2DFF}" type="presParOf" srcId="{A0DBCC11-4340-41D9-8B28-EF7D8AA52450}" destId="{F4D04638-E730-4C7A-BF49-E23D33FAFE12}" srcOrd="11" destOrd="0" presId="urn:microsoft.com/office/officeart/2005/8/layout/vProcess5"/>
    <dgm:cxn modelId="{6256DA15-6E75-431D-9918-F54F98CE0AEC}" type="presParOf" srcId="{A0DBCC11-4340-41D9-8B28-EF7D8AA52450}" destId="{6DA674A1-BA03-47E0-8A87-E3FE29155F88}" srcOrd="12" destOrd="0" presId="urn:microsoft.com/office/officeart/2005/8/layout/vProcess5"/>
    <dgm:cxn modelId="{64E0FCD4-E191-411B-9397-DC4FEF66F828}" type="presParOf" srcId="{A0DBCC11-4340-41D9-8B28-EF7D8AA52450}" destId="{877B639B-672B-48F7-A081-178B096AE026}" srcOrd="13" destOrd="0" presId="urn:microsoft.com/office/officeart/2005/8/layout/vProcess5"/>
    <dgm:cxn modelId="{C844E029-445B-43E8-9607-72B7C643E617}" type="presParOf" srcId="{A0DBCC11-4340-41D9-8B28-EF7D8AA52450}" destId="{C6B3DB59-67E7-46B1-B919-A79AD04A19A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B903A3-EE85-4DA8-A5F2-B119ACE45802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0BDE12-8F3E-4EE3-8E3A-A08DF9D095D2}">
      <dgm:prSet phldrT="[Text]" custT="1"/>
      <dgm:spPr/>
      <dgm:t>
        <a:bodyPr/>
        <a:lstStyle/>
        <a:p>
          <a:r>
            <a:rPr lang="en-GB" sz="2800" b="1" dirty="0" smtClean="0">
              <a:latin typeface="Calibri" panose="020F0502020204030204" pitchFamily="34" charset="0"/>
              <a:cs typeface="Calibri" panose="020F0502020204030204" pitchFamily="34" charset="0"/>
            </a:rPr>
            <a:t>State Resource Centre at J.K. Lon Hospital,</a:t>
          </a:r>
        </a:p>
        <a:p>
          <a:r>
            <a:rPr lang="en-GB" sz="2800" b="1" dirty="0" smtClean="0">
              <a:latin typeface="Calibri" panose="020F0502020204030204" pitchFamily="34" charset="0"/>
              <a:cs typeface="Calibri" panose="020F0502020204030204" pitchFamily="34" charset="0"/>
            </a:rPr>
            <a:t> SMS Medical College, Jaipur </a:t>
          </a:r>
          <a:r>
            <a:rPr lang="en-US" sz="2800" b="1" dirty="0" smtClean="0">
              <a:latin typeface="Calibri" panose="020F0502020204030204" pitchFamily="34" charset="0"/>
              <a:cs typeface="Calibri" panose="020F0502020204030204" pitchFamily="34" charset="0"/>
            </a:rPr>
            <a:t>in 2013 (with NIPI support)</a:t>
          </a:r>
          <a:endParaRPr lang="en-US" sz="28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4C39F7-45B3-46C1-A8F9-F31FB5BDA066}" type="parTrans" cxnId="{08DB23B1-5528-4545-96A2-0A63D6CC3A0F}">
      <dgm:prSet/>
      <dgm:spPr/>
      <dgm:t>
        <a:bodyPr/>
        <a:lstStyle/>
        <a:p>
          <a:endParaRPr lang="en-US"/>
        </a:p>
      </dgm:t>
    </dgm:pt>
    <dgm:pt modelId="{F788B8BC-BC6B-473A-A943-96113BDB3BE1}" type="sibTrans" cxnId="{08DB23B1-5528-4545-96A2-0A63D6CC3A0F}">
      <dgm:prSet/>
      <dgm:spPr/>
      <dgm:t>
        <a:bodyPr/>
        <a:lstStyle/>
        <a:p>
          <a:endParaRPr lang="en-US"/>
        </a:p>
      </dgm:t>
    </dgm:pt>
    <dgm:pt modelId="{C36DC2C7-A0D6-4BC4-B234-9420FCE31226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1600" b="1" dirty="0" smtClean="0"/>
            <a:t>Pilot in </a:t>
          </a:r>
          <a:r>
            <a:rPr lang="en-US" sz="1600" b="1" dirty="0" err="1" smtClean="0"/>
            <a:t>Alwar</a:t>
          </a:r>
          <a:r>
            <a:rPr lang="en-US" sz="1600" b="1" dirty="0" smtClean="0"/>
            <a:t> in 2014 (with NIPI support)</a:t>
          </a:r>
          <a:endParaRPr lang="en-US" sz="1600" b="1" dirty="0"/>
        </a:p>
      </dgm:t>
    </dgm:pt>
    <dgm:pt modelId="{8370C32D-CB33-49BF-8EBE-DFB5A6B04130}" type="parTrans" cxnId="{F2FFB14A-7318-4CA8-9F82-8228883B84F6}">
      <dgm:prSet/>
      <dgm:spPr/>
      <dgm:t>
        <a:bodyPr/>
        <a:lstStyle/>
        <a:p>
          <a:endParaRPr lang="en-US"/>
        </a:p>
      </dgm:t>
    </dgm:pt>
    <dgm:pt modelId="{B86631B6-74D6-4F87-BB68-5D10DFBB9DBA}" type="sibTrans" cxnId="{F2FFB14A-7318-4CA8-9F82-8228883B84F6}">
      <dgm:prSet/>
      <dgm:spPr/>
      <dgm:t>
        <a:bodyPr/>
        <a:lstStyle/>
        <a:p>
          <a:endParaRPr lang="en-US"/>
        </a:p>
      </dgm:t>
    </dgm:pt>
    <dgm:pt modelId="{6F1788B7-BEE8-4E92-9FEA-B54D5B6A55D6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600" b="1" dirty="0" err="1" smtClean="0"/>
            <a:t>Chittorgarh</a:t>
          </a:r>
          <a:endParaRPr lang="en-US" sz="1600" b="1" dirty="0"/>
        </a:p>
      </dgm:t>
    </dgm:pt>
    <dgm:pt modelId="{008806B6-6928-4238-8C90-3A60F95D4BF6}" type="parTrans" cxnId="{D42DADDC-AF59-40B5-97CA-428F38E730E9}">
      <dgm:prSet/>
      <dgm:spPr/>
      <dgm:t>
        <a:bodyPr/>
        <a:lstStyle/>
        <a:p>
          <a:endParaRPr lang="en-US"/>
        </a:p>
      </dgm:t>
    </dgm:pt>
    <dgm:pt modelId="{23C81C48-7E02-490F-A235-CC00418BF084}" type="sibTrans" cxnId="{D42DADDC-AF59-40B5-97CA-428F38E730E9}">
      <dgm:prSet/>
      <dgm:spPr/>
      <dgm:t>
        <a:bodyPr/>
        <a:lstStyle/>
        <a:p>
          <a:endParaRPr lang="en-US"/>
        </a:p>
      </dgm:t>
    </dgm:pt>
    <dgm:pt modelId="{CFCFC223-4312-4092-A788-0A6F7648D36C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400" b="1" dirty="0" err="1" smtClean="0"/>
            <a:t>Hanumangarh</a:t>
          </a:r>
          <a:endParaRPr lang="en-US" sz="1400" b="1" dirty="0"/>
        </a:p>
      </dgm:t>
    </dgm:pt>
    <dgm:pt modelId="{71F24130-6ABC-4A9E-B16E-CFFBE4D476E1}" type="parTrans" cxnId="{1B6E70C9-44DA-4A5F-9844-37F59D6D7B00}">
      <dgm:prSet/>
      <dgm:spPr/>
      <dgm:t>
        <a:bodyPr/>
        <a:lstStyle/>
        <a:p>
          <a:endParaRPr lang="en-US"/>
        </a:p>
      </dgm:t>
    </dgm:pt>
    <dgm:pt modelId="{CAD2703B-F9E9-4079-8916-3E62BFA8E6C7}" type="sibTrans" cxnId="{1B6E70C9-44DA-4A5F-9844-37F59D6D7B00}">
      <dgm:prSet/>
      <dgm:spPr/>
      <dgm:t>
        <a:bodyPr/>
        <a:lstStyle/>
        <a:p>
          <a:endParaRPr lang="en-US"/>
        </a:p>
      </dgm:t>
    </dgm:pt>
    <dgm:pt modelId="{612B0604-E3CB-4360-A2C9-92F57559A2A0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2400" b="1" dirty="0" smtClean="0">
              <a:latin typeface="Calibri" panose="020F0502020204030204" pitchFamily="34" charset="0"/>
              <a:cs typeface="Calibri" panose="020F0502020204030204" pitchFamily="34" charset="0"/>
            </a:rPr>
            <a:t>Seven Regional Resource Centers at identified SNCUs established in 2016-17 (one District SNCU in each Division) </a:t>
          </a:r>
          <a:endParaRPr lang="en-US" sz="2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C226EC-283F-4E59-AE52-B7B000B8358B}" type="sibTrans" cxnId="{A9BC1103-0534-436C-8748-F897080CE478}">
      <dgm:prSet/>
      <dgm:spPr/>
      <dgm:t>
        <a:bodyPr/>
        <a:lstStyle/>
        <a:p>
          <a:endParaRPr lang="en-US"/>
        </a:p>
      </dgm:t>
    </dgm:pt>
    <dgm:pt modelId="{CEBD6810-A451-4AFB-9C27-9D7B1B381EDA}" type="parTrans" cxnId="{A9BC1103-0534-436C-8748-F897080CE478}">
      <dgm:prSet/>
      <dgm:spPr/>
      <dgm:t>
        <a:bodyPr/>
        <a:lstStyle/>
        <a:p>
          <a:endParaRPr lang="en-US"/>
        </a:p>
      </dgm:t>
    </dgm:pt>
    <dgm:pt modelId="{1A32737C-12CC-44B3-9928-7DF5450A951C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800" b="1" dirty="0" err="1" smtClean="0"/>
            <a:t>Pali</a:t>
          </a:r>
          <a:endParaRPr lang="en-US" sz="1800" b="1" dirty="0"/>
        </a:p>
      </dgm:t>
    </dgm:pt>
    <dgm:pt modelId="{D3564B4F-9857-417C-A53B-67355267AB25}" type="parTrans" cxnId="{1A0BD0EB-F5B8-49B1-A884-05BEA9F7BCC6}">
      <dgm:prSet/>
      <dgm:spPr/>
      <dgm:t>
        <a:bodyPr/>
        <a:lstStyle/>
        <a:p>
          <a:endParaRPr lang="en-US"/>
        </a:p>
      </dgm:t>
    </dgm:pt>
    <dgm:pt modelId="{05FF3E2E-7E64-4D65-968D-C282F0A81ED2}" type="sibTrans" cxnId="{1A0BD0EB-F5B8-49B1-A884-05BEA9F7BCC6}">
      <dgm:prSet/>
      <dgm:spPr/>
      <dgm:t>
        <a:bodyPr/>
        <a:lstStyle/>
        <a:p>
          <a:endParaRPr lang="en-US"/>
        </a:p>
      </dgm:t>
    </dgm:pt>
    <dgm:pt modelId="{CA9D8102-92B5-4054-8A2F-CFB3A166808E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600" b="1" dirty="0" err="1" smtClean="0"/>
            <a:t>Beawar</a:t>
          </a:r>
          <a:endParaRPr lang="en-US" sz="1600" b="1" dirty="0"/>
        </a:p>
      </dgm:t>
    </dgm:pt>
    <dgm:pt modelId="{CF16D43C-DA1A-4BA7-B05B-D4181C4F7F05}" type="parTrans" cxnId="{C4A3594D-641D-4E16-BE71-9768AB5ADB25}">
      <dgm:prSet/>
      <dgm:spPr/>
      <dgm:t>
        <a:bodyPr/>
        <a:lstStyle/>
        <a:p>
          <a:endParaRPr lang="en-US"/>
        </a:p>
      </dgm:t>
    </dgm:pt>
    <dgm:pt modelId="{F9268C45-25B1-4925-B017-4AE70FFD56A1}" type="sibTrans" cxnId="{C4A3594D-641D-4E16-BE71-9768AB5ADB25}">
      <dgm:prSet/>
      <dgm:spPr/>
      <dgm:t>
        <a:bodyPr/>
        <a:lstStyle/>
        <a:p>
          <a:endParaRPr lang="en-US"/>
        </a:p>
      </dgm:t>
    </dgm:pt>
    <dgm:pt modelId="{67AED99B-18DF-41CA-A113-A74F6139B49C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800" b="1" dirty="0" err="1" smtClean="0"/>
            <a:t>Baran</a:t>
          </a:r>
          <a:endParaRPr lang="en-US" sz="1800" b="1" dirty="0"/>
        </a:p>
      </dgm:t>
    </dgm:pt>
    <dgm:pt modelId="{5EDD5737-612C-4100-9F3C-EC9E9579D66D}" type="parTrans" cxnId="{13AE1A2E-191B-45F5-981E-2A01E8EBCB80}">
      <dgm:prSet/>
      <dgm:spPr/>
      <dgm:t>
        <a:bodyPr/>
        <a:lstStyle/>
        <a:p>
          <a:endParaRPr lang="en-US"/>
        </a:p>
      </dgm:t>
    </dgm:pt>
    <dgm:pt modelId="{83ED4A40-1AF1-4F5F-B740-0401E62D42C3}" type="sibTrans" cxnId="{13AE1A2E-191B-45F5-981E-2A01E8EBCB80}">
      <dgm:prSet/>
      <dgm:spPr/>
      <dgm:t>
        <a:bodyPr/>
        <a:lstStyle/>
        <a:p>
          <a:endParaRPr lang="en-US"/>
        </a:p>
      </dgm:t>
    </dgm:pt>
    <dgm:pt modelId="{B0F74381-1B19-4989-A6CC-9D3D35F38388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800" b="1" dirty="0" err="1" smtClean="0"/>
            <a:t>Bharatpur</a:t>
          </a:r>
          <a:endParaRPr lang="en-US" sz="1800" b="1" dirty="0"/>
        </a:p>
      </dgm:t>
    </dgm:pt>
    <dgm:pt modelId="{3236D037-F646-4B9D-BA7D-10395471CB4E}" type="parTrans" cxnId="{58ED6CFF-207E-468D-BD82-24CE29A2CB68}">
      <dgm:prSet/>
      <dgm:spPr/>
      <dgm:t>
        <a:bodyPr/>
        <a:lstStyle/>
        <a:p>
          <a:endParaRPr lang="en-US"/>
        </a:p>
      </dgm:t>
    </dgm:pt>
    <dgm:pt modelId="{E82ADCF9-C915-4FD0-B439-0DE4F76AD9F5}" type="sibTrans" cxnId="{58ED6CFF-207E-468D-BD82-24CE29A2CB68}">
      <dgm:prSet/>
      <dgm:spPr/>
      <dgm:t>
        <a:bodyPr/>
        <a:lstStyle/>
        <a:p>
          <a:endParaRPr lang="en-US"/>
        </a:p>
      </dgm:t>
    </dgm:pt>
    <dgm:pt modelId="{62A1B9FA-242A-4374-AB3D-F70C74254E5D}" type="pres">
      <dgm:prSet presAssocID="{7BB903A3-EE85-4DA8-A5F2-B119ACE4580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FF89942-9A8B-42F4-9A9E-E5AB148C0714}" type="pres">
      <dgm:prSet presAssocID="{BB0BDE12-8F3E-4EE3-8E3A-A08DF9D095D2}" presName="vertOne" presStyleCnt="0"/>
      <dgm:spPr/>
    </dgm:pt>
    <dgm:pt modelId="{5C4C0845-4051-4272-B672-B3F767929888}" type="pres">
      <dgm:prSet presAssocID="{BB0BDE12-8F3E-4EE3-8E3A-A08DF9D095D2}" presName="txOne" presStyleLbl="node0" presStyleIdx="0" presStyleCnt="1" custScaleY="25665" custLinFactNeighborX="-44" custLinFactNeighborY="305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DFA74E-A1FD-46C3-84B5-47CD1EFB16E2}" type="pres">
      <dgm:prSet presAssocID="{BB0BDE12-8F3E-4EE3-8E3A-A08DF9D095D2}" presName="parTransOne" presStyleCnt="0"/>
      <dgm:spPr/>
    </dgm:pt>
    <dgm:pt modelId="{626D564B-B3FC-4C6F-A430-99895BCFA5BD}" type="pres">
      <dgm:prSet presAssocID="{BB0BDE12-8F3E-4EE3-8E3A-A08DF9D095D2}" presName="horzOne" presStyleCnt="0"/>
      <dgm:spPr/>
    </dgm:pt>
    <dgm:pt modelId="{2F77C55D-385B-4191-B096-8803B03603B9}" type="pres">
      <dgm:prSet presAssocID="{C36DC2C7-A0D6-4BC4-B234-9420FCE31226}" presName="vertTwo" presStyleCnt="0"/>
      <dgm:spPr/>
    </dgm:pt>
    <dgm:pt modelId="{970943A4-1533-42A3-AC72-7DE8CB653ED4}" type="pres">
      <dgm:prSet presAssocID="{C36DC2C7-A0D6-4BC4-B234-9420FCE31226}" presName="txTwo" presStyleLbl="node2" presStyleIdx="0" presStyleCnt="2" custScaleX="19096" custScaleY="25659" custLinFactY="17482" custLinFactNeighborX="-264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2F62A2-5EE5-40E1-AC7C-4773A06FDF95}" type="pres">
      <dgm:prSet presAssocID="{C36DC2C7-A0D6-4BC4-B234-9420FCE31226}" presName="parTransTwo" presStyleCnt="0"/>
      <dgm:spPr/>
    </dgm:pt>
    <dgm:pt modelId="{48286530-AD5D-4D37-9827-B0C7F683F415}" type="pres">
      <dgm:prSet presAssocID="{C36DC2C7-A0D6-4BC4-B234-9420FCE31226}" presName="horzTwo" presStyleCnt="0"/>
      <dgm:spPr/>
    </dgm:pt>
    <dgm:pt modelId="{56949D9F-CC88-4D30-BD9F-A54DB8E27158}" type="pres">
      <dgm:prSet presAssocID="{6F1788B7-BEE8-4E92-9FEA-B54D5B6A55D6}" presName="vertThree" presStyleCnt="0"/>
      <dgm:spPr/>
    </dgm:pt>
    <dgm:pt modelId="{5A2A0961-B87B-440D-BA1F-2422B847B649}" type="pres">
      <dgm:prSet presAssocID="{6F1788B7-BEE8-4E92-9FEA-B54D5B6A55D6}" presName="txThree" presStyleLbl="node3" presStyleIdx="0" presStyleCnt="6" custScaleX="18865" custScaleY="25528" custLinFactNeighborX="19486" custLinFactNeighborY="-79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7233D9-B786-4D12-8503-48B3CB8D3D73}" type="pres">
      <dgm:prSet presAssocID="{6F1788B7-BEE8-4E92-9FEA-B54D5B6A55D6}" presName="horzThree" presStyleCnt="0"/>
      <dgm:spPr/>
    </dgm:pt>
    <dgm:pt modelId="{E0750A4C-1765-4CA5-A044-789006A04680}" type="pres">
      <dgm:prSet presAssocID="{B86631B6-74D6-4F87-BB68-5D10DFBB9DBA}" presName="sibSpaceTwo" presStyleCnt="0"/>
      <dgm:spPr/>
    </dgm:pt>
    <dgm:pt modelId="{6CFC1DE8-60EB-4B52-80C1-95E92774C571}" type="pres">
      <dgm:prSet presAssocID="{612B0604-E3CB-4360-A2C9-92F57559A2A0}" presName="vertTwo" presStyleCnt="0"/>
      <dgm:spPr/>
    </dgm:pt>
    <dgm:pt modelId="{E7A44141-7F71-4CEA-8C3D-1D7745926AD3}" type="pres">
      <dgm:prSet presAssocID="{612B0604-E3CB-4360-A2C9-92F57559A2A0}" presName="txTwo" presStyleLbl="node2" presStyleIdx="1" presStyleCnt="2" custScaleY="18940" custLinFactNeighborX="-11600" custLinFactNeighborY="22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51F416-786A-4204-B20A-49B6E86B77C9}" type="pres">
      <dgm:prSet presAssocID="{612B0604-E3CB-4360-A2C9-92F57559A2A0}" presName="parTransTwo" presStyleCnt="0"/>
      <dgm:spPr/>
    </dgm:pt>
    <dgm:pt modelId="{EF8904B7-33E5-4F92-A39A-F38BDE300B9B}" type="pres">
      <dgm:prSet presAssocID="{612B0604-E3CB-4360-A2C9-92F57559A2A0}" presName="horzTwo" presStyleCnt="0"/>
      <dgm:spPr/>
    </dgm:pt>
    <dgm:pt modelId="{28D35078-09F5-4ABB-AF42-E56E9E26C351}" type="pres">
      <dgm:prSet presAssocID="{CFCFC223-4312-4092-A788-0A6F7648D36C}" presName="vertThree" presStyleCnt="0"/>
      <dgm:spPr/>
    </dgm:pt>
    <dgm:pt modelId="{0A7D4A76-37EB-4D7E-8404-1FEA466F477E}" type="pres">
      <dgm:prSet presAssocID="{CFCFC223-4312-4092-A788-0A6F7648D36C}" presName="txThree" presStyleLbl="node3" presStyleIdx="1" presStyleCnt="6" custScaleX="19128" custScaleY="24978" custLinFactNeighborX="11775" custLinFactNeighborY="-12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108A76-5416-4BAC-80E1-C4AC15AC1507}" type="pres">
      <dgm:prSet presAssocID="{CFCFC223-4312-4092-A788-0A6F7648D36C}" presName="horzThree" presStyleCnt="0"/>
      <dgm:spPr/>
    </dgm:pt>
    <dgm:pt modelId="{E67D4C30-63E8-4A9E-B8F1-D64A637861BE}" type="pres">
      <dgm:prSet presAssocID="{CAD2703B-F9E9-4079-8916-3E62BFA8E6C7}" presName="sibSpaceThree" presStyleCnt="0"/>
      <dgm:spPr/>
    </dgm:pt>
    <dgm:pt modelId="{8BF05326-CF59-459E-A358-D8FF8991A453}" type="pres">
      <dgm:prSet presAssocID="{CA9D8102-92B5-4054-8A2F-CFB3A166808E}" presName="vertThree" presStyleCnt="0"/>
      <dgm:spPr/>
    </dgm:pt>
    <dgm:pt modelId="{1554D17F-2E7B-4328-94D4-2F18423D3D83}" type="pres">
      <dgm:prSet presAssocID="{CA9D8102-92B5-4054-8A2F-CFB3A166808E}" presName="txThree" presStyleLbl="node3" presStyleIdx="2" presStyleCnt="6" custScaleX="17788" custScaleY="26008" custLinFactNeighborX="8531" custLinFactNeighborY="-16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37277F-56C8-4E22-BE59-4A5E6B516142}" type="pres">
      <dgm:prSet presAssocID="{CA9D8102-92B5-4054-8A2F-CFB3A166808E}" presName="horzThree" presStyleCnt="0"/>
      <dgm:spPr/>
    </dgm:pt>
    <dgm:pt modelId="{A4A27E9B-C217-47FA-8B0E-544C1D287A0C}" type="pres">
      <dgm:prSet presAssocID="{F9268C45-25B1-4925-B017-4AE70FFD56A1}" presName="sibSpaceThree" presStyleCnt="0"/>
      <dgm:spPr/>
    </dgm:pt>
    <dgm:pt modelId="{77439324-EB53-4248-8BC8-94A986055924}" type="pres">
      <dgm:prSet presAssocID="{67AED99B-18DF-41CA-A113-A74F6139B49C}" presName="vertThree" presStyleCnt="0"/>
      <dgm:spPr/>
    </dgm:pt>
    <dgm:pt modelId="{950A74D0-F1B0-4C6E-AABB-B753E07D9202}" type="pres">
      <dgm:prSet presAssocID="{67AED99B-18DF-41CA-A113-A74F6139B49C}" presName="txThree" presStyleLbl="node3" presStyleIdx="3" presStyleCnt="6" custScaleX="19128" custScaleY="26118" custLinFactNeighborX="5216" custLinFactNeighborY="-19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08980A-C6C7-4843-BBD6-5528DF08A3EF}" type="pres">
      <dgm:prSet presAssocID="{67AED99B-18DF-41CA-A113-A74F6139B49C}" presName="horzThree" presStyleCnt="0"/>
      <dgm:spPr/>
    </dgm:pt>
    <dgm:pt modelId="{6DF4D5EE-3601-4D06-B392-8397D8E2390A}" type="pres">
      <dgm:prSet presAssocID="{83ED4A40-1AF1-4F5F-B740-0401E62D42C3}" presName="sibSpaceThree" presStyleCnt="0"/>
      <dgm:spPr/>
    </dgm:pt>
    <dgm:pt modelId="{1872B3A7-7C0E-4941-A76C-DE01926E1091}" type="pres">
      <dgm:prSet presAssocID="{B0F74381-1B19-4989-A6CC-9D3D35F38388}" presName="vertThree" presStyleCnt="0"/>
      <dgm:spPr/>
    </dgm:pt>
    <dgm:pt modelId="{D3BB509C-90C1-42BA-811D-3C446D52BEF7}" type="pres">
      <dgm:prSet presAssocID="{B0F74381-1B19-4989-A6CC-9D3D35F38388}" presName="txThree" presStyleLbl="node3" presStyleIdx="4" presStyleCnt="6" custScaleX="19128" custScaleY="26118" custLinFactNeighborX="1751" custLinFactNeighborY="-16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EB9EAD-875E-43C5-BE7D-1A86B1226FA3}" type="pres">
      <dgm:prSet presAssocID="{B0F74381-1B19-4989-A6CC-9D3D35F38388}" presName="horzThree" presStyleCnt="0"/>
      <dgm:spPr/>
    </dgm:pt>
    <dgm:pt modelId="{B1EBA05F-46A0-4E53-B45A-0443F65EAB16}" type="pres">
      <dgm:prSet presAssocID="{E82ADCF9-C915-4FD0-B439-0DE4F76AD9F5}" presName="sibSpaceThree" presStyleCnt="0"/>
      <dgm:spPr/>
    </dgm:pt>
    <dgm:pt modelId="{45BEBD2B-C7F1-4153-A0DA-000115250563}" type="pres">
      <dgm:prSet presAssocID="{1A32737C-12CC-44B3-9928-7DF5450A951C}" presName="vertThree" presStyleCnt="0"/>
      <dgm:spPr/>
    </dgm:pt>
    <dgm:pt modelId="{8AEB012F-D5B7-49D1-A890-3099AF753A5F}" type="pres">
      <dgm:prSet presAssocID="{1A32737C-12CC-44B3-9928-7DF5450A951C}" presName="txThree" presStyleLbl="node3" presStyleIdx="5" presStyleCnt="6" custScaleX="19128" custScaleY="26118" custLinFactNeighborX="-1898" custLinFactNeighborY="-11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02AA9A-B894-47A1-BD4E-07CA35F7C060}" type="pres">
      <dgm:prSet presAssocID="{1A32737C-12CC-44B3-9928-7DF5450A951C}" presName="horzThree" presStyleCnt="0"/>
      <dgm:spPr/>
    </dgm:pt>
  </dgm:ptLst>
  <dgm:cxnLst>
    <dgm:cxn modelId="{1B6E70C9-44DA-4A5F-9844-37F59D6D7B00}" srcId="{612B0604-E3CB-4360-A2C9-92F57559A2A0}" destId="{CFCFC223-4312-4092-A788-0A6F7648D36C}" srcOrd="0" destOrd="0" parTransId="{71F24130-6ABC-4A9E-B16E-CFFBE4D476E1}" sibTransId="{CAD2703B-F9E9-4079-8916-3E62BFA8E6C7}"/>
    <dgm:cxn modelId="{9BDC6293-1EC5-4DB1-93ED-55DD3A765A8C}" type="presOf" srcId="{67AED99B-18DF-41CA-A113-A74F6139B49C}" destId="{950A74D0-F1B0-4C6E-AABB-B753E07D9202}" srcOrd="0" destOrd="0" presId="urn:microsoft.com/office/officeart/2005/8/layout/hierarchy4"/>
    <dgm:cxn modelId="{D4A5D6FB-5C89-432F-85A0-876C6AD925D5}" type="presOf" srcId="{612B0604-E3CB-4360-A2C9-92F57559A2A0}" destId="{E7A44141-7F71-4CEA-8C3D-1D7745926AD3}" srcOrd="0" destOrd="0" presId="urn:microsoft.com/office/officeart/2005/8/layout/hierarchy4"/>
    <dgm:cxn modelId="{D42DADDC-AF59-40B5-97CA-428F38E730E9}" srcId="{C36DC2C7-A0D6-4BC4-B234-9420FCE31226}" destId="{6F1788B7-BEE8-4E92-9FEA-B54D5B6A55D6}" srcOrd="0" destOrd="0" parTransId="{008806B6-6928-4238-8C90-3A60F95D4BF6}" sibTransId="{23C81C48-7E02-490F-A235-CC00418BF084}"/>
    <dgm:cxn modelId="{39F6C5A7-949A-450C-93B4-F5C30525C003}" type="presOf" srcId="{6F1788B7-BEE8-4E92-9FEA-B54D5B6A55D6}" destId="{5A2A0961-B87B-440D-BA1F-2422B847B649}" srcOrd="0" destOrd="0" presId="urn:microsoft.com/office/officeart/2005/8/layout/hierarchy4"/>
    <dgm:cxn modelId="{08DB23B1-5528-4545-96A2-0A63D6CC3A0F}" srcId="{7BB903A3-EE85-4DA8-A5F2-B119ACE45802}" destId="{BB0BDE12-8F3E-4EE3-8E3A-A08DF9D095D2}" srcOrd="0" destOrd="0" parTransId="{064C39F7-45B3-46C1-A8F9-F31FB5BDA066}" sibTransId="{F788B8BC-BC6B-473A-A943-96113BDB3BE1}"/>
    <dgm:cxn modelId="{CAE40F65-B98B-42E7-9A00-C91EE0D5410C}" type="presOf" srcId="{7BB903A3-EE85-4DA8-A5F2-B119ACE45802}" destId="{62A1B9FA-242A-4374-AB3D-F70C74254E5D}" srcOrd="0" destOrd="0" presId="urn:microsoft.com/office/officeart/2005/8/layout/hierarchy4"/>
    <dgm:cxn modelId="{1A0BD0EB-F5B8-49B1-A884-05BEA9F7BCC6}" srcId="{612B0604-E3CB-4360-A2C9-92F57559A2A0}" destId="{1A32737C-12CC-44B3-9928-7DF5450A951C}" srcOrd="4" destOrd="0" parTransId="{D3564B4F-9857-417C-A53B-67355267AB25}" sibTransId="{05FF3E2E-7E64-4D65-968D-C282F0A81ED2}"/>
    <dgm:cxn modelId="{A2D25695-8951-4E3B-875A-BFF9CD70BCB3}" type="presOf" srcId="{C36DC2C7-A0D6-4BC4-B234-9420FCE31226}" destId="{970943A4-1533-42A3-AC72-7DE8CB653ED4}" srcOrd="0" destOrd="0" presId="urn:microsoft.com/office/officeart/2005/8/layout/hierarchy4"/>
    <dgm:cxn modelId="{13AE1A2E-191B-45F5-981E-2A01E8EBCB80}" srcId="{612B0604-E3CB-4360-A2C9-92F57559A2A0}" destId="{67AED99B-18DF-41CA-A113-A74F6139B49C}" srcOrd="2" destOrd="0" parTransId="{5EDD5737-612C-4100-9F3C-EC9E9579D66D}" sibTransId="{83ED4A40-1AF1-4F5F-B740-0401E62D42C3}"/>
    <dgm:cxn modelId="{954B66F3-A070-4374-9A37-D0EB88F7BBF5}" type="presOf" srcId="{CA9D8102-92B5-4054-8A2F-CFB3A166808E}" destId="{1554D17F-2E7B-4328-94D4-2F18423D3D83}" srcOrd="0" destOrd="0" presId="urn:microsoft.com/office/officeart/2005/8/layout/hierarchy4"/>
    <dgm:cxn modelId="{F2FFB14A-7318-4CA8-9F82-8228883B84F6}" srcId="{BB0BDE12-8F3E-4EE3-8E3A-A08DF9D095D2}" destId="{C36DC2C7-A0D6-4BC4-B234-9420FCE31226}" srcOrd="0" destOrd="0" parTransId="{8370C32D-CB33-49BF-8EBE-DFB5A6B04130}" sibTransId="{B86631B6-74D6-4F87-BB68-5D10DFBB9DBA}"/>
    <dgm:cxn modelId="{93F65A08-2ACC-4D26-8357-67677CAB3F22}" type="presOf" srcId="{BB0BDE12-8F3E-4EE3-8E3A-A08DF9D095D2}" destId="{5C4C0845-4051-4272-B672-B3F767929888}" srcOrd="0" destOrd="0" presId="urn:microsoft.com/office/officeart/2005/8/layout/hierarchy4"/>
    <dgm:cxn modelId="{A9BC1103-0534-436C-8748-F897080CE478}" srcId="{BB0BDE12-8F3E-4EE3-8E3A-A08DF9D095D2}" destId="{612B0604-E3CB-4360-A2C9-92F57559A2A0}" srcOrd="1" destOrd="0" parTransId="{CEBD6810-A451-4AFB-9C27-9D7B1B381EDA}" sibTransId="{EFC226EC-283F-4E59-AE52-B7B000B8358B}"/>
    <dgm:cxn modelId="{8B9A79FB-8EBF-4B99-B841-FE93BFA73513}" type="presOf" srcId="{1A32737C-12CC-44B3-9928-7DF5450A951C}" destId="{8AEB012F-D5B7-49D1-A890-3099AF753A5F}" srcOrd="0" destOrd="0" presId="urn:microsoft.com/office/officeart/2005/8/layout/hierarchy4"/>
    <dgm:cxn modelId="{1BB9851C-A02F-4314-8061-6222BFEC1AC7}" type="presOf" srcId="{B0F74381-1B19-4989-A6CC-9D3D35F38388}" destId="{D3BB509C-90C1-42BA-811D-3C446D52BEF7}" srcOrd="0" destOrd="0" presId="urn:microsoft.com/office/officeart/2005/8/layout/hierarchy4"/>
    <dgm:cxn modelId="{C4A3594D-641D-4E16-BE71-9768AB5ADB25}" srcId="{612B0604-E3CB-4360-A2C9-92F57559A2A0}" destId="{CA9D8102-92B5-4054-8A2F-CFB3A166808E}" srcOrd="1" destOrd="0" parTransId="{CF16D43C-DA1A-4BA7-B05B-D4181C4F7F05}" sibTransId="{F9268C45-25B1-4925-B017-4AE70FFD56A1}"/>
    <dgm:cxn modelId="{58ED6CFF-207E-468D-BD82-24CE29A2CB68}" srcId="{612B0604-E3CB-4360-A2C9-92F57559A2A0}" destId="{B0F74381-1B19-4989-A6CC-9D3D35F38388}" srcOrd="3" destOrd="0" parTransId="{3236D037-F646-4B9D-BA7D-10395471CB4E}" sibTransId="{E82ADCF9-C915-4FD0-B439-0DE4F76AD9F5}"/>
    <dgm:cxn modelId="{1E5BF495-E30A-4EBA-9D6A-6F68D3C3DD6E}" type="presOf" srcId="{CFCFC223-4312-4092-A788-0A6F7648D36C}" destId="{0A7D4A76-37EB-4D7E-8404-1FEA466F477E}" srcOrd="0" destOrd="0" presId="urn:microsoft.com/office/officeart/2005/8/layout/hierarchy4"/>
    <dgm:cxn modelId="{80D38CCF-7CD6-498B-BAF8-ED1E58050753}" type="presParOf" srcId="{62A1B9FA-242A-4374-AB3D-F70C74254E5D}" destId="{9FF89942-9A8B-42F4-9A9E-E5AB148C0714}" srcOrd="0" destOrd="0" presId="urn:microsoft.com/office/officeart/2005/8/layout/hierarchy4"/>
    <dgm:cxn modelId="{6BC675F5-5077-4D84-A73E-8488AE1F4B45}" type="presParOf" srcId="{9FF89942-9A8B-42F4-9A9E-E5AB148C0714}" destId="{5C4C0845-4051-4272-B672-B3F767929888}" srcOrd="0" destOrd="0" presId="urn:microsoft.com/office/officeart/2005/8/layout/hierarchy4"/>
    <dgm:cxn modelId="{7EBCC039-B851-46D5-9B49-5EBB17A84577}" type="presParOf" srcId="{9FF89942-9A8B-42F4-9A9E-E5AB148C0714}" destId="{EEDFA74E-A1FD-46C3-84B5-47CD1EFB16E2}" srcOrd="1" destOrd="0" presId="urn:microsoft.com/office/officeart/2005/8/layout/hierarchy4"/>
    <dgm:cxn modelId="{3DA11CE3-4AEE-4CC7-9B3F-D418ECA359C2}" type="presParOf" srcId="{9FF89942-9A8B-42F4-9A9E-E5AB148C0714}" destId="{626D564B-B3FC-4C6F-A430-99895BCFA5BD}" srcOrd="2" destOrd="0" presId="urn:microsoft.com/office/officeart/2005/8/layout/hierarchy4"/>
    <dgm:cxn modelId="{86E86D79-0F9A-46B7-9690-4115717C9763}" type="presParOf" srcId="{626D564B-B3FC-4C6F-A430-99895BCFA5BD}" destId="{2F77C55D-385B-4191-B096-8803B03603B9}" srcOrd="0" destOrd="0" presId="urn:microsoft.com/office/officeart/2005/8/layout/hierarchy4"/>
    <dgm:cxn modelId="{C3D27B9C-DBD6-46AA-A779-49552CC5A616}" type="presParOf" srcId="{2F77C55D-385B-4191-B096-8803B03603B9}" destId="{970943A4-1533-42A3-AC72-7DE8CB653ED4}" srcOrd="0" destOrd="0" presId="urn:microsoft.com/office/officeart/2005/8/layout/hierarchy4"/>
    <dgm:cxn modelId="{0ED19D11-A0B4-4965-874B-2CFCC43313C1}" type="presParOf" srcId="{2F77C55D-385B-4191-B096-8803B03603B9}" destId="{522F62A2-5EE5-40E1-AC7C-4773A06FDF95}" srcOrd="1" destOrd="0" presId="urn:microsoft.com/office/officeart/2005/8/layout/hierarchy4"/>
    <dgm:cxn modelId="{FC8F826F-3ECF-4F5A-B0FB-375818D9BAD2}" type="presParOf" srcId="{2F77C55D-385B-4191-B096-8803B03603B9}" destId="{48286530-AD5D-4D37-9827-B0C7F683F415}" srcOrd="2" destOrd="0" presId="urn:microsoft.com/office/officeart/2005/8/layout/hierarchy4"/>
    <dgm:cxn modelId="{C6F1BA84-7720-4082-A235-E2E671A56430}" type="presParOf" srcId="{48286530-AD5D-4D37-9827-B0C7F683F415}" destId="{56949D9F-CC88-4D30-BD9F-A54DB8E27158}" srcOrd="0" destOrd="0" presId="urn:microsoft.com/office/officeart/2005/8/layout/hierarchy4"/>
    <dgm:cxn modelId="{FFEBC45B-056D-4A3D-9476-F3BAE476C183}" type="presParOf" srcId="{56949D9F-CC88-4D30-BD9F-A54DB8E27158}" destId="{5A2A0961-B87B-440D-BA1F-2422B847B649}" srcOrd="0" destOrd="0" presId="urn:microsoft.com/office/officeart/2005/8/layout/hierarchy4"/>
    <dgm:cxn modelId="{34E09D9A-5A1E-442F-B14B-2EAE7106735A}" type="presParOf" srcId="{56949D9F-CC88-4D30-BD9F-A54DB8E27158}" destId="{257233D9-B786-4D12-8503-48B3CB8D3D73}" srcOrd="1" destOrd="0" presId="urn:microsoft.com/office/officeart/2005/8/layout/hierarchy4"/>
    <dgm:cxn modelId="{B5481627-089D-4AB5-AC6E-76236BE8174A}" type="presParOf" srcId="{626D564B-B3FC-4C6F-A430-99895BCFA5BD}" destId="{E0750A4C-1765-4CA5-A044-789006A04680}" srcOrd="1" destOrd="0" presId="urn:microsoft.com/office/officeart/2005/8/layout/hierarchy4"/>
    <dgm:cxn modelId="{ED786329-ABFD-43D3-9B98-DBD8D7A676DA}" type="presParOf" srcId="{626D564B-B3FC-4C6F-A430-99895BCFA5BD}" destId="{6CFC1DE8-60EB-4B52-80C1-95E92774C571}" srcOrd="2" destOrd="0" presId="urn:microsoft.com/office/officeart/2005/8/layout/hierarchy4"/>
    <dgm:cxn modelId="{58A4B838-1764-4A80-9A6E-DF5D3C6313D4}" type="presParOf" srcId="{6CFC1DE8-60EB-4B52-80C1-95E92774C571}" destId="{E7A44141-7F71-4CEA-8C3D-1D7745926AD3}" srcOrd="0" destOrd="0" presId="urn:microsoft.com/office/officeart/2005/8/layout/hierarchy4"/>
    <dgm:cxn modelId="{1A081A4E-EFF4-4AB5-B19A-C96217ACE3B1}" type="presParOf" srcId="{6CFC1DE8-60EB-4B52-80C1-95E92774C571}" destId="{B251F416-786A-4204-B20A-49B6E86B77C9}" srcOrd="1" destOrd="0" presId="urn:microsoft.com/office/officeart/2005/8/layout/hierarchy4"/>
    <dgm:cxn modelId="{B7F01C17-8BD3-4540-B320-85713A3257E0}" type="presParOf" srcId="{6CFC1DE8-60EB-4B52-80C1-95E92774C571}" destId="{EF8904B7-33E5-4F92-A39A-F38BDE300B9B}" srcOrd="2" destOrd="0" presId="urn:microsoft.com/office/officeart/2005/8/layout/hierarchy4"/>
    <dgm:cxn modelId="{BA090186-E28A-4A36-B9D1-367B2CE27691}" type="presParOf" srcId="{EF8904B7-33E5-4F92-A39A-F38BDE300B9B}" destId="{28D35078-09F5-4ABB-AF42-E56E9E26C351}" srcOrd="0" destOrd="0" presId="urn:microsoft.com/office/officeart/2005/8/layout/hierarchy4"/>
    <dgm:cxn modelId="{3E4FC700-50F9-46B7-B18B-FA38D7D80162}" type="presParOf" srcId="{28D35078-09F5-4ABB-AF42-E56E9E26C351}" destId="{0A7D4A76-37EB-4D7E-8404-1FEA466F477E}" srcOrd="0" destOrd="0" presId="urn:microsoft.com/office/officeart/2005/8/layout/hierarchy4"/>
    <dgm:cxn modelId="{76E831D2-B79F-495A-AA87-B39ADA4EDA56}" type="presParOf" srcId="{28D35078-09F5-4ABB-AF42-E56E9E26C351}" destId="{41108A76-5416-4BAC-80E1-C4AC15AC1507}" srcOrd="1" destOrd="0" presId="urn:microsoft.com/office/officeart/2005/8/layout/hierarchy4"/>
    <dgm:cxn modelId="{2D90BC4D-F377-4EBA-92DC-EE21C32C33AD}" type="presParOf" srcId="{EF8904B7-33E5-4F92-A39A-F38BDE300B9B}" destId="{E67D4C30-63E8-4A9E-B8F1-D64A637861BE}" srcOrd="1" destOrd="0" presId="urn:microsoft.com/office/officeart/2005/8/layout/hierarchy4"/>
    <dgm:cxn modelId="{EBCD31C4-F0C3-48EA-B6D8-AFBAADC0D6E6}" type="presParOf" srcId="{EF8904B7-33E5-4F92-A39A-F38BDE300B9B}" destId="{8BF05326-CF59-459E-A358-D8FF8991A453}" srcOrd="2" destOrd="0" presId="urn:microsoft.com/office/officeart/2005/8/layout/hierarchy4"/>
    <dgm:cxn modelId="{8AA70440-C70C-43F4-A927-C119561F393F}" type="presParOf" srcId="{8BF05326-CF59-459E-A358-D8FF8991A453}" destId="{1554D17F-2E7B-4328-94D4-2F18423D3D83}" srcOrd="0" destOrd="0" presId="urn:microsoft.com/office/officeart/2005/8/layout/hierarchy4"/>
    <dgm:cxn modelId="{DA74E1FA-A18D-433B-AD4D-53321835743B}" type="presParOf" srcId="{8BF05326-CF59-459E-A358-D8FF8991A453}" destId="{5737277F-56C8-4E22-BE59-4A5E6B516142}" srcOrd="1" destOrd="0" presId="urn:microsoft.com/office/officeart/2005/8/layout/hierarchy4"/>
    <dgm:cxn modelId="{27315AFC-44AB-487E-8ACC-A0D1861745AD}" type="presParOf" srcId="{EF8904B7-33E5-4F92-A39A-F38BDE300B9B}" destId="{A4A27E9B-C217-47FA-8B0E-544C1D287A0C}" srcOrd="3" destOrd="0" presId="urn:microsoft.com/office/officeart/2005/8/layout/hierarchy4"/>
    <dgm:cxn modelId="{8C0AA6B4-743E-408E-B585-61DBA18F50D5}" type="presParOf" srcId="{EF8904B7-33E5-4F92-A39A-F38BDE300B9B}" destId="{77439324-EB53-4248-8BC8-94A986055924}" srcOrd="4" destOrd="0" presId="urn:microsoft.com/office/officeart/2005/8/layout/hierarchy4"/>
    <dgm:cxn modelId="{5994DAB5-441E-45F3-83A1-DF8E21B4EC2E}" type="presParOf" srcId="{77439324-EB53-4248-8BC8-94A986055924}" destId="{950A74D0-F1B0-4C6E-AABB-B753E07D9202}" srcOrd="0" destOrd="0" presId="urn:microsoft.com/office/officeart/2005/8/layout/hierarchy4"/>
    <dgm:cxn modelId="{1A6F9A91-0EB7-4774-A19E-79C2039F36AB}" type="presParOf" srcId="{77439324-EB53-4248-8BC8-94A986055924}" destId="{8708980A-C6C7-4843-BBD6-5528DF08A3EF}" srcOrd="1" destOrd="0" presId="urn:microsoft.com/office/officeart/2005/8/layout/hierarchy4"/>
    <dgm:cxn modelId="{2542BEF0-AE74-4480-8921-C54B866B8D7A}" type="presParOf" srcId="{EF8904B7-33E5-4F92-A39A-F38BDE300B9B}" destId="{6DF4D5EE-3601-4D06-B392-8397D8E2390A}" srcOrd="5" destOrd="0" presId="urn:microsoft.com/office/officeart/2005/8/layout/hierarchy4"/>
    <dgm:cxn modelId="{DC813415-391D-4FA5-929B-920B3C4BF9CD}" type="presParOf" srcId="{EF8904B7-33E5-4F92-A39A-F38BDE300B9B}" destId="{1872B3A7-7C0E-4941-A76C-DE01926E1091}" srcOrd="6" destOrd="0" presId="urn:microsoft.com/office/officeart/2005/8/layout/hierarchy4"/>
    <dgm:cxn modelId="{63E32A42-B758-46CE-9305-0D4CE801BB6F}" type="presParOf" srcId="{1872B3A7-7C0E-4941-A76C-DE01926E1091}" destId="{D3BB509C-90C1-42BA-811D-3C446D52BEF7}" srcOrd="0" destOrd="0" presId="urn:microsoft.com/office/officeart/2005/8/layout/hierarchy4"/>
    <dgm:cxn modelId="{A45F2340-E933-4DB9-B9EE-545849765AA6}" type="presParOf" srcId="{1872B3A7-7C0E-4941-A76C-DE01926E1091}" destId="{B9EB9EAD-875E-43C5-BE7D-1A86B1226FA3}" srcOrd="1" destOrd="0" presId="urn:microsoft.com/office/officeart/2005/8/layout/hierarchy4"/>
    <dgm:cxn modelId="{02F2E7C6-C351-4477-A0D9-B55647A835A4}" type="presParOf" srcId="{EF8904B7-33E5-4F92-A39A-F38BDE300B9B}" destId="{B1EBA05F-46A0-4E53-B45A-0443F65EAB16}" srcOrd="7" destOrd="0" presId="urn:microsoft.com/office/officeart/2005/8/layout/hierarchy4"/>
    <dgm:cxn modelId="{3FC93059-8FA7-4721-A81F-154DE6CA4F80}" type="presParOf" srcId="{EF8904B7-33E5-4F92-A39A-F38BDE300B9B}" destId="{45BEBD2B-C7F1-4153-A0DA-000115250563}" srcOrd="8" destOrd="0" presId="urn:microsoft.com/office/officeart/2005/8/layout/hierarchy4"/>
    <dgm:cxn modelId="{FA1A88C3-C46E-4C7A-947B-53AFCE5EF1CC}" type="presParOf" srcId="{45BEBD2B-C7F1-4153-A0DA-000115250563}" destId="{8AEB012F-D5B7-49D1-A890-3099AF753A5F}" srcOrd="0" destOrd="0" presId="urn:microsoft.com/office/officeart/2005/8/layout/hierarchy4"/>
    <dgm:cxn modelId="{46C0017E-56F7-470C-B666-1BE3C9E3F8C5}" type="presParOf" srcId="{45BEBD2B-C7F1-4153-A0DA-000115250563}" destId="{7702AA9A-B894-47A1-BD4E-07CA35F7C06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A3E80F-44E1-41EE-9449-78C7DD167A7B}" type="doc">
      <dgm:prSet loTypeId="urn:microsoft.com/office/officeart/2005/8/layout/hierarchy3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FF1FB7-39A6-46D8-91F7-80A4B475AB6E}">
      <dgm:prSet phldrT="[Text]"/>
      <dgm:spPr/>
      <dgm:t>
        <a:bodyPr/>
        <a:lstStyle/>
        <a:p>
          <a:r>
            <a:rPr lang="en-US" dirty="0" smtClean="0"/>
            <a:t>State Resource Centre</a:t>
          </a:r>
          <a:endParaRPr lang="en-US" dirty="0"/>
        </a:p>
      </dgm:t>
    </dgm:pt>
    <dgm:pt modelId="{B924208B-A3F8-4FE1-87B9-74E4886E500E}" type="parTrans" cxnId="{46968F08-79FB-45A5-9F7D-C385240F80D3}">
      <dgm:prSet/>
      <dgm:spPr/>
      <dgm:t>
        <a:bodyPr/>
        <a:lstStyle/>
        <a:p>
          <a:endParaRPr lang="en-US"/>
        </a:p>
      </dgm:t>
    </dgm:pt>
    <dgm:pt modelId="{028FC5D3-89AE-4A81-8B33-42B53D184813}" type="sibTrans" cxnId="{46968F08-79FB-45A5-9F7D-C385240F80D3}">
      <dgm:prSet/>
      <dgm:spPr/>
      <dgm:t>
        <a:bodyPr/>
        <a:lstStyle/>
        <a:p>
          <a:endParaRPr lang="en-US"/>
        </a:p>
      </dgm:t>
    </dgm:pt>
    <dgm:pt modelId="{D4BDA3A2-28CC-4157-970B-4F3D80DCAD37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/>
            <a:t>Skills based training in FBNC – 4 day classroom training and Two Week </a:t>
          </a:r>
          <a:r>
            <a:rPr lang="en-US" sz="1800" b="1" dirty="0" err="1" smtClean="0"/>
            <a:t>Observership</a:t>
          </a:r>
          <a:r>
            <a:rPr lang="en-US" sz="1800" b="1" dirty="0" smtClean="0"/>
            <a:t> for service providers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dirty="0"/>
        </a:p>
      </dgm:t>
    </dgm:pt>
    <dgm:pt modelId="{8E5455FA-23F5-449E-BD3E-921B892B4787}" type="parTrans" cxnId="{8799F14D-7967-4BBC-A230-558A86381A0C}">
      <dgm:prSet/>
      <dgm:spPr/>
      <dgm:t>
        <a:bodyPr/>
        <a:lstStyle/>
        <a:p>
          <a:endParaRPr lang="en-US"/>
        </a:p>
      </dgm:t>
    </dgm:pt>
    <dgm:pt modelId="{889FDDC2-41B4-4F09-ACE2-94AA121C26F8}" type="sibTrans" cxnId="{8799F14D-7967-4BBC-A230-558A86381A0C}">
      <dgm:prSet/>
      <dgm:spPr/>
      <dgm:t>
        <a:bodyPr/>
        <a:lstStyle/>
        <a:p>
          <a:endParaRPr lang="en-US"/>
        </a:p>
      </dgm:t>
    </dgm:pt>
    <dgm:pt modelId="{59460947-FEA0-4BB6-B867-6CFD5866EA97}">
      <dgm:prSet phldrT="[Text]"/>
      <dgm:spPr/>
      <dgm:t>
        <a:bodyPr/>
        <a:lstStyle/>
        <a:p>
          <a:r>
            <a:rPr lang="en-US" dirty="0" smtClean="0"/>
            <a:t>Regional  Resource Centre</a:t>
          </a:r>
          <a:endParaRPr lang="en-US" dirty="0"/>
        </a:p>
      </dgm:t>
    </dgm:pt>
    <dgm:pt modelId="{7DFC0D32-A4F0-4F68-9950-1FF04AB0401B}" type="parTrans" cxnId="{F93EDAE9-D874-4C21-812E-079AB668C3B9}">
      <dgm:prSet/>
      <dgm:spPr/>
      <dgm:t>
        <a:bodyPr/>
        <a:lstStyle/>
        <a:p>
          <a:endParaRPr lang="en-US"/>
        </a:p>
      </dgm:t>
    </dgm:pt>
    <dgm:pt modelId="{4BA85439-E351-4857-87BE-25D0E357CD3E}" type="sibTrans" cxnId="{F93EDAE9-D874-4C21-812E-079AB668C3B9}">
      <dgm:prSet/>
      <dgm:spPr/>
      <dgm:t>
        <a:bodyPr/>
        <a:lstStyle/>
        <a:p>
          <a:endParaRPr lang="en-US"/>
        </a:p>
      </dgm:t>
    </dgm:pt>
    <dgm:pt modelId="{666AEA9F-7933-4D7D-9F55-97BF128E885A}">
      <dgm:prSet phldrT="[Text]" custT="1"/>
      <dgm:spPr/>
      <dgm:t>
        <a:bodyPr/>
        <a:lstStyle/>
        <a:p>
          <a:r>
            <a:rPr lang="en-US" sz="1800" b="1" dirty="0" smtClean="0"/>
            <a:t>Serve as District Training Site/ technical hub at the district level</a:t>
          </a:r>
          <a:endParaRPr lang="en-US" sz="1800" b="1" dirty="0"/>
        </a:p>
      </dgm:t>
    </dgm:pt>
    <dgm:pt modelId="{A2437BE4-C97B-4EDF-B01D-089AA174555D}" type="parTrans" cxnId="{AC987A1A-1650-461D-9B14-0DE0D07353AC}">
      <dgm:prSet/>
      <dgm:spPr/>
      <dgm:t>
        <a:bodyPr/>
        <a:lstStyle/>
        <a:p>
          <a:endParaRPr lang="en-US"/>
        </a:p>
      </dgm:t>
    </dgm:pt>
    <dgm:pt modelId="{34DCA2F4-F026-4F0D-83B2-FA2B53D9F3FA}" type="sibTrans" cxnId="{AC987A1A-1650-461D-9B14-0DE0D07353AC}">
      <dgm:prSet/>
      <dgm:spPr/>
      <dgm:t>
        <a:bodyPr/>
        <a:lstStyle/>
        <a:p>
          <a:endParaRPr lang="en-US"/>
        </a:p>
      </dgm:t>
    </dgm:pt>
    <dgm:pt modelId="{1B068071-2F7C-4394-B76B-5CB45EFCE11D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/>
            <a:t>Initiate Quality Improvement process in NBSU &amp; NBCC</a:t>
          </a:r>
        </a:p>
      </dgm:t>
    </dgm:pt>
    <dgm:pt modelId="{EDE82565-B3E4-4204-AB2C-7415A0CB395F}" type="parTrans" cxnId="{C70E071A-E259-4597-B0DB-4E89CD346504}">
      <dgm:prSet/>
      <dgm:spPr/>
      <dgm:t>
        <a:bodyPr/>
        <a:lstStyle/>
        <a:p>
          <a:endParaRPr lang="en-US"/>
        </a:p>
      </dgm:t>
    </dgm:pt>
    <dgm:pt modelId="{41A8936A-49C2-4B6D-8A90-85FC28CB871F}" type="sibTrans" cxnId="{C70E071A-E259-4597-B0DB-4E89CD346504}">
      <dgm:prSet/>
      <dgm:spPr/>
      <dgm:t>
        <a:bodyPr/>
        <a:lstStyle/>
        <a:p>
          <a:endParaRPr lang="en-US"/>
        </a:p>
      </dgm:t>
    </dgm:pt>
    <dgm:pt modelId="{70A6CADF-4F03-4494-9238-12ACE7B0B376}">
      <dgm:prSet phldrT="[Text]" custT="1"/>
      <dgm:spPr/>
      <dgm:t>
        <a:bodyPr/>
        <a:lstStyle/>
        <a:p>
          <a:r>
            <a:rPr lang="en-US" sz="1800" b="1" dirty="0" smtClean="0"/>
            <a:t>Technical Support to State Newborn Care</a:t>
          </a:r>
          <a:endParaRPr lang="en-US" sz="1800" b="1" dirty="0"/>
        </a:p>
      </dgm:t>
    </dgm:pt>
    <dgm:pt modelId="{AE0EFE36-CE2B-4733-A349-4FEF73A76A5C}" type="parTrans" cxnId="{5E13B952-5286-495B-8F83-A246F7793EE1}">
      <dgm:prSet/>
      <dgm:spPr/>
      <dgm:t>
        <a:bodyPr/>
        <a:lstStyle/>
        <a:p>
          <a:endParaRPr lang="en-US"/>
        </a:p>
      </dgm:t>
    </dgm:pt>
    <dgm:pt modelId="{9E6EDD09-6F8F-436D-B63E-1CB1D3384F95}" type="sibTrans" cxnId="{5E13B952-5286-495B-8F83-A246F7793EE1}">
      <dgm:prSet/>
      <dgm:spPr/>
      <dgm:t>
        <a:bodyPr/>
        <a:lstStyle/>
        <a:p>
          <a:endParaRPr lang="en-US"/>
        </a:p>
      </dgm:t>
    </dgm:pt>
    <dgm:pt modelId="{C7268E31-8B17-4415-BA0B-B6F50CBD3A7C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600" b="1" dirty="0" smtClean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/>
            <a:t>Mentoring visits to SNCUs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dirty="0"/>
        </a:p>
      </dgm:t>
    </dgm:pt>
    <dgm:pt modelId="{021F2785-710B-4594-9504-CBE66CFC3176}" type="parTrans" cxnId="{661C0D3A-AEB8-4A68-A705-A103C28DA622}">
      <dgm:prSet/>
      <dgm:spPr/>
      <dgm:t>
        <a:bodyPr/>
        <a:lstStyle/>
        <a:p>
          <a:endParaRPr lang="en-US"/>
        </a:p>
      </dgm:t>
    </dgm:pt>
    <dgm:pt modelId="{E534A5B8-93F4-4185-8CCF-ED27E49E1B13}" type="sibTrans" cxnId="{661C0D3A-AEB8-4A68-A705-A103C28DA622}">
      <dgm:prSet/>
      <dgm:spPr/>
      <dgm:t>
        <a:bodyPr/>
        <a:lstStyle/>
        <a:p>
          <a:endParaRPr lang="en-US"/>
        </a:p>
      </dgm:t>
    </dgm:pt>
    <dgm:pt modelId="{A1BA8B9F-F9E2-40DF-B164-1B9835AD0313}">
      <dgm:prSet phldrT="[Text]" custT="1"/>
      <dgm:spPr/>
      <dgm:t>
        <a:bodyPr/>
        <a:lstStyle/>
        <a:p>
          <a:r>
            <a:rPr lang="en-US" sz="1800" b="1" dirty="0" smtClean="0"/>
            <a:t>Review meetings at State level  </a:t>
          </a:r>
          <a:r>
            <a:rPr lang="en-US" sz="1800" b="1" dirty="0" smtClean="0">
              <a:hlinkClick xmlns:r="http://schemas.openxmlformats.org/officeDocument/2006/relationships" r:id="rId1" action="ppaction://hlinksldjump"/>
            </a:rPr>
            <a:t>using SNCU Quality of Care Index (SQCI)</a:t>
          </a:r>
          <a:endParaRPr lang="en-US" sz="1800" b="1" dirty="0"/>
        </a:p>
      </dgm:t>
    </dgm:pt>
    <dgm:pt modelId="{B6641230-E31A-478C-94EA-86FD169F83AA}" type="parTrans" cxnId="{4442A5C6-AD1E-4734-A98F-7C8BFB6FC850}">
      <dgm:prSet/>
      <dgm:spPr/>
      <dgm:t>
        <a:bodyPr/>
        <a:lstStyle/>
        <a:p>
          <a:endParaRPr lang="en-US"/>
        </a:p>
      </dgm:t>
    </dgm:pt>
    <dgm:pt modelId="{F7A06B00-41E1-4D50-8918-157D36650A92}" type="sibTrans" cxnId="{4442A5C6-AD1E-4734-A98F-7C8BFB6FC850}">
      <dgm:prSet/>
      <dgm:spPr/>
      <dgm:t>
        <a:bodyPr/>
        <a:lstStyle/>
        <a:p>
          <a:endParaRPr lang="en-US"/>
        </a:p>
      </dgm:t>
    </dgm:pt>
    <dgm:pt modelId="{7C842B62-9D74-4A6F-A0DF-B0CCFF0486A2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/>
            <a:t>Mentoring support to NBSUs &amp; NBCCs</a:t>
          </a:r>
        </a:p>
        <a:p>
          <a:pPr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dirty="0"/>
        </a:p>
      </dgm:t>
    </dgm:pt>
    <dgm:pt modelId="{1A11205F-54F8-4DA6-8F0F-FFE10C20AFA8}" type="parTrans" cxnId="{F8F698FC-6DEB-4705-BEEE-01213856D172}">
      <dgm:prSet/>
      <dgm:spPr/>
      <dgm:t>
        <a:bodyPr/>
        <a:lstStyle/>
        <a:p>
          <a:endParaRPr lang="en-US"/>
        </a:p>
      </dgm:t>
    </dgm:pt>
    <dgm:pt modelId="{C4106B43-C6F3-468D-B4AF-BDCF00079470}" type="sibTrans" cxnId="{F8F698FC-6DEB-4705-BEEE-01213856D172}">
      <dgm:prSet/>
      <dgm:spPr/>
      <dgm:t>
        <a:bodyPr/>
        <a:lstStyle/>
        <a:p>
          <a:endParaRPr lang="en-US"/>
        </a:p>
      </dgm:t>
    </dgm:pt>
    <dgm:pt modelId="{7629A1A1-D5EA-4E36-B8A8-BDC0B7593B4D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smtClean="0"/>
            <a:t>Organize needs based , skills based refresher trainings </a:t>
          </a:r>
        </a:p>
        <a:p>
          <a:endParaRPr lang="en-US" sz="1600" b="1" dirty="0"/>
        </a:p>
      </dgm:t>
    </dgm:pt>
    <dgm:pt modelId="{E57C97EE-696C-475E-B91E-4B95B07F5A3B}" type="parTrans" cxnId="{6CAB0A3E-784E-4843-8927-7F0BB94A580B}">
      <dgm:prSet/>
      <dgm:spPr/>
      <dgm:t>
        <a:bodyPr/>
        <a:lstStyle/>
        <a:p>
          <a:endParaRPr lang="en-US"/>
        </a:p>
      </dgm:t>
    </dgm:pt>
    <dgm:pt modelId="{D9BEF0B7-619E-4557-B184-4D7B9D54DC34}" type="sibTrans" cxnId="{6CAB0A3E-784E-4843-8927-7F0BB94A580B}">
      <dgm:prSet/>
      <dgm:spPr/>
      <dgm:t>
        <a:bodyPr/>
        <a:lstStyle/>
        <a:p>
          <a:endParaRPr lang="en-US"/>
        </a:p>
      </dgm:t>
    </dgm:pt>
    <dgm:pt modelId="{5EC15829-2EE5-48D0-9A13-C15BB2F310CB}" type="pres">
      <dgm:prSet presAssocID="{BEA3E80F-44E1-41EE-9449-78C7DD167A7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BB42F1D-80D4-466D-8870-080F6EF25406}" type="pres">
      <dgm:prSet presAssocID="{FDFF1FB7-39A6-46D8-91F7-80A4B475AB6E}" presName="root" presStyleCnt="0"/>
      <dgm:spPr/>
    </dgm:pt>
    <dgm:pt modelId="{19BF2D92-DF6F-4366-9B0F-066BEEC3401E}" type="pres">
      <dgm:prSet presAssocID="{FDFF1FB7-39A6-46D8-91F7-80A4B475AB6E}" presName="rootComposite" presStyleCnt="0"/>
      <dgm:spPr/>
    </dgm:pt>
    <dgm:pt modelId="{00F067BC-3833-4F22-A4CD-65B7FB144CD3}" type="pres">
      <dgm:prSet presAssocID="{FDFF1FB7-39A6-46D8-91F7-80A4B475AB6E}" presName="rootText" presStyleLbl="node1" presStyleIdx="0" presStyleCnt="2" custScaleX="360437" custScaleY="109436" custLinFactNeighborX="3062" custLinFactNeighborY="20822"/>
      <dgm:spPr/>
      <dgm:t>
        <a:bodyPr/>
        <a:lstStyle/>
        <a:p>
          <a:endParaRPr lang="en-US"/>
        </a:p>
      </dgm:t>
    </dgm:pt>
    <dgm:pt modelId="{06D8FE3B-5045-4B6E-AB4B-B39A2A7DB1F3}" type="pres">
      <dgm:prSet presAssocID="{FDFF1FB7-39A6-46D8-91F7-80A4B475AB6E}" presName="rootConnector" presStyleLbl="node1" presStyleIdx="0" presStyleCnt="2"/>
      <dgm:spPr/>
      <dgm:t>
        <a:bodyPr/>
        <a:lstStyle/>
        <a:p>
          <a:endParaRPr lang="en-US"/>
        </a:p>
      </dgm:t>
    </dgm:pt>
    <dgm:pt modelId="{0A41D956-6F71-4FDA-8D6E-162B3F774E3E}" type="pres">
      <dgm:prSet presAssocID="{FDFF1FB7-39A6-46D8-91F7-80A4B475AB6E}" presName="childShape" presStyleCnt="0"/>
      <dgm:spPr/>
    </dgm:pt>
    <dgm:pt modelId="{E18AA2A8-FA91-44C5-8ABE-BDE2912EF68F}" type="pres">
      <dgm:prSet presAssocID="{8E5455FA-23F5-449E-BD3E-921B892B4787}" presName="Name13" presStyleLbl="parChTrans1D2" presStyleIdx="0" presStyleCnt="8" custSzX="328557" custSzY="814787"/>
      <dgm:spPr/>
      <dgm:t>
        <a:bodyPr/>
        <a:lstStyle/>
        <a:p>
          <a:endParaRPr lang="en-US"/>
        </a:p>
      </dgm:t>
    </dgm:pt>
    <dgm:pt modelId="{E19BDDCC-6350-4E92-94E6-B24EEDDD1498}" type="pres">
      <dgm:prSet presAssocID="{D4BDA3A2-28CC-4157-970B-4F3D80DCAD37}" presName="childText" presStyleLbl="bgAcc1" presStyleIdx="0" presStyleCnt="8" custScaleX="346641" custScaleY="148826" custLinFactNeighborX="3828" custLinFactNeighborY="208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252964-C5F3-45E2-B37B-B9BA4DDA39CB}" type="pres">
      <dgm:prSet presAssocID="{AE0EFE36-CE2B-4733-A349-4FEF73A76A5C}" presName="Name13" presStyleLbl="parChTrans1D2" presStyleIdx="1" presStyleCnt="8" custSzX="352144" custSzY="3436061"/>
      <dgm:spPr/>
      <dgm:t>
        <a:bodyPr/>
        <a:lstStyle/>
        <a:p>
          <a:endParaRPr lang="en-US"/>
        </a:p>
      </dgm:t>
    </dgm:pt>
    <dgm:pt modelId="{AC6E8EAE-24A5-4862-9448-37898BE165BF}" type="pres">
      <dgm:prSet presAssocID="{70A6CADF-4F03-4494-9238-12ACE7B0B376}" presName="childText" presStyleLbl="bgAcc1" presStyleIdx="1" presStyleCnt="8" custScaleX="348299" custScaleY="122491" custLinFactNeighborX="1974" custLinFactNeighborY="164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AA7EFA-43BF-4141-9692-5DDD8954E4C3}" type="pres">
      <dgm:prSet presAssocID="{021F2785-710B-4594-9504-CBE66CFC3176}" presName="Name13" presStyleLbl="parChTrans1D2" presStyleIdx="2" presStyleCnt="8" custSzX="328557" custSzY="4822661"/>
      <dgm:spPr/>
      <dgm:t>
        <a:bodyPr/>
        <a:lstStyle/>
        <a:p>
          <a:endParaRPr lang="en-US"/>
        </a:p>
      </dgm:t>
    </dgm:pt>
    <dgm:pt modelId="{D33F0B79-7EF5-466B-A7A8-F7AE98C4BBCF}" type="pres">
      <dgm:prSet presAssocID="{C7268E31-8B17-4415-BA0B-B6F50CBD3A7C}" presName="childText" presStyleLbl="bgAcc1" presStyleIdx="2" presStyleCnt="8" custScaleX="342907" custScaleY="111077" custLinFactNeighborX="4534" custLinFactNeighborY="200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C74632-B62A-4AA8-91E9-B8B52DD19D3C}" type="pres">
      <dgm:prSet presAssocID="{B6641230-E31A-478C-94EA-86FD169F83AA}" presName="Name13" presStyleLbl="parChTrans1D2" presStyleIdx="3" presStyleCnt="8" custSzX="328557" custSzY="6228465"/>
      <dgm:spPr/>
      <dgm:t>
        <a:bodyPr/>
        <a:lstStyle/>
        <a:p>
          <a:endParaRPr lang="en-US"/>
        </a:p>
      </dgm:t>
    </dgm:pt>
    <dgm:pt modelId="{2590129C-2EB6-4B70-823D-9F14857BA448}" type="pres">
      <dgm:prSet presAssocID="{A1BA8B9F-F9E2-40DF-B164-1B9835AD0313}" presName="childText" presStyleLbl="bgAcc1" presStyleIdx="3" presStyleCnt="8" custScaleX="344060" custScaleY="99092" custLinFactNeighborX="3828" custLinFactNeighborY="208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9A14A4-124F-4972-A8C5-57A9607D0B70}" type="pres">
      <dgm:prSet presAssocID="{59460947-FEA0-4BB6-B867-6CFD5866EA97}" presName="root" presStyleCnt="0"/>
      <dgm:spPr/>
    </dgm:pt>
    <dgm:pt modelId="{1DD2067E-A069-4545-A329-B628110D549B}" type="pres">
      <dgm:prSet presAssocID="{59460947-FEA0-4BB6-B867-6CFD5866EA97}" presName="rootComposite" presStyleCnt="0"/>
      <dgm:spPr/>
    </dgm:pt>
    <dgm:pt modelId="{F59741D0-1D8E-4E38-AD27-0004AB682A65}" type="pres">
      <dgm:prSet presAssocID="{59460947-FEA0-4BB6-B867-6CFD5866EA97}" presName="rootText" presStyleLbl="node1" presStyleIdx="1" presStyleCnt="2" custScaleX="379727" custScaleY="92556" custLinFactNeighborX="3062" custLinFactNeighborY="20822"/>
      <dgm:spPr/>
      <dgm:t>
        <a:bodyPr/>
        <a:lstStyle/>
        <a:p>
          <a:endParaRPr lang="en-US"/>
        </a:p>
      </dgm:t>
    </dgm:pt>
    <dgm:pt modelId="{AA6DC78B-0DBE-41C7-BB60-DBDB02DC3162}" type="pres">
      <dgm:prSet presAssocID="{59460947-FEA0-4BB6-B867-6CFD5866EA97}" presName="rootConnector" presStyleLbl="node1" presStyleIdx="1" presStyleCnt="2"/>
      <dgm:spPr/>
      <dgm:t>
        <a:bodyPr/>
        <a:lstStyle/>
        <a:p>
          <a:endParaRPr lang="en-US"/>
        </a:p>
      </dgm:t>
    </dgm:pt>
    <dgm:pt modelId="{6F1B5DB2-1759-41D1-94F1-06D36F60B884}" type="pres">
      <dgm:prSet presAssocID="{59460947-FEA0-4BB6-B867-6CFD5866EA97}" presName="childShape" presStyleCnt="0"/>
      <dgm:spPr/>
    </dgm:pt>
    <dgm:pt modelId="{93FD4A9F-88AD-4BAB-A139-5CE634779D2A}" type="pres">
      <dgm:prSet presAssocID="{A2437BE4-C97B-4EDF-B01D-089AA174555D}" presName="Name13" presStyleLbl="parChTrans1D2" presStyleIdx="4" presStyleCnt="8" custSzX="328557" custSzY="814787"/>
      <dgm:spPr/>
      <dgm:t>
        <a:bodyPr/>
        <a:lstStyle/>
        <a:p>
          <a:endParaRPr lang="en-US"/>
        </a:p>
      </dgm:t>
    </dgm:pt>
    <dgm:pt modelId="{52EDF8F7-ACF4-4421-BB4E-4CD3232C6B6F}" type="pres">
      <dgm:prSet presAssocID="{666AEA9F-7933-4D7D-9F55-97BF128E885A}" presName="childText" presStyleLbl="bgAcc1" presStyleIdx="4" presStyleCnt="8" custScaleX="354033" custScaleY="120438" custLinFactNeighborX="5781" custLinFactNeighborY="117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66A6EF-34E9-475B-A5E1-8C17505EE8C7}" type="pres">
      <dgm:prSet presAssocID="{1A11205F-54F8-4DA6-8F0F-FFE10C20AFA8}" presName="Name13" presStyleLbl="parChTrans1D2" presStyleIdx="5" presStyleCnt="8" custSzX="312317" custSzY="2238598"/>
      <dgm:spPr/>
      <dgm:t>
        <a:bodyPr/>
        <a:lstStyle/>
        <a:p>
          <a:endParaRPr lang="en-US"/>
        </a:p>
      </dgm:t>
    </dgm:pt>
    <dgm:pt modelId="{DA317C0D-EEA9-4039-8F00-FCE2C699F213}" type="pres">
      <dgm:prSet presAssocID="{7C842B62-9D74-4A6F-A0DF-B0CCFF0486A2}" presName="childText" presStyleLbl="bgAcc1" presStyleIdx="5" presStyleCnt="8" custScaleX="356028" custScaleY="112913" custLinFactNeighborX="3649" custLinFactNeighborY="150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46C856-A183-40B4-9C80-86A82D9BA073}" type="pres">
      <dgm:prSet presAssocID="{EDE82565-B3E4-4204-AB2C-7415A0CB395F}" presName="Name13" presStyleLbl="parChTrans1D2" presStyleIdx="6" presStyleCnt="8" custSzX="344279" custSzY="3809338"/>
      <dgm:spPr/>
      <dgm:t>
        <a:bodyPr/>
        <a:lstStyle/>
        <a:p>
          <a:endParaRPr lang="en-US"/>
        </a:p>
      </dgm:t>
    </dgm:pt>
    <dgm:pt modelId="{280A2C31-DC2F-4894-B3CB-3CD6DD18E161}" type="pres">
      <dgm:prSet presAssocID="{1B068071-2F7C-4394-B76B-5CB45EFCE11D}" presName="childText" presStyleLbl="bgAcc1" presStyleIdx="6" presStyleCnt="8" custScaleX="350509" custScaleY="112638" custLinFactNeighborX="8534" custLinFactNeighborY="343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AAE386-2E25-4629-A535-BC5FC75EEBDF}" type="pres">
      <dgm:prSet presAssocID="{E57C97EE-696C-475E-B91E-4B95B07F5A3B}" presName="Name13" presStyleLbl="parChTrans1D2" presStyleIdx="7" presStyleCnt="8"/>
      <dgm:spPr/>
      <dgm:t>
        <a:bodyPr/>
        <a:lstStyle/>
        <a:p>
          <a:endParaRPr lang="en-US"/>
        </a:p>
      </dgm:t>
    </dgm:pt>
    <dgm:pt modelId="{2BB97A08-0EE2-413A-ADA5-CFA8A259A108}" type="pres">
      <dgm:prSet presAssocID="{7629A1A1-D5EA-4E36-B8A8-BDC0B7593B4D}" presName="childText" presStyleLbl="bgAcc1" presStyleIdx="7" presStyleCnt="8" custScaleX="345556" custScaleY="116914" custLinFactNeighborX="11708" custLinFactNeighborY="458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F89E60-4398-4222-96AC-375974B28FE0}" type="presOf" srcId="{021F2785-710B-4594-9504-CBE66CFC3176}" destId="{14AA7EFA-43BF-4141-9692-5DDD8954E4C3}" srcOrd="0" destOrd="0" presId="urn:microsoft.com/office/officeart/2005/8/layout/hierarchy3"/>
    <dgm:cxn modelId="{51310192-5E4F-4686-862D-8AF048598D65}" type="presOf" srcId="{A1BA8B9F-F9E2-40DF-B164-1B9835AD0313}" destId="{2590129C-2EB6-4B70-823D-9F14857BA448}" srcOrd="0" destOrd="0" presId="urn:microsoft.com/office/officeart/2005/8/layout/hierarchy3"/>
    <dgm:cxn modelId="{46968F08-79FB-45A5-9F7D-C385240F80D3}" srcId="{BEA3E80F-44E1-41EE-9449-78C7DD167A7B}" destId="{FDFF1FB7-39A6-46D8-91F7-80A4B475AB6E}" srcOrd="0" destOrd="0" parTransId="{B924208B-A3F8-4FE1-87B9-74E4886E500E}" sibTransId="{028FC5D3-89AE-4A81-8B33-42B53D184813}"/>
    <dgm:cxn modelId="{4442A5C6-AD1E-4734-A98F-7C8BFB6FC850}" srcId="{FDFF1FB7-39A6-46D8-91F7-80A4B475AB6E}" destId="{A1BA8B9F-F9E2-40DF-B164-1B9835AD0313}" srcOrd="3" destOrd="0" parTransId="{B6641230-E31A-478C-94EA-86FD169F83AA}" sibTransId="{F7A06B00-41E1-4D50-8918-157D36650A92}"/>
    <dgm:cxn modelId="{04153979-43E5-44A8-86B6-681EF0AD6FE7}" type="presOf" srcId="{B6641230-E31A-478C-94EA-86FD169F83AA}" destId="{D6C74632-B62A-4AA8-91E9-B8B52DD19D3C}" srcOrd="0" destOrd="0" presId="urn:microsoft.com/office/officeart/2005/8/layout/hierarchy3"/>
    <dgm:cxn modelId="{5C301B3E-74F6-4EAA-AE78-E451A9E14AE2}" type="presOf" srcId="{A2437BE4-C97B-4EDF-B01D-089AA174555D}" destId="{93FD4A9F-88AD-4BAB-A139-5CE634779D2A}" srcOrd="0" destOrd="0" presId="urn:microsoft.com/office/officeart/2005/8/layout/hierarchy3"/>
    <dgm:cxn modelId="{AEDCCBD8-F20F-4498-B31F-C490FBD1124A}" type="presOf" srcId="{FDFF1FB7-39A6-46D8-91F7-80A4B475AB6E}" destId="{06D8FE3B-5045-4B6E-AB4B-B39A2A7DB1F3}" srcOrd="1" destOrd="0" presId="urn:microsoft.com/office/officeart/2005/8/layout/hierarchy3"/>
    <dgm:cxn modelId="{57CB4F5C-2351-411B-A67B-0AC04DB81F50}" type="presOf" srcId="{1A11205F-54F8-4DA6-8F0F-FFE10C20AFA8}" destId="{0966A6EF-34E9-475B-A5E1-8C17505EE8C7}" srcOrd="0" destOrd="0" presId="urn:microsoft.com/office/officeart/2005/8/layout/hierarchy3"/>
    <dgm:cxn modelId="{4B76C8E8-A2B0-4F4E-9BF2-E064FB15B4A0}" type="presOf" srcId="{FDFF1FB7-39A6-46D8-91F7-80A4B475AB6E}" destId="{00F067BC-3833-4F22-A4CD-65B7FB144CD3}" srcOrd="0" destOrd="0" presId="urn:microsoft.com/office/officeart/2005/8/layout/hierarchy3"/>
    <dgm:cxn modelId="{E99DDD64-6EE8-4E15-A00C-2CA756C9BA2C}" type="presOf" srcId="{EDE82565-B3E4-4204-AB2C-7415A0CB395F}" destId="{2A46C856-A183-40B4-9C80-86A82D9BA073}" srcOrd="0" destOrd="0" presId="urn:microsoft.com/office/officeart/2005/8/layout/hierarchy3"/>
    <dgm:cxn modelId="{A4467565-2594-4A20-9755-96CCA7951394}" type="presOf" srcId="{BEA3E80F-44E1-41EE-9449-78C7DD167A7B}" destId="{5EC15829-2EE5-48D0-9A13-C15BB2F310CB}" srcOrd="0" destOrd="0" presId="urn:microsoft.com/office/officeart/2005/8/layout/hierarchy3"/>
    <dgm:cxn modelId="{B1374751-FFD5-44BE-8674-79D91DF05246}" type="presOf" srcId="{7629A1A1-D5EA-4E36-B8A8-BDC0B7593B4D}" destId="{2BB97A08-0EE2-413A-ADA5-CFA8A259A108}" srcOrd="0" destOrd="0" presId="urn:microsoft.com/office/officeart/2005/8/layout/hierarchy3"/>
    <dgm:cxn modelId="{AC987A1A-1650-461D-9B14-0DE0D07353AC}" srcId="{59460947-FEA0-4BB6-B867-6CFD5866EA97}" destId="{666AEA9F-7933-4D7D-9F55-97BF128E885A}" srcOrd="0" destOrd="0" parTransId="{A2437BE4-C97B-4EDF-B01D-089AA174555D}" sibTransId="{34DCA2F4-F026-4F0D-83B2-FA2B53D9F3FA}"/>
    <dgm:cxn modelId="{8799F14D-7967-4BBC-A230-558A86381A0C}" srcId="{FDFF1FB7-39A6-46D8-91F7-80A4B475AB6E}" destId="{D4BDA3A2-28CC-4157-970B-4F3D80DCAD37}" srcOrd="0" destOrd="0" parTransId="{8E5455FA-23F5-449E-BD3E-921B892B4787}" sibTransId="{889FDDC2-41B4-4F09-ACE2-94AA121C26F8}"/>
    <dgm:cxn modelId="{39F16606-E6B8-4E96-A62C-B52DC3F155B8}" type="presOf" srcId="{C7268E31-8B17-4415-BA0B-B6F50CBD3A7C}" destId="{D33F0B79-7EF5-466B-A7A8-F7AE98C4BBCF}" srcOrd="0" destOrd="0" presId="urn:microsoft.com/office/officeart/2005/8/layout/hierarchy3"/>
    <dgm:cxn modelId="{DA5EBC79-0873-40BD-847F-5EB4F74DB23A}" type="presOf" srcId="{59460947-FEA0-4BB6-B867-6CFD5866EA97}" destId="{AA6DC78B-0DBE-41C7-BB60-DBDB02DC3162}" srcOrd="1" destOrd="0" presId="urn:microsoft.com/office/officeart/2005/8/layout/hierarchy3"/>
    <dgm:cxn modelId="{51A761C1-3A7F-47EA-BBCC-5C6AE6DC1CD4}" type="presOf" srcId="{AE0EFE36-CE2B-4733-A349-4FEF73A76A5C}" destId="{A2252964-C5F3-45E2-B37B-B9BA4DDA39CB}" srcOrd="0" destOrd="0" presId="urn:microsoft.com/office/officeart/2005/8/layout/hierarchy3"/>
    <dgm:cxn modelId="{CB6ACA3C-38EF-462F-83D0-54320B699B97}" type="presOf" srcId="{59460947-FEA0-4BB6-B867-6CFD5866EA97}" destId="{F59741D0-1D8E-4E38-AD27-0004AB682A65}" srcOrd="0" destOrd="0" presId="urn:microsoft.com/office/officeart/2005/8/layout/hierarchy3"/>
    <dgm:cxn modelId="{0B077924-7802-4FF2-824E-107F5D80D9E3}" type="presOf" srcId="{E57C97EE-696C-475E-B91E-4B95B07F5A3B}" destId="{59AAE386-2E25-4629-A535-BC5FC75EEBDF}" srcOrd="0" destOrd="0" presId="urn:microsoft.com/office/officeart/2005/8/layout/hierarchy3"/>
    <dgm:cxn modelId="{3449852D-F578-4250-BF94-702909D5A74C}" type="presOf" srcId="{8E5455FA-23F5-449E-BD3E-921B892B4787}" destId="{E18AA2A8-FA91-44C5-8ABE-BDE2912EF68F}" srcOrd="0" destOrd="0" presId="urn:microsoft.com/office/officeart/2005/8/layout/hierarchy3"/>
    <dgm:cxn modelId="{275B33C1-DE07-42B0-A8E2-85A76BCAECD2}" type="presOf" srcId="{7C842B62-9D74-4A6F-A0DF-B0CCFF0486A2}" destId="{DA317C0D-EEA9-4039-8F00-FCE2C699F213}" srcOrd="0" destOrd="0" presId="urn:microsoft.com/office/officeart/2005/8/layout/hierarchy3"/>
    <dgm:cxn modelId="{5E13B952-5286-495B-8F83-A246F7793EE1}" srcId="{FDFF1FB7-39A6-46D8-91F7-80A4B475AB6E}" destId="{70A6CADF-4F03-4494-9238-12ACE7B0B376}" srcOrd="1" destOrd="0" parTransId="{AE0EFE36-CE2B-4733-A349-4FEF73A76A5C}" sibTransId="{9E6EDD09-6F8F-436D-B63E-1CB1D3384F95}"/>
    <dgm:cxn modelId="{F8F698FC-6DEB-4705-BEEE-01213856D172}" srcId="{59460947-FEA0-4BB6-B867-6CFD5866EA97}" destId="{7C842B62-9D74-4A6F-A0DF-B0CCFF0486A2}" srcOrd="1" destOrd="0" parTransId="{1A11205F-54F8-4DA6-8F0F-FFE10C20AFA8}" sibTransId="{C4106B43-C6F3-468D-B4AF-BDCF00079470}"/>
    <dgm:cxn modelId="{661C0D3A-AEB8-4A68-A705-A103C28DA622}" srcId="{FDFF1FB7-39A6-46D8-91F7-80A4B475AB6E}" destId="{C7268E31-8B17-4415-BA0B-B6F50CBD3A7C}" srcOrd="2" destOrd="0" parTransId="{021F2785-710B-4594-9504-CBE66CFC3176}" sibTransId="{E534A5B8-93F4-4185-8CCF-ED27E49E1B13}"/>
    <dgm:cxn modelId="{0B0A513A-8EEC-4BF5-B5C0-B6E5FFFDDC3C}" type="presOf" srcId="{D4BDA3A2-28CC-4157-970B-4F3D80DCAD37}" destId="{E19BDDCC-6350-4E92-94E6-B24EEDDD1498}" srcOrd="0" destOrd="0" presId="urn:microsoft.com/office/officeart/2005/8/layout/hierarchy3"/>
    <dgm:cxn modelId="{C70E071A-E259-4597-B0DB-4E89CD346504}" srcId="{59460947-FEA0-4BB6-B867-6CFD5866EA97}" destId="{1B068071-2F7C-4394-B76B-5CB45EFCE11D}" srcOrd="2" destOrd="0" parTransId="{EDE82565-B3E4-4204-AB2C-7415A0CB395F}" sibTransId="{41A8936A-49C2-4B6D-8A90-85FC28CB871F}"/>
    <dgm:cxn modelId="{11099B7E-9888-466F-AA33-DC2CE96451CB}" type="presOf" srcId="{666AEA9F-7933-4D7D-9F55-97BF128E885A}" destId="{52EDF8F7-ACF4-4421-BB4E-4CD3232C6B6F}" srcOrd="0" destOrd="0" presId="urn:microsoft.com/office/officeart/2005/8/layout/hierarchy3"/>
    <dgm:cxn modelId="{6CAB0A3E-784E-4843-8927-7F0BB94A580B}" srcId="{59460947-FEA0-4BB6-B867-6CFD5866EA97}" destId="{7629A1A1-D5EA-4E36-B8A8-BDC0B7593B4D}" srcOrd="3" destOrd="0" parTransId="{E57C97EE-696C-475E-B91E-4B95B07F5A3B}" sibTransId="{D9BEF0B7-619E-4557-B184-4D7B9D54DC34}"/>
    <dgm:cxn modelId="{F93EDAE9-D874-4C21-812E-079AB668C3B9}" srcId="{BEA3E80F-44E1-41EE-9449-78C7DD167A7B}" destId="{59460947-FEA0-4BB6-B867-6CFD5866EA97}" srcOrd="1" destOrd="0" parTransId="{7DFC0D32-A4F0-4F68-9950-1FF04AB0401B}" sibTransId="{4BA85439-E351-4857-87BE-25D0E357CD3E}"/>
    <dgm:cxn modelId="{CFEC4A41-1745-40E0-A754-5EEA4E3A589F}" type="presOf" srcId="{70A6CADF-4F03-4494-9238-12ACE7B0B376}" destId="{AC6E8EAE-24A5-4862-9448-37898BE165BF}" srcOrd="0" destOrd="0" presId="urn:microsoft.com/office/officeart/2005/8/layout/hierarchy3"/>
    <dgm:cxn modelId="{3C2C32F4-F219-41E7-8E88-ED1D35B226E8}" type="presOf" srcId="{1B068071-2F7C-4394-B76B-5CB45EFCE11D}" destId="{280A2C31-DC2F-4894-B3CB-3CD6DD18E161}" srcOrd="0" destOrd="0" presId="urn:microsoft.com/office/officeart/2005/8/layout/hierarchy3"/>
    <dgm:cxn modelId="{176BE267-ACCC-4368-97D7-5D0F99431D1A}" type="presParOf" srcId="{5EC15829-2EE5-48D0-9A13-C15BB2F310CB}" destId="{5BB42F1D-80D4-466D-8870-080F6EF25406}" srcOrd="0" destOrd="0" presId="urn:microsoft.com/office/officeart/2005/8/layout/hierarchy3"/>
    <dgm:cxn modelId="{434E7B58-CD84-46D7-A611-E62B175BAA4E}" type="presParOf" srcId="{5BB42F1D-80D4-466D-8870-080F6EF25406}" destId="{19BF2D92-DF6F-4366-9B0F-066BEEC3401E}" srcOrd="0" destOrd="0" presId="urn:microsoft.com/office/officeart/2005/8/layout/hierarchy3"/>
    <dgm:cxn modelId="{3F72CAB6-B884-4908-B567-14A60745E6CB}" type="presParOf" srcId="{19BF2D92-DF6F-4366-9B0F-066BEEC3401E}" destId="{00F067BC-3833-4F22-A4CD-65B7FB144CD3}" srcOrd="0" destOrd="0" presId="urn:microsoft.com/office/officeart/2005/8/layout/hierarchy3"/>
    <dgm:cxn modelId="{4587FBDF-A857-40A1-ACA7-4C3A9B885393}" type="presParOf" srcId="{19BF2D92-DF6F-4366-9B0F-066BEEC3401E}" destId="{06D8FE3B-5045-4B6E-AB4B-B39A2A7DB1F3}" srcOrd="1" destOrd="0" presId="urn:microsoft.com/office/officeart/2005/8/layout/hierarchy3"/>
    <dgm:cxn modelId="{E5E4A678-3B59-4157-A877-C976CB9F7873}" type="presParOf" srcId="{5BB42F1D-80D4-466D-8870-080F6EF25406}" destId="{0A41D956-6F71-4FDA-8D6E-162B3F774E3E}" srcOrd="1" destOrd="0" presId="urn:microsoft.com/office/officeart/2005/8/layout/hierarchy3"/>
    <dgm:cxn modelId="{42F785D6-1338-467B-861A-93A96896F242}" type="presParOf" srcId="{0A41D956-6F71-4FDA-8D6E-162B3F774E3E}" destId="{E18AA2A8-FA91-44C5-8ABE-BDE2912EF68F}" srcOrd="0" destOrd="0" presId="urn:microsoft.com/office/officeart/2005/8/layout/hierarchy3"/>
    <dgm:cxn modelId="{921B94BF-A55A-4B8A-B9C7-3CF2D81C5606}" type="presParOf" srcId="{0A41D956-6F71-4FDA-8D6E-162B3F774E3E}" destId="{E19BDDCC-6350-4E92-94E6-B24EEDDD1498}" srcOrd="1" destOrd="0" presId="urn:microsoft.com/office/officeart/2005/8/layout/hierarchy3"/>
    <dgm:cxn modelId="{FF4A0863-4D61-470E-A196-CE2B288A4734}" type="presParOf" srcId="{0A41D956-6F71-4FDA-8D6E-162B3F774E3E}" destId="{A2252964-C5F3-45E2-B37B-B9BA4DDA39CB}" srcOrd="2" destOrd="0" presId="urn:microsoft.com/office/officeart/2005/8/layout/hierarchy3"/>
    <dgm:cxn modelId="{5C455015-B18A-4A20-8D31-77F0AD173A70}" type="presParOf" srcId="{0A41D956-6F71-4FDA-8D6E-162B3F774E3E}" destId="{AC6E8EAE-24A5-4862-9448-37898BE165BF}" srcOrd="3" destOrd="0" presId="urn:microsoft.com/office/officeart/2005/8/layout/hierarchy3"/>
    <dgm:cxn modelId="{BDD3A295-F41F-4170-BF47-A4EACF42FDFD}" type="presParOf" srcId="{0A41D956-6F71-4FDA-8D6E-162B3F774E3E}" destId="{14AA7EFA-43BF-4141-9692-5DDD8954E4C3}" srcOrd="4" destOrd="0" presId="urn:microsoft.com/office/officeart/2005/8/layout/hierarchy3"/>
    <dgm:cxn modelId="{38DBA2B7-BA8B-498E-926B-FAACFCCA9FAD}" type="presParOf" srcId="{0A41D956-6F71-4FDA-8D6E-162B3F774E3E}" destId="{D33F0B79-7EF5-466B-A7A8-F7AE98C4BBCF}" srcOrd="5" destOrd="0" presId="urn:microsoft.com/office/officeart/2005/8/layout/hierarchy3"/>
    <dgm:cxn modelId="{966CB130-0E8F-4575-B744-0A46C12BA9B6}" type="presParOf" srcId="{0A41D956-6F71-4FDA-8D6E-162B3F774E3E}" destId="{D6C74632-B62A-4AA8-91E9-B8B52DD19D3C}" srcOrd="6" destOrd="0" presId="urn:microsoft.com/office/officeart/2005/8/layout/hierarchy3"/>
    <dgm:cxn modelId="{5DE2D09E-FE5D-4455-8F8E-50CE1D164543}" type="presParOf" srcId="{0A41D956-6F71-4FDA-8D6E-162B3F774E3E}" destId="{2590129C-2EB6-4B70-823D-9F14857BA448}" srcOrd="7" destOrd="0" presId="urn:microsoft.com/office/officeart/2005/8/layout/hierarchy3"/>
    <dgm:cxn modelId="{DFAE7DF3-BF02-4F65-B758-D274642F1B51}" type="presParOf" srcId="{5EC15829-2EE5-48D0-9A13-C15BB2F310CB}" destId="{909A14A4-124F-4972-A8C5-57A9607D0B70}" srcOrd="1" destOrd="0" presId="urn:microsoft.com/office/officeart/2005/8/layout/hierarchy3"/>
    <dgm:cxn modelId="{7E5A9013-6F58-4C83-AA18-EF8CA9C90704}" type="presParOf" srcId="{909A14A4-124F-4972-A8C5-57A9607D0B70}" destId="{1DD2067E-A069-4545-A329-B628110D549B}" srcOrd="0" destOrd="0" presId="urn:microsoft.com/office/officeart/2005/8/layout/hierarchy3"/>
    <dgm:cxn modelId="{B987563C-0085-4700-83EB-6764F6C92942}" type="presParOf" srcId="{1DD2067E-A069-4545-A329-B628110D549B}" destId="{F59741D0-1D8E-4E38-AD27-0004AB682A65}" srcOrd="0" destOrd="0" presId="urn:microsoft.com/office/officeart/2005/8/layout/hierarchy3"/>
    <dgm:cxn modelId="{5F5E57F8-0ACB-4E69-A9BA-3C8910FD1837}" type="presParOf" srcId="{1DD2067E-A069-4545-A329-B628110D549B}" destId="{AA6DC78B-0DBE-41C7-BB60-DBDB02DC3162}" srcOrd="1" destOrd="0" presId="urn:microsoft.com/office/officeart/2005/8/layout/hierarchy3"/>
    <dgm:cxn modelId="{05EFA172-A5D3-405E-AAD7-4BC969C0F3F6}" type="presParOf" srcId="{909A14A4-124F-4972-A8C5-57A9607D0B70}" destId="{6F1B5DB2-1759-41D1-94F1-06D36F60B884}" srcOrd="1" destOrd="0" presId="urn:microsoft.com/office/officeart/2005/8/layout/hierarchy3"/>
    <dgm:cxn modelId="{F9392351-20A1-4813-8B43-A168A783ACAE}" type="presParOf" srcId="{6F1B5DB2-1759-41D1-94F1-06D36F60B884}" destId="{93FD4A9F-88AD-4BAB-A139-5CE634779D2A}" srcOrd="0" destOrd="0" presId="urn:microsoft.com/office/officeart/2005/8/layout/hierarchy3"/>
    <dgm:cxn modelId="{E980C819-3166-4652-ACF8-33C48223E314}" type="presParOf" srcId="{6F1B5DB2-1759-41D1-94F1-06D36F60B884}" destId="{52EDF8F7-ACF4-4421-BB4E-4CD3232C6B6F}" srcOrd="1" destOrd="0" presId="urn:microsoft.com/office/officeart/2005/8/layout/hierarchy3"/>
    <dgm:cxn modelId="{07B76444-F9CA-4A51-9523-AEE0759750BF}" type="presParOf" srcId="{6F1B5DB2-1759-41D1-94F1-06D36F60B884}" destId="{0966A6EF-34E9-475B-A5E1-8C17505EE8C7}" srcOrd="2" destOrd="0" presId="urn:microsoft.com/office/officeart/2005/8/layout/hierarchy3"/>
    <dgm:cxn modelId="{5585B875-697A-42D2-A1D0-998BF4387E0F}" type="presParOf" srcId="{6F1B5DB2-1759-41D1-94F1-06D36F60B884}" destId="{DA317C0D-EEA9-4039-8F00-FCE2C699F213}" srcOrd="3" destOrd="0" presId="urn:microsoft.com/office/officeart/2005/8/layout/hierarchy3"/>
    <dgm:cxn modelId="{7CF7F81D-F03D-4395-85D4-1E1E04DB1A0A}" type="presParOf" srcId="{6F1B5DB2-1759-41D1-94F1-06D36F60B884}" destId="{2A46C856-A183-40B4-9C80-86A82D9BA073}" srcOrd="4" destOrd="0" presId="urn:microsoft.com/office/officeart/2005/8/layout/hierarchy3"/>
    <dgm:cxn modelId="{F7873714-3D6C-4852-AF8E-2185C968CC5D}" type="presParOf" srcId="{6F1B5DB2-1759-41D1-94F1-06D36F60B884}" destId="{280A2C31-DC2F-4894-B3CB-3CD6DD18E161}" srcOrd="5" destOrd="0" presId="urn:microsoft.com/office/officeart/2005/8/layout/hierarchy3"/>
    <dgm:cxn modelId="{7DC5658D-2845-4F01-975F-B3C1CCDC1A6C}" type="presParOf" srcId="{6F1B5DB2-1759-41D1-94F1-06D36F60B884}" destId="{59AAE386-2E25-4629-A535-BC5FC75EEBDF}" srcOrd="6" destOrd="0" presId="urn:microsoft.com/office/officeart/2005/8/layout/hierarchy3"/>
    <dgm:cxn modelId="{CDEC06C9-ACCD-4881-BBB5-BA7384491DCC}" type="presParOf" srcId="{6F1B5DB2-1759-41D1-94F1-06D36F60B884}" destId="{2BB97A08-0EE2-413A-ADA5-CFA8A259A108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65616-9EE7-4BFA-A5BB-CD721316AA35}">
      <dsp:nvSpPr>
        <dsp:cNvPr id="0" name=""/>
        <dsp:cNvSpPr/>
      </dsp:nvSpPr>
      <dsp:spPr>
        <a:xfrm>
          <a:off x="0" y="0"/>
          <a:ext cx="8730730" cy="924532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Achieve self - sufficiency in capacity building for </a:t>
          </a:r>
          <a:r>
            <a:rPr lang="en-GB" sz="2000" b="1" kern="1200" dirty="0" err="1" smtClean="0"/>
            <a:t>newborn</a:t>
          </a:r>
          <a:r>
            <a:rPr lang="en-GB" sz="2000" b="1" kern="1200" dirty="0" smtClean="0"/>
            <a:t> care</a:t>
          </a:r>
          <a:endParaRPr lang="en-US" sz="2000" b="1" kern="1200" dirty="0"/>
        </a:p>
      </dsp:txBody>
      <dsp:txXfrm>
        <a:off x="27079" y="27079"/>
        <a:ext cx="7624916" cy="870374"/>
      </dsp:txXfrm>
    </dsp:sp>
    <dsp:sp modelId="{6B59C1AB-E352-4C68-A455-7C3BE7EFC9CE}">
      <dsp:nvSpPr>
        <dsp:cNvPr id="0" name=""/>
        <dsp:cNvSpPr/>
      </dsp:nvSpPr>
      <dsp:spPr>
        <a:xfrm>
          <a:off x="651970" y="1052939"/>
          <a:ext cx="8730730" cy="924532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b="1" kern="1200" dirty="0" smtClean="0"/>
            <a:t>Bring down the cost of trainings &amp; expedite the pace of trainings </a:t>
          </a:r>
          <a:endParaRPr lang="en-US" sz="2000" b="1" kern="1200" dirty="0" smtClean="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/>
        </a:p>
      </dsp:txBody>
      <dsp:txXfrm>
        <a:off x="679049" y="1080018"/>
        <a:ext cx="7423656" cy="870374"/>
      </dsp:txXfrm>
    </dsp:sp>
    <dsp:sp modelId="{427C5038-5107-4B3C-89D7-68F919E34943}">
      <dsp:nvSpPr>
        <dsp:cNvPr id="0" name=""/>
        <dsp:cNvSpPr/>
      </dsp:nvSpPr>
      <dsp:spPr>
        <a:xfrm>
          <a:off x="1303940" y="2105879"/>
          <a:ext cx="8730730" cy="924532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b="1" kern="1200" dirty="0" smtClean="0"/>
            <a:t>Support skills acquisition /retention even at sub district level facilities through mentoring  </a:t>
          </a:r>
          <a:endParaRPr lang="en-US" sz="2000" b="1" kern="1200" dirty="0" smtClean="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1331019" y="2132958"/>
        <a:ext cx="7423656" cy="870374"/>
      </dsp:txXfrm>
    </dsp:sp>
    <dsp:sp modelId="{DA863361-2467-4F7A-89EE-300D64B7EE7C}">
      <dsp:nvSpPr>
        <dsp:cNvPr id="0" name=""/>
        <dsp:cNvSpPr/>
      </dsp:nvSpPr>
      <dsp:spPr>
        <a:xfrm>
          <a:off x="1955910" y="3158818"/>
          <a:ext cx="8730730" cy="924532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b="1" kern="1200" dirty="0" smtClean="0"/>
            <a:t>Improve quality of newborn care at district &amp; sub district health facilities </a:t>
          </a:r>
          <a:endParaRPr lang="en-US" sz="2000" b="1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/>
        </a:p>
      </dsp:txBody>
      <dsp:txXfrm>
        <a:off x="1982989" y="3185897"/>
        <a:ext cx="7423656" cy="870374"/>
      </dsp:txXfrm>
    </dsp:sp>
    <dsp:sp modelId="{8597FAE0-6B07-478F-A9D6-B78D31A4FC4F}">
      <dsp:nvSpPr>
        <dsp:cNvPr id="0" name=""/>
        <dsp:cNvSpPr/>
      </dsp:nvSpPr>
      <dsp:spPr>
        <a:xfrm>
          <a:off x="2607880" y="4211758"/>
          <a:ext cx="8730730" cy="924532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Quality survival of newborns at delivery points &amp; newborn care units</a:t>
          </a:r>
          <a:endParaRPr lang="en-US" sz="2000" b="1" kern="1200" dirty="0"/>
        </a:p>
      </dsp:txBody>
      <dsp:txXfrm>
        <a:off x="2634959" y="4238837"/>
        <a:ext cx="7423656" cy="870374"/>
      </dsp:txXfrm>
    </dsp:sp>
    <dsp:sp modelId="{8CBCC2EA-FAD0-4629-83C9-152BCEFC5AB7}">
      <dsp:nvSpPr>
        <dsp:cNvPr id="0" name=""/>
        <dsp:cNvSpPr/>
      </dsp:nvSpPr>
      <dsp:spPr>
        <a:xfrm>
          <a:off x="8129784" y="675422"/>
          <a:ext cx="600946" cy="60094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8264997" y="675422"/>
        <a:ext cx="330520" cy="452212"/>
      </dsp:txXfrm>
    </dsp:sp>
    <dsp:sp modelId="{C5D214D4-DA63-416C-8B8B-6C5C00A8A329}">
      <dsp:nvSpPr>
        <dsp:cNvPr id="0" name=""/>
        <dsp:cNvSpPr/>
      </dsp:nvSpPr>
      <dsp:spPr>
        <a:xfrm>
          <a:off x="8781754" y="1728361"/>
          <a:ext cx="600946" cy="60094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8916967" y="1728361"/>
        <a:ext cx="330520" cy="452212"/>
      </dsp:txXfrm>
    </dsp:sp>
    <dsp:sp modelId="{B933A632-C93A-4D13-88CD-04303427BC7A}">
      <dsp:nvSpPr>
        <dsp:cNvPr id="0" name=""/>
        <dsp:cNvSpPr/>
      </dsp:nvSpPr>
      <dsp:spPr>
        <a:xfrm>
          <a:off x="9433724" y="2765892"/>
          <a:ext cx="600946" cy="60094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9568937" y="2765892"/>
        <a:ext cx="330520" cy="452212"/>
      </dsp:txXfrm>
    </dsp:sp>
    <dsp:sp modelId="{F1F62BBA-1AF9-41FD-B998-36EED9599261}">
      <dsp:nvSpPr>
        <dsp:cNvPr id="0" name=""/>
        <dsp:cNvSpPr/>
      </dsp:nvSpPr>
      <dsp:spPr>
        <a:xfrm>
          <a:off x="10085694" y="3829104"/>
          <a:ext cx="600946" cy="60094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10220907" y="3829104"/>
        <a:ext cx="330520" cy="4522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C0845-4051-4272-B672-B3F767929888}">
      <dsp:nvSpPr>
        <dsp:cNvPr id="0" name=""/>
        <dsp:cNvSpPr/>
      </dsp:nvSpPr>
      <dsp:spPr>
        <a:xfrm>
          <a:off x="1405" y="198859"/>
          <a:ext cx="10995239" cy="1390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State Resource Centre at J.K. Lon Hospital,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SMS Medical College, Jaipur </a:t>
          </a:r>
          <a:r>
            <a:rPr lang="en-US" sz="28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 2013 (with NIPI support)</a:t>
          </a:r>
          <a:endParaRPr lang="en-US" sz="28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2137" y="239591"/>
        <a:ext cx="10913775" cy="1309236"/>
      </dsp:txXfrm>
    </dsp:sp>
    <dsp:sp modelId="{970943A4-1533-42A3-AC72-7DE8CB653ED4}">
      <dsp:nvSpPr>
        <dsp:cNvPr id="0" name=""/>
        <dsp:cNvSpPr/>
      </dsp:nvSpPr>
      <dsp:spPr>
        <a:xfrm>
          <a:off x="0" y="3581581"/>
          <a:ext cx="1514943" cy="1390375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Pilot in </a:t>
          </a:r>
          <a:r>
            <a:rPr lang="en-US" sz="1600" b="1" kern="1200" dirty="0" err="1" smtClean="0"/>
            <a:t>Alwar</a:t>
          </a:r>
          <a:r>
            <a:rPr lang="en-US" sz="1600" b="1" kern="1200" dirty="0" smtClean="0"/>
            <a:t> in 2014 (with NIPI support)</a:t>
          </a:r>
          <a:endParaRPr lang="en-US" sz="1600" b="1" kern="1200" dirty="0"/>
        </a:p>
      </dsp:txBody>
      <dsp:txXfrm>
        <a:off x="40723" y="3622304"/>
        <a:ext cx="1433497" cy="1308929"/>
      </dsp:txXfrm>
    </dsp:sp>
    <dsp:sp modelId="{5A2A0961-B87B-440D-BA1F-2422B847B649}">
      <dsp:nvSpPr>
        <dsp:cNvPr id="0" name=""/>
        <dsp:cNvSpPr/>
      </dsp:nvSpPr>
      <dsp:spPr>
        <a:xfrm>
          <a:off x="1561289" y="3593502"/>
          <a:ext cx="1496617" cy="1383277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Chittorgarh</a:t>
          </a:r>
          <a:endParaRPr lang="en-US" sz="1600" b="1" kern="1200" dirty="0"/>
        </a:p>
      </dsp:txBody>
      <dsp:txXfrm>
        <a:off x="1601804" y="3634017"/>
        <a:ext cx="1415587" cy="1302247"/>
      </dsp:txXfrm>
    </dsp:sp>
    <dsp:sp modelId="{E7A44141-7F71-4CEA-8C3D-1D7745926AD3}">
      <dsp:nvSpPr>
        <dsp:cNvPr id="0" name=""/>
        <dsp:cNvSpPr/>
      </dsp:nvSpPr>
      <dsp:spPr>
        <a:xfrm>
          <a:off x="1165171" y="2031770"/>
          <a:ext cx="8813899" cy="102629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Seven Regional Resource Centers at identified SNCUs established in 2016-17 (one District SNCU in each Division) </a:t>
          </a:r>
          <a:endParaRPr lang="en-US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95230" y="2061829"/>
        <a:ext cx="8753781" cy="966177"/>
      </dsp:txXfrm>
    </dsp:sp>
    <dsp:sp modelId="{0A7D4A76-37EB-4D7E-8404-1FEA466F477E}">
      <dsp:nvSpPr>
        <dsp:cNvPr id="0" name=""/>
        <dsp:cNvSpPr/>
      </dsp:nvSpPr>
      <dsp:spPr>
        <a:xfrm>
          <a:off x="3121730" y="3595399"/>
          <a:ext cx="1517482" cy="1353474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/>
            <a:t>Hanumangarh</a:t>
          </a:r>
          <a:endParaRPr lang="en-US" sz="1400" b="1" kern="1200" dirty="0"/>
        </a:p>
      </dsp:txBody>
      <dsp:txXfrm>
        <a:off x="3161372" y="3635041"/>
        <a:ext cx="1438198" cy="1274190"/>
      </dsp:txXfrm>
    </dsp:sp>
    <dsp:sp modelId="{1554D17F-2E7B-4328-94D4-2F18423D3D83}">
      <dsp:nvSpPr>
        <dsp:cNvPr id="0" name=""/>
        <dsp:cNvSpPr/>
      </dsp:nvSpPr>
      <dsp:spPr>
        <a:xfrm>
          <a:off x="4715054" y="3570148"/>
          <a:ext cx="1411175" cy="1409286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Beawar</a:t>
          </a:r>
          <a:endParaRPr lang="en-US" sz="1600" b="1" kern="1200" dirty="0"/>
        </a:p>
      </dsp:txBody>
      <dsp:txXfrm>
        <a:off x="4756331" y="3611425"/>
        <a:ext cx="1328621" cy="1326732"/>
      </dsp:txXfrm>
    </dsp:sp>
    <dsp:sp modelId="{950A74D0-F1B0-4C6E-AABB-B753E07D9202}">
      <dsp:nvSpPr>
        <dsp:cNvPr id="0" name=""/>
        <dsp:cNvSpPr/>
      </dsp:nvSpPr>
      <dsp:spPr>
        <a:xfrm>
          <a:off x="6196440" y="3557522"/>
          <a:ext cx="1517482" cy="1415247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/>
            <a:t>Baran</a:t>
          </a:r>
          <a:endParaRPr lang="en-US" sz="1800" b="1" kern="1200" dirty="0"/>
        </a:p>
      </dsp:txBody>
      <dsp:txXfrm>
        <a:off x="6237891" y="3598973"/>
        <a:ext cx="1434580" cy="1332345"/>
      </dsp:txXfrm>
    </dsp:sp>
    <dsp:sp modelId="{D3BB509C-90C1-42BA-811D-3C446D52BEF7}">
      <dsp:nvSpPr>
        <dsp:cNvPr id="0" name=""/>
        <dsp:cNvSpPr/>
      </dsp:nvSpPr>
      <dsp:spPr>
        <a:xfrm>
          <a:off x="7772232" y="3570581"/>
          <a:ext cx="1517482" cy="1415247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/>
            <a:t>Bharatpur</a:t>
          </a:r>
          <a:endParaRPr lang="en-US" sz="1800" b="1" kern="1200" dirty="0"/>
        </a:p>
      </dsp:txBody>
      <dsp:txXfrm>
        <a:off x="7813683" y="3612032"/>
        <a:ext cx="1434580" cy="1332345"/>
      </dsp:txXfrm>
    </dsp:sp>
    <dsp:sp modelId="{8AEB012F-D5B7-49D1-A890-3099AF753A5F}">
      <dsp:nvSpPr>
        <dsp:cNvPr id="0" name=""/>
        <dsp:cNvSpPr/>
      </dsp:nvSpPr>
      <dsp:spPr>
        <a:xfrm>
          <a:off x="9333426" y="3598270"/>
          <a:ext cx="1517482" cy="1415247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/>
            <a:t>Pali</a:t>
          </a:r>
          <a:endParaRPr lang="en-US" sz="1800" b="1" kern="1200" dirty="0"/>
        </a:p>
      </dsp:txBody>
      <dsp:txXfrm>
        <a:off x="9374877" y="3639721"/>
        <a:ext cx="1434580" cy="13323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F067BC-3833-4F22-A4CD-65B7FB144CD3}">
      <dsp:nvSpPr>
        <dsp:cNvPr id="0" name=""/>
        <dsp:cNvSpPr/>
      </dsp:nvSpPr>
      <dsp:spPr>
        <a:xfrm>
          <a:off x="47962" y="827297"/>
          <a:ext cx="5264611" cy="7992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State Resource Centre</a:t>
          </a:r>
          <a:endParaRPr lang="en-US" sz="3800" kern="1200" dirty="0"/>
        </a:p>
      </dsp:txBody>
      <dsp:txXfrm>
        <a:off x="71370" y="850705"/>
        <a:ext cx="5217795" cy="752405"/>
      </dsp:txXfrm>
    </dsp:sp>
    <dsp:sp modelId="{E18AA2A8-FA91-44C5-8ABE-BDE2912EF68F}">
      <dsp:nvSpPr>
        <dsp:cNvPr id="0" name=""/>
        <dsp:cNvSpPr/>
      </dsp:nvSpPr>
      <dsp:spPr>
        <a:xfrm>
          <a:off x="574424" y="1626519"/>
          <a:ext cx="526467" cy="7260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6022"/>
              </a:lnTo>
              <a:lnTo>
                <a:pt x="526467" y="72602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BDDCC-6350-4E92-94E6-B24EEDDD1498}">
      <dsp:nvSpPr>
        <dsp:cNvPr id="0" name=""/>
        <dsp:cNvSpPr/>
      </dsp:nvSpPr>
      <dsp:spPr>
        <a:xfrm>
          <a:off x="1100891" y="1809096"/>
          <a:ext cx="4050483" cy="10868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kern="1200" dirty="0" smtClean="0"/>
            <a:t>Skills based training in FBNC – 4 day classroom training and Two Week </a:t>
          </a:r>
          <a:r>
            <a:rPr lang="en-US" sz="1800" b="1" kern="1200" dirty="0" err="1" smtClean="0"/>
            <a:t>Observership</a:t>
          </a:r>
          <a:r>
            <a:rPr lang="en-US" sz="1800" b="1" kern="1200" dirty="0" smtClean="0"/>
            <a:t> for service providers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/>
        </a:p>
      </dsp:txBody>
      <dsp:txXfrm>
        <a:off x="1132725" y="1840930"/>
        <a:ext cx="3986815" cy="1023222"/>
      </dsp:txXfrm>
    </dsp:sp>
    <dsp:sp modelId="{A2252964-C5F3-45E2-B37B-B9BA4DDA39CB}">
      <dsp:nvSpPr>
        <dsp:cNvPr id="0" name=""/>
        <dsp:cNvSpPr/>
      </dsp:nvSpPr>
      <dsp:spPr>
        <a:xfrm>
          <a:off x="574424" y="1626519"/>
          <a:ext cx="504803" cy="1867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7200"/>
              </a:lnTo>
              <a:lnTo>
                <a:pt x="504803" y="186720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6E8EAE-24A5-4862-9448-37898BE165BF}">
      <dsp:nvSpPr>
        <dsp:cNvPr id="0" name=""/>
        <dsp:cNvSpPr/>
      </dsp:nvSpPr>
      <dsp:spPr>
        <a:xfrm>
          <a:off x="1079227" y="3046438"/>
          <a:ext cx="4069857" cy="8945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Technical Support to State Newborn Care</a:t>
          </a:r>
          <a:endParaRPr lang="en-US" sz="1800" b="1" kern="1200" dirty="0"/>
        </a:p>
      </dsp:txBody>
      <dsp:txXfrm>
        <a:off x="1105428" y="3072639"/>
        <a:ext cx="4017455" cy="842161"/>
      </dsp:txXfrm>
    </dsp:sp>
    <dsp:sp modelId="{14AA7EFA-43BF-4141-9692-5DDD8954E4C3}">
      <dsp:nvSpPr>
        <dsp:cNvPr id="0" name=""/>
        <dsp:cNvSpPr/>
      </dsp:nvSpPr>
      <dsp:spPr>
        <a:xfrm>
          <a:off x="574424" y="1626519"/>
          <a:ext cx="534716" cy="29292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9289"/>
              </a:lnTo>
              <a:lnTo>
                <a:pt x="534716" y="2929289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F0B79-7EF5-466B-A7A8-F7AE98C4BBCF}">
      <dsp:nvSpPr>
        <dsp:cNvPr id="0" name=""/>
        <dsp:cNvSpPr/>
      </dsp:nvSpPr>
      <dsp:spPr>
        <a:xfrm>
          <a:off x="1109140" y="4150206"/>
          <a:ext cx="4006852" cy="811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6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kern="1200" dirty="0" smtClean="0"/>
            <a:t>Mentoring visits to SNCUs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/>
        </a:p>
      </dsp:txBody>
      <dsp:txXfrm>
        <a:off x="1132899" y="4173965"/>
        <a:ext cx="3959334" cy="763687"/>
      </dsp:txXfrm>
    </dsp:sp>
    <dsp:sp modelId="{D6C74632-B62A-4AA8-91E9-B8B52DD19D3C}">
      <dsp:nvSpPr>
        <dsp:cNvPr id="0" name=""/>
        <dsp:cNvSpPr/>
      </dsp:nvSpPr>
      <dsp:spPr>
        <a:xfrm>
          <a:off x="574424" y="1626519"/>
          <a:ext cx="526467" cy="3884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84808"/>
              </a:lnTo>
              <a:lnTo>
                <a:pt x="526467" y="388480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0129C-2EB6-4B70-823D-9F14857BA448}">
      <dsp:nvSpPr>
        <dsp:cNvPr id="0" name=""/>
        <dsp:cNvSpPr/>
      </dsp:nvSpPr>
      <dsp:spPr>
        <a:xfrm>
          <a:off x="1100891" y="5149488"/>
          <a:ext cx="4020324" cy="7236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Review meetings at State level  </a:t>
          </a:r>
          <a:r>
            <a:rPr lang="en-US" sz="1800" b="1" kern="1200" dirty="0" smtClean="0">
              <a:hlinkClick xmlns:r="http://schemas.openxmlformats.org/officeDocument/2006/relationships" r:id="" action="ppaction://hlinksldjump"/>
            </a:rPr>
            <a:t>using SNCU Quality of Care Index (SQCI)</a:t>
          </a:r>
          <a:endParaRPr lang="en-US" sz="1800" b="1" kern="1200" dirty="0"/>
        </a:p>
      </dsp:txBody>
      <dsp:txXfrm>
        <a:off x="1122087" y="5170684"/>
        <a:ext cx="3977932" cy="681286"/>
      </dsp:txXfrm>
    </dsp:sp>
    <dsp:sp modelId="{F59741D0-1D8E-4E38-AD27-0004AB682A65}">
      <dsp:nvSpPr>
        <dsp:cNvPr id="0" name=""/>
        <dsp:cNvSpPr/>
      </dsp:nvSpPr>
      <dsp:spPr>
        <a:xfrm>
          <a:off x="5636243" y="827297"/>
          <a:ext cx="5546365" cy="6759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Regional  Resource Centre</a:t>
          </a:r>
          <a:endParaRPr lang="en-US" sz="3800" kern="1200" dirty="0"/>
        </a:p>
      </dsp:txBody>
      <dsp:txXfrm>
        <a:off x="5656041" y="847095"/>
        <a:ext cx="5506769" cy="636349"/>
      </dsp:txXfrm>
    </dsp:sp>
    <dsp:sp modelId="{93FD4A9F-88AD-4BAB-A139-5CE634779D2A}">
      <dsp:nvSpPr>
        <dsp:cNvPr id="0" name=""/>
        <dsp:cNvSpPr/>
      </dsp:nvSpPr>
      <dsp:spPr>
        <a:xfrm>
          <a:off x="6190880" y="1503243"/>
          <a:ext cx="618948" cy="556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6400"/>
              </a:lnTo>
              <a:lnTo>
                <a:pt x="618948" y="556400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DF8F7-ACF4-4421-BB4E-4CD3232C6B6F}">
      <dsp:nvSpPr>
        <dsp:cNvPr id="0" name=""/>
        <dsp:cNvSpPr/>
      </dsp:nvSpPr>
      <dsp:spPr>
        <a:xfrm>
          <a:off x="6809828" y="1619859"/>
          <a:ext cx="4136858" cy="8795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Serve as District Training Site/ technical hub at the district level</a:t>
          </a:r>
          <a:endParaRPr lang="en-US" sz="1800" b="1" kern="1200" dirty="0"/>
        </a:p>
      </dsp:txBody>
      <dsp:txXfrm>
        <a:off x="6835590" y="1645621"/>
        <a:ext cx="4085334" cy="828046"/>
      </dsp:txXfrm>
    </dsp:sp>
    <dsp:sp modelId="{0966A6EF-34E9-475B-A5E1-8C17505EE8C7}">
      <dsp:nvSpPr>
        <dsp:cNvPr id="0" name=""/>
        <dsp:cNvSpPr/>
      </dsp:nvSpPr>
      <dsp:spPr>
        <a:xfrm>
          <a:off x="6190880" y="1503243"/>
          <a:ext cx="594036" cy="1615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5068"/>
              </a:lnTo>
              <a:lnTo>
                <a:pt x="594036" y="161506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317C0D-EEA9-4039-8F00-FCE2C699F213}">
      <dsp:nvSpPr>
        <dsp:cNvPr id="0" name=""/>
        <dsp:cNvSpPr/>
      </dsp:nvSpPr>
      <dsp:spPr>
        <a:xfrm>
          <a:off x="6784916" y="2706004"/>
          <a:ext cx="4160170" cy="8246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kern="1200" dirty="0" smtClean="0"/>
            <a:t>Mentoring support to NBSUs &amp; NBCCs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/>
        </a:p>
      </dsp:txBody>
      <dsp:txXfrm>
        <a:off x="6809068" y="2730156"/>
        <a:ext cx="4111866" cy="776310"/>
      </dsp:txXfrm>
    </dsp:sp>
    <dsp:sp modelId="{2A46C856-A183-40B4-9C80-86A82D9BA073}">
      <dsp:nvSpPr>
        <dsp:cNvPr id="0" name=""/>
        <dsp:cNvSpPr/>
      </dsp:nvSpPr>
      <dsp:spPr>
        <a:xfrm>
          <a:off x="6190880" y="1503243"/>
          <a:ext cx="651117" cy="2762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2315"/>
              </a:lnTo>
              <a:lnTo>
                <a:pt x="651117" y="2762315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0A2C31-DC2F-4894-B3CB-3CD6DD18E161}">
      <dsp:nvSpPr>
        <dsp:cNvPr id="0" name=""/>
        <dsp:cNvSpPr/>
      </dsp:nvSpPr>
      <dsp:spPr>
        <a:xfrm>
          <a:off x="6841997" y="3854255"/>
          <a:ext cx="4095681" cy="8226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kern="1200" dirty="0" smtClean="0"/>
            <a:t>Initiate Quality Improvement process in NBSU &amp; NBCC</a:t>
          </a:r>
        </a:p>
      </dsp:txBody>
      <dsp:txXfrm>
        <a:off x="6866090" y="3878348"/>
        <a:ext cx="4047495" cy="774420"/>
      </dsp:txXfrm>
    </dsp:sp>
    <dsp:sp modelId="{59AAE386-2E25-4629-A535-BC5FC75EEBDF}">
      <dsp:nvSpPr>
        <dsp:cNvPr id="0" name=""/>
        <dsp:cNvSpPr/>
      </dsp:nvSpPr>
      <dsp:spPr>
        <a:xfrm>
          <a:off x="6190880" y="1503243"/>
          <a:ext cx="688205" cy="3866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6777"/>
              </a:lnTo>
              <a:lnTo>
                <a:pt x="688205" y="3866777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97A08-0EE2-413A-ADA5-CFA8A259A108}">
      <dsp:nvSpPr>
        <dsp:cNvPr id="0" name=""/>
        <dsp:cNvSpPr/>
      </dsp:nvSpPr>
      <dsp:spPr>
        <a:xfrm>
          <a:off x="6879085" y="4943103"/>
          <a:ext cx="4037805" cy="853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kern="1200" dirty="0" smtClean="0"/>
            <a:t>Organize needs based , skills based refresher trainings </a:t>
          </a:r>
        </a:p>
        <a:p>
          <a:pPr algn="ctr">
            <a:spcBef>
              <a:spcPct val="0"/>
            </a:spcBef>
          </a:pPr>
          <a:endParaRPr lang="en-US" sz="1600" b="1" kern="1200" dirty="0"/>
        </a:p>
      </dsp:txBody>
      <dsp:txXfrm>
        <a:off x="6904093" y="4968111"/>
        <a:ext cx="3987789" cy="8038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8A277-6379-4CBC-A031-1EF44A273D2C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D349E-04DC-4FE1-B9BA-0EC95048D6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846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5133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57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7332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>
                <a:solidFill>
                  <a:prstClr val="black"/>
                </a:solidFill>
              </a:rPr>
              <a:pPr/>
              <a:t>7/5/2017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33976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9058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>
                <a:solidFill>
                  <a:prstClr val="black"/>
                </a:solidFill>
              </a:rPr>
              <a:pPr/>
              <a:t>7/5/2017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56635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3723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761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8567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1957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159587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44031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pPr/>
              <a:t>7/5/2017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19015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62628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242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0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1730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907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905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2009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6100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287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DB646-6EB8-4F94-80B8-7A8DA33A2CD7}" type="datetimeFigureOut">
              <a:rPr lang="en-US" smtClean="0"/>
              <a:pPr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E0852-FA4B-46A0-84F7-F7C8FCCBDD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7449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CBC48EC7-AF6A-48D3-8284-14BACBEBDD84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 defTabSz="457200"/>
              <a:t>7/5/2017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4584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2428" y="296214"/>
            <a:ext cx="11114468" cy="3213749"/>
          </a:xfrm>
        </p:spPr>
        <p:txBody>
          <a:bodyPr>
            <a:normAutofit fontScale="90000"/>
          </a:bodyPr>
          <a:lstStyle/>
          <a:p>
            <a:r>
              <a:rPr lang="en-GB" sz="4400" b="1" dirty="0" smtClean="0">
                <a:latin typeface="Bookman Old Style" panose="02050604050505020204" pitchFamily="18" charset="0"/>
              </a:rPr>
              <a:t>Improving Quality of </a:t>
            </a:r>
            <a:r>
              <a:rPr lang="en-GB" sz="4400" b="1" dirty="0" err="1">
                <a:latin typeface="Bookman Old Style" panose="02050604050505020204" pitchFamily="18" charset="0"/>
              </a:rPr>
              <a:t>Newborn</a:t>
            </a:r>
            <a:r>
              <a:rPr lang="en-GB" sz="4400" b="1" dirty="0">
                <a:latin typeface="Bookman Old Style" panose="02050604050505020204" pitchFamily="18" charset="0"/>
              </a:rPr>
              <a:t> Care in </a:t>
            </a:r>
            <a:r>
              <a:rPr lang="en-GB" sz="5300" b="1" dirty="0" smtClean="0">
                <a:latin typeface="Bookman Old Style" panose="02050604050505020204" pitchFamily="18" charset="0"/>
              </a:rPr>
              <a:t>Rajasthan </a:t>
            </a:r>
            <a:br>
              <a:rPr lang="en-GB" sz="5300" b="1" dirty="0" smtClean="0">
                <a:latin typeface="Bookman Old Style" panose="02050604050505020204" pitchFamily="18" charset="0"/>
              </a:rPr>
            </a:br>
            <a:r>
              <a:rPr lang="en-GB" sz="4400" b="1" dirty="0" smtClean="0">
                <a:latin typeface="Bookman Old Style" panose="02050604050505020204" pitchFamily="18" charset="0"/>
              </a:rPr>
              <a:t>through State &amp; Regional Resource Centres</a:t>
            </a:r>
            <a:r>
              <a:rPr lang="en-US" b="1" dirty="0">
                <a:latin typeface="Bookman Old Style" panose="02050604050505020204" pitchFamily="18" charset="0"/>
              </a:rPr>
              <a:t/>
            </a:r>
            <a:br>
              <a:rPr lang="en-US" b="1" dirty="0">
                <a:latin typeface="Bookman Old Style" panose="02050604050505020204" pitchFamily="18" charset="0"/>
              </a:rPr>
            </a:br>
            <a:endParaRPr lang="en-US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National Innovations Summit</a:t>
            </a:r>
          </a:p>
          <a:p>
            <a:r>
              <a:rPr lang="en-US" dirty="0" smtClean="0"/>
              <a:t>Indore, 06-08, July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4148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3632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</a:rPr>
              <a:t>Achievement of Regional Newborn Care Resource Centre</a:t>
            </a:r>
            <a:br>
              <a:rPr lang="en-US" sz="2400" b="1" dirty="0" smtClean="0">
                <a:solidFill>
                  <a:schemeClr val="accent1"/>
                </a:solidFill>
              </a:rPr>
            </a:br>
            <a:r>
              <a:rPr lang="en-US" sz="2400" b="1" dirty="0" smtClean="0">
                <a:solidFill>
                  <a:schemeClr val="accent1"/>
                </a:solidFill>
              </a:rPr>
              <a:t>(Up to June 2017)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33400"/>
            <a:ext cx="11323320" cy="5334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48 Mentoring visits undertaken to NBSUs and NBCCs using a Standardized Mentoring Tool</a:t>
            </a:r>
          </a:p>
          <a:p>
            <a:pPr>
              <a:buNone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066801"/>
          <a:ext cx="10972800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220"/>
                <a:gridCol w="3309780"/>
                <a:gridCol w="1309817"/>
                <a:gridCol w="1738183"/>
                <a:gridCol w="1828800"/>
                <a:gridCol w="2032000"/>
              </a:tblGrid>
              <a:tr h="89647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S.N.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Type of Training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No. of Batches 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No. of  Doctors Trained 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No.</a:t>
                      </a:r>
                      <a:r>
                        <a:rPr lang="en-US" sz="1800" baseline="0" dirty="0" smtClean="0"/>
                        <a:t> of Nurses Trained 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Total Trained</a:t>
                      </a:r>
                      <a:endParaRPr lang="en-US" sz="1800" dirty="0"/>
                    </a:p>
                  </a:txBody>
                  <a:tcPr marL="121920" marR="121920"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F-IMNCI (Facility based Integrated</a:t>
                      </a:r>
                      <a:r>
                        <a:rPr lang="en-US" sz="1800" baseline="0" dirty="0" smtClean="0"/>
                        <a:t> Management of Neonatal and Childhood Illnesses): 11/5 days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45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66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</a:txBody>
                  <a:tcPr marL="12700" marR="12700" marT="9525" marB="0" anchor="ctr"/>
                </a:tc>
              </a:tr>
              <a:tr h="62752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FCC (Family </a:t>
                      </a:r>
                      <a:r>
                        <a:rPr lang="en-US" sz="1800" dirty="0" err="1" smtClean="0"/>
                        <a:t>Centred</a:t>
                      </a:r>
                      <a:r>
                        <a:rPr lang="en-US" sz="1800" dirty="0" smtClean="0"/>
                        <a:t> Care:  2days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72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181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253</a:t>
                      </a:r>
                    </a:p>
                  </a:txBody>
                  <a:tcPr marL="12700" marR="12700" marT="9525" marB="0" anchor="ctr"/>
                </a:tc>
              </a:tr>
              <a:tr h="62752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FBNC</a:t>
                      </a:r>
                      <a:r>
                        <a:rPr lang="en-US" sz="1800" baseline="0" dirty="0" smtClean="0"/>
                        <a:t> (Facility Based Newborn Care): 4 days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32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126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158</a:t>
                      </a:r>
                    </a:p>
                  </a:txBody>
                  <a:tcPr marL="12700" marR="12700" marT="9525" marB="0" anchor="ctr"/>
                </a:tc>
              </a:tr>
              <a:tr h="62752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NSSK (</a:t>
                      </a:r>
                      <a:r>
                        <a:rPr lang="en-US" sz="1800" dirty="0" err="1" smtClean="0"/>
                        <a:t>Navjat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Shishu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Suraksha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Karyakram</a:t>
                      </a:r>
                      <a:r>
                        <a:rPr lang="en-US" sz="1800" dirty="0" smtClean="0"/>
                        <a:t>): 2 days</a:t>
                      </a:r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</a:t>
                      </a:r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12700" marR="12700" marT="9525" marB="0" anchor="ctr"/>
                </a:tc>
              </a:tr>
              <a:tr h="35858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Total</a:t>
                      </a:r>
                    </a:p>
                    <a:p>
                      <a:endParaRPr lang="en-US" sz="1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552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47135" y="169708"/>
            <a:ext cx="11522417" cy="670551"/>
          </a:xfrm>
          <a:noFill/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IN" sz="2400" b="1" dirty="0">
                <a:solidFill>
                  <a:schemeClr val="accent1"/>
                </a:solidFill>
              </a:rPr>
              <a:t>Improving Quality of </a:t>
            </a:r>
            <a:r>
              <a:rPr lang="en-IN" sz="2400" b="1" dirty="0" err="1">
                <a:solidFill>
                  <a:schemeClr val="accent1"/>
                </a:solidFill>
              </a:rPr>
              <a:t>Newborn</a:t>
            </a:r>
            <a:r>
              <a:rPr lang="en-IN" sz="2400" b="1" dirty="0">
                <a:solidFill>
                  <a:schemeClr val="accent1"/>
                </a:solidFill>
              </a:rPr>
              <a:t> Care </a:t>
            </a:r>
            <a:r>
              <a:rPr lang="en-IN" sz="2400" b="1" dirty="0" smtClean="0">
                <a:solidFill>
                  <a:schemeClr val="accent1"/>
                </a:solidFill>
              </a:rPr>
              <a:t>through SNCU </a:t>
            </a:r>
            <a:r>
              <a:rPr lang="en-IN" sz="2400" b="1" dirty="0">
                <a:solidFill>
                  <a:schemeClr val="accent1"/>
                </a:solidFill>
              </a:rPr>
              <a:t>Quality of Care </a:t>
            </a:r>
            <a:r>
              <a:rPr lang="en-IN" sz="2400" b="1" dirty="0" smtClean="0">
                <a:solidFill>
                  <a:schemeClr val="accent1"/>
                </a:solidFill>
              </a:rPr>
              <a:t>Index (SQCI)</a:t>
            </a:r>
            <a:endParaRPr lang="en-IN" sz="2400" b="1" dirty="0">
              <a:solidFill>
                <a:schemeClr val="accent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30658" y="1218152"/>
            <a:ext cx="995536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>
                <a:solidFill>
                  <a:schemeClr val="accent1"/>
                </a:solidFill>
              </a:rPr>
              <a:t>To assess the optimal (&amp; appropriate) utilisation of services</a:t>
            </a:r>
          </a:p>
          <a:p>
            <a:r>
              <a:rPr lang="en-IN" sz="2000" b="1" dirty="0" smtClean="0"/>
              <a:t>    1</a:t>
            </a:r>
            <a:r>
              <a:rPr lang="en-IN" sz="2000" dirty="0" smtClean="0"/>
              <a:t>.Low </a:t>
            </a:r>
            <a:r>
              <a:rPr lang="en-IN" sz="2000" dirty="0"/>
              <a:t>Birth Weight Admission Index: Proportion of low birth weight babies (&lt;1800 </a:t>
            </a:r>
            <a:r>
              <a:rPr lang="en-IN" sz="2000" dirty="0" err="1"/>
              <a:t>gms</a:t>
            </a:r>
            <a:r>
              <a:rPr lang="en-IN" sz="2000" dirty="0"/>
              <a:t>.) </a:t>
            </a:r>
            <a:r>
              <a:rPr lang="en-IN" sz="2000" dirty="0" smtClean="0"/>
              <a:t>  </a:t>
            </a:r>
          </a:p>
          <a:p>
            <a:r>
              <a:rPr lang="en-IN" sz="2000" dirty="0"/>
              <a:t> </a:t>
            </a:r>
            <a:r>
              <a:rPr lang="en-IN" sz="2000" dirty="0" smtClean="0"/>
              <a:t>       admitted </a:t>
            </a:r>
            <a:r>
              <a:rPr lang="en-IN" sz="2000" dirty="0"/>
              <a:t>to the unit</a:t>
            </a:r>
          </a:p>
          <a:p>
            <a:r>
              <a:rPr lang="en-IN" sz="2000" b="1" dirty="0" smtClean="0"/>
              <a:t>    2</a:t>
            </a:r>
            <a:r>
              <a:rPr lang="en-IN" sz="2000" dirty="0" smtClean="0"/>
              <a:t>.Rational </a:t>
            </a:r>
            <a:r>
              <a:rPr lang="en-IN" sz="2000" dirty="0"/>
              <a:t>Admission Index: Proportion of new-borns discharged within 24 hrs.</a:t>
            </a:r>
          </a:p>
          <a:p>
            <a:r>
              <a:rPr lang="en-IN" sz="2000" b="1" dirty="0" smtClean="0"/>
              <a:t>    3</a:t>
            </a:r>
            <a:r>
              <a:rPr lang="en-IN" sz="2000" dirty="0" smtClean="0"/>
              <a:t>.Optimal </a:t>
            </a:r>
            <a:r>
              <a:rPr lang="en-IN" sz="2000" dirty="0"/>
              <a:t>Bed Utilisation Index: Average number of </a:t>
            </a:r>
            <a:r>
              <a:rPr lang="en-IN" sz="2000" dirty="0" err="1"/>
              <a:t>newborns</a:t>
            </a:r>
            <a:r>
              <a:rPr lang="en-IN" sz="2000" dirty="0"/>
              <a:t> admitted per bed per month</a:t>
            </a:r>
          </a:p>
          <a:p>
            <a:r>
              <a:rPr lang="en-IN" sz="2000" b="1" dirty="0" smtClean="0">
                <a:solidFill>
                  <a:schemeClr val="accent1"/>
                </a:solidFill>
              </a:rPr>
              <a:t>To </a:t>
            </a:r>
            <a:r>
              <a:rPr lang="en-IN" sz="2000" b="1" dirty="0">
                <a:solidFill>
                  <a:schemeClr val="accent1"/>
                </a:solidFill>
              </a:rPr>
              <a:t>identify gaps in skills and /or clinical practices</a:t>
            </a:r>
          </a:p>
          <a:p>
            <a:r>
              <a:rPr lang="en-IN" sz="2000" b="1" dirty="0" smtClean="0"/>
              <a:t>    4</a:t>
            </a:r>
            <a:r>
              <a:rPr lang="en-IN" sz="2000" dirty="0" smtClean="0"/>
              <a:t>.Inborn </a:t>
            </a:r>
            <a:r>
              <a:rPr lang="en-IN" sz="2000" dirty="0"/>
              <a:t>Birth Asphyxia Index: Proportion of </a:t>
            </a:r>
            <a:r>
              <a:rPr lang="en-IN" sz="2000" dirty="0" smtClean="0"/>
              <a:t>inborn </a:t>
            </a:r>
            <a:r>
              <a:rPr lang="en-IN" sz="2000" dirty="0"/>
              <a:t>admitted as birth asphyxia</a:t>
            </a:r>
          </a:p>
          <a:p>
            <a:r>
              <a:rPr lang="en-IN" sz="2000" b="1" dirty="0" smtClean="0"/>
              <a:t>    5</a:t>
            </a:r>
            <a:r>
              <a:rPr lang="en-IN" sz="2000" dirty="0" smtClean="0"/>
              <a:t>.Rational </a:t>
            </a:r>
            <a:r>
              <a:rPr lang="en-IN" sz="2000" dirty="0"/>
              <a:t>use of antibiotics Index: Proportion of new-borns with sepsis received antibiotics</a:t>
            </a:r>
          </a:p>
          <a:p>
            <a:r>
              <a:rPr lang="en-IN" sz="2000" b="1" dirty="0" smtClean="0">
                <a:solidFill>
                  <a:schemeClr val="accent1"/>
                </a:solidFill>
              </a:rPr>
              <a:t>To </a:t>
            </a:r>
            <a:r>
              <a:rPr lang="en-IN" sz="2000" b="1" dirty="0">
                <a:solidFill>
                  <a:schemeClr val="accent1"/>
                </a:solidFill>
              </a:rPr>
              <a:t>track those survival/mortality indexes that influence key outcome indicators (such as NMR; IMR)</a:t>
            </a:r>
          </a:p>
          <a:p>
            <a:r>
              <a:rPr lang="en-IN" sz="2000" b="1" dirty="0" smtClean="0"/>
              <a:t>   6</a:t>
            </a:r>
            <a:r>
              <a:rPr lang="en-IN" sz="2000" dirty="0" smtClean="0"/>
              <a:t>.Low </a:t>
            </a:r>
            <a:r>
              <a:rPr lang="en-IN" sz="2000" dirty="0"/>
              <a:t>Birth Weight Survival Index: Proportion of low birth weight babies (&lt; 1800 </a:t>
            </a:r>
            <a:r>
              <a:rPr lang="en-IN" sz="2000" dirty="0" err="1"/>
              <a:t>gms</a:t>
            </a:r>
            <a:r>
              <a:rPr lang="en-IN" sz="2000" dirty="0"/>
              <a:t>.) </a:t>
            </a:r>
            <a:endParaRPr lang="en-IN" sz="2000" dirty="0" smtClean="0"/>
          </a:p>
          <a:p>
            <a:r>
              <a:rPr lang="en-IN" sz="2000" dirty="0"/>
              <a:t> </a:t>
            </a:r>
            <a:r>
              <a:rPr lang="en-IN" sz="2000" dirty="0" smtClean="0"/>
              <a:t>     survived</a:t>
            </a:r>
            <a:endParaRPr lang="en-IN" sz="2000" dirty="0"/>
          </a:p>
          <a:p>
            <a:r>
              <a:rPr lang="en-IN" sz="2000" b="1" dirty="0" smtClean="0"/>
              <a:t>   7</a:t>
            </a:r>
            <a:r>
              <a:rPr lang="en-IN" sz="2000" dirty="0" smtClean="0"/>
              <a:t>.Mortality </a:t>
            </a:r>
            <a:r>
              <a:rPr lang="en-IN" sz="2000" dirty="0"/>
              <a:t>in normal weight babies: Proportion of deaths that take place in in-born with </a:t>
            </a:r>
            <a:endParaRPr lang="en-IN" sz="2000" dirty="0" smtClean="0"/>
          </a:p>
          <a:p>
            <a:r>
              <a:rPr lang="en-IN" sz="2000" dirty="0"/>
              <a:t> </a:t>
            </a:r>
            <a:r>
              <a:rPr lang="en-IN" sz="2000" dirty="0" smtClean="0"/>
              <a:t>     birth </a:t>
            </a:r>
            <a:r>
              <a:rPr lang="en-IN" sz="2000" dirty="0"/>
              <a:t>weight 2500 </a:t>
            </a:r>
            <a:r>
              <a:rPr lang="en-IN" sz="2000" dirty="0" err="1"/>
              <a:t>gms</a:t>
            </a:r>
            <a:r>
              <a:rPr lang="en-IN" sz="2000" dirty="0"/>
              <a:t>. or more </a:t>
            </a:r>
          </a:p>
        </p:txBody>
      </p:sp>
    </p:spTree>
    <p:extLst>
      <p:ext uri="{BB962C8B-B14F-4D97-AF65-F5344CB8AC3E}">
        <p14:creationId xmlns:p14="http://schemas.microsoft.com/office/powerpoint/2010/main" xmlns="" val="42409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 smtClean="0">
                <a:solidFill>
                  <a:schemeClr val="accent1"/>
                </a:solidFill>
              </a:rPr>
              <a:t>SNCU Quality of Care Index (SQCI) Two year comparison </a:t>
            </a:r>
            <a:endParaRPr lang="en-IN" sz="28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/>
              <a:t>		</a:t>
            </a: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60288254"/>
              </p:ext>
            </p:extLst>
          </p:nvPr>
        </p:nvGraphicFramePr>
        <p:xfrm>
          <a:off x="1632754" y="2162097"/>
          <a:ext cx="9185500" cy="4148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505"/>
                <a:gridCol w="2797695"/>
                <a:gridCol w="1837100"/>
                <a:gridCol w="1837100"/>
                <a:gridCol w="1837100"/>
              </a:tblGrid>
              <a:tr h="1368088"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err="1" smtClean="0"/>
                        <a:t>Sr</a:t>
                      </a:r>
                      <a:r>
                        <a:rPr lang="en-IN" sz="2200" dirty="0" smtClean="0"/>
                        <a:t> No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SNCU, District Hospital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Composite Index 2015-16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200" dirty="0" smtClean="0"/>
                        <a:t>Composite Index 2016-17</a:t>
                      </a:r>
                    </a:p>
                    <a:p>
                      <a:pPr algn="ctr"/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Improvement</a:t>
                      </a:r>
                      <a:r>
                        <a:rPr lang="en-IN" sz="2200" baseline="0" dirty="0" smtClean="0"/>
                        <a:t> </a:t>
                      </a:r>
                      <a:endParaRPr lang="en-IN" sz="2200" dirty="0"/>
                    </a:p>
                  </a:txBody>
                  <a:tcPr/>
                </a:tc>
              </a:tr>
              <a:tr h="561117">
                <a:tc>
                  <a:txBody>
                    <a:bodyPr/>
                    <a:lstStyle/>
                    <a:p>
                      <a:r>
                        <a:rPr lang="en-IN" sz="2200" dirty="0" smtClean="0"/>
                        <a:t>1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200" dirty="0" err="1" smtClean="0"/>
                        <a:t>Beawar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0.44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0.51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0.07</a:t>
                      </a:r>
                      <a:endParaRPr lang="en-IN" sz="2200" dirty="0"/>
                    </a:p>
                  </a:txBody>
                  <a:tcPr/>
                </a:tc>
              </a:tr>
              <a:tr h="554836">
                <a:tc>
                  <a:txBody>
                    <a:bodyPr/>
                    <a:lstStyle/>
                    <a:p>
                      <a:r>
                        <a:rPr lang="en-IN" sz="2200" dirty="0" smtClean="0"/>
                        <a:t>2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200" dirty="0" err="1" smtClean="0"/>
                        <a:t>Dungarpur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0.37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0.43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0.06</a:t>
                      </a:r>
                      <a:endParaRPr lang="en-IN" sz="2200" dirty="0"/>
                    </a:p>
                  </a:txBody>
                  <a:tcPr/>
                </a:tc>
              </a:tr>
              <a:tr h="554836">
                <a:tc>
                  <a:txBody>
                    <a:bodyPr/>
                    <a:lstStyle/>
                    <a:p>
                      <a:r>
                        <a:rPr lang="en-IN" sz="2200" dirty="0" smtClean="0"/>
                        <a:t>3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200" dirty="0" err="1" smtClean="0"/>
                        <a:t>Hanumangarh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0.37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0.48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0.11</a:t>
                      </a:r>
                      <a:endParaRPr lang="en-IN" sz="2200" dirty="0"/>
                    </a:p>
                  </a:txBody>
                  <a:tcPr/>
                </a:tc>
              </a:tr>
              <a:tr h="554836">
                <a:tc>
                  <a:txBody>
                    <a:bodyPr/>
                    <a:lstStyle/>
                    <a:p>
                      <a:r>
                        <a:rPr lang="en-IN" sz="2200" dirty="0" smtClean="0"/>
                        <a:t>4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200" dirty="0" err="1" smtClean="0"/>
                        <a:t>Jhunjhunu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0.46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0.51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0.05</a:t>
                      </a:r>
                      <a:endParaRPr lang="en-IN" sz="2200" dirty="0"/>
                    </a:p>
                  </a:txBody>
                  <a:tcPr/>
                </a:tc>
              </a:tr>
              <a:tr h="554836">
                <a:tc>
                  <a:txBody>
                    <a:bodyPr/>
                    <a:lstStyle/>
                    <a:p>
                      <a:r>
                        <a:rPr lang="en-IN" sz="2200" dirty="0" smtClean="0"/>
                        <a:t>5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200" dirty="0" err="1" smtClean="0"/>
                        <a:t>Sirohi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0.56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0.60</a:t>
                      </a:r>
                      <a:endParaRPr lang="en-IN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200" dirty="0" smtClean="0"/>
                        <a:t>0.04</a:t>
                      </a:r>
                      <a:endParaRPr lang="en-IN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4408" y="6176963"/>
            <a:ext cx="1107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hlinkClick r:id="rId2" action="ppaction://hlinksldjump"/>
              </a:rPr>
              <a:t>BACK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xmlns="" val="55719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306" y="5782982"/>
            <a:ext cx="10452279" cy="707952"/>
          </a:xfrm>
        </p:spPr>
        <p:txBody>
          <a:bodyPr>
            <a:noAutofit/>
          </a:bodyPr>
          <a:lstStyle/>
          <a:p>
            <a:r>
              <a:rPr lang="en-IN" sz="2600" b="1" dirty="0" smtClean="0"/>
              <a:t>            </a:t>
            </a:r>
            <a:r>
              <a:rPr lang="en-IN" sz="2600" b="1" dirty="0" smtClean="0"/>
              <a:t/>
            </a:r>
            <a:br>
              <a:rPr lang="en-IN" sz="2600" b="1" dirty="0" smtClean="0"/>
            </a:br>
            <a:r>
              <a:rPr lang="en-IN" sz="2600" b="1" dirty="0" smtClean="0"/>
              <a:t>Newborn </a:t>
            </a:r>
            <a:r>
              <a:rPr lang="en-IN" sz="2600" b="1" dirty="0" smtClean="0"/>
              <a:t>skills </a:t>
            </a:r>
            <a:r>
              <a:rPr lang="en-IN" sz="2600" b="1" dirty="0"/>
              <a:t>being taught at Newborn Care Resource Centre</a:t>
            </a:r>
            <a:endParaRPr lang="en-IN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6931" y="478459"/>
            <a:ext cx="6045492" cy="54071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09806" y="600890"/>
            <a:ext cx="5326352" cy="522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3197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124" y="6096224"/>
            <a:ext cx="11096222" cy="761776"/>
          </a:xfrm>
        </p:spPr>
        <p:txBody>
          <a:bodyPr>
            <a:noAutofit/>
          </a:bodyPr>
          <a:lstStyle/>
          <a:p>
            <a:r>
              <a:rPr lang="en-IN" sz="2800" b="1" dirty="0" smtClean="0"/>
              <a:t>              Staff teaching Kangaroo Mother Care (KMC) to mothers in SNCU </a:t>
            </a:r>
            <a:endParaRPr lang="en-IN" sz="2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99616" y="755904"/>
            <a:ext cx="9192768" cy="534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38623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744986" y="3328455"/>
            <a:ext cx="3895725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 provision for mentoring sub –district providers at delivery points in skills for essential newborn care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15513" y="1520295"/>
            <a:ext cx="845718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53 SNCUs, 304 NBSUs and 2065 NBCCs  across Rajasthan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715513" y="2237566"/>
            <a:ext cx="8457187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Significant training </a:t>
            </a:r>
            <a:r>
              <a:rPr lang="en-GB" sz="2000" b="1" dirty="0"/>
              <a:t>load for new-born care packages and retention of newborn care skills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81577" y="3328455"/>
            <a:ext cx="4143375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Dependence on existing  national &amp; regional collaborative </a:t>
            </a:r>
            <a:r>
              <a:rPr lang="en-US" sz="2000" b="1" dirty="0" err="1" smtClean="0"/>
              <a:t>centres</a:t>
            </a:r>
            <a:r>
              <a:rPr lang="en-US" sz="2000" b="1" dirty="0" smtClean="0"/>
              <a:t> for training &amp; mentoring of SNCU personnel in newborn care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81576" y="4976066"/>
            <a:ext cx="4143375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Trainings conducted at collaborative centres cost intensive with significant time lag for </a:t>
            </a:r>
            <a:r>
              <a:rPr lang="en-GB" sz="2000" b="1" dirty="0" err="1" smtClean="0"/>
              <a:t>observership</a:t>
            </a:r>
            <a:endParaRPr lang="en-US" sz="2000" b="1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86306" y="410485"/>
            <a:ext cx="10515600" cy="8731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accent1"/>
                </a:solidFill>
                <a:ea typeface="+mn-ea"/>
                <a:cs typeface="+mn-cs"/>
              </a:rPr>
              <a:t>Context &amp; Genesis</a:t>
            </a:r>
            <a:endParaRPr lang="en-US" dirty="0">
              <a:solidFill>
                <a:schemeClr val="accent1"/>
              </a:solidFill>
              <a:ea typeface="+mn-ea"/>
              <a:cs typeface="+mn-cs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5379308" y="1981960"/>
            <a:ext cx="230660" cy="3246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8299621" y="2991469"/>
            <a:ext cx="230660" cy="3246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2953265" y="2981831"/>
            <a:ext cx="230660" cy="3246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426" y="4673883"/>
            <a:ext cx="268247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2324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1048407844"/>
              </p:ext>
            </p:extLst>
          </p:nvPr>
        </p:nvGraphicFramePr>
        <p:xfrm>
          <a:off x="219075" y="1375719"/>
          <a:ext cx="11338611" cy="5136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952500" y="355600"/>
            <a:ext cx="10515600" cy="8921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accent1"/>
                </a:solidFill>
                <a:ea typeface="+mn-ea"/>
                <a:cs typeface="+mn-cs"/>
              </a:rPr>
              <a:t>Rationale</a:t>
            </a:r>
          </a:p>
        </p:txBody>
      </p:sp>
    </p:spTree>
    <p:extLst>
      <p:ext uri="{BB962C8B-B14F-4D97-AF65-F5344CB8AC3E}">
        <p14:creationId xmlns:p14="http://schemas.microsoft.com/office/powerpoint/2010/main" xmlns="" val="34056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1796464653"/>
              </p:ext>
            </p:extLst>
          </p:nvPr>
        </p:nvGraphicFramePr>
        <p:xfrm>
          <a:off x="717549" y="1224491"/>
          <a:ext cx="1100772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17823" y="675503"/>
            <a:ext cx="8765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NEWBORN RESOURCE CENTRES IN THE STATE OF RAJASTHAN</a:t>
            </a: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684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2708592109"/>
              </p:ext>
            </p:extLst>
          </p:nvPr>
        </p:nvGraphicFramePr>
        <p:xfrm>
          <a:off x="646925" y="461664"/>
          <a:ext cx="11182609" cy="6396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490401" y="230832"/>
            <a:ext cx="6672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Proposed roles of State &amp; Regional Resource </a:t>
            </a:r>
            <a:r>
              <a:rPr lang="en-US" sz="2400" dirty="0" err="1" smtClean="0">
                <a:solidFill>
                  <a:schemeClr val="accent1"/>
                </a:solidFill>
              </a:rPr>
              <a:t>Centres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8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3250"/>
            <a:ext cx="10934700" cy="1006475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accent1"/>
                </a:solidFill>
                <a:ea typeface="+mn-ea"/>
                <a:cs typeface="+mn-cs"/>
              </a:rPr>
              <a:t>Selection of SNCU for the role of </a:t>
            </a:r>
            <a:r>
              <a:rPr lang="en-US" sz="3600" b="1" dirty="0" smtClean="0">
                <a:solidFill>
                  <a:schemeClr val="accent1"/>
                </a:solidFill>
                <a:ea typeface="+mn-ea"/>
                <a:cs typeface="+mn-cs"/>
              </a:rPr>
              <a:t>Regional </a:t>
            </a:r>
            <a:r>
              <a:rPr lang="en-US" sz="3600" b="1" dirty="0">
                <a:solidFill>
                  <a:schemeClr val="accent1"/>
                </a:solidFill>
                <a:ea typeface="+mn-ea"/>
                <a:cs typeface="+mn-cs"/>
              </a:rPr>
              <a:t>Resource </a:t>
            </a:r>
            <a:r>
              <a:rPr lang="en-US" sz="3600" b="1" dirty="0" smtClean="0">
                <a:solidFill>
                  <a:schemeClr val="accent1"/>
                </a:solidFill>
                <a:ea typeface="+mn-ea"/>
                <a:cs typeface="+mn-cs"/>
              </a:rPr>
              <a:t>Centre</a:t>
            </a:r>
            <a:r>
              <a:rPr lang="en-US" sz="3600" b="1" dirty="0">
                <a:solidFill>
                  <a:srgbClr val="C00000"/>
                </a:solidFill>
                <a:ea typeface="+mn-ea"/>
                <a:cs typeface="+mn-cs"/>
              </a:rPr>
              <a:t/>
            </a:r>
            <a:br>
              <a:rPr lang="en-US" sz="3600" b="1" dirty="0">
                <a:solidFill>
                  <a:srgbClr val="C00000"/>
                </a:solidFill>
                <a:ea typeface="+mn-ea"/>
                <a:cs typeface="+mn-cs"/>
              </a:rPr>
            </a:br>
            <a:endParaRPr lang="en-US" sz="3600" b="1" dirty="0">
              <a:solidFill>
                <a:srgbClr val="C00000"/>
              </a:solidFill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sz="2400" dirty="0"/>
              <a:t>Reasonable </a:t>
            </a:r>
            <a:r>
              <a:rPr lang="en-US" sz="2400" dirty="0" smtClean="0"/>
              <a:t>Quality </a:t>
            </a:r>
            <a:r>
              <a:rPr lang="en-US" sz="2400" dirty="0"/>
              <a:t>of </a:t>
            </a:r>
            <a:r>
              <a:rPr lang="en-US" sz="2400" dirty="0" smtClean="0"/>
              <a:t>Care </a:t>
            </a:r>
            <a:r>
              <a:rPr lang="en-US" sz="2400" dirty="0"/>
              <a:t>(as assessed by using </a:t>
            </a:r>
            <a:r>
              <a:rPr lang="en-US" sz="2400" dirty="0" smtClean="0"/>
              <a:t>SQCI and Scoring Checklists)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400" dirty="0"/>
              <a:t>Availability of adequate space (to allow for expansion for training hall/room)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400" dirty="0"/>
              <a:t>Availability of trained human resources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400" dirty="0"/>
              <a:t>Willingness of the staff to take on additional </a:t>
            </a:r>
            <a:r>
              <a:rPr lang="en-US" sz="2400" dirty="0" smtClean="0"/>
              <a:t>role</a:t>
            </a:r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Potential SNCUs shortlisted </a:t>
            </a:r>
            <a:r>
              <a:rPr lang="en-US" sz="2400" dirty="0"/>
              <a:t>and </a:t>
            </a:r>
            <a:r>
              <a:rPr lang="en-US" sz="2400" dirty="0" smtClean="0"/>
              <a:t>visited to </a:t>
            </a:r>
            <a:r>
              <a:rPr lang="en-US" sz="2400" dirty="0"/>
              <a:t>validate their performance and the criteria listed </a:t>
            </a:r>
            <a:r>
              <a:rPr lang="en-US" sz="2400" dirty="0" smtClean="0"/>
              <a:t>above.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262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9901"/>
            <a:ext cx="10515600" cy="7493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accent1"/>
                </a:solidFill>
                <a:ea typeface="+mn-ea"/>
                <a:cs typeface="+mn-cs"/>
              </a:rPr>
              <a:t>Steps in operationalizing Regional Resource </a:t>
            </a:r>
            <a:r>
              <a:rPr lang="en-US" sz="3600" b="1" dirty="0" err="1" smtClean="0">
                <a:solidFill>
                  <a:schemeClr val="accent1"/>
                </a:solidFill>
                <a:ea typeface="+mn-ea"/>
                <a:cs typeface="+mn-cs"/>
              </a:rPr>
              <a:t>Centres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4924"/>
            <a:ext cx="10515600" cy="5248275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400" b="1" dirty="0"/>
              <a:t>Allocation of funds </a:t>
            </a:r>
            <a:endParaRPr lang="en-US" sz="2400" b="1" dirty="0" smtClean="0"/>
          </a:p>
          <a:p>
            <a:pPr marL="914400" lvl="1" indent="-457200"/>
            <a:r>
              <a:rPr lang="en-US" dirty="0" smtClean="0"/>
              <a:t>Rs 10 </a:t>
            </a:r>
            <a:r>
              <a:rPr lang="en-US" dirty="0" err="1" smtClean="0"/>
              <a:t>lakhs</a:t>
            </a:r>
            <a:r>
              <a:rPr lang="en-US" dirty="0" smtClean="0"/>
              <a:t> per centre (Rs 6.5 </a:t>
            </a:r>
            <a:r>
              <a:rPr lang="en-US" dirty="0" err="1" smtClean="0"/>
              <a:t>lakhs</a:t>
            </a:r>
            <a:r>
              <a:rPr lang="en-US" dirty="0" smtClean="0"/>
              <a:t>- Civil Works, Rs 2.5 </a:t>
            </a:r>
            <a:r>
              <a:rPr lang="en-US" dirty="0" err="1" smtClean="0"/>
              <a:t>lakhs</a:t>
            </a:r>
            <a:r>
              <a:rPr lang="en-US" dirty="0" smtClean="0"/>
              <a:t>-Furnishing and AV Aids, Rs 1 </a:t>
            </a:r>
            <a:r>
              <a:rPr lang="en-US" dirty="0" err="1" smtClean="0"/>
              <a:t>lakh</a:t>
            </a:r>
            <a:r>
              <a:rPr lang="en-US" dirty="0" smtClean="0"/>
              <a:t>- Mannequin )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b="1" dirty="0" smtClean="0"/>
              <a:t>Infrastructure enhancement</a:t>
            </a:r>
          </a:p>
          <a:p>
            <a:pPr marL="914400" lvl="1" indent="-457200"/>
            <a:r>
              <a:rPr lang="en-US" sz="2000" dirty="0" smtClean="0"/>
              <a:t>Training Hall, Newborn Skill Station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b="1" dirty="0" smtClean="0"/>
              <a:t>Staff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Nodal Person (Pediatrician)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Nursing Tutors-2 (hired)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b="1" dirty="0" smtClean="0"/>
              <a:t>Training </a:t>
            </a:r>
            <a:r>
              <a:rPr lang="en-US" sz="2400" b="1" dirty="0"/>
              <a:t>of </a:t>
            </a:r>
            <a:r>
              <a:rPr lang="en-US" sz="2400" b="1" dirty="0" smtClean="0"/>
              <a:t>RRC personnel</a:t>
            </a:r>
          </a:p>
          <a:p>
            <a:pPr marL="914400" lvl="1" indent="-457200"/>
            <a:r>
              <a:rPr lang="en-US" sz="2000" dirty="0" smtClean="0"/>
              <a:t>Priority training of the RRC Staff on standard </a:t>
            </a:r>
            <a:r>
              <a:rPr lang="en-US" sz="2000" dirty="0" err="1" smtClean="0"/>
              <a:t>GoI</a:t>
            </a:r>
            <a:r>
              <a:rPr lang="en-US" sz="2000" dirty="0" smtClean="0"/>
              <a:t> packages on newborn care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b="1" dirty="0" smtClean="0"/>
              <a:t>Developing a Plan </a:t>
            </a:r>
            <a:r>
              <a:rPr lang="en-US" sz="2400" b="1" dirty="0"/>
              <a:t>for </a:t>
            </a:r>
            <a:r>
              <a:rPr lang="en-US" sz="2400" b="1" dirty="0" smtClean="0"/>
              <a:t>Mentoring Visits</a:t>
            </a:r>
          </a:p>
          <a:p>
            <a:pPr lvl="1"/>
            <a:r>
              <a:rPr lang="en-US" sz="2200" dirty="0" smtClean="0"/>
              <a:t>Developing </a:t>
            </a:r>
            <a:r>
              <a:rPr lang="en-US" sz="2200" dirty="0"/>
              <a:t>a detailed travel plan </a:t>
            </a:r>
            <a:r>
              <a:rPr lang="en-US" sz="2200" dirty="0" smtClean="0"/>
              <a:t>and reviewing </a:t>
            </a:r>
            <a:r>
              <a:rPr lang="en-US" sz="2200" dirty="0"/>
              <a:t>progress </a:t>
            </a:r>
            <a:r>
              <a:rPr lang="en-US" sz="2200" dirty="0" smtClean="0"/>
              <a:t>every quarter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xmlns="" val="111051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9080"/>
            <a:ext cx="10972800" cy="938655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accent1"/>
                </a:solidFill>
              </a:rPr>
              <a:t>Achievement of State Newborn Care Resource Centre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535807"/>
            <a:ext cx="11684000" cy="99059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	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n-US" sz="2000" b="1" dirty="0" smtClean="0"/>
              <a:t>15  Mentoring Visits of SNCU </a:t>
            </a:r>
            <a:r>
              <a:rPr lang="en-US" sz="2000" dirty="0" smtClean="0"/>
              <a:t>were conducted using the Standardized Mentoring Tool 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2438400"/>
          <a:ext cx="112776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/>
                <a:gridCol w="2946400"/>
                <a:gridCol w="1879600"/>
                <a:gridCol w="1879600"/>
                <a:gridCol w="1879600"/>
                <a:gridCol w="1879600"/>
              </a:tblGrid>
              <a:tr h="143281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S.N.</a:t>
                      </a:r>
                      <a:endParaRPr lang="en-US" sz="2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Type of Training</a:t>
                      </a:r>
                      <a:endParaRPr lang="en-US" sz="2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No. of Batches </a:t>
                      </a:r>
                      <a:endParaRPr lang="en-US" sz="2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No. of  Doctors Trained </a:t>
                      </a:r>
                      <a:endParaRPr lang="en-US" sz="2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No.</a:t>
                      </a:r>
                      <a:r>
                        <a:rPr lang="en-US" sz="2400" baseline="0" dirty="0" smtClean="0"/>
                        <a:t> of Nurses Trained </a:t>
                      </a:r>
                      <a:endParaRPr lang="en-US" sz="2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 Trained</a:t>
                      </a:r>
                      <a:endParaRPr lang="en-US" sz="2400" dirty="0"/>
                    </a:p>
                  </a:txBody>
                  <a:tcPr marL="121920" marR="121920"/>
                </a:tc>
              </a:tr>
              <a:tr h="138659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Two Week </a:t>
                      </a:r>
                      <a:r>
                        <a:rPr lang="en-US" sz="2400" dirty="0" err="1" smtClean="0"/>
                        <a:t>Observership</a:t>
                      </a:r>
                      <a:r>
                        <a:rPr lang="en-US" sz="2400" dirty="0" smtClean="0"/>
                        <a:t> for SNCU</a:t>
                      </a:r>
                      <a:endParaRPr lang="en-US" sz="2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</a:t>
                      </a:r>
                      <a:endParaRPr lang="en-US" sz="2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39</a:t>
                      </a:r>
                      <a:endParaRPr lang="en-US" sz="2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91</a:t>
                      </a:r>
                      <a:endParaRPr lang="en-US" sz="2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130</a:t>
                      </a:r>
                      <a:endParaRPr lang="en-US" sz="2400" dirty="0"/>
                    </a:p>
                  </a:txBody>
                  <a:tcPr marL="121920" marR="12192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65150" y="233020"/>
            <a:ext cx="11060935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IN" sz="2400" dirty="0">
                <a:solidFill>
                  <a:schemeClr val="accent1"/>
                </a:solidFill>
                <a:latin typeface="Arial" panose="020B0604020202020204" pitchFamily="34" charset="0"/>
              </a:rPr>
              <a:t>Mentoring </a:t>
            </a:r>
            <a:r>
              <a:rPr lang="en-IN" sz="240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Visits by State Resource Centre to SNCUs in Rajasthan</a:t>
            </a:r>
            <a:endParaRPr lang="en-IN" sz="2400" dirty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661995" y="967903"/>
          <a:ext cx="11162393" cy="3460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565150" y="4804744"/>
            <a:ext cx="112592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IN" sz="2400" dirty="0">
                <a:solidFill>
                  <a:prstClr val="black"/>
                </a:solidFill>
              </a:rPr>
              <a:t>Score based tools being used for Mentoring visits </a:t>
            </a:r>
            <a:r>
              <a:rPr lang="en-IN" sz="2400" dirty="0" smtClean="0">
                <a:solidFill>
                  <a:prstClr val="black"/>
                </a:solidFill>
              </a:rPr>
              <a:t>to SNCUs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IN" sz="2400" dirty="0" smtClean="0">
                <a:solidFill>
                  <a:prstClr val="black"/>
                </a:solidFill>
              </a:rPr>
              <a:t>15 Mentoring visits provided by State Resource Centre </a:t>
            </a:r>
          </a:p>
        </p:txBody>
      </p:sp>
    </p:spTree>
    <p:extLst>
      <p:ext uri="{BB962C8B-B14F-4D97-AF65-F5344CB8AC3E}">
        <p14:creationId xmlns:p14="http://schemas.microsoft.com/office/powerpoint/2010/main" xmlns="" val="253595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867</Words>
  <Application>Microsoft Office PowerPoint</Application>
  <PresentationFormat>Custom</PresentationFormat>
  <Paragraphs>182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Savon</vt:lpstr>
      <vt:lpstr>Improving Quality of Newborn Care in Rajasthan  through State &amp; Regional Resource Centres </vt:lpstr>
      <vt:lpstr>Slide 2</vt:lpstr>
      <vt:lpstr>Slide 3</vt:lpstr>
      <vt:lpstr>Slide 4</vt:lpstr>
      <vt:lpstr>Slide 5</vt:lpstr>
      <vt:lpstr>Selection of SNCU for the role of Regional Resource Centre </vt:lpstr>
      <vt:lpstr>Steps in operationalizing Regional Resource Centres </vt:lpstr>
      <vt:lpstr>Achievement of State Newborn Care Resource Centre</vt:lpstr>
      <vt:lpstr>Slide 9</vt:lpstr>
      <vt:lpstr>Achievement of Regional Newborn Care Resource Centre (Up to June 2017)</vt:lpstr>
      <vt:lpstr>Improving Quality of Newborn Care through SNCU Quality of Care Index (SQCI)</vt:lpstr>
      <vt:lpstr>SNCU Quality of Care Index (SQCI) Two year comparison </vt:lpstr>
      <vt:lpstr>             Newborn skills being taught at Newborn Care Resource Centre</vt:lpstr>
      <vt:lpstr>              Staff teaching Kangaroo Mother Care (KMC) to mothers in SNCU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Deepti Agrawal</dc:creator>
  <cp:lastModifiedBy>maa</cp:lastModifiedBy>
  <cp:revision>197</cp:revision>
  <dcterms:created xsi:type="dcterms:W3CDTF">2017-06-21T08:54:22Z</dcterms:created>
  <dcterms:modified xsi:type="dcterms:W3CDTF">2017-07-05T18:25:13Z</dcterms:modified>
</cp:coreProperties>
</file>