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5"/>
  </p:notesMasterIdLst>
  <p:sldIdLst>
    <p:sldId id="256" r:id="rId2"/>
    <p:sldId id="334" r:id="rId3"/>
    <p:sldId id="335"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A9432B"/>
    <a:srgbClr val="662C57"/>
    <a:srgbClr val="000000"/>
    <a:srgbClr val="45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9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EDB02-AB05-4138-87A9-DF2B1EFDA931}" type="datetimeFigureOut">
              <a:rPr lang="en-US" smtClean="0"/>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89C6A-A9EB-4A8D-8CA7-05AF4365635B}" type="slidenum">
              <a:rPr lang="en-US" smtClean="0"/>
              <a:t>‹#›</a:t>
            </a:fld>
            <a:endParaRPr lang="en-US"/>
          </a:p>
        </p:txBody>
      </p:sp>
    </p:spTree>
    <p:extLst>
      <p:ext uri="{BB962C8B-B14F-4D97-AF65-F5344CB8AC3E}">
        <p14:creationId xmlns:p14="http://schemas.microsoft.com/office/powerpoint/2010/main" val="297504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rgbClr val="DDD9C3">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33800" y="3657600"/>
            <a:ext cx="5120640" cy="819150"/>
          </a:xfrm>
        </p:spPr>
        <p:txBody>
          <a:bodyPr>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lvl1pPr>
              <a:defRPr>
                <a:solidFill>
                  <a:srgbClr val="000000"/>
                </a:solidFill>
              </a:defRPr>
            </a:lvl1pPr>
          </a:lstStyle>
          <a:p>
            <a:fld id="{6F42FDE4-A7DD-41A7-A0A6-9B649FB43336}" type="slidenum">
              <a:rPr lang="en-US" smtClean="0"/>
              <a:pPr/>
              <a:t>‹#›</a:t>
            </a:fld>
            <a:endParaRPr lang="en-US" sz="1400" dirty="0"/>
          </a:p>
        </p:txBody>
      </p:sp>
      <p:sp>
        <p:nvSpPr>
          <p:cNvPr id="14" name="Rectangle 13"/>
          <p:cNvSpPr/>
          <p:nvPr userDrawn="1"/>
        </p:nvSpPr>
        <p:spPr>
          <a:xfrm>
            <a:off x="0" y="1600200"/>
            <a:ext cx="9143998"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6200000">
            <a:off x="4038601" y="-2286001"/>
            <a:ext cx="1066800" cy="89916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9"/>
          <p:cNvSpPr>
            <a:spLocks noGrp="1"/>
          </p:cNvSpPr>
          <p:nvPr>
            <p:ph type="title"/>
          </p:nvPr>
        </p:nvSpPr>
        <p:spPr>
          <a:xfrm>
            <a:off x="152400" y="1752600"/>
            <a:ext cx="8839200" cy="914400"/>
          </a:xfrm>
        </p:spPr>
        <p:txBody>
          <a:bodyPr>
            <a:normAutofit/>
          </a:bodyPr>
          <a:lstStyle>
            <a:lvl1pPr algn="ctr">
              <a:defRPr sz="4000" b="1" cap="all" baseline="0">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209725"/>
            <a:ext cx="462194" cy="780875"/>
          </a:xfrm>
          <a:prstGeom prst="rect">
            <a:avLst/>
          </a:prstGeom>
        </p:spPr>
      </p:pic>
      <p:pic>
        <p:nvPicPr>
          <p:cNvPr id="8" name="Picture 7"/>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495799" y="243765"/>
            <a:ext cx="838200" cy="727961"/>
          </a:xfrm>
          <a:prstGeom prst="rect">
            <a:avLst/>
          </a:prstGeom>
        </p:spPr>
      </p:pic>
    </p:spTree>
    <p:extLst>
      <p:ext uri="{BB962C8B-B14F-4D97-AF65-F5344CB8AC3E}">
        <p14:creationId xmlns:p14="http://schemas.microsoft.com/office/powerpoint/2010/main" val="37944949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662C57"/>
              </a:buClr>
              <a:defRPr>
                <a:solidFill>
                  <a:srgbClr val="000000"/>
                </a:solidFill>
              </a:defRPr>
            </a:lvl1pPr>
            <a:lvl2pPr>
              <a:buClr>
                <a:srgbClr val="662C57"/>
              </a:buClr>
              <a:defRPr>
                <a:solidFill>
                  <a:srgbClr val="000000"/>
                </a:solidFill>
              </a:defRPr>
            </a:lvl2pPr>
            <a:lvl3pPr>
              <a:buClr>
                <a:srgbClr val="662C57"/>
              </a:buClr>
              <a:defRPr>
                <a:solidFill>
                  <a:srgbClr val="000000"/>
                </a:solidFill>
              </a:defRPr>
            </a:lvl3pPr>
            <a:lvl4pPr>
              <a:buClr>
                <a:srgbClr val="662C57"/>
              </a:buClr>
              <a:defRPr>
                <a:solidFill>
                  <a:srgbClr val="000000"/>
                </a:solidFill>
              </a:defRPr>
            </a:lvl4pPr>
            <a:lvl5pPr>
              <a:buClr>
                <a:srgbClr val="662C57"/>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17" name="Group 16"/>
          <p:cNvGrpSpPr/>
          <p:nvPr userDrawn="1"/>
        </p:nvGrpSpPr>
        <p:grpSpPr>
          <a:xfrm>
            <a:off x="457200" y="6172200"/>
            <a:ext cx="1004453" cy="514668"/>
            <a:chOff x="457200" y="6172200"/>
            <a:chExt cx="1004453" cy="514668"/>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9" name="Picture 18"/>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Rectangle 7"/>
          <p:cNvSpPr/>
          <p:nvPr/>
        </p:nvSpPr>
        <p:spPr>
          <a:xfrm>
            <a:off x="76201" y="76201"/>
            <a:ext cx="8991600" cy="670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4800" y="388620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F42FDE4-A7DD-41A7-A0A6-9B649FB43336}" type="slidenum">
              <a:rPr kumimoji="0" lang="en-US" smtClean="0"/>
              <a:t>‹#›</a:t>
            </a:fld>
            <a:endParaRPr kumimoji="0" lang="en-US" sz="1400" dirty="0">
              <a:solidFill>
                <a:srgbClr val="FFFFFF"/>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kumimoji="0" lang="en-US"/>
          </a:p>
        </p:txBody>
      </p:sp>
      <p:sp>
        <p:nvSpPr>
          <p:cNvPr id="9" name="Rectangle 8"/>
          <p:cNvSpPr/>
          <p:nvPr userDrawn="1"/>
        </p:nvSpPr>
        <p:spPr>
          <a:xfrm>
            <a:off x="0" y="1066800"/>
            <a:ext cx="9143998"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16200000">
            <a:off x="4038601" y="-2819401"/>
            <a:ext cx="1066800" cy="8991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2"/>
          <p:cNvSpPr>
            <a:spLocks noGrp="1"/>
          </p:cNvSpPr>
          <p:nvPr>
            <p:ph type="title"/>
          </p:nvPr>
        </p:nvSpPr>
        <p:spPr>
          <a:xfrm>
            <a:off x="152400" y="1219200"/>
            <a:ext cx="8839200" cy="914400"/>
          </a:xfrm>
        </p:spPr>
        <p:txBody>
          <a:bodyPr/>
          <a:lstStyle>
            <a:lvl1pPr algn="l">
              <a:defRPr sz="4000" spc="150" baseline="0"/>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p:cNvSpPr/>
          <p:nvPr userDrawn="1"/>
        </p:nvSpPr>
        <p:spPr>
          <a:xfrm>
            <a:off x="0" y="-3048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2209800" y="2130425"/>
            <a:ext cx="6248400" cy="1470025"/>
          </a:xfrm>
          <a:prstGeom prst="rect">
            <a:avLst/>
          </a:prstGeom>
        </p:spPr>
        <p:txBody>
          <a:bodyPr/>
          <a:lstStyle>
            <a:lvl1pPr algn="r">
              <a:defRPr sz="3200" b="1">
                <a:solidFill>
                  <a:srgbClr val="453D3D"/>
                </a:solidFill>
                <a:latin typeface="Helvetica" panose="020B0604020202030204" pitchFamily="34" charset="0"/>
              </a:defRPr>
            </a:lvl1pPr>
          </a:lstStyle>
          <a:p>
            <a:pPr lvl="0"/>
            <a:r>
              <a:rPr lang="en-US" noProof="0" dirty="0" smtClean="0"/>
              <a:t>Click to edit Master title style</a:t>
            </a:r>
          </a:p>
        </p:txBody>
      </p:sp>
      <p:sp>
        <p:nvSpPr>
          <p:cNvPr id="9" name="Rectangle 3"/>
          <p:cNvSpPr>
            <a:spLocks noGrp="1" noChangeArrowheads="1"/>
          </p:cNvSpPr>
          <p:nvPr>
            <p:ph type="subTitle" idx="1"/>
          </p:nvPr>
        </p:nvSpPr>
        <p:spPr>
          <a:xfrm>
            <a:off x="3048000" y="3886200"/>
            <a:ext cx="5410200" cy="1143000"/>
          </a:xfrm>
          <a:prstGeom prst="rect">
            <a:avLst/>
          </a:prstGeom>
        </p:spPr>
        <p:txBody>
          <a:bodyPr/>
          <a:lstStyle>
            <a:lvl1pPr marL="0" indent="0" algn="r">
              <a:buFont typeface="Wingdings" pitchFamily="2" charset="2"/>
              <a:buNone/>
              <a:defRPr sz="1800" b="1">
                <a:solidFill>
                  <a:srgbClr val="453D3D"/>
                </a:solidFill>
                <a:latin typeface="Helvetica" panose="020B0604020202030204" pitchFamily="34" charset="0"/>
              </a:defRPr>
            </a:lvl1pPr>
          </a:lstStyle>
          <a:p>
            <a:pPr lvl="0"/>
            <a:r>
              <a:rPr lang="en-US" noProof="0"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A9432B"/>
              </a:buClr>
              <a:defRPr>
                <a:solidFill>
                  <a:srgbClr val="000000"/>
                </a:solidFill>
              </a:defRPr>
            </a:lvl1pPr>
            <a:lvl2pPr>
              <a:buClr>
                <a:srgbClr val="A9432B"/>
              </a:buClr>
              <a:defRPr>
                <a:solidFill>
                  <a:srgbClr val="000000"/>
                </a:solidFill>
              </a:defRPr>
            </a:lvl2pPr>
            <a:lvl3pPr>
              <a:buClr>
                <a:srgbClr val="A9432B"/>
              </a:buClr>
              <a:defRPr>
                <a:solidFill>
                  <a:srgbClr val="000000"/>
                </a:solidFill>
              </a:defRPr>
            </a:lvl3pPr>
            <a:lvl4pPr>
              <a:buClr>
                <a:srgbClr val="A9432B"/>
              </a:buClr>
              <a:defRPr>
                <a:solidFill>
                  <a:srgbClr val="000000"/>
                </a:solidFill>
              </a:defRPr>
            </a:lvl4pPr>
            <a:lvl5pPr>
              <a:buClr>
                <a:srgbClr val="A9432B"/>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2" name="Group 1"/>
          <p:cNvGrpSpPr/>
          <p:nvPr userDrawn="1"/>
        </p:nvGrpSpPr>
        <p:grpSpPr>
          <a:xfrm>
            <a:off x="457200" y="6172200"/>
            <a:ext cx="1004453" cy="514668"/>
            <a:chOff x="457200" y="6172200"/>
            <a:chExt cx="1004453" cy="514668"/>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4" name="Picture 13"/>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76336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rgbClr val="DDD9C3">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rgbClr val="000000"/>
                </a:solidFill>
                <a:effectLst/>
                <a:uLnTx/>
                <a:uFillTx/>
                <a:latin typeface="+mj-lt"/>
                <a:ea typeface="+mj-ea"/>
                <a:cs typeface="Tunga" pitchFamily="2"/>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544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838199"/>
          </a:xfrm>
          <a:prstGeom prst="rect">
            <a:avLst/>
          </a:prstGeom>
        </p:spPr>
        <p:txBody>
          <a:bodyPr vert="horz" lIns="91440" tIns="45720" rIns="91440" bIns="45720" rtlCol="0" anchor="b" anchorCtr="0">
            <a:normAutofit/>
          </a:bodyPr>
          <a:lstStyle>
            <a:lvl1pPr>
              <a:defRPr lang="en-US" b="1" dirty="0">
                <a:solidFill>
                  <a:srgbClr val="A9432B"/>
                </a:solidFill>
              </a:defRPr>
            </a:lvl1pPr>
          </a:lstStyle>
          <a:p>
            <a:pPr lvl="0" algn="ctr"/>
            <a:r>
              <a:rPr lang="en-US" dirty="0"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61581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 name="Group 15"/>
          <p:cNvGrpSpPr/>
          <p:nvPr userDrawn="1"/>
        </p:nvGrpSpPr>
        <p:grpSpPr>
          <a:xfrm>
            <a:off x="457200" y="6172200"/>
            <a:ext cx="1004453" cy="514668"/>
            <a:chOff x="457200" y="6172200"/>
            <a:chExt cx="1004453" cy="514668"/>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8" name="Picture 17"/>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39063717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3"/>
          </p:nvPr>
        </p:nvSpPr>
        <p:spPr>
          <a:xfrm>
            <a:off x="27622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61581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3"/>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0951"/>
          <a:stretch/>
        </p:blipFill>
        <p:spPr bwMode="auto">
          <a:xfrm>
            <a:off x="4114800" y="1282700"/>
            <a:ext cx="685800" cy="549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19" name="Group 18"/>
          <p:cNvGrpSpPr/>
          <p:nvPr userDrawn="1"/>
        </p:nvGrpSpPr>
        <p:grpSpPr>
          <a:xfrm>
            <a:off x="457200" y="6172200"/>
            <a:ext cx="1004453" cy="514668"/>
            <a:chOff x="457200" y="6172200"/>
            <a:chExt cx="1004453" cy="51466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21" name="Picture 20"/>
            <p:cNvPicPr>
              <a:picLocks noChangeAspect="1"/>
            </p:cNvPicPr>
            <p:nvPr userDrawn="1"/>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40200771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Rectangle 17"/>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22" name="Group 21"/>
          <p:cNvGrpSpPr/>
          <p:nvPr userDrawn="1"/>
        </p:nvGrpSpPr>
        <p:grpSpPr>
          <a:xfrm>
            <a:off x="457200" y="6172200"/>
            <a:ext cx="1004453" cy="514668"/>
            <a:chOff x="457200" y="6172200"/>
            <a:chExt cx="1004453" cy="514668"/>
          </a:xfrm>
        </p:grpSpPr>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24" name="Picture 23"/>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2525763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1" name="Rectangle 10"/>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13" name="Group 12"/>
          <p:cNvGrpSpPr/>
          <p:nvPr userDrawn="1"/>
        </p:nvGrpSpPr>
        <p:grpSpPr>
          <a:xfrm>
            <a:off x="457200" y="6172200"/>
            <a:ext cx="1004453" cy="514668"/>
            <a:chOff x="457200" y="6172200"/>
            <a:chExt cx="1004453" cy="514668"/>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5" name="Picture 14"/>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384436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9" name="Group 8"/>
          <p:cNvGrpSpPr/>
          <p:nvPr userDrawn="1"/>
        </p:nvGrpSpPr>
        <p:grpSpPr>
          <a:xfrm>
            <a:off x="457200" y="6172200"/>
            <a:ext cx="1004453" cy="514668"/>
            <a:chOff x="457200" y="6172200"/>
            <a:chExt cx="1004453" cy="514668"/>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1" name="Picture 10"/>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333556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662C57"/>
              </a:buClr>
              <a:defRPr>
                <a:solidFill>
                  <a:srgbClr val="000000"/>
                </a:solidFill>
              </a:defRPr>
            </a:lvl1pPr>
            <a:lvl2pPr>
              <a:buClr>
                <a:srgbClr val="662C57"/>
              </a:buClr>
              <a:defRPr>
                <a:solidFill>
                  <a:srgbClr val="000000"/>
                </a:solidFill>
              </a:defRPr>
            </a:lvl2pPr>
            <a:lvl3pPr>
              <a:buClr>
                <a:srgbClr val="662C57"/>
              </a:buClr>
              <a:defRPr>
                <a:solidFill>
                  <a:srgbClr val="000000"/>
                </a:solidFill>
              </a:defRPr>
            </a:lvl3pPr>
            <a:lvl4pPr>
              <a:buClr>
                <a:srgbClr val="662C57"/>
              </a:buClr>
              <a:defRPr>
                <a:solidFill>
                  <a:srgbClr val="000000"/>
                </a:solidFill>
              </a:defRPr>
            </a:lvl4pPr>
            <a:lvl5pPr>
              <a:buClr>
                <a:srgbClr val="662C57"/>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17" name="Group 16"/>
          <p:cNvGrpSpPr/>
          <p:nvPr userDrawn="1"/>
        </p:nvGrpSpPr>
        <p:grpSpPr>
          <a:xfrm>
            <a:off x="457200" y="6172200"/>
            <a:ext cx="1004453" cy="514668"/>
            <a:chOff x="457200" y="6172200"/>
            <a:chExt cx="1004453" cy="514668"/>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9" name="Picture 18"/>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4704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fontAlgn="base">
              <a:spcBef>
                <a:spcPct val="0"/>
              </a:spcBef>
              <a:spcAft>
                <a:spcPct val="0"/>
              </a:spcAft>
            </a:pPr>
            <a:endParaRPr lang="en-US" altLang="en-US" smtClean="0">
              <a:solidFill>
                <a:srgbClr val="000000"/>
              </a:solidFill>
              <a:latin typeface="Arial" charset="0"/>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fontAlgn="base">
              <a:spcBef>
                <a:spcPct val="0"/>
              </a:spcBef>
              <a:spcAft>
                <a:spcPct val="0"/>
              </a:spcAft>
            </a:pPr>
            <a:endParaRPr lang="en-US" altLang="en-US" smtClean="0">
              <a:solidFill>
                <a:srgbClr val="000000"/>
              </a:solidFill>
              <a:latin typeface="Arial" charset="0"/>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pPr fontAlgn="base">
              <a:spcBef>
                <a:spcPct val="0"/>
              </a:spcBef>
              <a:spcAft>
                <a:spcPct val="0"/>
              </a:spcAft>
            </a:pPr>
            <a:fld id="{A6A43754-33CB-4CA4-B0EF-86DD965F8460}" type="slidenum">
              <a:rPr lang="en-US" altLang="en-US" smtClean="0">
                <a:solidFill>
                  <a:srgbClr val="000000"/>
                </a:solidFill>
                <a:latin typeface="Arial" charset="0"/>
              </a:rPr>
              <a:pPr fontAlgn="base">
                <a:spcBef>
                  <a:spcPct val="0"/>
                </a:spcBef>
                <a:spcAft>
                  <a:spcPct val="0"/>
                </a:spcAft>
              </a:pPr>
              <a:t>‹#›</a:t>
            </a:fld>
            <a:endParaRPr lang="en-US" altLang="en-US" smtClean="0">
              <a:solidFill>
                <a:srgbClr val="000000"/>
              </a:solidFill>
              <a:latin typeface="Arial" charset="0"/>
            </a:endParaRPr>
          </a:p>
        </p:txBody>
      </p:sp>
    </p:spTree>
    <p:extLst>
      <p:ext uri="{BB962C8B-B14F-4D97-AF65-F5344CB8AC3E}">
        <p14:creationId xmlns:p14="http://schemas.microsoft.com/office/powerpoint/2010/main" val="340844872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55" r:id="rId10"/>
    <p:sldLayoutId id="2147483842" r:id="rId11"/>
    <p:sldLayoutId id="2147483649" r:id="rId12"/>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8686800" cy="1066800"/>
          </a:xfrm>
        </p:spPr>
        <p:txBody>
          <a:bodyPr>
            <a:noAutofit/>
          </a:bodyPr>
          <a:lstStyle/>
          <a:p>
            <a:r>
              <a:rPr lang="en-US" sz="3600" cap="none" smtClean="0">
                <a:latin typeface="Helvetica" pitchFamily="34" charset="0"/>
                <a:ea typeface="+mn-ea"/>
                <a:cs typeface="+mn-cs"/>
              </a:rPr>
              <a:t>Respectful Maternity Care</a:t>
            </a:r>
            <a:endParaRPr lang="en-US" sz="3600" b="1" cap="none" dirty="0"/>
          </a:p>
        </p:txBody>
      </p:sp>
    </p:spTree>
    <p:extLst>
      <p:ext uri="{BB962C8B-B14F-4D97-AF65-F5344CB8AC3E}">
        <p14:creationId xmlns:p14="http://schemas.microsoft.com/office/powerpoint/2010/main" val="186888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a:t>
            </a:fld>
            <a:endParaRPr lang="en-US"/>
          </a:p>
        </p:txBody>
      </p:sp>
      <p:sp>
        <p:nvSpPr>
          <p:cNvPr id="3" name="Content Placeholder 2"/>
          <p:cNvSpPr>
            <a:spLocks noGrp="1"/>
          </p:cNvSpPr>
          <p:nvPr>
            <p:ph sz="quarter" idx="13"/>
          </p:nvPr>
        </p:nvSpPr>
        <p:spPr>
          <a:xfrm>
            <a:off x="228600" y="1295400"/>
            <a:ext cx="8610600" cy="5410200"/>
          </a:xfrm>
        </p:spPr>
        <p:txBody>
          <a:bodyPr>
            <a:normAutofit/>
          </a:bodyPr>
          <a:lstStyle/>
          <a:p>
            <a:pPr marL="0" indent="0">
              <a:lnSpc>
                <a:spcPct val="120000"/>
              </a:lnSpc>
              <a:spcBef>
                <a:spcPts val="0"/>
              </a:spcBef>
              <a:buNone/>
            </a:pPr>
            <a:r>
              <a:rPr lang="en-US" sz="3200" spc="-5" dirty="0">
                <a:latin typeface="+mj-lt"/>
                <a:ea typeface="Arial"/>
                <a:cs typeface="Times New Roman"/>
              </a:rPr>
              <a:t>B</a:t>
            </a:r>
            <a:r>
              <a:rPr lang="en-US" sz="3200" dirty="0">
                <a:latin typeface="+mj-lt"/>
                <a:ea typeface="Arial"/>
                <a:cs typeface="Times New Roman"/>
              </a:rPr>
              <a:t>y</a:t>
            </a:r>
            <a:r>
              <a:rPr lang="en-US" sz="3200" spc="-5" dirty="0">
                <a:latin typeface="+mj-lt"/>
                <a:ea typeface="Arial"/>
                <a:cs typeface="Times New Roman"/>
              </a:rPr>
              <a:t> </a:t>
            </a:r>
            <a:r>
              <a:rPr lang="en-US" sz="3200" spc="5" dirty="0">
                <a:latin typeface="+mj-lt"/>
                <a:ea typeface="Arial"/>
                <a:cs typeface="Times New Roman"/>
              </a:rPr>
              <a:t>t</a:t>
            </a:r>
            <a:r>
              <a:rPr lang="en-US" sz="3200" dirty="0">
                <a:latin typeface="+mj-lt"/>
                <a:ea typeface="Arial"/>
                <a:cs typeface="Times New Roman"/>
              </a:rPr>
              <a:t>he</a:t>
            </a:r>
            <a:r>
              <a:rPr lang="en-US" sz="3200" spc="5" dirty="0">
                <a:latin typeface="+mj-lt"/>
                <a:ea typeface="Arial"/>
                <a:cs typeface="Times New Roman"/>
              </a:rPr>
              <a:t> </a:t>
            </a:r>
            <a:r>
              <a:rPr lang="en-US" sz="3200" dirty="0">
                <a:latin typeface="+mj-lt"/>
                <a:ea typeface="Arial"/>
                <a:cs typeface="Times New Roman"/>
              </a:rPr>
              <a:t>end</a:t>
            </a:r>
            <a:r>
              <a:rPr lang="en-US" sz="3200" spc="5" dirty="0">
                <a:latin typeface="+mj-lt"/>
                <a:ea typeface="Arial"/>
                <a:cs typeface="Times New Roman"/>
              </a:rPr>
              <a:t> </a:t>
            </a:r>
            <a:r>
              <a:rPr lang="en-US" sz="3200" spc="-15" dirty="0">
                <a:latin typeface="+mj-lt"/>
                <a:ea typeface="Arial"/>
                <a:cs typeface="Times New Roman"/>
              </a:rPr>
              <a:t>o</a:t>
            </a:r>
            <a:r>
              <a:rPr lang="en-US" sz="3200" dirty="0">
                <a:latin typeface="+mj-lt"/>
                <a:ea typeface="Arial"/>
                <a:cs typeface="Times New Roman"/>
              </a:rPr>
              <a:t>f </a:t>
            </a:r>
            <a:r>
              <a:rPr lang="en-US" sz="3200" spc="5" dirty="0">
                <a:latin typeface="+mj-lt"/>
                <a:ea typeface="Arial"/>
                <a:cs typeface="Times New Roman"/>
              </a:rPr>
              <a:t>t</a:t>
            </a:r>
            <a:r>
              <a:rPr lang="en-US" sz="3200" dirty="0">
                <a:latin typeface="+mj-lt"/>
                <a:ea typeface="Arial"/>
                <a:cs typeface="Times New Roman"/>
              </a:rPr>
              <a:t>h</a:t>
            </a:r>
            <a:r>
              <a:rPr lang="en-US" sz="3200" spc="-5" dirty="0">
                <a:latin typeface="+mj-lt"/>
                <a:ea typeface="Arial"/>
                <a:cs typeface="Times New Roman"/>
              </a:rPr>
              <a:t>i</a:t>
            </a:r>
            <a:r>
              <a:rPr lang="en-US" sz="3200" dirty="0">
                <a:latin typeface="+mj-lt"/>
                <a:ea typeface="Arial"/>
                <a:cs typeface="Times New Roman"/>
              </a:rPr>
              <a:t>s</a:t>
            </a:r>
            <a:r>
              <a:rPr lang="en-US" sz="3200" spc="5" dirty="0">
                <a:latin typeface="+mj-lt"/>
                <a:ea typeface="Arial"/>
                <a:cs typeface="Times New Roman"/>
              </a:rPr>
              <a:t> </a:t>
            </a:r>
            <a:r>
              <a:rPr lang="en-US" sz="3200" dirty="0">
                <a:latin typeface="+mj-lt"/>
                <a:ea typeface="Arial"/>
                <a:cs typeface="Times New Roman"/>
              </a:rPr>
              <a:t>s</a:t>
            </a:r>
            <a:r>
              <a:rPr lang="en-US" sz="3200" spc="-15" dirty="0">
                <a:latin typeface="+mj-lt"/>
                <a:ea typeface="Arial"/>
                <a:cs typeface="Times New Roman"/>
              </a:rPr>
              <a:t>e</a:t>
            </a:r>
            <a:r>
              <a:rPr lang="en-US" sz="3200" dirty="0">
                <a:latin typeface="+mj-lt"/>
                <a:ea typeface="Arial"/>
                <a:cs typeface="Times New Roman"/>
              </a:rPr>
              <a:t>ss</a:t>
            </a:r>
            <a:r>
              <a:rPr lang="en-US" sz="3200" spc="-5" dirty="0">
                <a:latin typeface="+mj-lt"/>
                <a:ea typeface="Arial"/>
                <a:cs typeface="Times New Roman"/>
              </a:rPr>
              <a:t>i</a:t>
            </a:r>
            <a:r>
              <a:rPr lang="en-US" sz="3200" dirty="0">
                <a:latin typeface="+mj-lt"/>
                <a:ea typeface="Arial"/>
                <a:cs typeface="Times New Roman"/>
              </a:rPr>
              <a:t>on,</a:t>
            </a:r>
            <a:r>
              <a:rPr lang="en-US" sz="3200" spc="10" dirty="0">
                <a:latin typeface="+mj-lt"/>
                <a:ea typeface="Arial"/>
                <a:cs typeface="Times New Roman"/>
              </a:rPr>
              <a:t> </a:t>
            </a:r>
            <a:r>
              <a:rPr lang="en-US" sz="3200" spc="-5" dirty="0">
                <a:latin typeface="+mj-lt"/>
                <a:ea typeface="Arial"/>
                <a:cs typeface="Times New Roman"/>
              </a:rPr>
              <a:t>l</a:t>
            </a:r>
            <a:r>
              <a:rPr lang="en-US" sz="3200" dirty="0">
                <a:latin typeface="+mj-lt"/>
                <a:ea typeface="Arial"/>
                <a:cs typeface="Times New Roman"/>
              </a:rPr>
              <a:t>ea</a:t>
            </a:r>
            <a:r>
              <a:rPr lang="en-US" sz="3200" spc="5" dirty="0">
                <a:latin typeface="+mj-lt"/>
                <a:ea typeface="Arial"/>
                <a:cs typeface="Times New Roman"/>
              </a:rPr>
              <a:t>r</a:t>
            </a:r>
            <a:r>
              <a:rPr lang="en-US" sz="3200" dirty="0">
                <a:latin typeface="+mj-lt"/>
                <a:ea typeface="Arial"/>
                <a:cs typeface="Times New Roman"/>
              </a:rPr>
              <a:t>n</a:t>
            </a:r>
            <a:r>
              <a:rPr lang="en-US" sz="3200" spc="-15" dirty="0">
                <a:latin typeface="+mj-lt"/>
                <a:ea typeface="Arial"/>
                <a:cs typeface="Times New Roman"/>
              </a:rPr>
              <a:t>e</a:t>
            </a:r>
            <a:r>
              <a:rPr lang="en-US" sz="3200" spc="5" dirty="0">
                <a:latin typeface="+mj-lt"/>
                <a:ea typeface="Arial"/>
                <a:cs typeface="Times New Roman"/>
              </a:rPr>
              <a:t>r</a:t>
            </a:r>
            <a:r>
              <a:rPr lang="en-US" sz="3200" dirty="0">
                <a:latin typeface="+mj-lt"/>
                <a:ea typeface="Arial"/>
                <a:cs typeface="Times New Roman"/>
              </a:rPr>
              <a:t>s</a:t>
            </a:r>
            <a:r>
              <a:rPr lang="en-US" sz="3200" spc="10" dirty="0">
                <a:latin typeface="+mj-lt"/>
                <a:ea typeface="Arial"/>
                <a:cs typeface="Times New Roman"/>
              </a:rPr>
              <a:t> </a:t>
            </a:r>
            <a:r>
              <a:rPr lang="en-US" sz="3200" spc="-15" dirty="0">
                <a:latin typeface="+mj-lt"/>
                <a:ea typeface="Arial"/>
                <a:cs typeface="Times New Roman"/>
              </a:rPr>
              <a:t>w</a:t>
            </a:r>
            <a:r>
              <a:rPr lang="en-US" sz="3200" spc="-5" dirty="0">
                <a:latin typeface="+mj-lt"/>
                <a:ea typeface="Arial"/>
                <a:cs typeface="Times New Roman"/>
              </a:rPr>
              <a:t>il</a:t>
            </a:r>
            <a:r>
              <a:rPr lang="en-US" sz="3200" dirty="0">
                <a:latin typeface="+mj-lt"/>
                <a:ea typeface="Arial"/>
                <a:cs typeface="Times New Roman"/>
              </a:rPr>
              <a:t>l be</a:t>
            </a:r>
            <a:r>
              <a:rPr lang="en-US" sz="3200" spc="5" dirty="0">
                <a:latin typeface="+mj-lt"/>
                <a:ea typeface="Arial"/>
                <a:cs typeface="Times New Roman"/>
              </a:rPr>
              <a:t> </a:t>
            </a:r>
            <a:r>
              <a:rPr lang="en-US" sz="3200" dirty="0">
                <a:latin typeface="+mj-lt"/>
                <a:ea typeface="Arial"/>
                <a:cs typeface="Times New Roman"/>
              </a:rPr>
              <a:t>ab</a:t>
            </a:r>
            <a:r>
              <a:rPr lang="en-US" sz="3200" spc="-5" dirty="0">
                <a:latin typeface="+mj-lt"/>
                <a:ea typeface="Arial"/>
                <a:cs typeface="Times New Roman"/>
              </a:rPr>
              <a:t>l</a:t>
            </a:r>
            <a:r>
              <a:rPr lang="en-US" sz="3200" dirty="0">
                <a:latin typeface="+mj-lt"/>
                <a:ea typeface="Arial"/>
                <a:cs typeface="Times New Roman"/>
              </a:rPr>
              <a:t>e</a:t>
            </a:r>
            <a:r>
              <a:rPr lang="en-US" sz="3200" spc="5" dirty="0">
                <a:latin typeface="+mj-lt"/>
                <a:ea typeface="Arial"/>
                <a:cs typeface="Times New Roman"/>
              </a:rPr>
              <a:t> t</a:t>
            </a:r>
            <a:r>
              <a:rPr lang="en-US" sz="3200" spc="-15" dirty="0">
                <a:latin typeface="+mj-lt"/>
                <a:ea typeface="Arial"/>
                <a:cs typeface="Times New Roman"/>
              </a:rPr>
              <a:t>o</a:t>
            </a:r>
            <a:r>
              <a:rPr lang="en-US" sz="3200" dirty="0">
                <a:latin typeface="+mj-lt"/>
                <a:ea typeface="Arial"/>
                <a:cs typeface="Times New Roman"/>
              </a:rPr>
              <a:t>:</a:t>
            </a:r>
            <a:endParaRPr lang="en-US" sz="3200" dirty="0">
              <a:latin typeface="+mj-lt"/>
              <a:ea typeface="Calibri"/>
              <a:cs typeface="Times New Roman"/>
            </a:endParaRPr>
          </a:p>
          <a:p>
            <a:pPr marL="0" indent="0">
              <a:lnSpc>
                <a:spcPts val="650"/>
              </a:lnSpc>
              <a:spcBef>
                <a:spcPts val="30"/>
              </a:spcBef>
              <a:buNone/>
            </a:pPr>
            <a:r>
              <a:rPr lang="en-US" sz="4000" dirty="0">
                <a:latin typeface="+mj-lt"/>
                <a:ea typeface="Calibri"/>
                <a:cs typeface="Times New Roman"/>
              </a:rPr>
              <a:t> </a:t>
            </a:r>
          </a:p>
          <a:p>
            <a:pPr lvl="1"/>
            <a:r>
              <a:rPr lang="en-US" sz="2800" dirty="0"/>
              <a:t>Explain client’s rights</a:t>
            </a:r>
          </a:p>
          <a:p>
            <a:pPr lvl="1"/>
            <a:r>
              <a:rPr lang="en-US" sz="2800" dirty="0"/>
              <a:t>Describe the components of respectful maternity care (RMC) </a:t>
            </a:r>
          </a:p>
        </p:txBody>
      </p:sp>
      <p:sp>
        <p:nvSpPr>
          <p:cNvPr id="4" name="Title 3"/>
          <p:cNvSpPr>
            <a:spLocks noGrp="1"/>
          </p:cNvSpPr>
          <p:nvPr>
            <p:ph type="title"/>
          </p:nvPr>
        </p:nvSpPr>
        <p:spPr/>
        <p:txBody>
          <a:bodyPr>
            <a:noAutofit/>
          </a:bodyPr>
          <a:lstStyle/>
          <a:p>
            <a:r>
              <a:rPr lang="en-US" dirty="0" smtClean="0"/>
              <a:t>Learning Objectives</a:t>
            </a:r>
            <a:endParaRPr lang="en-US" dirty="0"/>
          </a:p>
        </p:txBody>
      </p:sp>
    </p:spTree>
    <p:extLst>
      <p:ext uri="{BB962C8B-B14F-4D97-AF65-F5344CB8AC3E}">
        <p14:creationId xmlns:p14="http://schemas.microsoft.com/office/powerpoint/2010/main" val="2693111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3</a:t>
            </a:fld>
            <a:endParaRPr lang="en-US"/>
          </a:p>
        </p:txBody>
      </p:sp>
      <p:sp>
        <p:nvSpPr>
          <p:cNvPr id="3" name="Content Placeholder 2"/>
          <p:cNvSpPr>
            <a:spLocks noGrp="1"/>
          </p:cNvSpPr>
          <p:nvPr>
            <p:ph sz="quarter" idx="13"/>
          </p:nvPr>
        </p:nvSpPr>
        <p:spPr>
          <a:xfrm>
            <a:off x="685800" y="1298448"/>
            <a:ext cx="8305800" cy="5102352"/>
          </a:xfrm>
        </p:spPr>
        <p:txBody>
          <a:bodyPr>
            <a:noAutofit/>
          </a:bodyPr>
          <a:lstStyle/>
          <a:p>
            <a:pPr lvl="0"/>
            <a:r>
              <a:rPr lang="en-US" sz="2800" dirty="0"/>
              <a:t>Every woman has the right to the highest attainable standard of health, which includes the right to dignified, respectful health care. This can dramatically reduce global rates of maternal morbidity and mortality </a:t>
            </a:r>
          </a:p>
          <a:p>
            <a:pPr lvl="0"/>
            <a:r>
              <a:rPr lang="en-US" sz="2800" dirty="0"/>
              <a:t>Disrespect and abuse during maternity care are a violation of women’s basic human rights</a:t>
            </a:r>
          </a:p>
          <a:p>
            <a:pPr lvl="0"/>
            <a:r>
              <a:rPr lang="en-US" sz="2800" dirty="0"/>
              <a:t>In providing services the focus should be on safe, high-quality, people-centered care</a:t>
            </a:r>
          </a:p>
          <a:p>
            <a:pPr marL="231775" indent="-228600">
              <a:spcBef>
                <a:spcPts val="1200"/>
              </a:spcBef>
              <a:tabLst>
                <a:tab pos="231775" algn="l"/>
              </a:tabLst>
            </a:pPr>
            <a:endParaRPr lang="en-US" sz="2400" dirty="0"/>
          </a:p>
        </p:txBody>
      </p:sp>
      <p:sp>
        <p:nvSpPr>
          <p:cNvPr id="4" name="Title 3"/>
          <p:cNvSpPr>
            <a:spLocks noGrp="1"/>
          </p:cNvSpPr>
          <p:nvPr>
            <p:ph type="title"/>
          </p:nvPr>
        </p:nvSpPr>
        <p:spPr/>
        <p:txBody>
          <a:bodyPr>
            <a:noAutofit/>
          </a:bodyPr>
          <a:lstStyle/>
          <a:p>
            <a:r>
              <a:rPr lang="en-US" dirty="0"/>
              <a:t/>
            </a:r>
            <a:br>
              <a:rPr lang="en-US" dirty="0"/>
            </a:br>
            <a:r>
              <a:rPr lang="en-US" dirty="0"/>
              <a:t>Key </a:t>
            </a:r>
            <a:r>
              <a:rPr lang="en-US" dirty="0" smtClean="0"/>
              <a:t>Messages</a:t>
            </a:r>
            <a:endParaRPr lang="en-US" dirty="0"/>
          </a:p>
        </p:txBody>
      </p:sp>
    </p:spTree>
    <p:extLst>
      <p:ext uri="{BB962C8B-B14F-4D97-AF65-F5344CB8AC3E}">
        <p14:creationId xmlns:p14="http://schemas.microsoft.com/office/powerpoint/2010/main" val="3645801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Soh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TotalTime>
  <Words>83</Words>
  <Application>Microsoft Office PowerPoint</Application>
  <PresentationFormat>On-screen Show (4:3)</PresentationFormat>
  <Paragraphs>12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2_Soho</vt:lpstr>
      <vt:lpstr>Respectful Maternity Care</vt:lpstr>
      <vt:lpstr>Learning Objectives</vt:lpstr>
      <vt:lpstr> Key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for and management of PPH</dc:title>
  <dc:creator>Dr. Sunita Dhamija</dc:creator>
  <cp:lastModifiedBy>Jhpiego</cp:lastModifiedBy>
  <cp:revision>130</cp:revision>
  <dcterms:created xsi:type="dcterms:W3CDTF">2006-08-16T00:00:00Z</dcterms:created>
  <dcterms:modified xsi:type="dcterms:W3CDTF">2015-04-26T06:29:55Z</dcterms:modified>
</cp:coreProperties>
</file>