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wmf" ContentType="image/x-wmf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877" r:id="rId1"/>
  </p:sldMasterIdLst>
  <p:notesMasterIdLst>
    <p:notesMasterId r:id="rId28"/>
  </p:notesMasterIdLst>
  <p:sldIdLst>
    <p:sldId id="256" r:id="rId2"/>
    <p:sldId id="334" r:id="rId3"/>
    <p:sldId id="336" r:id="rId4"/>
    <p:sldId id="337" r:id="rId5"/>
    <p:sldId id="327" r:id="rId6"/>
    <p:sldId id="310" r:id="rId7"/>
    <p:sldId id="311" r:id="rId8"/>
    <p:sldId id="319" r:id="rId9"/>
    <p:sldId id="320" r:id="rId10"/>
    <p:sldId id="338" r:id="rId11"/>
    <p:sldId id="339" r:id="rId12"/>
    <p:sldId id="341" r:id="rId13"/>
    <p:sldId id="342" r:id="rId14"/>
    <p:sldId id="321" r:id="rId15"/>
    <p:sldId id="322" r:id="rId16"/>
    <p:sldId id="329" r:id="rId17"/>
    <p:sldId id="333" r:id="rId18"/>
    <p:sldId id="312" r:id="rId19"/>
    <p:sldId id="313" r:id="rId20"/>
    <p:sldId id="314" r:id="rId21"/>
    <p:sldId id="315" r:id="rId22"/>
    <p:sldId id="316" r:id="rId23"/>
    <p:sldId id="317" r:id="rId24"/>
    <p:sldId id="318" r:id="rId25"/>
    <p:sldId id="335" r:id="rId26"/>
    <p:sldId id="332" r:id="rId2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DD9C3"/>
    <a:srgbClr val="A9432B"/>
    <a:srgbClr val="662C57"/>
    <a:srgbClr val="000000"/>
    <a:srgbClr val="453D3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0" d="100"/>
          <a:sy n="70" d="100"/>
        </p:scale>
        <p:origin x="-1374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D7EDB02-AB05-4138-87A9-DF2B1EFDA931}" type="datetimeFigureOut">
              <a:rPr lang="en-US" smtClean="0"/>
              <a:t>7/18/2016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1C89C6A-A9EB-4A8D-8CA7-05AF436563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504027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pc="0" dirty="0" smtClean="0">
                <a:solidFill>
                  <a:schemeClr val="tx1"/>
                </a:solidFill>
                <a:latin typeface="Candara (Body)"/>
                <a:cs typeface="+mn-cs"/>
              </a:rPr>
              <a:t>Will breastfeed longer, longer duration of breastfeeding is linked to reduced risk of breast and ovarian cancer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C89C6A-A9EB-4A8D-8CA7-05AF4365635B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123391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pc="0" dirty="0" smtClean="0">
                <a:solidFill>
                  <a:schemeClr val="tx1"/>
                </a:solidFill>
                <a:latin typeface="Candara (Body)"/>
                <a:cs typeface="+mn-cs"/>
              </a:rPr>
              <a:t>Will breastfeed longer, longer duration of breastfeeding is linked to reduced risk of breast and ovarian cancer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C89C6A-A9EB-4A8D-8CA7-05AF4365635B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123391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3.jpg"/><Relationship Id="rId4" Type="http://schemas.openxmlformats.org/officeDocument/2006/relationships/image" Target="../media/image4.pn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3409950" cy="6858000"/>
          </a:xfrm>
          <a:prstGeom prst="rect">
            <a:avLst/>
          </a:prstGeom>
          <a:solidFill>
            <a:srgbClr val="DDD9C3">
              <a:alpha val="7529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733800" y="3657600"/>
            <a:ext cx="5120640" cy="819150"/>
          </a:xfrm>
        </p:spPr>
        <p:txBody>
          <a:bodyPr>
            <a:normAutofit/>
          </a:bodyPr>
          <a:lstStyle>
            <a:lvl1pPr marL="0" indent="0" algn="l">
              <a:buNone/>
              <a:defRPr sz="2400" b="0" i="0" cap="none" spc="120" baseline="0">
                <a:solidFill>
                  <a:srgbClr val="000000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991475" y="6429375"/>
            <a:ext cx="876300" cy="292100"/>
          </a:xfr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fld id="{6F42FDE4-A7DD-41A7-A0A6-9B649FB43336}" type="slidenum">
              <a:rPr lang="en-US" smtClean="0"/>
              <a:pPr/>
              <a:t>‹#›</a:t>
            </a:fld>
            <a:endParaRPr lang="en-US" sz="1400" dirty="0"/>
          </a:p>
        </p:txBody>
      </p:sp>
      <p:sp>
        <p:nvSpPr>
          <p:cNvPr id="14" name="Rectangle 13"/>
          <p:cNvSpPr/>
          <p:nvPr userDrawn="1"/>
        </p:nvSpPr>
        <p:spPr>
          <a:xfrm>
            <a:off x="0" y="1600200"/>
            <a:ext cx="9143998" cy="1219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 userDrawn="1"/>
        </p:nvSpPr>
        <p:spPr>
          <a:xfrm rot="16200000">
            <a:off x="4038601" y="-2286001"/>
            <a:ext cx="1066800" cy="8991601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itle 9"/>
          <p:cNvSpPr>
            <a:spLocks noGrp="1"/>
          </p:cNvSpPr>
          <p:nvPr>
            <p:ph type="title"/>
          </p:nvPr>
        </p:nvSpPr>
        <p:spPr>
          <a:xfrm>
            <a:off x="152400" y="1752600"/>
            <a:ext cx="8839200" cy="914400"/>
          </a:xfrm>
        </p:spPr>
        <p:txBody>
          <a:bodyPr>
            <a:normAutofit/>
          </a:bodyPr>
          <a:lstStyle>
            <a:lvl1pPr algn="ctr">
              <a:defRPr sz="4000" b="1" cap="all" baseline="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0" y="209725"/>
            <a:ext cx="462194" cy="78087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 cstate="print">
            <a:clrChange>
              <a:clrFrom>
                <a:srgbClr val="FFFFFE"/>
              </a:clrFrom>
              <a:clrTo>
                <a:srgbClr val="FFFF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5799" y="243765"/>
            <a:ext cx="838200" cy="7279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449493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1" name="Content Placeholder 30"/>
          <p:cNvSpPr>
            <a:spLocks noGrp="1"/>
          </p:cNvSpPr>
          <p:nvPr>
            <p:ph sz="quarter" idx="13"/>
          </p:nvPr>
        </p:nvSpPr>
        <p:spPr>
          <a:xfrm>
            <a:off x="274320" y="1298448"/>
            <a:ext cx="8595360" cy="4937760"/>
          </a:xfrm>
        </p:spPr>
        <p:txBody>
          <a:bodyPr/>
          <a:lstStyle>
            <a:lvl1pPr>
              <a:buClr>
                <a:srgbClr val="662C57"/>
              </a:buClr>
              <a:defRPr>
                <a:solidFill>
                  <a:srgbClr val="000000"/>
                </a:solidFill>
              </a:defRPr>
            </a:lvl1pPr>
            <a:lvl2pPr>
              <a:buClr>
                <a:srgbClr val="662C57"/>
              </a:buClr>
              <a:defRPr>
                <a:solidFill>
                  <a:srgbClr val="000000"/>
                </a:solidFill>
              </a:defRPr>
            </a:lvl2pPr>
            <a:lvl3pPr>
              <a:buClr>
                <a:srgbClr val="662C57"/>
              </a:buClr>
              <a:defRPr>
                <a:solidFill>
                  <a:srgbClr val="000000"/>
                </a:solidFill>
              </a:defRPr>
            </a:lvl3pPr>
            <a:lvl4pPr>
              <a:buClr>
                <a:srgbClr val="662C57"/>
              </a:buClr>
              <a:defRPr>
                <a:solidFill>
                  <a:srgbClr val="000000"/>
                </a:solidFill>
              </a:defRPr>
            </a:lvl4pPr>
            <a:lvl5pPr>
              <a:buClr>
                <a:srgbClr val="662C57"/>
              </a:buClr>
              <a:defRPr>
                <a:solidFill>
                  <a:srgbClr val="000000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Rectangle 14"/>
          <p:cNvSpPr/>
          <p:nvPr userDrawn="1"/>
        </p:nvSpPr>
        <p:spPr>
          <a:xfrm rot="5400000">
            <a:off x="4114449" y="-3886550"/>
            <a:ext cx="914402" cy="9144701"/>
          </a:xfrm>
          <a:prstGeom prst="rect">
            <a:avLst/>
          </a:prstGeom>
          <a:solidFill>
            <a:srgbClr val="DDD9C3">
              <a:alpha val="7568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itle Placeholder 1"/>
          <p:cNvSpPr>
            <a:spLocks noGrp="1"/>
          </p:cNvSpPr>
          <p:nvPr>
            <p:ph type="title"/>
          </p:nvPr>
        </p:nvSpPr>
        <p:spPr>
          <a:xfrm>
            <a:off x="276225" y="228601"/>
            <a:ext cx="8591550" cy="761999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>
            <a:lvl1pPr algn="ctr">
              <a:defRPr b="1">
                <a:solidFill>
                  <a:srgbClr val="A9432B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grpSp>
        <p:nvGrpSpPr>
          <p:cNvPr id="17" name="Group 16"/>
          <p:cNvGrpSpPr/>
          <p:nvPr userDrawn="1"/>
        </p:nvGrpSpPr>
        <p:grpSpPr>
          <a:xfrm>
            <a:off x="457200" y="6172200"/>
            <a:ext cx="1004453" cy="514668"/>
            <a:chOff x="457200" y="6172200"/>
            <a:chExt cx="1004453" cy="514668"/>
          </a:xfrm>
        </p:grpSpPr>
        <p:pic>
          <p:nvPicPr>
            <p:cNvPr id="18" name="Picture 17"/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7200" y="6172200"/>
              <a:ext cx="304628" cy="514668"/>
            </a:xfrm>
            <a:prstGeom prst="rect">
              <a:avLst/>
            </a:prstGeom>
          </p:spPr>
        </p:pic>
        <p:pic>
          <p:nvPicPr>
            <p:cNvPr id="19" name="Picture 18"/>
            <p:cNvPicPr>
              <a:picLocks noChangeAspect="1"/>
            </p:cNvPicPr>
            <p:nvPr userDrawn="1"/>
          </p:nvPicPr>
          <p:blipFill>
            <a:blip r:embed="rId3" cstate="print">
              <a:clrChange>
                <a:clrFrom>
                  <a:srgbClr val="FFFFFE"/>
                </a:clrFrom>
                <a:clrTo>
                  <a:srgbClr val="FFFFFE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09203" y="6194635"/>
              <a:ext cx="552450" cy="479793"/>
            </a:xfrm>
            <a:prstGeom prst="rect">
              <a:avLst/>
            </a:prstGeom>
          </p:spPr>
        </p:pic>
      </p:grp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76201" y="76201"/>
            <a:ext cx="8991600" cy="67056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04800" y="3886200"/>
            <a:ext cx="1981200" cy="1828800"/>
          </a:xfrm>
        </p:spPr>
        <p:txBody>
          <a:bodyPr anchor="ctr">
            <a:normAutofit/>
          </a:bodyPr>
          <a:lstStyle>
            <a:lvl1pPr marL="0" indent="0" algn="l">
              <a:buNone/>
              <a:defRPr sz="19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endParaRPr 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6F42FDE4-A7DD-41A7-A0A6-9B649FB43336}" type="slidenum">
              <a:rPr kumimoji="0" lang="en-US" smtClean="0"/>
              <a:t>‹#›</a:t>
            </a:fld>
            <a:endParaRPr kumimoji="0" lang="en-US" sz="1400" dirty="0">
              <a:solidFill>
                <a:srgbClr val="FFFFFF"/>
              </a:solidFill>
            </a:endParaRPr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endParaRPr kumimoji="0" lang="en-US"/>
          </a:p>
        </p:txBody>
      </p:sp>
      <p:sp>
        <p:nvSpPr>
          <p:cNvPr id="9" name="Rectangle 8"/>
          <p:cNvSpPr/>
          <p:nvPr userDrawn="1"/>
        </p:nvSpPr>
        <p:spPr>
          <a:xfrm>
            <a:off x="0" y="1066800"/>
            <a:ext cx="9143998" cy="1219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 userDrawn="1"/>
        </p:nvSpPr>
        <p:spPr>
          <a:xfrm rot="16200000">
            <a:off x="4038601" y="-2819401"/>
            <a:ext cx="1066800" cy="899160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itle 12"/>
          <p:cNvSpPr>
            <a:spLocks noGrp="1"/>
          </p:cNvSpPr>
          <p:nvPr>
            <p:ph type="title"/>
          </p:nvPr>
        </p:nvSpPr>
        <p:spPr>
          <a:xfrm>
            <a:off x="152400" y="1219200"/>
            <a:ext cx="8839200" cy="914400"/>
          </a:xfrm>
        </p:spPr>
        <p:txBody>
          <a:bodyPr/>
          <a:lstStyle>
            <a:lvl1pPr algn="l">
              <a:defRPr sz="4000" spc="150" baseline="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 userDrawn="1"/>
        </p:nvSpPr>
        <p:spPr>
          <a:xfrm>
            <a:off x="0" y="-304800"/>
            <a:ext cx="9144000" cy="1447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209800" y="2130425"/>
            <a:ext cx="6248400" cy="1470025"/>
          </a:xfrm>
          <a:prstGeom prst="rect">
            <a:avLst/>
          </a:prstGeom>
        </p:spPr>
        <p:txBody>
          <a:bodyPr/>
          <a:lstStyle>
            <a:lvl1pPr algn="r">
              <a:defRPr sz="3200" b="1">
                <a:solidFill>
                  <a:srgbClr val="453D3D"/>
                </a:solidFill>
                <a:latin typeface="Helvetica" panose="020B0604020202030204" pitchFamily="34" charset="0"/>
              </a:defRPr>
            </a:lvl1pPr>
          </a:lstStyle>
          <a:p>
            <a:pPr lvl="0"/>
            <a:r>
              <a:rPr lang="en-US" noProof="0" dirty="0" smtClean="0"/>
              <a:t>Click to edit Master title style</a:t>
            </a:r>
          </a:p>
        </p:txBody>
      </p:sp>
      <p:sp>
        <p:nvSpPr>
          <p:cNvPr id="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048000" y="3886200"/>
            <a:ext cx="5410200" cy="1143000"/>
          </a:xfrm>
          <a:prstGeom prst="rect">
            <a:avLst/>
          </a:prstGeom>
        </p:spPr>
        <p:txBody>
          <a:bodyPr/>
          <a:lstStyle>
            <a:lvl1pPr marL="0" indent="0" algn="r">
              <a:buFont typeface="Wingdings" pitchFamily="2" charset="2"/>
              <a:buNone/>
              <a:defRPr sz="1800" b="1">
                <a:solidFill>
                  <a:srgbClr val="453D3D"/>
                </a:solidFill>
                <a:latin typeface="Helvetica" panose="020B0604020202030204" pitchFamily="34" charset="0"/>
              </a:defRPr>
            </a:lvl1pPr>
          </a:lstStyle>
          <a:p>
            <a:pPr lvl="0"/>
            <a:r>
              <a:rPr lang="en-US" noProof="0" dirty="0" smtClean="0"/>
              <a:t>Click to edit Master subtitle style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 rot="5400000">
            <a:off x="4114449" y="-3886550"/>
            <a:ext cx="914402" cy="9144701"/>
          </a:xfrm>
          <a:prstGeom prst="rect">
            <a:avLst/>
          </a:prstGeom>
          <a:solidFill>
            <a:srgbClr val="DDD9C3">
              <a:alpha val="7568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1" name="Content Placeholder 30"/>
          <p:cNvSpPr>
            <a:spLocks noGrp="1"/>
          </p:cNvSpPr>
          <p:nvPr>
            <p:ph sz="quarter" idx="13"/>
          </p:nvPr>
        </p:nvSpPr>
        <p:spPr>
          <a:xfrm>
            <a:off x="274320" y="1298448"/>
            <a:ext cx="8595360" cy="4937760"/>
          </a:xfrm>
        </p:spPr>
        <p:txBody>
          <a:bodyPr/>
          <a:lstStyle>
            <a:lvl1pPr>
              <a:buClr>
                <a:srgbClr val="A9432B"/>
              </a:buClr>
              <a:defRPr>
                <a:solidFill>
                  <a:srgbClr val="000000"/>
                </a:solidFill>
              </a:defRPr>
            </a:lvl1pPr>
            <a:lvl2pPr>
              <a:buClr>
                <a:srgbClr val="A9432B"/>
              </a:buClr>
              <a:defRPr>
                <a:solidFill>
                  <a:srgbClr val="000000"/>
                </a:solidFill>
              </a:defRPr>
            </a:lvl2pPr>
            <a:lvl3pPr>
              <a:buClr>
                <a:srgbClr val="A9432B"/>
              </a:buClr>
              <a:defRPr>
                <a:solidFill>
                  <a:srgbClr val="000000"/>
                </a:solidFill>
              </a:defRPr>
            </a:lvl3pPr>
            <a:lvl4pPr>
              <a:buClr>
                <a:srgbClr val="A9432B"/>
              </a:buClr>
              <a:defRPr>
                <a:solidFill>
                  <a:srgbClr val="000000"/>
                </a:solidFill>
              </a:defRPr>
            </a:lvl4pPr>
            <a:lvl5pPr>
              <a:buClr>
                <a:srgbClr val="A9432B"/>
              </a:buClr>
              <a:defRPr>
                <a:solidFill>
                  <a:srgbClr val="000000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itle Placeholder 1"/>
          <p:cNvSpPr>
            <a:spLocks noGrp="1"/>
          </p:cNvSpPr>
          <p:nvPr>
            <p:ph type="title"/>
          </p:nvPr>
        </p:nvSpPr>
        <p:spPr>
          <a:xfrm>
            <a:off x="276225" y="228601"/>
            <a:ext cx="8591550" cy="761999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>
            <a:lvl1pPr algn="ctr">
              <a:defRPr b="1">
                <a:solidFill>
                  <a:srgbClr val="A9432B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grpSp>
        <p:nvGrpSpPr>
          <p:cNvPr id="2" name="Group 1"/>
          <p:cNvGrpSpPr/>
          <p:nvPr userDrawn="1"/>
        </p:nvGrpSpPr>
        <p:grpSpPr>
          <a:xfrm>
            <a:off x="457200" y="6172200"/>
            <a:ext cx="1004453" cy="514668"/>
            <a:chOff x="457200" y="6172200"/>
            <a:chExt cx="1004453" cy="514668"/>
          </a:xfrm>
        </p:grpSpPr>
        <p:pic>
          <p:nvPicPr>
            <p:cNvPr id="13" name="Picture 12"/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7200" y="6172200"/>
              <a:ext cx="304628" cy="514668"/>
            </a:xfrm>
            <a:prstGeom prst="rect">
              <a:avLst/>
            </a:prstGeom>
          </p:spPr>
        </p:pic>
        <p:pic>
          <p:nvPicPr>
            <p:cNvPr id="14" name="Picture 13"/>
            <p:cNvPicPr>
              <a:picLocks noChangeAspect="1"/>
            </p:cNvPicPr>
            <p:nvPr userDrawn="1"/>
          </p:nvPicPr>
          <p:blipFill>
            <a:blip r:embed="rId3" cstate="print">
              <a:clrChange>
                <a:clrFrom>
                  <a:srgbClr val="FFFFFE"/>
                </a:clrFrom>
                <a:clrTo>
                  <a:srgbClr val="FFFFFE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09203" y="6194635"/>
              <a:ext cx="552450" cy="479793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7633634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3409950" cy="6858000"/>
          </a:xfrm>
          <a:prstGeom prst="rect">
            <a:avLst/>
          </a:prstGeom>
          <a:solidFill>
            <a:srgbClr val="DDD9C3">
              <a:alpha val="7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5" name="Subtitle 2"/>
          <p:cNvSpPr>
            <a:spLocks noGrp="1"/>
          </p:cNvSpPr>
          <p:nvPr>
            <p:ph type="subTitle" idx="1"/>
          </p:nvPr>
        </p:nvSpPr>
        <p:spPr>
          <a:xfrm>
            <a:off x="3743324" y="1400174"/>
            <a:ext cx="5120640" cy="1476375"/>
          </a:xfrm>
        </p:spPr>
        <p:txBody>
          <a:bodyPr anchor="b" anchorCtr="0">
            <a:normAutofit/>
          </a:bodyPr>
          <a:lstStyle>
            <a:lvl1pPr marL="0" indent="0" algn="l">
              <a:buNone/>
              <a:defRPr sz="2400" b="0" i="0" cap="none" spc="120" baseline="0">
                <a:solidFill>
                  <a:srgbClr val="000000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3733800" y="2895599"/>
            <a:ext cx="5129543" cy="2667001"/>
          </a:xfrm>
        </p:spPr>
        <p:txBody>
          <a:bodyPr anchor="t">
            <a:normAutofit/>
          </a:bodyPr>
          <a:lstStyle>
            <a:lvl1pPr>
              <a:defRPr kumimoji="0" lang="en-US" sz="4000" b="0" i="0" u="none" strike="noStrike" kern="1200" cap="all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j-ea"/>
                <a:cs typeface="Tunga" pitchFamily="2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154497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 rot="5400000">
            <a:off x="4114449" y="-3886550"/>
            <a:ext cx="914402" cy="9144701"/>
          </a:xfrm>
          <a:prstGeom prst="rect">
            <a:avLst/>
          </a:prstGeom>
          <a:solidFill>
            <a:srgbClr val="DDD9C3">
              <a:alpha val="7568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Title Placeholder 1"/>
          <p:cNvSpPr>
            <a:spLocks noGrp="1"/>
          </p:cNvSpPr>
          <p:nvPr>
            <p:ph type="title"/>
          </p:nvPr>
        </p:nvSpPr>
        <p:spPr>
          <a:xfrm>
            <a:off x="276225" y="228601"/>
            <a:ext cx="8591550" cy="838199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>
            <a:lvl1pPr>
              <a:defRPr lang="en-US" b="1" dirty="0">
                <a:solidFill>
                  <a:srgbClr val="A9432B"/>
                </a:solidFill>
              </a:defRPr>
            </a:lvl1pPr>
          </a:lstStyle>
          <a:p>
            <a:pPr lvl="0" algn="ctr"/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3"/>
          </p:nvPr>
        </p:nvSpPr>
        <p:spPr>
          <a:xfrm>
            <a:off x="276225" y="1298448"/>
            <a:ext cx="4251960" cy="4937760"/>
          </a:xfrm>
        </p:spPr>
        <p:txBody>
          <a:bodyPr>
            <a:normAutofit/>
          </a:bodyPr>
          <a:lstStyle>
            <a:lvl1pPr>
              <a:buClr>
                <a:srgbClr val="662C57"/>
              </a:buClr>
              <a:defRPr sz="2000">
                <a:solidFill>
                  <a:srgbClr val="000000"/>
                </a:solidFill>
              </a:defRPr>
            </a:lvl1pPr>
            <a:lvl2pPr>
              <a:buClr>
                <a:srgbClr val="662C57"/>
              </a:buClr>
              <a:defRPr sz="1800">
                <a:solidFill>
                  <a:srgbClr val="000000"/>
                </a:solidFill>
              </a:defRPr>
            </a:lvl2pPr>
            <a:lvl3pPr>
              <a:buClr>
                <a:srgbClr val="662C57"/>
              </a:buClr>
              <a:defRPr sz="1600">
                <a:solidFill>
                  <a:srgbClr val="000000"/>
                </a:solidFill>
              </a:defRPr>
            </a:lvl3pPr>
            <a:lvl4pPr>
              <a:buClr>
                <a:srgbClr val="662C57"/>
              </a:buClr>
              <a:defRPr sz="1600">
                <a:solidFill>
                  <a:srgbClr val="000000"/>
                </a:solidFill>
              </a:defRPr>
            </a:lvl4pPr>
            <a:lvl5pPr>
              <a:buClr>
                <a:srgbClr val="662C57"/>
              </a:buClr>
              <a:defRPr sz="1600">
                <a:solidFill>
                  <a:srgbClr val="000000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1"/>
          <p:cNvSpPr>
            <a:spLocks noGrp="1"/>
          </p:cNvSpPr>
          <p:nvPr>
            <p:ph sz="quarter" idx="14"/>
          </p:nvPr>
        </p:nvSpPr>
        <p:spPr>
          <a:xfrm>
            <a:off x="4615815" y="1298448"/>
            <a:ext cx="4251960" cy="4937760"/>
          </a:xfrm>
        </p:spPr>
        <p:txBody>
          <a:bodyPr>
            <a:normAutofit/>
          </a:bodyPr>
          <a:lstStyle>
            <a:lvl1pPr>
              <a:buClr>
                <a:srgbClr val="662C57"/>
              </a:buClr>
              <a:defRPr sz="2000">
                <a:solidFill>
                  <a:srgbClr val="000000"/>
                </a:solidFill>
              </a:defRPr>
            </a:lvl1pPr>
            <a:lvl2pPr>
              <a:buClr>
                <a:srgbClr val="662C57"/>
              </a:buClr>
              <a:defRPr sz="1800">
                <a:solidFill>
                  <a:srgbClr val="000000"/>
                </a:solidFill>
              </a:defRPr>
            </a:lvl2pPr>
            <a:lvl3pPr>
              <a:buClr>
                <a:srgbClr val="662C57"/>
              </a:buClr>
              <a:defRPr sz="1600">
                <a:solidFill>
                  <a:srgbClr val="000000"/>
                </a:solidFill>
              </a:defRPr>
            </a:lvl3pPr>
            <a:lvl4pPr>
              <a:buClr>
                <a:srgbClr val="662C57"/>
              </a:buClr>
              <a:defRPr sz="1600">
                <a:solidFill>
                  <a:srgbClr val="000000"/>
                </a:solidFill>
              </a:defRPr>
            </a:lvl4pPr>
            <a:lvl5pPr>
              <a:buClr>
                <a:srgbClr val="662C57"/>
              </a:buClr>
              <a:defRPr sz="1600">
                <a:solidFill>
                  <a:srgbClr val="000000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grpSp>
        <p:nvGrpSpPr>
          <p:cNvPr id="16" name="Group 15"/>
          <p:cNvGrpSpPr/>
          <p:nvPr userDrawn="1"/>
        </p:nvGrpSpPr>
        <p:grpSpPr>
          <a:xfrm>
            <a:off x="457200" y="6172200"/>
            <a:ext cx="1004453" cy="514668"/>
            <a:chOff x="457200" y="6172200"/>
            <a:chExt cx="1004453" cy="514668"/>
          </a:xfrm>
        </p:grpSpPr>
        <p:pic>
          <p:nvPicPr>
            <p:cNvPr id="17" name="Picture 16"/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7200" y="6172200"/>
              <a:ext cx="304628" cy="514668"/>
            </a:xfrm>
            <a:prstGeom prst="rect">
              <a:avLst/>
            </a:prstGeom>
          </p:spPr>
        </p:pic>
        <p:pic>
          <p:nvPicPr>
            <p:cNvPr id="18" name="Picture 17"/>
            <p:cNvPicPr>
              <a:picLocks noChangeAspect="1"/>
            </p:cNvPicPr>
            <p:nvPr userDrawn="1"/>
          </p:nvPicPr>
          <p:blipFill>
            <a:blip r:embed="rId3" cstate="print">
              <a:clrChange>
                <a:clrFrom>
                  <a:srgbClr val="FFFFFE"/>
                </a:clrFrom>
                <a:clrTo>
                  <a:srgbClr val="FFFFFE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09203" y="6194635"/>
              <a:ext cx="552450" cy="479793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9063717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3"/>
          </p:nvPr>
        </p:nvSpPr>
        <p:spPr>
          <a:xfrm>
            <a:off x="276225" y="1298448"/>
            <a:ext cx="4251960" cy="4937760"/>
          </a:xfrm>
        </p:spPr>
        <p:txBody>
          <a:bodyPr>
            <a:normAutofit/>
          </a:bodyPr>
          <a:lstStyle>
            <a:lvl1pPr>
              <a:buClr>
                <a:srgbClr val="662C57"/>
              </a:buClr>
              <a:defRPr sz="2000">
                <a:solidFill>
                  <a:srgbClr val="000000"/>
                </a:solidFill>
              </a:defRPr>
            </a:lvl1pPr>
            <a:lvl2pPr>
              <a:buClr>
                <a:srgbClr val="662C57"/>
              </a:buClr>
              <a:defRPr sz="1800">
                <a:solidFill>
                  <a:srgbClr val="000000"/>
                </a:solidFill>
              </a:defRPr>
            </a:lvl2pPr>
            <a:lvl3pPr>
              <a:buClr>
                <a:srgbClr val="662C57"/>
              </a:buClr>
              <a:defRPr sz="1600">
                <a:solidFill>
                  <a:srgbClr val="000000"/>
                </a:solidFill>
              </a:defRPr>
            </a:lvl3pPr>
            <a:lvl4pPr>
              <a:buClr>
                <a:srgbClr val="662C57"/>
              </a:buClr>
              <a:defRPr sz="1600">
                <a:solidFill>
                  <a:srgbClr val="000000"/>
                </a:solidFill>
              </a:defRPr>
            </a:lvl4pPr>
            <a:lvl5pPr>
              <a:buClr>
                <a:srgbClr val="662C57"/>
              </a:buClr>
              <a:defRPr sz="1600">
                <a:solidFill>
                  <a:srgbClr val="000000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1"/>
          <p:cNvSpPr>
            <a:spLocks noGrp="1"/>
          </p:cNvSpPr>
          <p:nvPr>
            <p:ph sz="quarter" idx="14"/>
          </p:nvPr>
        </p:nvSpPr>
        <p:spPr>
          <a:xfrm>
            <a:off x="4615815" y="1298448"/>
            <a:ext cx="4251960" cy="4937760"/>
          </a:xfrm>
        </p:spPr>
        <p:txBody>
          <a:bodyPr>
            <a:normAutofit/>
          </a:bodyPr>
          <a:lstStyle>
            <a:lvl1pPr>
              <a:buClr>
                <a:srgbClr val="662C57"/>
              </a:buClr>
              <a:defRPr sz="2000">
                <a:solidFill>
                  <a:srgbClr val="000000"/>
                </a:solidFill>
              </a:defRPr>
            </a:lvl1pPr>
            <a:lvl2pPr>
              <a:buClr>
                <a:srgbClr val="662C57"/>
              </a:buClr>
              <a:defRPr sz="1800">
                <a:solidFill>
                  <a:srgbClr val="000000"/>
                </a:solidFill>
              </a:defRPr>
            </a:lvl2pPr>
            <a:lvl3pPr>
              <a:buClr>
                <a:srgbClr val="662C57"/>
              </a:buClr>
              <a:defRPr sz="1600">
                <a:solidFill>
                  <a:srgbClr val="000000"/>
                </a:solidFill>
              </a:defRPr>
            </a:lvl3pPr>
            <a:lvl4pPr>
              <a:buClr>
                <a:srgbClr val="662C57"/>
              </a:buClr>
              <a:defRPr sz="1600">
                <a:solidFill>
                  <a:srgbClr val="000000"/>
                </a:solidFill>
              </a:defRPr>
            </a:lvl4pPr>
            <a:lvl5pPr>
              <a:buClr>
                <a:srgbClr val="662C57"/>
              </a:buClr>
              <a:defRPr sz="1600">
                <a:solidFill>
                  <a:srgbClr val="000000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pic>
        <p:nvPicPr>
          <p:cNvPr id="16" name="Picture 3"/>
          <p:cNvPicPr>
            <a:picLocks noChangeAspect="1" noChangeArrowheads="1"/>
          </p:cNvPicPr>
          <p:nvPr userDrawn="1"/>
        </p:nvPicPr>
        <p:blipFill rotWithShape="1">
          <a:blip r:embed="rId2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0951"/>
          <a:stretch/>
        </p:blipFill>
        <p:spPr bwMode="auto">
          <a:xfrm>
            <a:off x="4114800" y="1282700"/>
            <a:ext cx="685800" cy="5499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Rectangle 16"/>
          <p:cNvSpPr/>
          <p:nvPr userDrawn="1"/>
        </p:nvSpPr>
        <p:spPr>
          <a:xfrm rot="5400000">
            <a:off x="4114449" y="-3886550"/>
            <a:ext cx="914402" cy="9144701"/>
          </a:xfrm>
          <a:prstGeom prst="rect">
            <a:avLst/>
          </a:prstGeom>
          <a:solidFill>
            <a:srgbClr val="DDD9C3">
              <a:alpha val="7568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itle Placeholder 1"/>
          <p:cNvSpPr>
            <a:spLocks noGrp="1"/>
          </p:cNvSpPr>
          <p:nvPr>
            <p:ph type="title"/>
          </p:nvPr>
        </p:nvSpPr>
        <p:spPr>
          <a:xfrm>
            <a:off x="276225" y="228601"/>
            <a:ext cx="8591550" cy="761999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>
            <a:lvl1pPr algn="ctr">
              <a:defRPr b="1">
                <a:solidFill>
                  <a:srgbClr val="A9432B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grpSp>
        <p:nvGrpSpPr>
          <p:cNvPr id="19" name="Group 18"/>
          <p:cNvGrpSpPr/>
          <p:nvPr userDrawn="1"/>
        </p:nvGrpSpPr>
        <p:grpSpPr>
          <a:xfrm>
            <a:off x="457200" y="6172200"/>
            <a:ext cx="1004453" cy="514668"/>
            <a:chOff x="457200" y="6172200"/>
            <a:chExt cx="1004453" cy="514668"/>
          </a:xfrm>
        </p:grpSpPr>
        <p:pic>
          <p:nvPicPr>
            <p:cNvPr id="20" name="Picture 19"/>
            <p:cNvPicPr>
              <a:picLocks noChangeAspect="1"/>
            </p:cNvPicPr>
            <p:nvPr userDrawn="1"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7200" y="6172200"/>
              <a:ext cx="304628" cy="514668"/>
            </a:xfrm>
            <a:prstGeom prst="rect">
              <a:avLst/>
            </a:prstGeom>
          </p:spPr>
        </p:pic>
        <p:pic>
          <p:nvPicPr>
            <p:cNvPr id="21" name="Picture 20"/>
            <p:cNvPicPr>
              <a:picLocks noChangeAspect="1"/>
            </p:cNvPicPr>
            <p:nvPr userDrawn="1"/>
          </p:nvPicPr>
          <p:blipFill>
            <a:blip r:embed="rId5" cstate="print">
              <a:clrChange>
                <a:clrFrom>
                  <a:srgbClr val="FFFFFE"/>
                </a:clrFrom>
                <a:clrTo>
                  <a:srgbClr val="FFFFFE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09203" y="6194635"/>
              <a:ext cx="552450" cy="479793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02007718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Content Placeholder 11"/>
          <p:cNvSpPr>
            <a:spLocks noGrp="1"/>
          </p:cNvSpPr>
          <p:nvPr>
            <p:ph sz="quarter" idx="13"/>
          </p:nvPr>
        </p:nvSpPr>
        <p:spPr>
          <a:xfrm>
            <a:off x="276225" y="1810512"/>
            <a:ext cx="4251960" cy="4425696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5" name="Content Placeholder 11"/>
          <p:cNvSpPr>
            <a:spLocks noGrp="1"/>
          </p:cNvSpPr>
          <p:nvPr>
            <p:ph sz="quarter" idx="14"/>
          </p:nvPr>
        </p:nvSpPr>
        <p:spPr>
          <a:xfrm>
            <a:off x="4615815" y="1810512"/>
            <a:ext cx="4251960" cy="4425696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2"/>
          </p:nvPr>
        </p:nvSpPr>
        <p:spPr>
          <a:xfrm>
            <a:off x="276225" y="1298448"/>
            <a:ext cx="4248150" cy="509587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 b="0" i="0" spc="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5"/>
          </p:nvPr>
        </p:nvSpPr>
        <p:spPr>
          <a:xfrm>
            <a:off x="4615815" y="1298448"/>
            <a:ext cx="4248150" cy="509587"/>
          </a:xfrm>
        </p:spPr>
        <p:txBody>
          <a:bodyPr anchor="ctr">
            <a:normAutofit/>
          </a:bodyPr>
          <a:lstStyle>
            <a:lvl1pPr marL="0" indent="0">
              <a:buNone/>
              <a:defRPr sz="2000" b="0" i="0" spc="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8" name="Rectangle 17"/>
          <p:cNvSpPr/>
          <p:nvPr userDrawn="1"/>
        </p:nvSpPr>
        <p:spPr>
          <a:xfrm rot="5400000">
            <a:off x="4114449" y="-3886550"/>
            <a:ext cx="914402" cy="9144701"/>
          </a:xfrm>
          <a:prstGeom prst="rect">
            <a:avLst/>
          </a:prstGeom>
          <a:solidFill>
            <a:srgbClr val="DDD9C3">
              <a:alpha val="7568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Title Placeholder 1"/>
          <p:cNvSpPr>
            <a:spLocks noGrp="1"/>
          </p:cNvSpPr>
          <p:nvPr>
            <p:ph type="title"/>
          </p:nvPr>
        </p:nvSpPr>
        <p:spPr>
          <a:xfrm>
            <a:off x="276225" y="228601"/>
            <a:ext cx="8591550" cy="761999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>
            <a:lvl1pPr algn="ctr">
              <a:defRPr b="1">
                <a:solidFill>
                  <a:srgbClr val="A9432B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grpSp>
        <p:nvGrpSpPr>
          <p:cNvPr id="22" name="Group 21"/>
          <p:cNvGrpSpPr/>
          <p:nvPr userDrawn="1"/>
        </p:nvGrpSpPr>
        <p:grpSpPr>
          <a:xfrm>
            <a:off x="457200" y="6172200"/>
            <a:ext cx="1004453" cy="514668"/>
            <a:chOff x="457200" y="6172200"/>
            <a:chExt cx="1004453" cy="514668"/>
          </a:xfrm>
        </p:grpSpPr>
        <p:pic>
          <p:nvPicPr>
            <p:cNvPr id="23" name="Picture 22"/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7200" y="6172200"/>
              <a:ext cx="304628" cy="514668"/>
            </a:xfrm>
            <a:prstGeom prst="rect">
              <a:avLst/>
            </a:prstGeom>
          </p:spPr>
        </p:pic>
        <p:pic>
          <p:nvPicPr>
            <p:cNvPr id="24" name="Picture 23"/>
            <p:cNvPicPr>
              <a:picLocks noChangeAspect="1"/>
            </p:cNvPicPr>
            <p:nvPr userDrawn="1"/>
          </p:nvPicPr>
          <p:blipFill>
            <a:blip r:embed="rId3" cstate="print">
              <a:clrChange>
                <a:clrFrom>
                  <a:srgbClr val="FFFFFE"/>
                </a:clrFrom>
                <a:clrTo>
                  <a:srgbClr val="FFFFFE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09203" y="6194635"/>
              <a:ext cx="552450" cy="479793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52576372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Rectangle 10"/>
          <p:cNvSpPr/>
          <p:nvPr userDrawn="1"/>
        </p:nvSpPr>
        <p:spPr>
          <a:xfrm rot="5400000">
            <a:off x="4114449" y="-3886550"/>
            <a:ext cx="914402" cy="9144701"/>
          </a:xfrm>
          <a:prstGeom prst="rect">
            <a:avLst/>
          </a:prstGeom>
          <a:solidFill>
            <a:srgbClr val="DDD9C3">
              <a:alpha val="7568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itle Placeholder 1"/>
          <p:cNvSpPr>
            <a:spLocks noGrp="1"/>
          </p:cNvSpPr>
          <p:nvPr>
            <p:ph type="title"/>
          </p:nvPr>
        </p:nvSpPr>
        <p:spPr>
          <a:xfrm>
            <a:off x="276225" y="228601"/>
            <a:ext cx="8591550" cy="761999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>
            <a:lvl1pPr algn="ctr">
              <a:defRPr b="1">
                <a:solidFill>
                  <a:srgbClr val="A9432B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grpSp>
        <p:nvGrpSpPr>
          <p:cNvPr id="13" name="Group 12"/>
          <p:cNvGrpSpPr/>
          <p:nvPr userDrawn="1"/>
        </p:nvGrpSpPr>
        <p:grpSpPr>
          <a:xfrm>
            <a:off x="457200" y="6172200"/>
            <a:ext cx="1004453" cy="514668"/>
            <a:chOff x="457200" y="6172200"/>
            <a:chExt cx="1004453" cy="514668"/>
          </a:xfrm>
        </p:grpSpPr>
        <p:pic>
          <p:nvPicPr>
            <p:cNvPr id="14" name="Picture 13"/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7200" y="6172200"/>
              <a:ext cx="304628" cy="514668"/>
            </a:xfrm>
            <a:prstGeom prst="rect">
              <a:avLst/>
            </a:prstGeom>
          </p:spPr>
        </p:pic>
        <p:pic>
          <p:nvPicPr>
            <p:cNvPr id="15" name="Picture 14"/>
            <p:cNvPicPr>
              <a:picLocks noChangeAspect="1"/>
            </p:cNvPicPr>
            <p:nvPr userDrawn="1"/>
          </p:nvPicPr>
          <p:blipFill>
            <a:blip r:embed="rId3" cstate="print">
              <a:clrChange>
                <a:clrFrom>
                  <a:srgbClr val="FFFFFE"/>
                </a:clrFrom>
                <a:clrTo>
                  <a:srgbClr val="FFFFFE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09203" y="6194635"/>
              <a:ext cx="552450" cy="479793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8443624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9" name="Group 8"/>
          <p:cNvGrpSpPr/>
          <p:nvPr userDrawn="1"/>
        </p:nvGrpSpPr>
        <p:grpSpPr>
          <a:xfrm>
            <a:off x="457200" y="6172200"/>
            <a:ext cx="1004453" cy="514668"/>
            <a:chOff x="457200" y="6172200"/>
            <a:chExt cx="1004453" cy="514668"/>
          </a:xfrm>
        </p:grpSpPr>
        <p:pic>
          <p:nvPicPr>
            <p:cNvPr id="10" name="Picture 9"/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7200" y="6172200"/>
              <a:ext cx="304628" cy="514668"/>
            </a:xfrm>
            <a:prstGeom prst="rect">
              <a:avLst/>
            </a:prstGeom>
          </p:spPr>
        </p:pic>
        <p:pic>
          <p:nvPicPr>
            <p:cNvPr id="11" name="Picture 10"/>
            <p:cNvPicPr>
              <a:picLocks noChangeAspect="1"/>
            </p:cNvPicPr>
            <p:nvPr userDrawn="1"/>
          </p:nvPicPr>
          <p:blipFill>
            <a:blip r:embed="rId3" cstate="print">
              <a:clrChange>
                <a:clrFrom>
                  <a:srgbClr val="FFFFFE"/>
                </a:clrFrom>
                <a:clrTo>
                  <a:srgbClr val="FFFFFE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09203" y="6194635"/>
              <a:ext cx="552450" cy="479793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3355672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1" name="Content Placeholder 30"/>
          <p:cNvSpPr>
            <a:spLocks noGrp="1"/>
          </p:cNvSpPr>
          <p:nvPr>
            <p:ph sz="quarter" idx="13"/>
          </p:nvPr>
        </p:nvSpPr>
        <p:spPr>
          <a:xfrm>
            <a:off x="274320" y="1298448"/>
            <a:ext cx="8595360" cy="4937760"/>
          </a:xfrm>
        </p:spPr>
        <p:txBody>
          <a:bodyPr/>
          <a:lstStyle>
            <a:lvl1pPr>
              <a:buClr>
                <a:srgbClr val="662C57"/>
              </a:buClr>
              <a:defRPr>
                <a:solidFill>
                  <a:srgbClr val="000000"/>
                </a:solidFill>
              </a:defRPr>
            </a:lvl1pPr>
            <a:lvl2pPr>
              <a:buClr>
                <a:srgbClr val="662C57"/>
              </a:buClr>
              <a:defRPr>
                <a:solidFill>
                  <a:srgbClr val="000000"/>
                </a:solidFill>
              </a:defRPr>
            </a:lvl2pPr>
            <a:lvl3pPr>
              <a:buClr>
                <a:srgbClr val="662C57"/>
              </a:buClr>
              <a:defRPr>
                <a:solidFill>
                  <a:srgbClr val="000000"/>
                </a:solidFill>
              </a:defRPr>
            </a:lvl3pPr>
            <a:lvl4pPr>
              <a:buClr>
                <a:srgbClr val="662C57"/>
              </a:buClr>
              <a:defRPr>
                <a:solidFill>
                  <a:srgbClr val="000000"/>
                </a:solidFill>
              </a:defRPr>
            </a:lvl4pPr>
            <a:lvl5pPr>
              <a:buClr>
                <a:srgbClr val="662C57"/>
              </a:buClr>
              <a:defRPr>
                <a:solidFill>
                  <a:srgbClr val="000000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Rectangle 14"/>
          <p:cNvSpPr/>
          <p:nvPr userDrawn="1"/>
        </p:nvSpPr>
        <p:spPr>
          <a:xfrm rot="5400000">
            <a:off x="4114449" y="-3886550"/>
            <a:ext cx="914402" cy="9144701"/>
          </a:xfrm>
          <a:prstGeom prst="rect">
            <a:avLst/>
          </a:prstGeom>
          <a:solidFill>
            <a:srgbClr val="DDD9C3">
              <a:alpha val="7568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itle Placeholder 1"/>
          <p:cNvSpPr>
            <a:spLocks noGrp="1"/>
          </p:cNvSpPr>
          <p:nvPr>
            <p:ph type="title"/>
          </p:nvPr>
        </p:nvSpPr>
        <p:spPr>
          <a:xfrm>
            <a:off x="276225" y="228601"/>
            <a:ext cx="8591550" cy="761999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>
            <a:lvl1pPr algn="ctr">
              <a:defRPr b="1">
                <a:solidFill>
                  <a:srgbClr val="A9432B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grpSp>
        <p:nvGrpSpPr>
          <p:cNvPr id="17" name="Group 16"/>
          <p:cNvGrpSpPr/>
          <p:nvPr userDrawn="1"/>
        </p:nvGrpSpPr>
        <p:grpSpPr>
          <a:xfrm>
            <a:off x="457200" y="6172200"/>
            <a:ext cx="1004453" cy="514668"/>
            <a:chOff x="457200" y="6172200"/>
            <a:chExt cx="1004453" cy="514668"/>
          </a:xfrm>
        </p:grpSpPr>
        <p:pic>
          <p:nvPicPr>
            <p:cNvPr id="18" name="Picture 17"/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7200" y="6172200"/>
              <a:ext cx="304628" cy="514668"/>
            </a:xfrm>
            <a:prstGeom prst="rect">
              <a:avLst/>
            </a:prstGeom>
          </p:spPr>
        </p:pic>
        <p:pic>
          <p:nvPicPr>
            <p:cNvPr id="19" name="Picture 18"/>
            <p:cNvPicPr>
              <a:picLocks noChangeAspect="1"/>
            </p:cNvPicPr>
            <p:nvPr userDrawn="1"/>
          </p:nvPicPr>
          <p:blipFill>
            <a:blip r:embed="rId3" cstate="print">
              <a:clrChange>
                <a:clrFrom>
                  <a:srgbClr val="FFFFFE"/>
                </a:clrFrom>
                <a:clrTo>
                  <a:srgbClr val="FFFFFE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09203" y="6194635"/>
              <a:ext cx="552450" cy="479793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70438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76225" y="228601"/>
            <a:ext cx="8591550" cy="10668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76225" y="1295400"/>
            <a:ext cx="8591550" cy="493394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76225" y="6429375"/>
            <a:ext cx="2133600" cy="2921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050" b="1">
                <a:solidFill>
                  <a:schemeClr val="tx2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en-US" smtClean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743324" y="6429375"/>
            <a:ext cx="4086225" cy="2921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050" b="1">
                <a:solidFill>
                  <a:schemeClr val="tx2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en-US" smtClean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991475" y="6429375"/>
            <a:ext cx="876300" cy="2921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600" b="1">
                <a:solidFill>
                  <a:schemeClr val="tx2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A6A43754-33CB-4CA4-B0EF-86DD965F8460}" type="slidenum">
              <a:rPr lang="en-US" altLang="en-US" smtClean="0">
                <a:solidFill>
                  <a:srgbClr val="000000"/>
                </a:solidFill>
                <a:latin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 smtClean="0">
              <a:solidFill>
                <a:srgbClr val="000000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084487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78" r:id="rId1"/>
    <p:sldLayoutId id="2147483879" r:id="rId2"/>
    <p:sldLayoutId id="2147483880" r:id="rId3"/>
    <p:sldLayoutId id="2147483881" r:id="rId4"/>
    <p:sldLayoutId id="2147483882" r:id="rId5"/>
    <p:sldLayoutId id="2147483883" r:id="rId6"/>
    <p:sldLayoutId id="2147483884" r:id="rId7"/>
    <p:sldLayoutId id="2147483885" r:id="rId8"/>
    <p:sldLayoutId id="2147483886" r:id="rId9"/>
    <p:sldLayoutId id="2147483855" r:id="rId10"/>
    <p:sldLayoutId id="2147483842" r:id="rId11"/>
    <p:sldLayoutId id="2147483649" r:id="rId12"/>
  </p:sldLayoutIdLst>
  <p:hf hdr="0" ftr="0" dt="0"/>
  <p:txStyles>
    <p:titleStyle>
      <a:lvl1pPr algn="l" defTabSz="914400" rtl="0" eaLnBrk="1" latinLnBrk="0" hangingPunct="1">
        <a:spcBef>
          <a:spcPts val="400"/>
        </a:spcBef>
        <a:buNone/>
        <a:defRPr sz="3600" b="0" kern="1200" cap="none" spc="0" baseline="0">
          <a:solidFill>
            <a:schemeClr val="tx2"/>
          </a:solidFill>
          <a:latin typeface="+mj-lt"/>
          <a:ea typeface="+mj-ea"/>
          <a:cs typeface="Tunga" pitchFamily="2"/>
        </a:defRPr>
      </a:lvl1pPr>
    </p:titleStyle>
    <p:bodyStyle>
      <a:lvl1pPr marL="171450" indent="-173736" algn="l" defTabSz="914400" rtl="0" eaLnBrk="1" latinLnBrk="0" hangingPunct="1">
        <a:spcBef>
          <a:spcPts val="600"/>
        </a:spcBef>
        <a:spcAft>
          <a:spcPts val="0"/>
        </a:spcAft>
        <a:buClr>
          <a:schemeClr val="accent1"/>
        </a:buClr>
        <a:buFont typeface="Arial" pitchFamily="34" charset="0"/>
        <a:buChar char="•"/>
        <a:defRPr sz="2200" b="0" i="0" kern="1200" cap="none" spc="30" baseline="0">
          <a:solidFill>
            <a:schemeClr val="tx2"/>
          </a:solidFill>
          <a:latin typeface="+mn-lt"/>
          <a:ea typeface="+mn-ea"/>
          <a:cs typeface="Tahoma" pitchFamily="34" charset="0"/>
        </a:defRPr>
      </a:lvl1pPr>
      <a:lvl2pPr marL="344488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Tahoma" pitchFamily="34" charset="0"/>
        </a:defRPr>
      </a:lvl2pPr>
      <a:lvl3pPr marL="515938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Tahoma" pitchFamily="34" charset="0"/>
        </a:defRPr>
      </a:lvl3pPr>
      <a:lvl4pPr marL="688975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Tahoma" pitchFamily="34" charset="0"/>
        </a:defRPr>
      </a:lvl4pPr>
      <a:lvl5pPr marL="860425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 baseline="0">
          <a:solidFill>
            <a:schemeClr val="tx2"/>
          </a:solidFill>
          <a:latin typeface="+mn-lt"/>
          <a:ea typeface="+mn-ea"/>
          <a:cs typeface="Tahoma" pitchFamily="34" charset="0"/>
        </a:defRPr>
      </a:lvl5pPr>
      <a:lvl6pPr marL="1051560" indent="-173736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1234440" indent="-173736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1417320" indent="-173736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1600200" indent="-173736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wmf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wmf"/><Relationship Id="rId4" Type="http://schemas.openxmlformats.org/officeDocument/2006/relationships/image" Target="../media/image12.wm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1752600"/>
            <a:ext cx="8686800" cy="1066800"/>
          </a:xfrm>
        </p:spPr>
        <p:txBody>
          <a:bodyPr>
            <a:noAutofit/>
          </a:bodyPr>
          <a:lstStyle/>
          <a:p>
            <a:r>
              <a:rPr lang="en-US" sz="3600" cap="none" dirty="0" smtClean="0">
                <a:latin typeface="Helvetica" pitchFamily="34" charset="0"/>
                <a:ea typeface="+mn-ea"/>
                <a:cs typeface="+mn-cs"/>
              </a:rPr>
              <a:t>Postpartum </a:t>
            </a:r>
            <a:r>
              <a:rPr lang="en-US" sz="3600" cap="none" dirty="0">
                <a:latin typeface="Helvetica" pitchFamily="34" charset="0"/>
                <a:ea typeface="+mn-ea"/>
                <a:cs typeface="+mn-cs"/>
              </a:rPr>
              <a:t>Family Planning (PPFP</a:t>
            </a:r>
            <a:r>
              <a:rPr lang="en-US" sz="3600" cap="none" dirty="0" smtClean="0">
                <a:latin typeface="Helvetica" pitchFamily="34" charset="0"/>
                <a:ea typeface="+mn-ea"/>
                <a:cs typeface="+mn-cs"/>
              </a:rPr>
              <a:t>) </a:t>
            </a:r>
            <a:r>
              <a:rPr lang="en-US" sz="3600" cap="none" dirty="0" smtClean="0">
                <a:latin typeface="Helvetica" pitchFamily="34" charset="0"/>
              </a:rPr>
              <a:t>Counselling</a:t>
            </a:r>
            <a:endParaRPr lang="en-US" sz="3600" b="1" cap="none" dirty="0"/>
          </a:p>
        </p:txBody>
      </p:sp>
    </p:spTree>
    <p:extLst>
      <p:ext uri="{BB962C8B-B14F-4D97-AF65-F5344CB8AC3E}">
        <p14:creationId xmlns:p14="http://schemas.microsoft.com/office/powerpoint/2010/main" val="18688871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92500" lnSpcReduction="20000"/>
          </a:bodyPr>
          <a:lstStyle/>
          <a:p>
            <a:fld id="{B6F15528-21DE-4FAA-801E-634DDDAF4B2B}" type="slidenum">
              <a:rPr lang="en-US" smtClean="0"/>
              <a:pPr/>
              <a:t>10</a:t>
            </a:fld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274320" y="1082040"/>
            <a:ext cx="8595360" cy="493776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600" b="1" dirty="0"/>
              <a:t>Step-I: Pre-choice stage</a:t>
            </a:r>
            <a:r>
              <a:rPr lang="en-US" sz="2600" b="1" dirty="0" smtClean="0"/>
              <a:t>:</a:t>
            </a:r>
            <a:endParaRPr lang="en-US" sz="2600" b="1" dirty="0"/>
          </a:p>
          <a:p>
            <a:pPr marL="0" indent="0">
              <a:buNone/>
            </a:pPr>
            <a:r>
              <a:rPr lang="en-US" sz="2600" dirty="0"/>
              <a:t>If the couple has already decided to have the next baby after few years and not early, then</a:t>
            </a:r>
          </a:p>
          <a:p>
            <a:r>
              <a:rPr lang="en-US" sz="2600" dirty="0" smtClean="0"/>
              <a:t>Tell </a:t>
            </a:r>
            <a:r>
              <a:rPr lang="en-US" sz="2600" dirty="0"/>
              <a:t>them - to prevent unwanted pregnancy and for good health of mother and baby, they should use any contraceptive method for at least 2 years after childbirth</a:t>
            </a:r>
          </a:p>
          <a:p>
            <a:r>
              <a:rPr lang="en-US" sz="2600" dirty="0" smtClean="0"/>
              <a:t>Ask </a:t>
            </a:r>
            <a:r>
              <a:rPr lang="en-US" sz="2600" dirty="0"/>
              <a:t>- If they have thought of using any contraceptive method?</a:t>
            </a:r>
          </a:p>
          <a:p>
            <a:pPr marL="457200" indent="-457200">
              <a:buFont typeface="Wingdings" panose="05000000000000000000" pitchFamily="2" charset="2"/>
              <a:buChar char="ü"/>
            </a:pPr>
            <a:r>
              <a:rPr lang="en-US" sz="2400" dirty="0" smtClean="0"/>
              <a:t>If </a:t>
            </a:r>
            <a:r>
              <a:rPr lang="en-US" sz="2400" dirty="0"/>
              <a:t>yes, find out what do they know about the method and provide correct information, remove myths/misconceptions, evaluate her eligibility for the method.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Balanced Counselling Strategy (BCS)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4712425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92500" lnSpcReduction="20000"/>
          </a:bodyPr>
          <a:lstStyle/>
          <a:p>
            <a:fld id="{B6F15528-21DE-4FAA-801E-634DDDAF4B2B}" type="slidenum">
              <a:rPr lang="en-US" smtClean="0"/>
              <a:pPr/>
              <a:t>11</a:t>
            </a:fld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274320" y="1219200"/>
            <a:ext cx="8595360" cy="4937760"/>
          </a:xfrm>
        </p:spPr>
        <p:txBody>
          <a:bodyPr>
            <a:normAutofit fontScale="92500" lnSpcReduction="20000"/>
          </a:bodyPr>
          <a:lstStyle/>
          <a:p>
            <a:pPr marL="342900" indent="-342900">
              <a:buFont typeface="Wingdings" panose="05000000000000000000" pitchFamily="2" charset="2"/>
              <a:buChar char="ü"/>
            </a:pPr>
            <a:r>
              <a:rPr lang="en-US" sz="2600" dirty="0"/>
              <a:t>If client has not thought about a particular method, ask following 4 questions and eliminate method/s according to client’s response</a:t>
            </a:r>
            <a:r>
              <a:rPr lang="en-US" sz="2600" dirty="0" smtClean="0"/>
              <a:t>:</a:t>
            </a:r>
            <a:endParaRPr lang="en-US" sz="2600" dirty="0"/>
          </a:p>
          <a:p>
            <a:pPr lvl="4">
              <a:buFont typeface="Wingdings" panose="05000000000000000000" pitchFamily="2" charset="2"/>
              <a:buChar char="v"/>
            </a:pPr>
            <a:r>
              <a:rPr lang="en-US" sz="2400" dirty="0" smtClean="0"/>
              <a:t>Do </a:t>
            </a:r>
            <a:r>
              <a:rPr lang="en-US" sz="2400" dirty="0"/>
              <a:t>you want more children in the future?</a:t>
            </a:r>
          </a:p>
          <a:p>
            <a:pPr marL="686689" lvl="4" indent="0">
              <a:buNone/>
            </a:pPr>
            <a:r>
              <a:rPr lang="en-US" sz="2400" dirty="0" smtClean="0"/>
              <a:t>     If </a:t>
            </a:r>
            <a:r>
              <a:rPr lang="en-US" sz="2400" dirty="0"/>
              <a:t>yes, do not discuss male and female sterilization</a:t>
            </a:r>
          </a:p>
          <a:p>
            <a:pPr lvl="4">
              <a:buFont typeface="Wingdings" panose="05000000000000000000" pitchFamily="2" charset="2"/>
              <a:buChar char="v"/>
            </a:pPr>
            <a:r>
              <a:rPr lang="en-US" sz="2400" dirty="0" smtClean="0"/>
              <a:t>Are </a:t>
            </a:r>
            <a:r>
              <a:rPr lang="en-US" sz="2400" dirty="0"/>
              <a:t>you breastfeeding an infant of less than 6 months old?</a:t>
            </a:r>
          </a:p>
          <a:p>
            <a:pPr marL="686689" lvl="4" indent="0">
              <a:buNone/>
            </a:pPr>
            <a:r>
              <a:rPr lang="en-US" sz="2400" dirty="0" smtClean="0"/>
              <a:t>    If </a:t>
            </a:r>
            <a:r>
              <a:rPr lang="en-US" sz="2400" dirty="0"/>
              <a:t>yes, do not discuss oral contraceptive </a:t>
            </a:r>
            <a:r>
              <a:rPr lang="en-US" sz="2400" dirty="0" smtClean="0"/>
              <a:t>pills</a:t>
            </a:r>
          </a:p>
          <a:p>
            <a:pPr lvl="4">
              <a:buFont typeface="Wingdings" panose="05000000000000000000" pitchFamily="2" charset="2"/>
              <a:buChar char="v"/>
            </a:pPr>
            <a:r>
              <a:rPr lang="en-US" sz="2400" dirty="0" smtClean="0"/>
              <a:t>Will </a:t>
            </a:r>
            <a:r>
              <a:rPr lang="en-US" sz="2400" dirty="0"/>
              <a:t>your partner use condoms?</a:t>
            </a:r>
          </a:p>
          <a:p>
            <a:pPr marL="914400" lvl="4" indent="0">
              <a:buNone/>
            </a:pPr>
            <a:r>
              <a:rPr lang="en-US" sz="2400" dirty="0" smtClean="0"/>
              <a:t>If </a:t>
            </a:r>
            <a:r>
              <a:rPr lang="en-US" sz="2400" dirty="0"/>
              <a:t>yes, discuss about condoms. Also assess woman’s risk for STIs and </a:t>
            </a:r>
            <a:r>
              <a:rPr lang="en-US" sz="2400" dirty="0" smtClean="0"/>
              <a:t>  HIV  and </a:t>
            </a:r>
            <a:r>
              <a:rPr lang="en-US" sz="2400" dirty="0"/>
              <a:t>explain that condoms are the only method that can protect from STI and HIV</a:t>
            </a:r>
          </a:p>
          <a:p>
            <a:pPr lvl="4">
              <a:buFont typeface="Wingdings" panose="05000000000000000000" pitchFamily="2" charset="2"/>
              <a:buChar char="v"/>
            </a:pPr>
            <a:r>
              <a:rPr lang="en-US" sz="2400" dirty="0" smtClean="0"/>
              <a:t>Did </a:t>
            </a:r>
            <a:r>
              <a:rPr lang="en-US" sz="2400" dirty="0"/>
              <a:t>you have any problem tolerating an FP method </a:t>
            </a:r>
            <a:r>
              <a:rPr lang="en-US" sz="2400" dirty="0" smtClean="0"/>
              <a:t>in  the </a:t>
            </a:r>
            <a:r>
              <a:rPr lang="en-US" sz="2400" dirty="0"/>
              <a:t>past?</a:t>
            </a:r>
          </a:p>
          <a:p>
            <a:pPr marL="914400" lvl="4" indent="0">
              <a:buNone/>
            </a:pPr>
            <a:r>
              <a:rPr lang="en-US" sz="2400" dirty="0"/>
              <a:t>If yes, ask which method. Do not discuss the method further if the problem experienced was really related to the method</a:t>
            </a:r>
          </a:p>
          <a:p>
            <a:pPr marL="686689" lvl="4" indent="0">
              <a:buNone/>
            </a:pPr>
            <a:endParaRPr lang="en-US" sz="2200" dirty="0"/>
          </a:p>
          <a:p>
            <a:pPr marL="686689" lvl="4" indent="0">
              <a:buNone/>
            </a:pPr>
            <a:endParaRPr lang="en-US" sz="2200" dirty="0" smtClean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BCS continued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1752600" y="5867400"/>
            <a:ext cx="6172200" cy="646331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b="1" dirty="0"/>
              <a:t>This strategy will help client to choose a method </a:t>
            </a:r>
            <a:r>
              <a:rPr lang="en-US" b="1" dirty="0" smtClean="0"/>
              <a:t>that matches </a:t>
            </a:r>
            <a:r>
              <a:rPr lang="en-US" b="1" dirty="0"/>
              <a:t>with her needs</a:t>
            </a:r>
          </a:p>
        </p:txBody>
      </p:sp>
    </p:spTree>
    <p:extLst>
      <p:ext uri="{BB962C8B-B14F-4D97-AF65-F5344CB8AC3E}">
        <p14:creationId xmlns:p14="http://schemas.microsoft.com/office/powerpoint/2010/main" val="151087071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92500" lnSpcReduction="20000"/>
          </a:bodyPr>
          <a:lstStyle/>
          <a:p>
            <a:fld id="{B6F15528-21DE-4FAA-801E-634DDDAF4B2B}" type="slidenum">
              <a:rPr lang="en-US" smtClean="0"/>
              <a:pPr/>
              <a:t>12</a:t>
            </a:fld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2600" b="1" dirty="0"/>
              <a:t>Step-II: Method choice stage:</a:t>
            </a:r>
          </a:p>
          <a:p>
            <a:pPr marL="0" indent="0">
              <a:buNone/>
            </a:pPr>
            <a:r>
              <a:rPr lang="en-US" sz="2600" dirty="0"/>
              <a:t>Give detailed information of the chosen method like:</a:t>
            </a:r>
          </a:p>
          <a:p>
            <a:r>
              <a:rPr lang="en-US" sz="2600" dirty="0" smtClean="0"/>
              <a:t>How </a:t>
            </a:r>
            <a:r>
              <a:rPr lang="en-US" sz="2600" dirty="0"/>
              <a:t>does the method act</a:t>
            </a:r>
          </a:p>
          <a:p>
            <a:r>
              <a:rPr lang="en-US" sz="2600" dirty="0" smtClean="0"/>
              <a:t>How </a:t>
            </a:r>
            <a:r>
              <a:rPr lang="en-US" sz="2600" dirty="0"/>
              <a:t>effective is the method</a:t>
            </a:r>
          </a:p>
          <a:p>
            <a:r>
              <a:rPr lang="en-US" sz="2600" dirty="0" smtClean="0"/>
              <a:t>What </a:t>
            </a:r>
            <a:r>
              <a:rPr lang="en-US" sz="2600" dirty="0"/>
              <a:t>are its benefits</a:t>
            </a:r>
          </a:p>
          <a:p>
            <a:r>
              <a:rPr lang="en-US" sz="2600" dirty="0" smtClean="0"/>
              <a:t>Does </a:t>
            </a:r>
            <a:r>
              <a:rPr lang="en-US" sz="2600" dirty="0"/>
              <a:t>it affect breastfeeding or not</a:t>
            </a:r>
          </a:p>
          <a:p>
            <a:r>
              <a:rPr lang="en-US" sz="2600" dirty="0" smtClean="0"/>
              <a:t>Does </a:t>
            </a:r>
            <a:r>
              <a:rPr lang="en-US" sz="2600" dirty="0"/>
              <a:t>it protect from sexually transmitted infections</a:t>
            </a:r>
          </a:p>
          <a:p>
            <a:r>
              <a:rPr lang="en-US" sz="2600" dirty="0" smtClean="0"/>
              <a:t>Common </a:t>
            </a:r>
            <a:r>
              <a:rPr lang="en-US" sz="2600" dirty="0"/>
              <a:t>side effects of the method and their treatment</a:t>
            </a:r>
          </a:p>
          <a:p>
            <a:r>
              <a:rPr lang="en-US" sz="2600" dirty="0" smtClean="0"/>
              <a:t>When </a:t>
            </a:r>
            <a:r>
              <a:rPr lang="en-US" sz="2600" dirty="0"/>
              <a:t>to come for </a:t>
            </a:r>
            <a:r>
              <a:rPr lang="en-US" sz="2600" dirty="0" smtClean="0"/>
              <a:t>follow-up</a:t>
            </a:r>
            <a:endParaRPr lang="en-US" sz="2600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76225" y="228600"/>
            <a:ext cx="8591550" cy="761999"/>
          </a:xfrm>
        </p:spPr>
        <p:txBody>
          <a:bodyPr/>
          <a:lstStyle/>
          <a:p>
            <a:r>
              <a:rPr lang="en-US" dirty="0" smtClean="0"/>
              <a:t>BCS continued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4182091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92500" lnSpcReduction="20000"/>
          </a:bodyPr>
          <a:lstStyle/>
          <a:p>
            <a:fld id="{B6F15528-21DE-4FAA-801E-634DDDAF4B2B}" type="slidenum">
              <a:rPr lang="en-US" smtClean="0"/>
              <a:pPr/>
              <a:t>13</a:t>
            </a:fld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2600" b="1" dirty="0"/>
              <a:t>Step III: Post-choice stage:</a:t>
            </a:r>
          </a:p>
          <a:p>
            <a:r>
              <a:rPr lang="en-US" sz="2600" dirty="0" smtClean="0"/>
              <a:t>Ask </a:t>
            </a:r>
            <a:r>
              <a:rPr lang="en-US" sz="2600" dirty="0"/>
              <a:t>the woman to repeat important information about her chosen method</a:t>
            </a:r>
          </a:p>
          <a:p>
            <a:r>
              <a:rPr lang="en-US" sz="2600" dirty="0" smtClean="0"/>
              <a:t>Respond </a:t>
            </a:r>
            <a:r>
              <a:rPr lang="en-US" sz="2600" dirty="0"/>
              <a:t>to her questions and concerns</a:t>
            </a:r>
          </a:p>
          <a:p>
            <a:r>
              <a:rPr lang="en-US" sz="2600" dirty="0" smtClean="0"/>
              <a:t>Schedule </a:t>
            </a:r>
            <a:r>
              <a:rPr lang="en-US" sz="2600" dirty="0"/>
              <a:t>the follow-up visit</a:t>
            </a:r>
          </a:p>
          <a:p>
            <a:r>
              <a:rPr lang="en-US" sz="2600" dirty="0" smtClean="0"/>
              <a:t>Record </a:t>
            </a:r>
            <a:r>
              <a:rPr lang="en-US" sz="2600" dirty="0"/>
              <a:t>relevant information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BCS continued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0311538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92500" lnSpcReduction="20000"/>
          </a:bodyPr>
          <a:lstStyle/>
          <a:p>
            <a:fld id="{B6F15528-21DE-4FAA-801E-634DDDAF4B2B}" type="slidenum">
              <a:rPr lang="en-US" smtClean="0"/>
              <a:pPr/>
              <a:t>14</a:t>
            </a:fld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609600" y="1298448"/>
            <a:ext cx="8001000" cy="4937760"/>
          </a:xfrm>
        </p:spPr>
        <p:txBody>
          <a:bodyPr/>
          <a:lstStyle/>
          <a:p>
            <a:pPr marL="342900" lvl="0" indent="-342900"/>
            <a:r>
              <a:rPr lang="en-US" spc="0" dirty="0">
                <a:solidFill>
                  <a:schemeClr val="tx1"/>
                </a:solidFill>
                <a:cs typeface="+mn-cs"/>
              </a:rPr>
              <a:t>Maintain privacy</a:t>
            </a:r>
          </a:p>
          <a:p>
            <a:pPr marL="342900" lvl="0" indent="-342900"/>
            <a:r>
              <a:rPr lang="en-US" spc="0" dirty="0">
                <a:solidFill>
                  <a:schemeClr val="tx1"/>
                </a:solidFill>
                <a:cs typeface="+mn-cs"/>
              </a:rPr>
              <a:t>Ensure confidentiality</a:t>
            </a:r>
          </a:p>
          <a:p>
            <a:pPr marL="342900" lvl="0" indent="-342900"/>
            <a:r>
              <a:rPr lang="en-US" spc="0" dirty="0">
                <a:solidFill>
                  <a:schemeClr val="tx1"/>
                </a:solidFill>
                <a:cs typeface="+mn-cs"/>
              </a:rPr>
              <a:t>Be non-judgmental</a:t>
            </a:r>
          </a:p>
          <a:p>
            <a:pPr marL="342900" lvl="0" indent="-342900"/>
            <a:r>
              <a:rPr lang="en-US" spc="0" dirty="0">
                <a:solidFill>
                  <a:schemeClr val="tx1"/>
                </a:solidFill>
                <a:cs typeface="+mn-cs"/>
              </a:rPr>
              <a:t>Use simple, culturally appropriate and easy to understand language</a:t>
            </a:r>
          </a:p>
          <a:p>
            <a:pPr marL="342900" lvl="0" indent="-342900"/>
            <a:r>
              <a:rPr lang="en-US" spc="0" dirty="0">
                <a:solidFill>
                  <a:schemeClr val="tx1"/>
                </a:solidFill>
                <a:cs typeface="+mn-cs"/>
              </a:rPr>
              <a:t>Use good interpersonal communication skills</a:t>
            </a:r>
          </a:p>
          <a:p>
            <a:pPr marL="342900" lvl="0" indent="-342900"/>
            <a:r>
              <a:rPr lang="en-US" spc="0" dirty="0">
                <a:solidFill>
                  <a:schemeClr val="tx1"/>
                </a:solidFill>
                <a:cs typeface="+mn-cs"/>
              </a:rPr>
              <a:t>Be brief, simple and specific with key messages</a:t>
            </a:r>
          </a:p>
          <a:p>
            <a:pPr marL="342900" lvl="0" indent="-342900"/>
            <a:r>
              <a:rPr lang="en-US" spc="0" dirty="0">
                <a:solidFill>
                  <a:schemeClr val="tx1"/>
                </a:solidFill>
                <a:cs typeface="+mn-cs"/>
              </a:rPr>
              <a:t>Encourage the client to ask questions and express any concern</a:t>
            </a:r>
          </a:p>
          <a:p>
            <a:pPr marL="342900" lvl="0" indent="-342900"/>
            <a:r>
              <a:rPr lang="en-US" spc="0" dirty="0">
                <a:solidFill>
                  <a:schemeClr val="tx1"/>
                </a:solidFill>
                <a:cs typeface="+mn-cs"/>
              </a:rPr>
              <a:t>Use AV aids, anatomic models and contraceptive samples</a:t>
            </a:r>
          </a:p>
          <a:p>
            <a:pPr marL="342900" lvl="0" indent="-342900"/>
            <a:r>
              <a:rPr lang="en-US" spc="0" dirty="0">
                <a:solidFill>
                  <a:schemeClr val="tx1"/>
                </a:solidFill>
                <a:cs typeface="+mn-cs"/>
              </a:rPr>
              <a:t>Provide feedback, repeat key information</a:t>
            </a:r>
          </a:p>
          <a:p>
            <a:pPr marL="342900" lvl="0" indent="-342900"/>
            <a:r>
              <a:rPr lang="en-US" spc="0" dirty="0">
                <a:solidFill>
                  <a:schemeClr val="tx1"/>
                </a:solidFill>
                <a:cs typeface="+mn-cs"/>
              </a:rPr>
              <a:t>Always verify what client has understood by having the client repeat the key messages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>
                <a:latin typeface="Candara (Body)"/>
                <a:cs typeface="+mj-cs"/>
              </a:rPr>
              <a:t>Principles of Family Planning Counselling</a:t>
            </a:r>
            <a:endParaRPr lang="en-US" sz="3200" dirty="0">
              <a:latin typeface="Candara (Body)"/>
            </a:endParaRPr>
          </a:p>
        </p:txBody>
      </p:sp>
    </p:spTree>
    <p:extLst>
      <p:ext uri="{BB962C8B-B14F-4D97-AF65-F5344CB8AC3E}">
        <p14:creationId xmlns:p14="http://schemas.microsoft.com/office/powerpoint/2010/main" val="1211663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92500" lnSpcReduction="20000"/>
          </a:bodyPr>
          <a:lstStyle/>
          <a:p>
            <a:fld id="{B6F15528-21DE-4FAA-801E-634DDDAF4B2B}" type="slidenum">
              <a:rPr lang="en-US" smtClean="0"/>
              <a:pPr/>
              <a:t>15</a:t>
            </a:fld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457200" y="1298448"/>
            <a:ext cx="8534400" cy="4187952"/>
          </a:xfrm>
        </p:spPr>
        <p:txBody>
          <a:bodyPr>
            <a:normAutofit/>
          </a:bodyPr>
          <a:lstStyle/>
          <a:p>
            <a:pPr marL="0" lvl="0" indent="0">
              <a:lnSpc>
                <a:spcPct val="110000"/>
              </a:lnSpc>
              <a:buClrTx/>
              <a:buNone/>
            </a:pPr>
            <a:r>
              <a:rPr lang="en-US" sz="2400" spc="0" dirty="0">
                <a:solidFill>
                  <a:schemeClr val="tx1"/>
                </a:solidFill>
                <a:latin typeface="Candara (Body)"/>
                <a:cs typeface="+mn-cs"/>
              </a:rPr>
              <a:t>Why is it important to counsel men on FP or involving men in FP counselling?</a:t>
            </a:r>
          </a:p>
          <a:p>
            <a:pPr marL="342900" lvl="0" indent="-342900">
              <a:lnSpc>
                <a:spcPct val="110000"/>
              </a:lnSpc>
            </a:pPr>
            <a:r>
              <a:rPr lang="en-US" sz="2400" spc="0" dirty="0">
                <a:solidFill>
                  <a:schemeClr val="tx1"/>
                </a:solidFill>
                <a:latin typeface="Candara (Body)"/>
                <a:cs typeface="+mn-cs"/>
              </a:rPr>
              <a:t>Men are final decision makers in many families</a:t>
            </a:r>
          </a:p>
          <a:p>
            <a:pPr marL="342900" lvl="0" indent="-342900">
              <a:lnSpc>
                <a:spcPct val="110000"/>
              </a:lnSpc>
            </a:pPr>
            <a:r>
              <a:rPr lang="en-US" sz="2400" spc="0" dirty="0">
                <a:solidFill>
                  <a:schemeClr val="tx1"/>
                </a:solidFill>
                <a:latin typeface="Candara (Body)"/>
                <a:cs typeface="+mn-cs"/>
              </a:rPr>
              <a:t>Men will know how to protect their health, their wives’ and children’s health</a:t>
            </a:r>
          </a:p>
          <a:p>
            <a:pPr marL="342900" lvl="0" indent="-342900">
              <a:lnSpc>
                <a:spcPct val="110000"/>
              </a:lnSpc>
            </a:pPr>
            <a:r>
              <a:rPr lang="en-US" sz="2400" spc="0" dirty="0">
                <a:solidFill>
                  <a:schemeClr val="tx1"/>
                </a:solidFill>
                <a:latin typeface="Candara (Body)"/>
                <a:cs typeface="+mn-cs"/>
              </a:rPr>
              <a:t>Men have special counselling needs, as</a:t>
            </a:r>
          </a:p>
          <a:p>
            <a:pPr marL="574675" lvl="0" indent="-234950">
              <a:lnSpc>
                <a:spcPct val="110000"/>
              </a:lnSpc>
              <a:buClrTx/>
              <a:buNone/>
            </a:pPr>
            <a:r>
              <a:rPr lang="en-US" sz="2400" spc="0" dirty="0">
                <a:solidFill>
                  <a:schemeClr val="tx1"/>
                </a:solidFill>
                <a:latin typeface="Candara (Body)"/>
                <a:cs typeface="+mn-cs"/>
              </a:rPr>
              <a:t>- They need to use or support women’s use of FP methods </a:t>
            </a:r>
          </a:p>
          <a:p>
            <a:pPr marL="574675" lvl="0" indent="-234950">
              <a:lnSpc>
                <a:spcPct val="110000"/>
              </a:lnSpc>
              <a:buClrTx/>
              <a:buNone/>
            </a:pPr>
            <a:r>
              <a:rPr lang="en-US" sz="2400" spc="0" dirty="0">
                <a:solidFill>
                  <a:schemeClr val="tx1"/>
                </a:solidFill>
                <a:latin typeface="Candara (Body)"/>
                <a:cs typeface="+mn-cs"/>
              </a:rPr>
              <a:t>- They have less information </a:t>
            </a:r>
          </a:p>
          <a:p>
            <a:pPr marL="574675" lvl="0" indent="-234950">
              <a:lnSpc>
                <a:spcPct val="110000"/>
              </a:lnSpc>
              <a:buClrTx/>
              <a:buNone/>
            </a:pPr>
            <a:r>
              <a:rPr lang="en-US" sz="2400" spc="0" dirty="0">
                <a:solidFill>
                  <a:schemeClr val="tx1"/>
                </a:solidFill>
                <a:latin typeface="Candara (Body)"/>
                <a:cs typeface="+mn-cs"/>
              </a:rPr>
              <a:t>- They have serious misconceptions and concerns</a:t>
            </a:r>
            <a:endParaRPr lang="en-US" dirty="0">
              <a:solidFill>
                <a:schemeClr val="tx1"/>
              </a:solidFill>
              <a:latin typeface="Candara (Body)"/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>
                <a:latin typeface="Candara (Body)"/>
                <a:cs typeface="+mj-cs"/>
              </a:rPr>
              <a:t>Counselling and Motivating Men</a:t>
            </a:r>
            <a:endParaRPr lang="en-US" dirty="0">
              <a:latin typeface="Candara (Body)"/>
            </a:endParaRPr>
          </a:p>
        </p:txBody>
      </p:sp>
    </p:spTree>
    <p:extLst>
      <p:ext uri="{BB962C8B-B14F-4D97-AF65-F5344CB8AC3E}">
        <p14:creationId xmlns:p14="http://schemas.microsoft.com/office/powerpoint/2010/main" val="337746596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92500" lnSpcReduction="20000"/>
          </a:bodyPr>
          <a:lstStyle/>
          <a:p>
            <a:fld id="{813DD38A-DCF1-4016-832E-200B4647CC85}" type="slidenum">
              <a:rPr lang="en-US" smtClean="0">
                <a:solidFill>
                  <a:prstClr val="black"/>
                </a:solidFill>
              </a:rPr>
              <a:pPr/>
              <a:t>16</a:t>
            </a:fld>
            <a:endParaRPr lang="en-US">
              <a:solidFill>
                <a:prstClr val="black"/>
              </a:solidFill>
            </a:endParaRPr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4023842566"/>
              </p:ext>
            </p:extLst>
          </p:nvPr>
        </p:nvGraphicFramePr>
        <p:xfrm>
          <a:off x="304800" y="1371600"/>
          <a:ext cx="8594725" cy="378933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67004"/>
                <a:gridCol w="3024070"/>
                <a:gridCol w="3103651"/>
              </a:tblGrid>
              <a:tr h="62484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solidFill>
                            <a:schemeClr val="tx1"/>
                          </a:solidFill>
                        </a:rPr>
                        <a:t>For</a:t>
                      </a:r>
                    </a:p>
                    <a:p>
                      <a:pPr algn="ctr"/>
                      <a:r>
                        <a:rPr lang="en-US" sz="2000" dirty="0" smtClean="0">
                          <a:solidFill>
                            <a:schemeClr val="tx1"/>
                          </a:solidFill>
                        </a:rPr>
                        <a:t>Delaying the first child</a:t>
                      </a:r>
                      <a:endParaRPr lang="en-IN" sz="2000" dirty="0">
                        <a:solidFill>
                          <a:schemeClr val="tx1"/>
                        </a:solidFill>
                        <a:latin typeface="Helvetica" pitchFamily="34" charset="0"/>
                      </a:endParaRPr>
                    </a:p>
                  </a:txBody>
                  <a:tcPr marL="95497" marR="95497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solidFill>
                            <a:schemeClr val="tx1"/>
                          </a:solidFill>
                        </a:rPr>
                        <a:t>For</a:t>
                      </a:r>
                    </a:p>
                    <a:p>
                      <a:pPr algn="ctr"/>
                      <a:r>
                        <a:rPr lang="en-US" sz="2000" dirty="0" smtClean="0">
                          <a:solidFill>
                            <a:schemeClr val="tx1"/>
                          </a:solidFill>
                        </a:rPr>
                        <a:t>Healthy spacing between two childbirths</a:t>
                      </a:r>
                      <a:endParaRPr lang="en-IN" sz="2000" dirty="0">
                        <a:solidFill>
                          <a:schemeClr val="tx1"/>
                        </a:solidFill>
                        <a:latin typeface="Helvetica" pitchFamily="34" charset="0"/>
                      </a:endParaRPr>
                    </a:p>
                  </a:txBody>
                  <a:tcPr marL="95497" marR="95497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solidFill>
                            <a:schemeClr val="tx1"/>
                          </a:solidFill>
                        </a:rPr>
                        <a:t>For</a:t>
                      </a:r>
                    </a:p>
                    <a:p>
                      <a:pPr algn="ctr"/>
                      <a:r>
                        <a:rPr lang="en-US" sz="2000" dirty="0" smtClean="0">
                          <a:solidFill>
                            <a:schemeClr val="tx1"/>
                          </a:solidFill>
                        </a:rPr>
                        <a:t>Limiting future pregnancies</a:t>
                      </a:r>
                      <a:endParaRPr lang="en-IN" sz="2000" dirty="0">
                        <a:solidFill>
                          <a:schemeClr val="tx1"/>
                        </a:solidFill>
                        <a:latin typeface="Helvetica" pitchFamily="34" charset="0"/>
                      </a:endParaRPr>
                    </a:p>
                  </a:txBody>
                  <a:tcPr marL="95497" marR="95497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2783499">
                <a:tc>
                  <a:txBody>
                    <a:bodyPr/>
                    <a:lstStyle/>
                    <a:p>
                      <a:pPr marL="285750" indent="-285750">
                        <a:buClr>
                          <a:srgbClr val="A9432B"/>
                        </a:buClr>
                        <a:buFont typeface="Arial" pitchFamily="34" charset="0"/>
                        <a:buChar char="•"/>
                      </a:pPr>
                      <a:r>
                        <a:rPr lang="en-US" sz="2000" dirty="0" smtClean="0"/>
                        <a:t>Condoms</a:t>
                      </a:r>
                    </a:p>
                    <a:p>
                      <a:pPr marL="285750" indent="-285750">
                        <a:buClr>
                          <a:srgbClr val="A9432B"/>
                        </a:buClr>
                        <a:buFont typeface="Arial" pitchFamily="34" charset="0"/>
                        <a:buChar char="•"/>
                      </a:pPr>
                      <a:r>
                        <a:rPr lang="en-US" sz="2000" dirty="0" smtClean="0"/>
                        <a:t>OCPs</a:t>
                      </a:r>
                    </a:p>
                    <a:p>
                      <a:pPr marL="285750" indent="-285750">
                        <a:buClr>
                          <a:srgbClr val="A9432B"/>
                        </a:buClr>
                        <a:buFont typeface="Arial" pitchFamily="34" charset="0"/>
                        <a:buChar char="•"/>
                      </a:pPr>
                      <a:r>
                        <a:rPr lang="en-US" sz="2000" dirty="0" smtClean="0"/>
                        <a:t>IUCD</a:t>
                      </a:r>
                    </a:p>
                    <a:p>
                      <a:pPr marL="285750" indent="-285750">
                        <a:buClr>
                          <a:srgbClr val="A9432B"/>
                        </a:buClr>
                        <a:buFont typeface="Arial" pitchFamily="34" charset="0"/>
                        <a:buChar char="•"/>
                      </a:pPr>
                      <a:r>
                        <a:rPr lang="en-US" sz="2000" dirty="0" smtClean="0"/>
                        <a:t>EC pills (not to</a:t>
                      </a:r>
                      <a:r>
                        <a:rPr lang="en-US" sz="2000" baseline="0" dirty="0" smtClean="0"/>
                        <a:t> be used as a routine method)</a:t>
                      </a:r>
                      <a:endParaRPr lang="en-IN" sz="2000" dirty="0">
                        <a:latin typeface="Helvetica" pitchFamily="34" charset="0"/>
                      </a:endParaRPr>
                    </a:p>
                  </a:txBody>
                  <a:tcPr marL="95497" marR="95497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85750" indent="-285750">
                        <a:buClr>
                          <a:srgbClr val="A9432B"/>
                        </a:buClr>
                        <a:buFont typeface="Arial" pitchFamily="34" charset="0"/>
                        <a:buChar char="•"/>
                      </a:pPr>
                      <a:r>
                        <a:rPr lang="en-US" sz="2000" dirty="0" smtClean="0"/>
                        <a:t>Condoms</a:t>
                      </a:r>
                    </a:p>
                    <a:p>
                      <a:pPr marL="285750" indent="-285750">
                        <a:buClr>
                          <a:srgbClr val="A9432B"/>
                        </a:buClr>
                        <a:buFont typeface="Arial" pitchFamily="34" charset="0"/>
                        <a:buChar char="•"/>
                      </a:pPr>
                      <a:r>
                        <a:rPr lang="en-US" sz="2000" dirty="0" smtClean="0"/>
                        <a:t>IUCD</a:t>
                      </a:r>
                    </a:p>
                    <a:p>
                      <a:pPr marL="285750" indent="-285750">
                        <a:buClr>
                          <a:srgbClr val="A9432B"/>
                        </a:buClr>
                        <a:buFont typeface="Arial" pitchFamily="34" charset="0"/>
                        <a:buChar char="•"/>
                      </a:pPr>
                      <a:r>
                        <a:rPr lang="en-US" sz="2000" dirty="0" smtClean="0"/>
                        <a:t>OCPs</a:t>
                      </a:r>
                    </a:p>
                    <a:p>
                      <a:pPr marL="285750" indent="-285750">
                        <a:buClr>
                          <a:srgbClr val="A9432B"/>
                        </a:buClr>
                        <a:buFont typeface="Arial" pitchFamily="34" charset="0"/>
                        <a:buChar char="•"/>
                      </a:pPr>
                      <a:r>
                        <a:rPr lang="en-US" sz="2000" dirty="0" smtClean="0"/>
                        <a:t>LAM (Needs to be followed</a:t>
                      </a:r>
                      <a:r>
                        <a:rPr lang="en-US" sz="2000" baseline="0" dirty="0" smtClean="0"/>
                        <a:t> up by any other method, before completing 6 months after childbirth)</a:t>
                      </a:r>
                      <a:endParaRPr lang="en-IN" sz="2000" dirty="0">
                        <a:latin typeface="Helvetica" pitchFamily="34" charset="0"/>
                      </a:endParaRPr>
                    </a:p>
                  </a:txBody>
                  <a:tcPr marL="95497" marR="95497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85750" indent="-285750">
                        <a:buClr>
                          <a:srgbClr val="A9432B"/>
                        </a:buClr>
                        <a:buFont typeface="Arial" pitchFamily="34" charset="0"/>
                        <a:buChar char="•"/>
                      </a:pPr>
                      <a:r>
                        <a:rPr lang="en-US" sz="2000" dirty="0" smtClean="0"/>
                        <a:t>Female Sterilization</a:t>
                      </a:r>
                    </a:p>
                    <a:p>
                      <a:pPr marL="285750" indent="-285750">
                        <a:buClr>
                          <a:srgbClr val="A9432B"/>
                        </a:buClr>
                        <a:buFont typeface="Arial" pitchFamily="34" charset="0"/>
                        <a:buChar char="•"/>
                      </a:pPr>
                      <a:r>
                        <a:rPr lang="en-US" sz="2000" dirty="0" smtClean="0"/>
                        <a:t>Male sterilization/Vasectomy</a:t>
                      </a:r>
                    </a:p>
                    <a:p>
                      <a:pPr marL="285750" indent="-285750">
                        <a:buClr>
                          <a:srgbClr val="A9432B"/>
                        </a:buClr>
                        <a:buFont typeface="Arial" pitchFamily="34" charset="0"/>
                        <a:buChar char="•"/>
                      </a:pPr>
                      <a:r>
                        <a:rPr lang="en-US" sz="2000" dirty="0" smtClean="0"/>
                        <a:t>IUCD (after completing</a:t>
                      </a:r>
                      <a:r>
                        <a:rPr lang="en-US" sz="2000" baseline="0" dirty="0" smtClean="0"/>
                        <a:t> the total duration, the old IUCD should be replaced by a new one)</a:t>
                      </a:r>
                      <a:endParaRPr lang="en-IN" sz="2000" dirty="0">
                        <a:latin typeface="Helvetica" pitchFamily="34" charset="0"/>
                      </a:endParaRPr>
                    </a:p>
                  </a:txBody>
                  <a:tcPr marL="95497" marR="95497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dirty="0" smtClean="0"/>
              <a:t>FP Methods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10206624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1"/>
          <p:cNvSpPr txBox="1">
            <a:spLocks/>
          </p:cNvSpPr>
          <p:nvPr/>
        </p:nvSpPr>
        <p:spPr>
          <a:xfrm>
            <a:off x="8143875" y="6581775"/>
            <a:ext cx="876300" cy="2921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20000"/>
          </a:bodyPr>
          <a:lstStyle>
            <a:defPPr>
              <a:defRPr lang="en-US"/>
            </a:defPPr>
            <a:lvl1pPr marL="0" algn="r" defTabSz="914400" rtl="0" eaLnBrk="1" latinLnBrk="0" hangingPunct="1">
              <a:defRPr sz="1600" b="1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B6F15528-21DE-4FAA-801E-634DDDAF4B2B}" type="slidenum">
              <a:rPr lang="en-US" smtClean="0"/>
              <a:pPr/>
              <a:t>17</a:t>
            </a:fld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33400"/>
            <a:ext cx="9144000" cy="55405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002486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92500" lnSpcReduction="20000"/>
          </a:bodyPr>
          <a:lstStyle/>
          <a:p>
            <a:fld id="{B6F15528-21DE-4FAA-801E-634DDDAF4B2B}" type="slidenum">
              <a:rPr lang="en-US" smtClean="0"/>
              <a:pPr/>
              <a:t>18</a:t>
            </a:fld>
            <a:endParaRPr lang="en-US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6397" y="0"/>
            <a:ext cx="4791206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238616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92500" lnSpcReduction="20000"/>
          </a:bodyPr>
          <a:lstStyle/>
          <a:p>
            <a:fld id="{B6F15528-21DE-4FAA-801E-634DDDAF4B2B}" type="slidenum">
              <a:rPr lang="en-US" smtClean="0"/>
              <a:pPr/>
              <a:t>19</a:t>
            </a:fld>
            <a:endParaRPr lang="en-US"/>
          </a:p>
        </p:txBody>
      </p:sp>
      <p:pic>
        <p:nvPicPr>
          <p:cNvPr id="6" name="Picture 6" descr="C:\Users\Saswati Das\AppData\Local\Microsoft\Windows\Temporary Internet Files\Content.IE5\VTP38L5D\MC900439407[1].jpg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0" y="3352800"/>
            <a:ext cx="3034145" cy="32669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76225" y="304801"/>
            <a:ext cx="8591550" cy="914399"/>
          </a:xfrm>
        </p:spPr>
        <p:txBody>
          <a:bodyPr>
            <a:noAutofit/>
          </a:bodyPr>
          <a:lstStyle/>
          <a:p>
            <a:r>
              <a:rPr lang="en-US" sz="3200" dirty="0"/>
              <a:t>Common Misconceptions about </a:t>
            </a:r>
            <a:r>
              <a:rPr lang="en-US" sz="3200" dirty="0" smtClean="0"/>
              <a:t/>
            </a:r>
            <a:br>
              <a:rPr lang="en-US" sz="3200" dirty="0" smtClean="0"/>
            </a:br>
            <a:r>
              <a:rPr lang="en-US" sz="3200" dirty="0" smtClean="0"/>
              <a:t>Contraceptive </a:t>
            </a:r>
            <a:r>
              <a:rPr lang="en-US" sz="3200" dirty="0"/>
              <a:t>Methods</a:t>
            </a:r>
          </a:p>
        </p:txBody>
      </p:sp>
      <p:pic>
        <p:nvPicPr>
          <p:cNvPr id="5" name="Picture 3" descr="C:\Users\Saswati Das\AppData\Local\Microsoft\Windows\Temporary Internet Files\Content.IE5\JRSOHF41\MC900078738[1]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623594"/>
            <a:ext cx="2232025" cy="23695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C:\Users\Saswati Das\AppData\Local\Microsoft\Windows\Temporary Internet Files\Content.IE5\SNBALZI5\MC900104788[1].wm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1400" y="1828800"/>
            <a:ext cx="1814170" cy="1676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4" descr="C:\Users\Saswati Das\AppData\Local\Microsoft\Windows\Temporary Internet Files\Content.IE5\WCN8PU4O\MC900054973[1].wmf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8400" y="1400517"/>
            <a:ext cx="2577220" cy="25329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676758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92500" lnSpcReduction="20000"/>
          </a:bodyPr>
          <a:lstStyle/>
          <a:p>
            <a:fld id="{B6F15528-21DE-4FAA-801E-634DDDAF4B2B}" type="slidenum">
              <a:rPr lang="en-US" smtClean="0"/>
              <a:pPr/>
              <a:t>2</a:t>
            </a:fld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548640" y="1298448"/>
            <a:ext cx="8290560" cy="5407152"/>
          </a:xfrm>
        </p:spPr>
        <p:txBody>
          <a:bodyPr>
            <a:normAutofit fontScale="32500" lnSpcReduction="20000"/>
          </a:bodyPr>
          <a:lstStyle/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7200" spc="-5" dirty="0">
                <a:latin typeface="+mj-lt"/>
                <a:ea typeface="Arial"/>
                <a:cs typeface="Times New Roman"/>
              </a:rPr>
              <a:t>B</a:t>
            </a:r>
            <a:r>
              <a:rPr lang="en-US" sz="7200" dirty="0">
                <a:latin typeface="+mj-lt"/>
                <a:ea typeface="Arial"/>
                <a:cs typeface="Times New Roman"/>
              </a:rPr>
              <a:t>y</a:t>
            </a:r>
            <a:r>
              <a:rPr lang="en-US" sz="7200" spc="-5" dirty="0">
                <a:latin typeface="+mj-lt"/>
                <a:ea typeface="Arial"/>
                <a:cs typeface="Times New Roman"/>
              </a:rPr>
              <a:t> </a:t>
            </a:r>
            <a:r>
              <a:rPr lang="en-US" sz="7200" spc="5" dirty="0">
                <a:latin typeface="+mj-lt"/>
                <a:ea typeface="Arial"/>
                <a:cs typeface="Times New Roman"/>
              </a:rPr>
              <a:t>t</a:t>
            </a:r>
            <a:r>
              <a:rPr lang="en-US" sz="7200" dirty="0">
                <a:latin typeface="+mj-lt"/>
                <a:ea typeface="Arial"/>
                <a:cs typeface="Times New Roman"/>
              </a:rPr>
              <a:t>he</a:t>
            </a:r>
            <a:r>
              <a:rPr lang="en-US" sz="7200" spc="5" dirty="0">
                <a:latin typeface="+mj-lt"/>
                <a:ea typeface="Arial"/>
                <a:cs typeface="Times New Roman"/>
              </a:rPr>
              <a:t> </a:t>
            </a:r>
            <a:r>
              <a:rPr lang="en-US" sz="7200" dirty="0">
                <a:latin typeface="+mj-lt"/>
                <a:ea typeface="Arial"/>
                <a:cs typeface="Times New Roman"/>
              </a:rPr>
              <a:t>end</a:t>
            </a:r>
            <a:r>
              <a:rPr lang="en-US" sz="7200" spc="5" dirty="0">
                <a:latin typeface="+mj-lt"/>
                <a:ea typeface="Arial"/>
                <a:cs typeface="Times New Roman"/>
              </a:rPr>
              <a:t> </a:t>
            </a:r>
            <a:r>
              <a:rPr lang="en-US" sz="7200" spc="-15" dirty="0">
                <a:latin typeface="+mj-lt"/>
                <a:ea typeface="Arial"/>
                <a:cs typeface="Times New Roman"/>
              </a:rPr>
              <a:t>o</a:t>
            </a:r>
            <a:r>
              <a:rPr lang="en-US" sz="7200" dirty="0">
                <a:latin typeface="+mj-lt"/>
                <a:ea typeface="Arial"/>
                <a:cs typeface="Times New Roman"/>
              </a:rPr>
              <a:t>f </a:t>
            </a:r>
            <a:r>
              <a:rPr lang="en-US" sz="7200" spc="5" dirty="0">
                <a:latin typeface="+mj-lt"/>
                <a:ea typeface="Arial"/>
                <a:cs typeface="Times New Roman"/>
              </a:rPr>
              <a:t>t</a:t>
            </a:r>
            <a:r>
              <a:rPr lang="en-US" sz="7200" dirty="0">
                <a:latin typeface="+mj-lt"/>
                <a:ea typeface="Arial"/>
                <a:cs typeface="Times New Roman"/>
              </a:rPr>
              <a:t>h</a:t>
            </a:r>
            <a:r>
              <a:rPr lang="en-US" sz="7200" spc="-5" dirty="0">
                <a:latin typeface="+mj-lt"/>
                <a:ea typeface="Arial"/>
                <a:cs typeface="Times New Roman"/>
              </a:rPr>
              <a:t>i</a:t>
            </a:r>
            <a:r>
              <a:rPr lang="en-US" sz="7200" dirty="0">
                <a:latin typeface="+mj-lt"/>
                <a:ea typeface="Arial"/>
                <a:cs typeface="Times New Roman"/>
              </a:rPr>
              <a:t>s</a:t>
            </a:r>
            <a:r>
              <a:rPr lang="en-US" sz="7200" spc="5" dirty="0">
                <a:latin typeface="+mj-lt"/>
                <a:ea typeface="Arial"/>
                <a:cs typeface="Times New Roman"/>
              </a:rPr>
              <a:t> </a:t>
            </a:r>
            <a:r>
              <a:rPr lang="en-US" sz="7200" dirty="0">
                <a:latin typeface="+mj-lt"/>
                <a:ea typeface="Arial"/>
                <a:cs typeface="Times New Roman"/>
              </a:rPr>
              <a:t>s</a:t>
            </a:r>
            <a:r>
              <a:rPr lang="en-US" sz="7200" spc="-15" dirty="0">
                <a:latin typeface="+mj-lt"/>
                <a:ea typeface="Arial"/>
                <a:cs typeface="Times New Roman"/>
              </a:rPr>
              <a:t>e</a:t>
            </a:r>
            <a:r>
              <a:rPr lang="en-US" sz="7200" dirty="0">
                <a:latin typeface="+mj-lt"/>
                <a:ea typeface="Arial"/>
                <a:cs typeface="Times New Roman"/>
              </a:rPr>
              <a:t>ss</a:t>
            </a:r>
            <a:r>
              <a:rPr lang="en-US" sz="7200" spc="-5" dirty="0">
                <a:latin typeface="+mj-lt"/>
                <a:ea typeface="Arial"/>
                <a:cs typeface="Times New Roman"/>
              </a:rPr>
              <a:t>i</a:t>
            </a:r>
            <a:r>
              <a:rPr lang="en-US" sz="7200" dirty="0">
                <a:latin typeface="+mj-lt"/>
                <a:ea typeface="Arial"/>
                <a:cs typeface="Times New Roman"/>
              </a:rPr>
              <a:t>on,</a:t>
            </a:r>
            <a:r>
              <a:rPr lang="en-US" sz="7200" spc="10" dirty="0">
                <a:latin typeface="+mj-lt"/>
                <a:ea typeface="Arial"/>
                <a:cs typeface="Times New Roman"/>
              </a:rPr>
              <a:t> </a:t>
            </a:r>
            <a:r>
              <a:rPr lang="en-US" sz="7200" spc="-5" dirty="0">
                <a:latin typeface="+mj-lt"/>
                <a:ea typeface="Arial"/>
                <a:cs typeface="Times New Roman"/>
              </a:rPr>
              <a:t>l</a:t>
            </a:r>
            <a:r>
              <a:rPr lang="en-US" sz="7200" dirty="0">
                <a:latin typeface="+mj-lt"/>
                <a:ea typeface="Arial"/>
                <a:cs typeface="Times New Roman"/>
              </a:rPr>
              <a:t>ea</a:t>
            </a:r>
            <a:r>
              <a:rPr lang="en-US" sz="7200" spc="5" dirty="0">
                <a:latin typeface="+mj-lt"/>
                <a:ea typeface="Arial"/>
                <a:cs typeface="Times New Roman"/>
              </a:rPr>
              <a:t>r</a:t>
            </a:r>
            <a:r>
              <a:rPr lang="en-US" sz="7200" dirty="0">
                <a:latin typeface="+mj-lt"/>
                <a:ea typeface="Arial"/>
                <a:cs typeface="Times New Roman"/>
              </a:rPr>
              <a:t>n</a:t>
            </a:r>
            <a:r>
              <a:rPr lang="en-US" sz="7200" spc="-15" dirty="0">
                <a:latin typeface="+mj-lt"/>
                <a:ea typeface="Arial"/>
                <a:cs typeface="Times New Roman"/>
              </a:rPr>
              <a:t>e</a:t>
            </a:r>
            <a:r>
              <a:rPr lang="en-US" sz="7200" spc="5" dirty="0">
                <a:latin typeface="+mj-lt"/>
                <a:ea typeface="Arial"/>
                <a:cs typeface="Times New Roman"/>
              </a:rPr>
              <a:t>r</a:t>
            </a:r>
            <a:r>
              <a:rPr lang="en-US" sz="7200" dirty="0">
                <a:latin typeface="+mj-lt"/>
                <a:ea typeface="Arial"/>
                <a:cs typeface="Times New Roman"/>
              </a:rPr>
              <a:t>s</a:t>
            </a:r>
            <a:r>
              <a:rPr lang="en-US" sz="7200" spc="10" dirty="0">
                <a:latin typeface="+mj-lt"/>
                <a:ea typeface="Arial"/>
                <a:cs typeface="Times New Roman"/>
              </a:rPr>
              <a:t> </a:t>
            </a:r>
            <a:r>
              <a:rPr lang="en-US" sz="7200" spc="-15" dirty="0">
                <a:latin typeface="+mj-lt"/>
                <a:ea typeface="Arial"/>
                <a:cs typeface="Times New Roman"/>
              </a:rPr>
              <a:t>w</a:t>
            </a:r>
            <a:r>
              <a:rPr lang="en-US" sz="7200" spc="-5" dirty="0">
                <a:latin typeface="+mj-lt"/>
                <a:ea typeface="Arial"/>
                <a:cs typeface="Times New Roman"/>
              </a:rPr>
              <a:t>il</a:t>
            </a:r>
            <a:r>
              <a:rPr lang="en-US" sz="7200" dirty="0">
                <a:latin typeface="+mj-lt"/>
                <a:ea typeface="Arial"/>
                <a:cs typeface="Times New Roman"/>
              </a:rPr>
              <a:t>l be</a:t>
            </a:r>
            <a:r>
              <a:rPr lang="en-US" sz="7200" spc="5" dirty="0">
                <a:latin typeface="+mj-lt"/>
                <a:ea typeface="Arial"/>
                <a:cs typeface="Times New Roman"/>
              </a:rPr>
              <a:t> </a:t>
            </a:r>
            <a:r>
              <a:rPr lang="en-US" sz="7200" dirty="0">
                <a:latin typeface="+mj-lt"/>
                <a:ea typeface="Arial"/>
                <a:cs typeface="Times New Roman"/>
              </a:rPr>
              <a:t>ab</a:t>
            </a:r>
            <a:r>
              <a:rPr lang="en-US" sz="7200" spc="-5" dirty="0">
                <a:latin typeface="+mj-lt"/>
                <a:ea typeface="Arial"/>
                <a:cs typeface="Times New Roman"/>
              </a:rPr>
              <a:t>l</a:t>
            </a:r>
            <a:r>
              <a:rPr lang="en-US" sz="7200" dirty="0">
                <a:latin typeface="+mj-lt"/>
                <a:ea typeface="Arial"/>
                <a:cs typeface="Times New Roman"/>
              </a:rPr>
              <a:t>e</a:t>
            </a:r>
            <a:r>
              <a:rPr lang="en-US" sz="7200" spc="5" dirty="0">
                <a:latin typeface="+mj-lt"/>
                <a:ea typeface="Arial"/>
                <a:cs typeface="Times New Roman"/>
              </a:rPr>
              <a:t> t</a:t>
            </a:r>
            <a:r>
              <a:rPr lang="en-US" sz="7200" spc="-15" dirty="0">
                <a:latin typeface="+mj-lt"/>
                <a:ea typeface="Arial"/>
                <a:cs typeface="Times New Roman"/>
              </a:rPr>
              <a:t>o</a:t>
            </a:r>
            <a:r>
              <a:rPr lang="en-US" sz="7200" dirty="0">
                <a:latin typeface="+mj-lt"/>
                <a:ea typeface="Arial"/>
                <a:cs typeface="Times New Roman"/>
              </a:rPr>
              <a:t>:</a:t>
            </a:r>
            <a:endParaRPr lang="en-US" sz="7200" dirty="0">
              <a:latin typeface="+mj-lt"/>
              <a:ea typeface="Calibri"/>
              <a:cs typeface="Times New Roman"/>
            </a:endParaRPr>
          </a:p>
          <a:p>
            <a:pPr marL="0" indent="0">
              <a:lnSpc>
                <a:spcPts val="650"/>
              </a:lnSpc>
              <a:spcBef>
                <a:spcPts val="30"/>
              </a:spcBef>
              <a:buNone/>
            </a:pPr>
            <a:r>
              <a:rPr lang="en-US" sz="4000" dirty="0">
                <a:latin typeface="+mj-lt"/>
                <a:ea typeface="Calibri"/>
                <a:cs typeface="Times New Roman"/>
              </a:rPr>
              <a:t> </a:t>
            </a:r>
          </a:p>
          <a:p>
            <a:pPr marL="233363" indent="-233363">
              <a:lnSpc>
                <a:spcPct val="120000"/>
              </a:lnSpc>
              <a:spcAft>
                <a:spcPts val="600"/>
              </a:spcAft>
              <a:tabLst>
                <a:tab pos="292100" algn="l"/>
              </a:tabLst>
            </a:pPr>
            <a:r>
              <a:rPr lang="en-US" sz="6200" spc="-5" dirty="0" smtClean="0">
                <a:latin typeface="+mj-lt"/>
                <a:ea typeface="Arial"/>
                <a:cs typeface="Times New Roman"/>
              </a:rPr>
              <a:t>D</a:t>
            </a:r>
            <a:r>
              <a:rPr lang="en-US" sz="6200" dirty="0" smtClean="0">
                <a:latin typeface="+mj-lt"/>
                <a:ea typeface="Arial"/>
                <a:cs typeface="Times New Roman"/>
              </a:rPr>
              <a:t>e</a:t>
            </a:r>
            <a:r>
              <a:rPr lang="en-US" sz="6200" spc="15" dirty="0" smtClean="0">
                <a:latin typeface="+mj-lt"/>
                <a:ea typeface="Arial"/>
                <a:cs typeface="Times New Roman"/>
              </a:rPr>
              <a:t>f</a:t>
            </a:r>
            <a:r>
              <a:rPr lang="en-US" sz="6200" spc="-5" dirty="0" smtClean="0">
                <a:latin typeface="+mj-lt"/>
                <a:ea typeface="Arial"/>
                <a:cs typeface="Times New Roman"/>
              </a:rPr>
              <a:t>i</a:t>
            </a:r>
            <a:r>
              <a:rPr lang="en-US" sz="6200" dirty="0" smtClean="0">
                <a:latin typeface="+mj-lt"/>
                <a:ea typeface="Arial"/>
                <a:cs typeface="Times New Roman"/>
              </a:rPr>
              <a:t>ne</a:t>
            </a:r>
            <a:r>
              <a:rPr lang="en-US" sz="6200" spc="-5" dirty="0" smtClean="0">
                <a:latin typeface="+mj-lt"/>
                <a:ea typeface="Arial"/>
                <a:cs typeface="Times New Roman"/>
              </a:rPr>
              <a:t> </a:t>
            </a:r>
            <a:r>
              <a:rPr lang="en-US" sz="6200" dirty="0" smtClean="0">
                <a:latin typeface="+mj-lt"/>
                <a:ea typeface="Arial"/>
                <a:cs typeface="Times New Roman"/>
              </a:rPr>
              <a:t>counse</a:t>
            </a:r>
            <a:r>
              <a:rPr lang="en-US" sz="6200" spc="-5" dirty="0" smtClean="0">
                <a:latin typeface="+mj-lt"/>
                <a:ea typeface="Arial"/>
                <a:cs typeface="Times New Roman"/>
              </a:rPr>
              <a:t>lli</a:t>
            </a:r>
            <a:r>
              <a:rPr lang="en-US" sz="6200" dirty="0" smtClean="0">
                <a:latin typeface="+mj-lt"/>
                <a:ea typeface="Arial"/>
                <a:cs typeface="Times New Roman"/>
              </a:rPr>
              <a:t>ng</a:t>
            </a:r>
            <a:r>
              <a:rPr lang="en-US" sz="6200" dirty="0">
                <a:latin typeface="+mj-lt"/>
                <a:ea typeface="Arial"/>
                <a:cs typeface="Times New Roman"/>
              </a:rPr>
              <a:t>, counse</a:t>
            </a:r>
            <a:r>
              <a:rPr lang="en-US" sz="6200" spc="-5" dirty="0">
                <a:latin typeface="+mj-lt"/>
                <a:ea typeface="Arial"/>
                <a:cs typeface="Times New Roman"/>
              </a:rPr>
              <a:t>lli</a:t>
            </a:r>
            <a:r>
              <a:rPr lang="en-US" sz="6200" dirty="0">
                <a:latin typeface="+mj-lt"/>
                <a:ea typeface="Arial"/>
                <a:cs typeface="Times New Roman"/>
              </a:rPr>
              <a:t>ng</a:t>
            </a:r>
            <a:r>
              <a:rPr lang="en-US" sz="6200" spc="5" dirty="0">
                <a:latin typeface="+mj-lt"/>
                <a:ea typeface="Arial"/>
                <a:cs typeface="Times New Roman"/>
              </a:rPr>
              <a:t> </a:t>
            </a:r>
            <a:r>
              <a:rPr lang="en-US" sz="6200" dirty="0">
                <a:latin typeface="+mj-lt"/>
                <a:ea typeface="Arial"/>
                <a:cs typeface="Times New Roman"/>
              </a:rPr>
              <a:t>a</a:t>
            </a:r>
            <a:r>
              <a:rPr lang="en-US" sz="6200" spc="-15" dirty="0">
                <a:latin typeface="+mj-lt"/>
                <a:ea typeface="Arial"/>
                <a:cs typeface="Times New Roman"/>
              </a:rPr>
              <a:t>p</a:t>
            </a:r>
            <a:r>
              <a:rPr lang="en-US" sz="6200" dirty="0">
                <a:latin typeface="+mj-lt"/>
                <a:ea typeface="Arial"/>
                <a:cs typeface="Times New Roman"/>
              </a:rPr>
              <a:t>p</a:t>
            </a:r>
            <a:r>
              <a:rPr lang="en-US" sz="6200" spc="5" dirty="0">
                <a:latin typeface="+mj-lt"/>
                <a:ea typeface="Arial"/>
                <a:cs typeface="Times New Roman"/>
              </a:rPr>
              <a:t>r</a:t>
            </a:r>
            <a:r>
              <a:rPr lang="en-US" sz="6200" dirty="0">
                <a:latin typeface="+mj-lt"/>
                <a:ea typeface="Arial"/>
                <a:cs typeface="Times New Roman"/>
              </a:rPr>
              <a:t>oach</a:t>
            </a:r>
            <a:r>
              <a:rPr lang="en-US" sz="6200" spc="-10" dirty="0">
                <a:latin typeface="+mj-lt"/>
                <a:ea typeface="Arial"/>
                <a:cs typeface="Times New Roman"/>
              </a:rPr>
              <a:t> </a:t>
            </a:r>
            <a:r>
              <a:rPr lang="en-US" sz="6200" spc="5" dirty="0">
                <a:latin typeface="+mj-lt"/>
                <a:ea typeface="Arial"/>
                <a:cs typeface="Times New Roman"/>
              </a:rPr>
              <a:t>(</a:t>
            </a:r>
            <a:r>
              <a:rPr lang="en-US" sz="6200" spc="5" dirty="0" smtClean="0">
                <a:latin typeface="+mj-lt"/>
                <a:ea typeface="Arial"/>
                <a:cs typeface="Times New Roman"/>
              </a:rPr>
              <a:t>G</a:t>
            </a:r>
            <a:r>
              <a:rPr lang="en-US" sz="6200" spc="-15" dirty="0" smtClean="0">
                <a:latin typeface="+mj-lt"/>
                <a:ea typeface="Arial"/>
                <a:cs typeface="Times New Roman"/>
              </a:rPr>
              <a:t>A</a:t>
            </a:r>
            <a:r>
              <a:rPr lang="en-US" sz="6200" spc="10" dirty="0" smtClean="0">
                <a:latin typeface="+mj-lt"/>
                <a:ea typeface="Arial"/>
                <a:cs typeface="Times New Roman"/>
              </a:rPr>
              <a:t>T</a:t>
            </a:r>
            <a:r>
              <a:rPr lang="en-US" sz="6200" spc="-5" dirty="0" smtClean="0">
                <a:latin typeface="+mj-lt"/>
                <a:ea typeface="Arial"/>
                <a:cs typeface="Times New Roman"/>
              </a:rPr>
              <a:t>HER</a:t>
            </a:r>
            <a:r>
              <a:rPr lang="en-US" sz="6200" dirty="0" smtClean="0">
                <a:latin typeface="+mj-lt"/>
                <a:ea typeface="Arial"/>
                <a:cs typeface="Times New Roman"/>
              </a:rPr>
              <a:t>) and strategy (BCS), </a:t>
            </a:r>
            <a:r>
              <a:rPr lang="en-US" sz="6200" spc="-5" dirty="0" smtClean="0">
                <a:latin typeface="+mj-lt"/>
                <a:ea typeface="Arial"/>
                <a:cs typeface="Times New Roman"/>
              </a:rPr>
              <a:t>i</a:t>
            </a:r>
            <a:r>
              <a:rPr lang="en-US" sz="6200" spc="-15" dirty="0" smtClean="0">
                <a:latin typeface="+mj-lt"/>
                <a:ea typeface="Arial"/>
                <a:cs typeface="Times New Roman"/>
              </a:rPr>
              <a:t>n</a:t>
            </a:r>
            <a:r>
              <a:rPr lang="en-US" sz="6200" spc="15" dirty="0" smtClean="0">
                <a:latin typeface="+mj-lt"/>
                <a:ea typeface="Arial"/>
                <a:cs typeface="Times New Roman"/>
              </a:rPr>
              <a:t>f</a:t>
            </a:r>
            <a:r>
              <a:rPr lang="en-US" sz="6200" dirty="0" smtClean="0">
                <a:latin typeface="+mj-lt"/>
                <a:ea typeface="Arial"/>
                <a:cs typeface="Times New Roman"/>
              </a:rPr>
              <a:t>o</a:t>
            </a:r>
            <a:r>
              <a:rPr lang="en-US" sz="6200" spc="-10" dirty="0" smtClean="0">
                <a:latin typeface="+mj-lt"/>
                <a:ea typeface="Arial"/>
                <a:cs typeface="Times New Roman"/>
              </a:rPr>
              <a:t>r</a:t>
            </a:r>
            <a:r>
              <a:rPr lang="en-US" sz="6200" spc="5" dirty="0" smtClean="0">
                <a:latin typeface="+mj-lt"/>
                <a:ea typeface="Arial"/>
                <a:cs typeface="Times New Roman"/>
              </a:rPr>
              <a:t>m</a:t>
            </a:r>
            <a:r>
              <a:rPr lang="en-US" sz="6200" dirty="0" smtClean="0">
                <a:latin typeface="+mj-lt"/>
                <a:ea typeface="Arial"/>
                <a:cs typeface="Times New Roman"/>
              </a:rPr>
              <a:t>ed</a:t>
            </a:r>
            <a:r>
              <a:rPr lang="en-US" sz="6200" spc="-10" dirty="0" smtClean="0">
                <a:latin typeface="+mj-lt"/>
                <a:ea typeface="Arial"/>
                <a:cs typeface="Times New Roman"/>
              </a:rPr>
              <a:t> </a:t>
            </a:r>
            <a:r>
              <a:rPr lang="en-US" sz="6200" dirty="0">
                <a:latin typeface="+mj-lt"/>
                <a:ea typeface="Arial"/>
                <a:cs typeface="Times New Roman"/>
              </a:rPr>
              <a:t>cho</a:t>
            </a:r>
            <a:r>
              <a:rPr lang="en-US" sz="6200" spc="-5" dirty="0">
                <a:latin typeface="+mj-lt"/>
                <a:ea typeface="Arial"/>
                <a:cs typeface="Times New Roman"/>
              </a:rPr>
              <a:t>i</a:t>
            </a:r>
            <a:r>
              <a:rPr lang="en-US" sz="6200" dirty="0">
                <a:latin typeface="+mj-lt"/>
                <a:ea typeface="Arial"/>
                <a:cs typeface="Times New Roman"/>
              </a:rPr>
              <a:t>ce</a:t>
            </a:r>
            <a:r>
              <a:rPr lang="en-US" sz="6200" spc="5" dirty="0">
                <a:latin typeface="+mj-lt"/>
                <a:ea typeface="Arial"/>
                <a:cs typeface="Times New Roman"/>
              </a:rPr>
              <a:t> </a:t>
            </a:r>
            <a:r>
              <a:rPr lang="en-US" sz="6200" spc="-15" dirty="0">
                <a:latin typeface="+mj-lt"/>
                <a:ea typeface="Arial"/>
                <a:cs typeface="Times New Roman"/>
              </a:rPr>
              <a:t>a</a:t>
            </a:r>
            <a:r>
              <a:rPr lang="en-US" sz="6200" dirty="0">
                <a:latin typeface="+mj-lt"/>
                <a:ea typeface="Arial"/>
                <a:cs typeface="Times New Roman"/>
              </a:rPr>
              <a:t>nd</a:t>
            </a:r>
            <a:r>
              <a:rPr lang="en-US" sz="6200" spc="5" dirty="0">
                <a:latin typeface="+mj-lt"/>
                <a:ea typeface="Arial"/>
                <a:cs typeface="Times New Roman"/>
              </a:rPr>
              <a:t> </a:t>
            </a:r>
            <a:r>
              <a:rPr lang="en-US" sz="6200" spc="-5" dirty="0">
                <a:latin typeface="+mj-lt"/>
                <a:ea typeface="Arial"/>
                <a:cs typeface="Times New Roman"/>
              </a:rPr>
              <a:t>i</a:t>
            </a:r>
            <a:r>
              <a:rPr lang="en-US" sz="6200" spc="-15" dirty="0">
                <a:latin typeface="+mj-lt"/>
                <a:ea typeface="Arial"/>
                <a:cs typeface="Times New Roman"/>
              </a:rPr>
              <a:t>n</a:t>
            </a:r>
            <a:r>
              <a:rPr lang="en-US" sz="6200" spc="15" dirty="0">
                <a:latin typeface="+mj-lt"/>
                <a:ea typeface="Arial"/>
                <a:cs typeface="Times New Roman"/>
              </a:rPr>
              <a:t>f</a:t>
            </a:r>
            <a:r>
              <a:rPr lang="en-US" sz="6200" dirty="0">
                <a:latin typeface="+mj-lt"/>
                <a:ea typeface="Arial"/>
                <a:cs typeface="Times New Roman"/>
              </a:rPr>
              <a:t>o</a:t>
            </a:r>
            <a:r>
              <a:rPr lang="en-US" sz="6200" spc="-10" dirty="0">
                <a:latin typeface="+mj-lt"/>
                <a:ea typeface="Arial"/>
                <a:cs typeface="Times New Roman"/>
              </a:rPr>
              <a:t>r</a:t>
            </a:r>
            <a:r>
              <a:rPr lang="en-US" sz="6200" spc="5" dirty="0">
                <a:latin typeface="+mj-lt"/>
                <a:ea typeface="Arial"/>
                <a:cs typeface="Times New Roman"/>
              </a:rPr>
              <a:t>m</a:t>
            </a:r>
            <a:r>
              <a:rPr lang="en-US" sz="6200" dirty="0">
                <a:latin typeface="+mj-lt"/>
                <a:ea typeface="Arial"/>
                <a:cs typeface="Times New Roman"/>
              </a:rPr>
              <a:t>ed</a:t>
            </a:r>
            <a:r>
              <a:rPr lang="en-US" sz="6200" spc="-10" dirty="0">
                <a:latin typeface="+mj-lt"/>
                <a:ea typeface="Arial"/>
                <a:cs typeface="Times New Roman"/>
              </a:rPr>
              <a:t> </a:t>
            </a:r>
            <a:r>
              <a:rPr lang="en-US" sz="6200" dirty="0" smtClean="0">
                <a:latin typeface="+mj-lt"/>
                <a:ea typeface="Arial"/>
                <a:cs typeface="Times New Roman"/>
              </a:rPr>
              <a:t>consent </a:t>
            </a:r>
            <a:r>
              <a:rPr lang="en-US" sz="6200" spc="15" dirty="0" smtClean="0">
                <a:latin typeface="+mj-lt"/>
                <a:ea typeface="Arial"/>
                <a:cs typeface="Times New Roman"/>
              </a:rPr>
              <a:t> </a:t>
            </a:r>
          </a:p>
          <a:p>
            <a:pPr marL="233363" indent="-233363">
              <a:lnSpc>
                <a:spcPct val="120000"/>
              </a:lnSpc>
              <a:spcAft>
                <a:spcPts val="600"/>
              </a:spcAft>
              <a:tabLst>
                <a:tab pos="292100" algn="l"/>
              </a:tabLst>
            </a:pPr>
            <a:r>
              <a:rPr lang="en-US" sz="6200" dirty="0" smtClean="0">
                <a:latin typeface="+mj-lt"/>
                <a:ea typeface="Arial"/>
                <a:cs typeface="Times New Roman"/>
              </a:rPr>
              <a:t>L</a:t>
            </a:r>
            <a:r>
              <a:rPr lang="en-US" sz="6200" spc="-5" dirty="0" smtClean="0">
                <a:latin typeface="+mj-lt"/>
                <a:ea typeface="Arial"/>
                <a:cs typeface="Times New Roman"/>
              </a:rPr>
              <a:t>i</a:t>
            </a:r>
            <a:r>
              <a:rPr lang="en-US" sz="6200" dirty="0" smtClean="0">
                <a:latin typeface="+mj-lt"/>
                <a:ea typeface="Arial"/>
                <a:cs typeface="Times New Roman"/>
              </a:rPr>
              <a:t>st</a:t>
            </a:r>
            <a:r>
              <a:rPr lang="en-US" sz="6200" spc="10" dirty="0" smtClean="0">
                <a:latin typeface="+mj-lt"/>
                <a:ea typeface="Arial"/>
                <a:cs typeface="Times New Roman"/>
              </a:rPr>
              <a:t> </a:t>
            </a:r>
            <a:r>
              <a:rPr lang="en-US" sz="6200" dirty="0">
                <a:latin typeface="+mj-lt"/>
                <a:ea typeface="Arial"/>
                <a:cs typeface="Times New Roman"/>
              </a:rPr>
              <a:t>out ben</a:t>
            </a:r>
            <a:r>
              <a:rPr lang="en-US" sz="6200" spc="-15" dirty="0">
                <a:latin typeface="+mj-lt"/>
                <a:ea typeface="Arial"/>
                <a:cs typeface="Times New Roman"/>
              </a:rPr>
              <a:t>e</a:t>
            </a:r>
            <a:r>
              <a:rPr lang="en-US" sz="6200" spc="15" dirty="0">
                <a:latin typeface="+mj-lt"/>
                <a:ea typeface="Arial"/>
                <a:cs typeface="Times New Roman"/>
              </a:rPr>
              <a:t>f</a:t>
            </a:r>
            <a:r>
              <a:rPr lang="en-US" sz="6200" spc="-15" dirty="0">
                <a:latin typeface="+mj-lt"/>
                <a:ea typeface="Arial"/>
                <a:cs typeface="Times New Roman"/>
              </a:rPr>
              <a:t>i</a:t>
            </a:r>
            <a:r>
              <a:rPr lang="en-US" sz="6200" spc="5" dirty="0">
                <a:latin typeface="+mj-lt"/>
                <a:ea typeface="Arial"/>
                <a:cs typeface="Times New Roman"/>
              </a:rPr>
              <a:t>t</a:t>
            </a:r>
            <a:r>
              <a:rPr lang="en-US" sz="6200" dirty="0">
                <a:latin typeface="+mj-lt"/>
                <a:ea typeface="Arial"/>
                <a:cs typeface="Times New Roman"/>
              </a:rPr>
              <a:t>s</a:t>
            </a:r>
            <a:r>
              <a:rPr lang="en-US" sz="6200" spc="5" dirty="0">
                <a:latin typeface="+mj-lt"/>
                <a:ea typeface="Arial"/>
                <a:cs typeface="Times New Roman"/>
              </a:rPr>
              <a:t> </a:t>
            </a:r>
            <a:r>
              <a:rPr lang="en-US" sz="6200" spc="-15" dirty="0">
                <a:latin typeface="+mj-lt"/>
                <a:ea typeface="Arial"/>
                <a:cs typeface="Times New Roman"/>
              </a:rPr>
              <a:t>o</a:t>
            </a:r>
            <a:r>
              <a:rPr lang="en-US" sz="6200" dirty="0">
                <a:latin typeface="+mj-lt"/>
                <a:ea typeface="Arial"/>
                <a:cs typeface="Times New Roman"/>
              </a:rPr>
              <a:t>f </a:t>
            </a:r>
            <a:r>
              <a:rPr lang="en-US" sz="6200" dirty="0" smtClean="0">
                <a:latin typeface="+mj-lt"/>
                <a:ea typeface="Arial"/>
                <a:cs typeface="Times New Roman"/>
              </a:rPr>
              <a:t>FP</a:t>
            </a:r>
            <a:r>
              <a:rPr lang="en-US" sz="6200" spc="-10" dirty="0" smtClean="0">
                <a:latin typeface="+mj-lt"/>
                <a:ea typeface="Arial"/>
                <a:cs typeface="Times New Roman"/>
              </a:rPr>
              <a:t> </a:t>
            </a:r>
            <a:r>
              <a:rPr lang="en-US" sz="6200" spc="15" dirty="0">
                <a:latin typeface="+mj-lt"/>
                <a:ea typeface="Arial"/>
                <a:cs typeface="Times New Roman"/>
              </a:rPr>
              <a:t>f</a:t>
            </a:r>
            <a:r>
              <a:rPr lang="en-US" sz="6200" dirty="0">
                <a:latin typeface="+mj-lt"/>
                <a:ea typeface="Arial"/>
                <a:cs typeface="Times New Roman"/>
              </a:rPr>
              <a:t>or</a:t>
            </a:r>
            <a:r>
              <a:rPr lang="en-US" sz="6200" spc="-15" dirty="0">
                <a:latin typeface="+mj-lt"/>
                <a:ea typeface="Arial"/>
                <a:cs typeface="Times New Roman"/>
              </a:rPr>
              <a:t> </a:t>
            </a:r>
            <a:r>
              <a:rPr lang="en-US" sz="6200" spc="5" dirty="0">
                <a:latin typeface="+mj-lt"/>
                <a:ea typeface="Arial"/>
                <a:cs typeface="Times New Roman"/>
              </a:rPr>
              <a:t>m</a:t>
            </a:r>
            <a:r>
              <a:rPr lang="en-US" sz="6200" dirty="0">
                <a:latin typeface="+mj-lt"/>
                <a:ea typeface="Arial"/>
                <a:cs typeface="Times New Roman"/>
              </a:rPr>
              <a:t>o</a:t>
            </a:r>
            <a:r>
              <a:rPr lang="en-US" sz="6200" spc="5" dirty="0">
                <a:latin typeface="+mj-lt"/>
                <a:ea typeface="Arial"/>
                <a:cs typeface="Times New Roman"/>
              </a:rPr>
              <a:t>t</a:t>
            </a:r>
            <a:r>
              <a:rPr lang="en-US" sz="6200" dirty="0">
                <a:latin typeface="+mj-lt"/>
                <a:ea typeface="Arial"/>
                <a:cs typeface="Times New Roman"/>
              </a:rPr>
              <a:t>h</a:t>
            </a:r>
            <a:r>
              <a:rPr lang="en-US" sz="6200" spc="-15" dirty="0">
                <a:latin typeface="+mj-lt"/>
                <a:ea typeface="Arial"/>
                <a:cs typeface="Times New Roman"/>
              </a:rPr>
              <a:t>e</a:t>
            </a:r>
            <a:r>
              <a:rPr lang="en-US" sz="6200" dirty="0">
                <a:latin typeface="+mj-lt"/>
                <a:ea typeface="Arial"/>
                <a:cs typeface="Times New Roman"/>
              </a:rPr>
              <a:t>r</a:t>
            </a:r>
            <a:r>
              <a:rPr lang="en-US" sz="6200" spc="10" dirty="0">
                <a:latin typeface="+mj-lt"/>
                <a:ea typeface="Arial"/>
                <a:cs typeface="Times New Roman"/>
              </a:rPr>
              <a:t> </a:t>
            </a:r>
            <a:r>
              <a:rPr lang="en-US" sz="6200" dirty="0">
                <a:latin typeface="+mj-lt"/>
                <a:ea typeface="Arial"/>
                <a:cs typeface="Times New Roman"/>
              </a:rPr>
              <a:t>and</a:t>
            </a:r>
            <a:r>
              <a:rPr lang="en-US" sz="6200" spc="-5" dirty="0">
                <a:latin typeface="+mj-lt"/>
                <a:ea typeface="Arial"/>
                <a:cs typeface="Times New Roman"/>
              </a:rPr>
              <a:t> </a:t>
            </a:r>
            <a:r>
              <a:rPr lang="en-US" sz="6200" dirty="0" smtClean="0">
                <a:latin typeface="+mj-lt"/>
                <a:ea typeface="Arial"/>
                <a:cs typeface="Times New Roman"/>
              </a:rPr>
              <a:t>baby</a:t>
            </a:r>
            <a:r>
              <a:rPr lang="en-US" sz="6200" spc="-5" dirty="0">
                <a:latin typeface="+mj-lt"/>
                <a:ea typeface="Arial"/>
                <a:cs typeface="Times New Roman"/>
              </a:rPr>
              <a:t> </a:t>
            </a:r>
            <a:r>
              <a:rPr lang="en-US" sz="6200" spc="-5" dirty="0" smtClean="0">
                <a:latin typeface="+mj-lt"/>
                <a:ea typeface="Arial"/>
                <a:cs typeface="Times New Roman"/>
              </a:rPr>
              <a:t>and Healthy Timing and Spacing of Pregnancy (HTSP)</a:t>
            </a:r>
          </a:p>
          <a:p>
            <a:pPr marL="233363" indent="-233363">
              <a:lnSpc>
                <a:spcPct val="120000"/>
              </a:lnSpc>
              <a:spcAft>
                <a:spcPts val="600"/>
              </a:spcAft>
              <a:tabLst>
                <a:tab pos="292100" algn="l"/>
              </a:tabLst>
            </a:pPr>
            <a:r>
              <a:rPr lang="en-US" sz="6200" spc="-5" dirty="0" smtClean="0">
                <a:latin typeface="+mj-lt"/>
                <a:ea typeface="Arial"/>
                <a:cs typeface="Times New Roman"/>
              </a:rPr>
              <a:t>D</a:t>
            </a:r>
            <a:r>
              <a:rPr lang="en-US" sz="6200" dirty="0" smtClean="0">
                <a:latin typeface="+mj-lt"/>
                <a:ea typeface="Arial"/>
                <a:cs typeface="Times New Roman"/>
              </a:rPr>
              <a:t>esc</a:t>
            </a:r>
            <a:r>
              <a:rPr lang="en-US" sz="6200" spc="5" dirty="0" smtClean="0">
                <a:latin typeface="+mj-lt"/>
                <a:ea typeface="Arial"/>
                <a:cs typeface="Times New Roman"/>
              </a:rPr>
              <a:t>r</a:t>
            </a:r>
            <a:r>
              <a:rPr lang="en-US" sz="6200" spc="-5" dirty="0" smtClean="0">
                <a:latin typeface="+mj-lt"/>
                <a:ea typeface="Arial"/>
                <a:cs typeface="Times New Roman"/>
              </a:rPr>
              <a:t>i</a:t>
            </a:r>
            <a:r>
              <a:rPr lang="en-US" sz="6200" dirty="0" smtClean="0">
                <a:latin typeface="+mj-lt"/>
                <a:ea typeface="Arial"/>
                <a:cs typeface="Times New Roman"/>
              </a:rPr>
              <a:t>be</a:t>
            </a:r>
            <a:r>
              <a:rPr lang="en-US" sz="6200" spc="5" dirty="0" smtClean="0">
                <a:latin typeface="+mj-lt"/>
                <a:ea typeface="Arial"/>
                <a:cs typeface="Times New Roman"/>
              </a:rPr>
              <a:t> </a:t>
            </a:r>
            <a:r>
              <a:rPr lang="en-US" sz="6200" spc="5" dirty="0">
                <a:latin typeface="+mj-lt"/>
                <a:ea typeface="Arial"/>
                <a:cs typeface="Times New Roman"/>
              </a:rPr>
              <a:t>t</a:t>
            </a:r>
            <a:r>
              <a:rPr lang="en-US" sz="6200" dirty="0">
                <a:latin typeface="+mj-lt"/>
                <a:ea typeface="Arial"/>
                <a:cs typeface="Times New Roman"/>
              </a:rPr>
              <a:t>he</a:t>
            </a:r>
            <a:r>
              <a:rPr lang="en-US" sz="6200" spc="-5" dirty="0">
                <a:latin typeface="+mj-lt"/>
                <a:ea typeface="Arial"/>
                <a:cs typeface="Times New Roman"/>
              </a:rPr>
              <a:t> i</a:t>
            </a:r>
            <a:r>
              <a:rPr lang="en-US" sz="6200" spc="5" dirty="0">
                <a:latin typeface="+mj-lt"/>
                <a:ea typeface="Arial"/>
                <a:cs typeface="Times New Roman"/>
              </a:rPr>
              <a:t>m</a:t>
            </a:r>
            <a:r>
              <a:rPr lang="en-US" sz="6200" dirty="0">
                <a:latin typeface="+mj-lt"/>
                <a:ea typeface="Arial"/>
                <a:cs typeface="Times New Roman"/>
              </a:rPr>
              <a:t>p</a:t>
            </a:r>
            <a:r>
              <a:rPr lang="en-US" sz="6200" spc="-15" dirty="0">
                <a:latin typeface="+mj-lt"/>
                <a:ea typeface="Arial"/>
                <a:cs typeface="Times New Roman"/>
              </a:rPr>
              <a:t>o</a:t>
            </a:r>
            <a:r>
              <a:rPr lang="en-US" sz="6200" spc="5" dirty="0">
                <a:latin typeface="+mj-lt"/>
                <a:ea typeface="Arial"/>
                <a:cs typeface="Times New Roman"/>
              </a:rPr>
              <a:t>rt</a:t>
            </a:r>
            <a:r>
              <a:rPr lang="en-US" sz="6200" dirty="0">
                <a:latin typeface="+mj-lt"/>
                <a:ea typeface="Arial"/>
                <a:cs typeface="Times New Roman"/>
              </a:rPr>
              <a:t>ance</a:t>
            </a:r>
            <a:r>
              <a:rPr lang="en-US" sz="6200" spc="-20" dirty="0">
                <a:latin typeface="+mj-lt"/>
                <a:ea typeface="Arial"/>
                <a:cs typeface="Times New Roman"/>
              </a:rPr>
              <a:t> </a:t>
            </a:r>
            <a:r>
              <a:rPr lang="en-US" sz="6200" spc="-15" dirty="0">
                <a:latin typeface="+mj-lt"/>
                <a:ea typeface="Arial"/>
                <a:cs typeface="Times New Roman"/>
              </a:rPr>
              <a:t>o</a:t>
            </a:r>
            <a:r>
              <a:rPr lang="en-US" sz="6200" dirty="0">
                <a:latin typeface="+mj-lt"/>
                <a:ea typeface="Arial"/>
                <a:cs typeface="Times New Roman"/>
              </a:rPr>
              <a:t>f</a:t>
            </a:r>
            <a:r>
              <a:rPr lang="en-US" sz="6200" spc="25" dirty="0">
                <a:latin typeface="+mj-lt"/>
                <a:ea typeface="Arial"/>
                <a:cs typeface="Times New Roman"/>
              </a:rPr>
              <a:t> </a:t>
            </a:r>
            <a:r>
              <a:rPr lang="en-US" sz="6200" spc="-5" dirty="0">
                <a:latin typeface="+mj-lt"/>
                <a:ea typeface="Arial"/>
                <a:cs typeface="Times New Roman"/>
              </a:rPr>
              <a:t>i</a:t>
            </a:r>
            <a:r>
              <a:rPr lang="en-US" sz="6200" dirty="0">
                <a:latin typeface="+mj-lt"/>
                <a:ea typeface="Arial"/>
                <a:cs typeface="Times New Roman"/>
              </a:rPr>
              <a:t>n</a:t>
            </a:r>
            <a:r>
              <a:rPr lang="en-US" sz="6200" spc="-10" dirty="0">
                <a:latin typeface="+mj-lt"/>
                <a:ea typeface="Arial"/>
                <a:cs typeface="Times New Roman"/>
              </a:rPr>
              <a:t>v</a:t>
            </a:r>
            <a:r>
              <a:rPr lang="en-US" sz="6200" dirty="0">
                <a:latin typeface="+mj-lt"/>
                <a:ea typeface="Arial"/>
                <a:cs typeface="Times New Roman"/>
              </a:rPr>
              <a:t>o</a:t>
            </a:r>
            <a:r>
              <a:rPr lang="en-US" sz="6200" spc="-5" dirty="0">
                <a:latin typeface="+mj-lt"/>
                <a:ea typeface="Arial"/>
                <a:cs typeface="Times New Roman"/>
              </a:rPr>
              <a:t>l</a:t>
            </a:r>
            <a:r>
              <a:rPr lang="en-US" sz="6200" dirty="0">
                <a:latin typeface="+mj-lt"/>
                <a:ea typeface="Arial"/>
                <a:cs typeface="Times New Roman"/>
              </a:rPr>
              <a:t>v</a:t>
            </a:r>
            <a:r>
              <a:rPr lang="en-US" sz="6200" spc="-5" dirty="0">
                <a:latin typeface="+mj-lt"/>
                <a:ea typeface="Arial"/>
                <a:cs typeface="Times New Roman"/>
              </a:rPr>
              <a:t>i</a:t>
            </a:r>
            <a:r>
              <a:rPr lang="en-US" sz="6200" dirty="0">
                <a:latin typeface="+mj-lt"/>
                <a:ea typeface="Arial"/>
                <a:cs typeface="Times New Roman"/>
              </a:rPr>
              <a:t>ng</a:t>
            </a:r>
            <a:r>
              <a:rPr lang="en-US" sz="6200" spc="5" dirty="0">
                <a:latin typeface="+mj-lt"/>
                <a:ea typeface="Arial"/>
                <a:cs typeface="Times New Roman"/>
              </a:rPr>
              <a:t> m</a:t>
            </a:r>
            <a:r>
              <a:rPr lang="en-US" sz="6200" dirty="0">
                <a:latin typeface="+mj-lt"/>
                <a:ea typeface="Arial"/>
                <a:cs typeface="Times New Roman"/>
              </a:rPr>
              <a:t>en</a:t>
            </a:r>
            <a:r>
              <a:rPr lang="en-US" sz="6200" spc="5" dirty="0">
                <a:latin typeface="+mj-lt"/>
                <a:ea typeface="Arial"/>
                <a:cs typeface="Times New Roman"/>
              </a:rPr>
              <a:t> </a:t>
            </a:r>
            <a:r>
              <a:rPr lang="en-US" sz="6200" spc="-5" dirty="0">
                <a:latin typeface="+mj-lt"/>
                <a:ea typeface="Arial"/>
                <a:cs typeface="Times New Roman"/>
              </a:rPr>
              <a:t>i</a:t>
            </a:r>
            <a:r>
              <a:rPr lang="en-US" sz="6200" dirty="0">
                <a:latin typeface="+mj-lt"/>
                <a:ea typeface="Arial"/>
                <a:cs typeface="Times New Roman"/>
              </a:rPr>
              <a:t>n</a:t>
            </a:r>
            <a:r>
              <a:rPr lang="en-US" sz="6200" spc="5" dirty="0">
                <a:latin typeface="+mj-lt"/>
                <a:ea typeface="Arial"/>
                <a:cs typeface="Times New Roman"/>
              </a:rPr>
              <a:t> </a:t>
            </a:r>
            <a:r>
              <a:rPr lang="en-US" sz="6200" dirty="0">
                <a:latin typeface="+mj-lt"/>
                <a:ea typeface="Arial"/>
                <a:cs typeface="Times New Roman"/>
              </a:rPr>
              <a:t>FP</a:t>
            </a:r>
            <a:endParaRPr lang="en-US" sz="6200" dirty="0">
              <a:latin typeface="+mj-lt"/>
              <a:ea typeface="Calibri"/>
              <a:cs typeface="Times New Roman"/>
            </a:endParaRPr>
          </a:p>
          <a:p>
            <a:pPr marL="233363" indent="-233363">
              <a:lnSpc>
                <a:spcPct val="120000"/>
              </a:lnSpc>
              <a:spcAft>
                <a:spcPts val="600"/>
              </a:spcAft>
              <a:tabLst>
                <a:tab pos="292100" algn="l"/>
              </a:tabLst>
            </a:pPr>
            <a:r>
              <a:rPr lang="en-US" sz="6200" spc="-5" dirty="0" smtClean="0">
                <a:latin typeface="+mj-lt"/>
                <a:ea typeface="Arial"/>
                <a:cs typeface="Times New Roman"/>
              </a:rPr>
              <a:t>D</a:t>
            </a:r>
            <a:r>
              <a:rPr lang="en-US" sz="6200" dirty="0" smtClean="0">
                <a:latin typeface="+mj-lt"/>
                <a:ea typeface="Arial"/>
                <a:cs typeface="Times New Roman"/>
              </a:rPr>
              <a:t>esc</a:t>
            </a:r>
            <a:r>
              <a:rPr lang="en-US" sz="6200" spc="5" dirty="0" smtClean="0">
                <a:latin typeface="+mj-lt"/>
                <a:ea typeface="Arial"/>
                <a:cs typeface="Times New Roman"/>
              </a:rPr>
              <a:t>r</a:t>
            </a:r>
            <a:r>
              <a:rPr lang="en-US" sz="6200" spc="-5" dirty="0" smtClean="0">
                <a:latin typeface="+mj-lt"/>
                <a:ea typeface="Arial"/>
                <a:cs typeface="Times New Roman"/>
              </a:rPr>
              <a:t>i</a:t>
            </a:r>
            <a:r>
              <a:rPr lang="en-US" sz="6200" dirty="0" smtClean="0">
                <a:latin typeface="+mj-lt"/>
                <a:ea typeface="Arial"/>
                <a:cs typeface="Times New Roman"/>
              </a:rPr>
              <a:t>be</a:t>
            </a:r>
            <a:r>
              <a:rPr lang="en-US" sz="6200" spc="5" dirty="0" smtClean="0">
                <a:latin typeface="+mj-lt"/>
                <a:ea typeface="Arial"/>
                <a:cs typeface="Times New Roman"/>
              </a:rPr>
              <a:t> </a:t>
            </a:r>
            <a:r>
              <a:rPr lang="en-US" sz="6200" spc="5" dirty="0">
                <a:latin typeface="+mj-lt"/>
                <a:ea typeface="Arial"/>
                <a:cs typeface="Times New Roman"/>
              </a:rPr>
              <a:t>t</a:t>
            </a:r>
            <a:r>
              <a:rPr lang="en-US" sz="6200" dirty="0">
                <a:latin typeface="+mj-lt"/>
                <a:ea typeface="Arial"/>
                <a:cs typeface="Times New Roman"/>
              </a:rPr>
              <a:t>he</a:t>
            </a:r>
            <a:r>
              <a:rPr lang="en-US" sz="6200" spc="-5" dirty="0">
                <a:latin typeface="+mj-lt"/>
                <a:ea typeface="Arial"/>
                <a:cs typeface="Times New Roman"/>
              </a:rPr>
              <a:t> </a:t>
            </a:r>
            <a:r>
              <a:rPr lang="en-US" sz="6200" spc="5" dirty="0">
                <a:latin typeface="+mj-lt"/>
                <a:ea typeface="Arial"/>
                <a:cs typeface="Times New Roman"/>
              </a:rPr>
              <a:t>r</a:t>
            </a:r>
            <a:r>
              <a:rPr lang="en-US" sz="6200" spc="-15" dirty="0">
                <a:latin typeface="+mj-lt"/>
                <a:ea typeface="Arial"/>
                <a:cs typeface="Times New Roman"/>
              </a:rPr>
              <a:t>a</a:t>
            </a:r>
            <a:r>
              <a:rPr lang="en-US" sz="6200" spc="5" dirty="0">
                <a:latin typeface="+mj-lt"/>
                <a:ea typeface="Arial"/>
                <a:cs typeface="Times New Roman"/>
              </a:rPr>
              <a:t>t</a:t>
            </a:r>
            <a:r>
              <a:rPr lang="en-US" sz="6200" spc="-5" dirty="0">
                <a:latin typeface="+mj-lt"/>
                <a:ea typeface="Arial"/>
                <a:cs typeface="Times New Roman"/>
              </a:rPr>
              <a:t>i</a:t>
            </a:r>
            <a:r>
              <a:rPr lang="en-US" sz="6200" dirty="0">
                <a:latin typeface="+mj-lt"/>
                <a:ea typeface="Arial"/>
                <a:cs typeface="Times New Roman"/>
              </a:rPr>
              <a:t>ona</a:t>
            </a:r>
            <a:r>
              <a:rPr lang="en-US" sz="6200" spc="-5" dirty="0">
                <a:latin typeface="+mj-lt"/>
                <a:ea typeface="Arial"/>
                <a:cs typeface="Times New Roman"/>
              </a:rPr>
              <a:t>l</a:t>
            </a:r>
            <a:r>
              <a:rPr lang="en-US" sz="6200" dirty="0">
                <a:latin typeface="+mj-lt"/>
                <a:ea typeface="Arial"/>
                <a:cs typeface="Times New Roman"/>
              </a:rPr>
              <a:t>e</a:t>
            </a:r>
            <a:r>
              <a:rPr lang="en-US" sz="6200" spc="-10" dirty="0">
                <a:latin typeface="+mj-lt"/>
                <a:ea typeface="Arial"/>
                <a:cs typeface="Times New Roman"/>
              </a:rPr>
              <a:t> </a:t>
            </a:r>
            <a:r>
              <a:rPr lang="en-US" sz="6200" spc="15" dirty="0">
                <a:latin typeface="+mj-lt"/>
                <a:ea typeface="Arial"/>
                <a:cs typeface="Times New Roman"/>
              </a:rPr>
              <a:t>f</a:t>
            </a:r>
            <a:r>
              <a:rPr lang="en-US" sz="6200" spc="-15" dirty="0">
                <a:latin typeface="+mj-lt"/>
                <a:ea typeface="Arial"/>
                <a:cs typeface="Times New Roman"/>
              </a:rPr>
              <a:t>o</a:t>
            </a:r>
            <a:r>
              <a:rPr lang="en-US" sz="6200" dirty="0">
                <a:latin typeface="+mj-lt"/>
                <a:ea typeface="Arial"/>
                <a:cs typeface="Times New Roman"/>
              </a:rPr>
              <a:t>r</a:t>
            </a:r>
            <a:r>
              <a:rPr lang="en-US" sz="6200" spc="10" dirty="0">
                <a:latin typeface="+mj-lt"/>
                <a:ea typeface="Arial"/>
                <a:cs typeface="Times New Roman"/>
              </a:rPr>
              <a:t> </a:t>
            </a:r>
            <a:r>
              <a:rPr lang="en-US" sz="6200" spc="-5" dirty="0">
                <a:latin typeface="+mj-lt"/>
                <a:ea typeface="Arial"/>
                <a:cs typeface="Times New Roman"/>
              </a:rPr>
              <a:t>PP</a:t>
            </a:r>
            <a:r>
              <a:rPr lang="en-US" sz="6200" dirty="0">
                <a:latin typeface="+mj-lt"/>
                <a:ea typeface="Arial"/>
                <a:cs typeface="Times New Roman"/>
              </a:rPr>
              <a:t>F</a:t>
            </a:r>
            <a:r>
              <a:rPr lang="en-US" sz="6200" spc="-5" dirty="0">
                <a:latin typeface="+mj-lt"/>
                <a:ea typeface="Arial"/>
                <a:cs typeface="Times New Roman"/>
              </a:rPr>
              <a:t>P</a:t>
            </a:r>
            <a:r>
              <a:rPr lang="en-US" sz="6200" dirty="0">
                <a:latin typeface="+mj-lt"/>
                <a:ea typeface="Arial"/>
                <a:cs typeface="Times New Roman"/>
              </a:rPr>
              <a:t>, </a:t>
            </a:r>
            <a:r>
              <a:rPr lang="en-US" sz="6200" spc="5" dirty="0">
                <a:latin typeface="+mj-lt"/>
                <a:ea typeface="Arial"/>
                <a:cs typeface="Times New Roman"/>
              </a:rPr>
              <a:t> </a:t>
            </a:r>
            <a:r>
              <a:rPr lang="en-US" sz="6200" dirty="0">
                <a:latin typeface="+mj-lt"/>
                <a:ea typeface="Arial"/>
                <a:cs typeface="Times New Roman"/>
              </a:rPr>
              <a:t>u</a:t>
            </a:r>
            <a:r>
              <a:rPr lang="en-US" sz="6200" spc="-15" dirty="0">
                <a:latin typeface="+mj-lt"/>
                <a:ea typeface="Arial"/>
                <a:cs typeface="Times New Roman"/>
              </a:rPr>
              <a:t>n</a:t>
            </a:r>
            <a:r>
              <a:rPr lang="en-US" sz="6200" spc="5" dirty="0">
                <a:latin typeface="+mj-lt"/>
                <a:ea typeface="Arial"/>
                <a:cs typeface="Times New Roman"/>
              </a:rPr>
              <a:t>m</a:t>
            </a:r>
            <a:r>
              <a:rPr lang="en-US" sz="6200" dirty="0">
                <a:latin typeface="+mj-lt"/>
                <a:ea typeface="Arial"/>
                <a:cs typeface="Times New Roman"/>
              </a:rPr>
              <a:t>et need</a:t>
            </a:r>
            <a:r>
              <a:rPr lang="en-US" sz="6200" spc="305" dirty="0">
                <a:latin typeface="+mj-lt"/>
                <a:ea typeface="Arial"/>
                <a:cs typeface="Times New Roman"/>
              </a:rPr>
              <a:t> </a:t>
            </a:r>
            <a:r>
              <a:rPr lang="en-US" sz="6200" dirty="0">
                <a:latin typeface="+mj-lt"/>
                <a:ea typeface="Arial"/>
                <a:cs typeface="Times New Roman"/>
              </a:rPr>
              <a:t>a</a:t>
            </a:r>
            <a:r>
              <a:rPr lang="en-US" sz="6200" spc="-15" dirty="0">
                <a:latin typeface="+mj-lt"/>
                <a:ea typeface="Arial"/>
                <a:cs typeface="Times New Roman"/>
              </a:rPr>
              <a:t>n</a:t>
            </a:r>
            <a:r>
              <a:rPr lang="en-US" sz="6200" dirty="0">
                <a:latin typeface="+mj-lt"/>
                <a:ea typeface="Arial"/>
                <a:cs typeface="Times New Roman"/>
              </a:rPr>
              <a:t>d</a:t>
            </a:r>
            <a:r>
              <a:rPr lang="en-US" sz="6200" spc="5" dirty="0">
                <a:latin typeface="+mj-lt"/>
                <a:ea typeface="Arial"/>
                <a:cs typeface="Times New Roman"/>
              </a:rPr>
              <a:t> r</a:t>
            </a:r>
            <a:r>
              <a:rPr lang="en-US" sz="6200" spc="-15" dirty="0">
                <a:latin typeface="+mj-lt"/>
                <a:ea typeface="Arial"/>
                <a:cs typeface="Times New Roman"/>
              </a:rPr>
              <a:t>e</a:t>
            </a:r>
            <a:r>
              <a:rPr lang="en-US" sz="6200" spc="5" dirty="0">
                <a:latin typeface="+mj-lt"/>
                <a:ea typeface="Arial"/>
                <a:cs typeface="Times New Roman"/>
              </a:rPr>
              <a:t>t</a:t>
            </a:r>
            <a:r>
              <a:rPr lang="en-US" sz="6200" dirty="0">
                <a:latin typeface="+mj-lt"/>
                <a:ea typeface="Arial"/>
                <a:cs typeface="Times New Roman"/>
              </a:rPr>
              <a:t>u</a:t>
            </a:r>
            <a:r>
              <a:rPr lang="en-US" sz="6200" spc="5" dirty="0">
                <a:latin typeface="+mj-lt"/>
                <a:ea typeface="Arial"/>
                <a:cs typeface="Times New Roman"/>
              </a:rPr>
              <a:t>r</a:t>
            </a:r>
            <a:r>
              <a:rPr lang="en-US" sz="6200" dirty="0">
                <a:latin typeface="+mj-lt"/>
                <a:ea typeface="Arial"/>
                <a:cs typeface="Times New Roman"/>
              </a:rPr>
              <a:t>n</a:t>
            </a:r>
            <a:r>
              <a:rPr lang="en-US" sz="6200" spc="-5" dirty="0">
                <a:latin typeface="+mj-lt"/>
                <a:ea typeface="Arial"/>
                <a:cs typeface="Times New Roman"/>
              </a:rPr>
              <a:t> </a:t>
            </a:r>
            <a:r>
              <a:rPr lang="en-US" sz="6200" spc="5" dirty="0">
                <a:latin typeface="+mj-lt"/>
                <a:ea typeface="Arial"/>
                <a:cs typeface="Times New Roman"/>
              </a:rPr>
              <a:t>t</a:t>
            </a:r>
            <a:r>
              <a:rPr lang="en-US" sz="6200" dirty="0">
                <a:latin typeface="+mj-lt"/>
                <a:ea typeface="Arial"/>
                <a:cs typeface="Times New Roman"/>
              </a:rPr>
              <a:t>o</a:t>
            </a:r>
            <a:r>
              <a:rPr lang="en-US" sz="6200" spc="-20" dirty="0">
                <a:latin typeface="+mj-lt"/>
                <a:ea typeface="Arial"/>
                <a:cs typeface="Times New Roman"/>
              </a:rPr>
              <a:t> </a:t>
            </a:r>
            <a:r>
              <a:rPr lang="en-US" sz="6200" spc="15" dirty="0">
                <a:latin typeface="+mj-lt"/>
                <a:ea typeface="Arial"/>
                <a:cs typeface="Times New Roman"/>
              </a:rPr>
              <a:t>f</a:t>
            </a:r>
            <a:r>
              <a:rPr lang="en-US" sz="6200" spc="-15" dirty="0">
                <a:latin typeface="+mj-lt"/>
                <a:ea typeface="Arial"/>
                <a:cs typeface="Times New Roman"/>
              </a:rPr>
              <a:t>e</a:t>
            </a:r>
            <a:r>
              <a:rPr lang="en-US" sz="6200" spc="5" dirty="0">
                <a:latin typeface="+mj-lt"/>
                <a:ea typeface="Arial"/>
                <a:cs typeface="Times New Roman"/>
              </a:rPr>
              <a:t>rt</a:t>
            </a:r>
            <a:r>
              <a:rPr lang="en-US" sz="6200" spc="-5" dirty="0">
                <a:latin typeface="+mj-lt"/>
                <a:ea typeface="Arial"/>
                <a:cs typeface="Times New Roman"/>
              </a:rPr>
              <a:t>ili</a:t>
            </a:r>
            <a:r>
              <a:rPr lang="en-US" sz="6200" spc="5" dirty="0">
                <a:latin typeface="+mj-lt"/>
                <a:ea typeface="Arial"/>
                <a:cs typeface="Times New Roman"/>
              </a:rPr>
              <a:t>t</a:t>
            </a:r>
            <a:r>
              <a:rPr lang="en-US" sz="6200" dirty="0">
                <a:latin typeface="+mj-lt"/>
                <a:ea typeface="Arial"/>
                <a:cs typeface="Times New Roman"/>
              </a:rPr>
              <a:t>y</a:t>
            </a:r>
            <a:endParaRPr lang="en-US" sz="6200" dirty="0">
              <a:latin typeface="+mj-lt"/>
              <a:ea typeface="Calibri"/>
              <a:cs typeface="Times New Roman"/>
            </a:endParaRPr>
          </a:p>
          <a:p>
            <a:pPr marL="233363" indent="-233363">
              <a:lnSpc>
                <a:spcPct val="120000"/>
              </a:lnSpc>
              <a:spcAft>
                <a:spcPts val="600"/>
              </a:spcAft>
              <a:tabLst>
                <a:tab pos="292100" algn="l"/>
              </a:tabLst>
            </a:pPr>
            <a:r>
              <a:rPr lang="en-US" sz="6200" spc="5" dirty="0" smtClean="0">
                <a:latin typeface="+mj-lt"/>
                <a:ea typeface="Arial"/>
                <a:cs typeface="Times New Roman"/>
              </a:rPr>
              <a:t>Enumerate </a:t>
            </a:r>
            <a:r>
              <a:rPr lang="en-US" sz="6200" spc="-5" dirty="0" smtClean="0">
                <a:latin typeface="+mj-lt"/>
                <a:ea typeface="Arial"/>
                <a:cs typeface="Times New Roman"/>
              </a:rPr>
              <a:t> different PPFP methods with</a:t>
            </a:r>
            <a:r>
              <a:rPr lang="en-US" sz="6200" dirty="0" smtClean="0">
                <a:latin typeface="+mj-lt"/>
                <a:ea typeface="Arial"/>
                <a:cs typeface="Times New Roman"/>
              </a:rPr>
              <a:t> timing of initiation</a:t>
            </a:r>
            <a:endParaRPr lang="en-US" sz="6200" dirty="0">
              <a:latin typeface="+mj-lt"/>
              <a:ea typeface="Calibri"/>
              <a:cs typeface="Times New Roman"/>
            </a:endParaRPr>
          </a:p>
          <a:p>
            <a:pPr marL="233363" indent="-233363">
              <a:lnSpc>
                <a:spcPct val="120000"/>
              </a:lnSpc>
              <a:spcAft>
                <a:spcPts val="600"/>
              </a:spcAft>
              <a:tabLst>
                <a:tab pos="292100" algn="l"/>
              </a:tabLst>
            </a:pPr>
            <a:r>
              <a:rPr lang="en-US" sz="6200" spc="-5" dirty="0" smtClean="0">
                <a:latin typeface="+mj-lt"/>
                <a:ea typeface="Arial"/>
                <a:cs typeface="Times New Roman"/>
              </a:rPr>
              <a:t>D</a:t>
            </a:r>
            <a:r>
              <a:rPr lang="en-US" sz="6200" dirty="0" smtClean="0">
                <a:latin typeface="+mj-lt"/>
                <a:ea typeface="Arial"/>
                <a:cs typeface="Times New Roman"/>
              </a:rPr>
              <a:t>esc</a:t>
            </a:r>
            <a:r>
              <a:rPr lang="en-US" sz="6200" spc="5" dirty="0" smtClean="0">
                <a:latin typeface="+mj-lt"/>
                <a:ea typeface="Arial"/>
                <a:cs typeface="Times New Roman"/>
              </a:rPr>
              <a:t>r</a:t>
            </a:r>
            <a:r>
              <a:rPr lang="en-US" sz="6200" spc="-5" dirty="0" smtClean="0">
                <a:latin typeface="+mj-lt"/>
                <a:ea typeface="Arial"/>
                <a:cs typeface="Times New Roman"/>
              </a:rPr>
              <a:t>i</a:t>
            </a:r>
            <a:r>
              <a:rPr lang="en-US" sz="6200" dirty="0" smtClean="0">
                <a:latin typeface="+mj-lt"/>
                <a:ea typeface="Arial"/>
                <a:cs typeface="Times New Roman"/>
              </a:rPr>
              <a:t>be</a:t>
            </a:r>
            <a:r>
              <a:rPr lang="en-US" sz="6200" spc="5" dirty="0" smtClean="0">
                <a:latin typeface="+mj-lt"/>
                <a:ea typeface="Arial"/>
                <a:cs typeface="Times New Roman"/>
              </a:rPr>
              <a:t> </a:t>
            </a:r>
            <a:r>
              <a:rPr lang="en-US" sz="6200" spc="5" dirty="0">
                <a:latin typeface="+mj-lt"/>
                <a:ea typeface="Arial"/>
                <a:cs typeface="Times New Roman"/>
              </a:rPr>
              <a:t>t</a:t>
            </a:r>
            <a:r>
              <a:rPr lang="en-US" sz="6200" dirty="0">
                <a:latin typeface="+mj-lt"/>
                <a:ea typeface="Arial"/>
                <a:cs typeface="Times New Roman"/>
              </a:rPr>
              <a:t>he</a:t>
            </a:r>
            <a:r>
              <a:rPr lang="en-US" sz="6200" spc="-20" dirty="0">
                <a:latin typeface="+mj-lt"/>
                <a:ea typeface="Arial"/>
                <a:cs typeface="Times New Roman"/>
              </a:rPr>
              <a:t> </a:t>
            </a:r>
            <a:r>
              <a:rPr lang="en-US" sz="6200" spc="5" dirty="0">
                <a:latin typeface="+mj-lt"/>
                <a:ea typeface="Arial"/>
                <a:cs typeface="Times New Roman"/>
              </a:rPr>
              <a:t>m</a:t>
            </a:r>
            <a:r>
              <a:rPr lang="en-US" sz="6200" spc="-10" dirty="0">
                <a:latin typeface="+mj-lt"/>
                <a:ea typeface="Arial"/>
                <a:cs typeface="Times New Roman"/>
              </a:rPr>
              <a:t>y</a:t>
            </a:r>
            <a:r>
              <a:rPr lang="en-US" sz="6200" spc="5" dirty="0">
                <a:latin typeface="+mj-lt"/>
                <a:ea typeface="Arial"/>
                <a:cs typeface="Times New Roman"/>
              </a:rPr>
              <a:t>t</a:t>
            </a:r>
            <a:r>
              <a:rPr lang="en-US" sz="6200" dirty="0">
                <a:latin typeface="+mj-lt"/>
                <a:ea typeface="Arial"/>
                <a:cs typeface="Times New Roman"/>
              </a:rPr>
              <a:t>hs</a:t>
            </a:r>
            <a:r>
              <a:rPr lang="en-US" sz="6200" spc="5" dirty="0">
                <a:latin typeface="+mj-lt"/>
                <a:ea typeface="Arial"/>
                <a:cs typeface="Times New Roman"/>
              </a:rPr>
              <a:t> r</a:t>
            </a:r>
            <a:r>
              <a:rPr lang="en-US" sz="6200" dirty="0">
                <a:latin typeface="+mj-lt"/>
                <a:ea typeface="Arial"/>
                <a:cs typeface="Times New Roman"/>
              </a:rPr>
              <a:t>e</a:t>
            </a:r>
            <a:r>
              <a:rPr lang="en-US" sz="6200" spc="-5" dirty="0">
                <a:latin typeface="+mj-lt"/>
                <a:ea typeface="Arial"/>
                <a:cs typeface="Times New Roman"/>
              </a:rPr>
              <a:t>l</a:t>
            </a:r>
            <a:r>
              <a:rPr lang="en-US" sz="6200" spc="-15" dirty="0">
                <a:latin typeface="+mj-lt"/>
                <a:ea typeface="Arial"/>
                <a:cs typeface="Times New Roman"/>
              </a:rPr>
              <a:t>a</a:t>
            </a:r>
            <a:r>
              <a:rPr lang="en-US" sz="6200" spc="-5" dirty="0">
                <a:latin typeface="+mj-lt"/>
                <a:ea typeface="Arial"/>
                <a:cs typeface="Times New Roman"/>
              </a:rPr>
              <a:t>t</a:t>
            </a:r>
            <a:r>
              <a:rPr lang="en-US" sz="6200" dirty="0">
                <a:latin typeface="+mj-lt"/>
                <a:ea typeface="Arial"/>
                <a:cs typeface="Times New Roman"/>
              </a:rPr>
              <a:t>ed</a:t>
            </a:r>
            <a:r>
              <a:rPr lang="en-US" sz="6200" spc="5" dirty="0">
                <a:latin typeface="+mj-lt"/>
                <a:ea typeface="Arial"/>
                <a:cs typeface="Times New Roman"/>
              </a:rPr>
              <a:t> t</a:t>
            </a:r>
            <a:r>
              <a:rPr lang="en-US" sz="6200" dirty="0">
                <a:latin typeface="+mj-lt"/>
                <a:ea typeface="Arial"/>
                <a:cs typeface="Times New Roman"/>
              </a:rPr>
              <a:t>o</a:t>
            </a:r>
            <a:r>
              <a:rPr lang="en-US" sz="6200" spc="-5" dirty="0">
                <a:latin typeface="+mj-lt"/>
                <a:ea typeface="Arial"/>
                <a:cs typeface="Times New Roman"/>
              </a:rPr>
              <a:t> </a:t>
            </a:r>
            <a:r>
              <a:rPr lang="en-US" sz="6200" dirty="0">
                <a:latin typeface="+mj-lt"/>
                <a:ea typeface="Arial"/>
                <a:cs typeface="Times New Roman"/>
              </a:rPr>
              <a:t>d</a:t>
            </a:r>
            <a:r>
              <a:rPr lang="en-US" sz="6200" spc="-15" dirty="0">
                <a:latin typeface="+mj-lt"/>
                <a:ea typeface="Arial"/>
                <a:cs typeface="Times New Roman"/>
              </a:rPr>
              <a:t>i</a:t>
            </a:r>
            <a:r>
              <a:rPr lang="en-US" sz="6200" spc="5" dirty="0">
                <a:latin typeface="+mj-lt"/>
                <a:ea typeface="Arial"/>
                <a:cs typeface="Times New Roman"/>
              </a:rPr>
              <a:t>f</a:t>
            </a:r>
            <a:r>
              <a:rPr lang="en-US" sz="6200" spc="15" dirty="0">
                <a:latin typeface="+mj-lt"/>
                <a:ea typeface="Arial"/>
                <a:cs typeface="Times New Roman"/>
              </a:rPr>
              <a:t>f</a:t>
            </a:r>
            <a:r>
              <a:rPr lang="en-US" sz="6200" spc="-15" dirty="0">
                <a:latin typeface="+mj-lt"/>
                <a:ea typeface="Arial"/>
                <a:cs typeface="Times New Roman"/>
              </a:rPr>
              <a:t>e</a:t>
            </a:r>
            <a:r>
              <a:rPr lang="en-US" sz="6200" spc="5" dirty="0">
                <a:latin typeface="+mj-lt"/>
                <a:ea typeface="Arial"/>
                <a:cs typeface="Times New Roman"/>
              </a:rPr>
              <a:t>r</a:t>
            </a:r>
            <a:r>
              <a:rPr lang="en-US" sz="6200" dirty="0">
                <a:latin typeface="+mj-lt"/>
                <a:ea typeface="Arial"/>
                <a:cs typeface="Times New Roman"/>
              </a:rPr>
              <a:t>ent FP</a:t>
            </a:r>
            <a:r>
              <a:rPr lang="en-US" sz="6200" spc="-10" dirty="0">
                <a:latin typeface="+mj-lt"/>
                <a:ea typeface="Arial"/>
                <a:cs typeface="Times New Roman"/>
              </a:rPr>
              <a:t> </a:t>
            </a:r>
            <a:r>
              <a:rPr lang="en-US" sz="6200" spc="5" dirty="0">
                <a:latin typeface="+mj-lt"/>
                <a:ea typeface="Arial"/>
                <a:cs typeface="Times New Roman"/>
              </a:rPr>
              <a:t>m</a:t>
            </a:r>
            <a:r>
              <a:rPr lang="en-US" sz="6200" dirty="0">
                <a:latin typeface="+mj-lt"/>
                <a:ea typeface="Arial"/>
                <a:cs typeface="Times New Roman"/>
              </a:rPr>
              <a:t>e</a:t>
            </a:r>
            <a:r>
              <a:rPr lang="en-US" sz="6200" spc="-5" dirty="0">
                <a:latin typeface="+mj-lt"/>
                <a:ea typeface="Arial"/>
                <a:cs typeface="Times New Roman"/>
              </a:rPr>
              <a:t>t</a:t>
            </a:r>
            <a:r>
              <a:rPr lang="en-US" sz="6200" dirty="0">
                <a:latin typeface="+mj-lt"/>
                <a:ea typeface="Arial"/>
                <a:cs typeface="Times New Roman"/>
              </a:rPr>
              <a:t>h</a:t>
            </a:r>
            <a:r>
              <a:rPr lang="en-US" sz="6200" spc="-15" dirty="0">
                <a:latin typeface="+mj-lt"/>
                <a:ea typeface="Arial"/>
                <a:cs typeface="Times New Roman"/>
              </a:rPr>
              <a:t>o</a:t>
            </a:r>
            <a:r>
              <a:rPr lang="en-US" sz="6200" dirty="0">
                <a:latin typeface="+mj-lt"/>
                <a:ea typeface="Arial"/>
                <a:cs typeface="Times New Roman"/>
              </a:rPr>
              <a:t>d</a:t>
            </a:r>
            <a:r>
              <a:rPr lang="en-US" sz="6200" spc="5" dirty="0">
                <a:latin typeface="+mj-lt"/>
                <a:ea typeface="Arial"/>
                <a:cs typeface="Times New Roman"/>
              </a:rPr>
              <a:t> </a:t>
            </a:r>
            <a:r>
              <a:rPr lang="en-US" sz="6200" spc="-15" dirty="0">
                <a:latin typeface="+mj-lt"/>
                <a:ea typeface="Arial"/>
                <a:cs typeface="Times New Roman"/>
              </a:rPr>
              <a:t>w</a:t>
            </a:r>
            <a:r>
              <a:rPr lang="en-US" sz="6200" spc="-5" dirty="0">
                <a:latin typeface="+mj-lt"/>
                <a:ea typeface="Arial"/>
                <a:cs typeface="Times New Roman"/>
              </a:rPr>
              <a:t>i</a:t>
            </a:r>
            <a:r>
              <a:rPr lang="en-US" sz="6200" spc="5" dirty="0">
                <a:latin typeface="+mj-lt"/>
                <a:ea typeface="Arial"/>
                <a:cs typeface="Times New Roman"/>
              </a:rPr>
              <a:t>t</a:t>
            </a:r>
            <a:r>
              <a:rPr lang="en-US" sz="6200" dirty="0">
                <a:latin typeface="+mj-lt"/>
                <a:ea typeface="Arial"/>
                <a:cs typeface="Times New Roman"/>
              </a:rPr>
              <a:t>h</a:t>
            </a:r>
            <a:r>
              <a:rPr lang="en-US" sz="6200" spc="5" dirty="0">
                <a:latin typeface="+mj-lt"/>
                <a:ea typeface="Arial"/>
                <a:cs typeface="Times New Roman"/>
              </a:rPr>
              <a:t> </a:t>
            </a:r>
            <a:r>
              <a:rPr lang="en-US" sz="6200" dirty="0">
                <a:latin typeface="+mj-lt"/>
                <a:ea typeface="Arial"/>
                <a:cs typeface="Times New Roman"/>
              </a:rPr>
              <a:t>c</a:t>
            </a:r>
            <a:r>
              <a:rPr lang="en-US" sz="6200" spc="-5" dirty="0">
                <a:latin typeface="+mj-lt"/>
                <a:ea typeface="Arial"/>
                <a:cs typeface="Times New Roman"/>
              </a:rPr>
              <a:t>l</a:t>
            </a:r>
            <a:r>
              <a:rPr lang="en-US" sz="6200" dirty="0">
                <a:latin typeface="+mj-lt"/>
                <a:ea typeface="Arial"/>
                <a:cs typeface="Times New Roman"/>
              </a:rPr>
              <a:t>a</a:t>
            </a:r>
            <a:r>
              <a:rPr lang="en-US" sz="6200" spc="5" dirty="0">
                <a:latin typeface="+mj-lt"/>
                <a:ea typeface="Arial"/>
                <a:cs typeface="Times New Roman"/>
              </a:rPr>
              <a:t>r</a:t>
            </a:r>
            <a:r>
              <a:rPr lang="en-US" sz="6200" spc="-5" dirty="0">
                <a:latin typeface="+mj-lt"/>
                <a:ea typeface="Arial"/>
                <a:cs typeface="Times New Roman"/>
              </a:rPr>
              <a:t>i</a:t>
            </a:r>
            <a:r>
              <a:rPr lang="en-US" sz="6200" spc="15" dirty="0">
                <a:latin typeface="+mj-lt"/>
                <a:ea typeface="Arial"/>
                <a:cs typeface="Times New Roman"/>
              </a:rPr>
              <a:t>f</a:t>
            </a:r>
            <a:r>
              <a:rPr lang="en-US" sz="6200" spc="-5" dirty="0">
                <a:latin typeface="+mj-lt"/>
                <a:ea typeface="Arial"/>
                <a:cs typeface="Times New Roman"/>
              </a:rPr>
              <a:t>i</a:t>
            </a:r>
            <a:r>
              <a:rPr lang="en-US" sz="6200" dirty="0">
                <a:latin typeface="+mj-lt"/>
                <a:ea typeface="Arial"/>
                <a:cs typeface="Times New Roman"/>
              </a:rPr>
              <a:t>c</a:t>
            </a:r>
            <a:r>
              <a:rPr lang="en-US" sz="6200" spc="-15" dirty="0">
                <a:latin typeface="+mj-lt"/>
                <a:ea typeface="Arial"/>
                <a:cs typeface="Times New Roman"/>
              </a:rPr>
              <a:t>a</a:t>
            </a:r>
            <a:r>
              <a:rPr lang="en-US" sz="6200" spc="5" dirty="0">
                <a:latin typeface="+mj-lt"/>
                <a:ea typeface="Arial"/>
                <a:cs typeface="Times New Roman"/>
              </a:rPr>
              <a:t>t</a:t>
            </a:r>
            <a:r>
              <a:rPr lang="en-US" sz="6200" spc="-5" dirty="0">
                <a:latin typeface="+mj-lt"/>
                <a:ea typeface="Arial"/>
                <a:cs typeface="Times New Roman"/>
              </a:rPr>
              <a:t>i</a:t>
            </a:r>
            <a:r>
              <a:rPr lang="en-US" sz="6200" dirty="0">
                <a:latin typeface="+mj-lt"/>
                <a:ea typeface="Arial"/>
                <a:cs typeface="Times New Roman"/>
              </a:rPr>
              <a:t>ons</a:t>
            </a:r>
            <a:endParaRPr lang="en-US" sz="6200" dirty="0">
              <a:latin typeface="+mj-lt"/>
              <a:ea typeface="Calibri"/>
              <a:cs typeface="Times New Roman"/>
            </a:endParaRPr>
          </a:p>
          <a:p>
            <a:pPr marL="233363" marR="183515" indent="-233363">
              <a:lnSpc>
                <a:spcPct val="120000"/>
              </a:lnSpc>
              <a:spcAft>
                <a:spcPts val="600"/>
              </a:spcAft>
              <a:tabLst>
                <a:tab pos="292100" algn="l"/>
              </a:tabLst>
            </a:pPr>
            <a:r>
              <a:rPr lang="en-US" sz="6200" spc="-5" dirty="0" smtClean="0">
                <a:latin typeface="+mj-lt"/>
                <a:ea typeface="Arial"/>
                <a:cs typeface="Times New Roman"/>
              </a:rPr>
              <a:t>D</a:t>
            </a:r>
            <a:r>
              <a:rPr lang="en-US" sz="6200" dirty="0" smtClean="0">
                <a:latin typeface="+mj-lt"/>
                <a:ea typeface="Arial"/>
                <a:cs typeface="Times New Roman"/>
              </a:rPr>
              <a:t>e</a:t>
            </a:r>
            <a:r>
              <a:rPr lang="en-US" sz="6200" spc="5" dirty="0" smtClean="0">
                <a:latin typeface="+mj-lt"/>
                <a:ea typeface="Arial"/>
                <a:cs typeface="Times New Roman"/>
              </a:rPr>
              <a:t>m</a:t>
            </a:r>
            <a:r>
              <a:rPr lang="en-US" sz="6200" dirty="0" smtClean="0">
                <a:latin typeface="+mj-lt"/>
                <a:ea typeface="Arial"/>
                <a:cs typeface="Times New Roman"/>
              </a:rPr>
              <a:t>ons</a:t>
            </a:r>
            <a:r>
              <a:rPr lang="en-US" sz="6200" spc="-5" dirty="0" smtClean="0">
                <a:latin typeface="+mj-lt"/>
                <a:ea typeface="Arial"/>
                <a:cs typeface="Times New Roman"/>
              </a:rPr>
              <a:t>t</a:t>
            </a:r>
            <a:r>
              <a:rPr lang="en-US" sz="6200" spc="5" dirty="0" smtClean="0">
                <a:latin typeface="+mj-lt"/>
                <a:ea typeface="Arial"/>
                <a:cs typeface="Times New Roman"/>
              </a:rPr>
              <a:t>r</a:t>
            </a:r>
            <a:r>
              <a:rPr lang="en-US" sz="6200" dirty="0" smtClean="0">
                <a:latin typeface="+mj-lt"/>
                <a:ea typeface="Arial"/>
                <a:cs typeface="Times New Roman"/>
              </a:rPr>
              <a:t>a</a:t>
            </a:r>
            <a:r>
              <a:rPr lang="en-US" sz="6200" spc="5" dirty="0" smtClean="0">
                <a:latin typeface="+mj-lt"/>
                <a:ea typeface="Arial"/>
                <a:cs typeface="Times New Roman"/>
              </a:rPr>
              <a:t>t</a:t>
            </a:r>
            <a:r>
              <a:rPr lang="en-US" sz="6200" dirty="0" smtClean="0">
                <a:latin typeface="+mj-lt"/>
                <a:ea typeface="Arial"/>
                <a:cs typeface="Times New Roman"/>
              </a:rPr>
              <a:t>e</a:t>
            </a:r>
            <a:r>
              <a:rPr lang="en-US" sz="6200" spc="-5" dirty="0" smtClean="0">
                <a:latin typeface="+mj-lt"/>
                <a:ea typeface="Arial"/>
                <a:cs typeface="Times New Roman"/>
              </a:rPr>
              <a:t> </a:t>
            </a:r>
            <a:r>
              <a:rPr lang="en-US" sz="6200" dirty="0">
                <a:latin typeface="+mj-lt"/>
                <a:ea typeface="Arial"/>
                <a:cs typeface="Times New Roman"/>
              </a:rPr>
              <a:t>counse</a:t>
            </a:r>
            <a:r>
              <a:rPr lang="en-US" sz="6200" spc="-5" dirty="0">
                <a:latin typeface="+mj-lt"/>
                <a:ea typeface="Arial"/>
                <a:cs typeface="Times New Roman"/>
              </a:rPr>
              <a:t>lli</a:t>
            </a:r>
            <a:r>
              <a:rPr lang="en-US" sz="6200" dirty="0">
                <a:latin typeface="+mj-lt"/>
                <a:ea typeface="Arial"/>
                <a:cs typeface="Times New Roman"/>
              </a:rPr>
              <a:t>ng</a:t>
            </a:r>
            <a:r>
              <a:rPr lang="en-US" sz="6200" spc="5" dirty="0">
                <a:latin typeface="+mj-lt"/>
                <a:ea typeface="Arial"/>
                <a:cs typeface="Times New Roman"/>
              </a:rPr>
              <a:t> t</a:t>
            </a:r>
            <a:r>
              <a:rPr lang="en-US" sz="6200" spc="-15" dirty="0">
                <a:latin typeface="+mj-lt"/>
                <a:ea typeface="Arial"/>
                <a:cs typeface="Times New Roman"/>
              </a:rPr>
              <a:t>h</a:t>
            </a:r>
            <a:r>
              <a:rPr lang="en-US" sz="6200" spc="5" dirty="0">
                <a:latin typeface="+mj-lt"/>
                <a:ea typeface="Arial"/>
                <a:cs typeface="Times New Roman"/>
              </a:rPr>
              <a:t>r</a:t>
            </a:r>
            <a:r>
              <a:rPr lang="en-US" sz="6200" dirty="0">
                <a:latin typeface="+mj-lt"/>
                <a:ea typeface="Arial"/>
                <a:cs typeface="Times New Roman"/>
              </a:rPr>
              <a:t>o</a:t>
            </a:r>
            <a:r>
              <a:rPr lang="en-US" sz="6200" spc="-15" dirty="0">
                <a:latin typeface="+mj-lt"/>
                <a:ea typeface="Arial"/>
                <a:cs typeface="Times New Roman"/>
              </a:rPr>
              <a:t>u</a:t>
            </a:r>
            <a:r>
              <a:rPr lang="en-US" sz="6200" spc="10" dirty="0">
                <a:latin typeface="+mj-lt"/>
                <a:ea typeface="Arial"/>
                <a:cs typeface="Times New Roman"/>
              </a:rPr>
              <a:t>g</a:t>
            </a:r>
            <a:r>
              <a:rPr lang="en-US" sz="6200" dirty="0">
                <a:latin typeface="+mj-lt"/>
                <a:ea typeface="Arial"/>
                <a:cs typeface="Times New Roman"/>
              </a:rPr>
              <a:t>h</a:t>
            </a:r>
            <a:r>
              <a:rPr lang="en-US" sz="6200" spc="-10" dirty="0">
                <a:latin typeface="+mj-lt"/>
                <a:ea typeface="Arial"/>
                <a:cs typeface="Times New Roman"/>
              </a:rPr>
              <a:t> </a:t>
            </a:r>
            <a:r>
              <a:rPr lang="en-US" sz="6200" spc="5" dirty="0">
                <a:latin typeface="+mj-lt"/>
                <a:ea typeface="Arial"/>
                <a:cs typeface="Times New Roman"/>
              </a:rPr>
              <a:t>r</a:t>
            </a:r>
            <a:r>
              <a:rPr lang="en-US" sz="6200" dirty="0">
                <a:latin typeface="+mj-lt"/>
                <a:ea typeface="Arial"/>
                <a:cs typeface="Times New Roman"/>
              </a:rPr>
              <a:t>o</a:t>
            </a:r>
            <a:r>
              <a:rPr lang="en-US" sz="6200" spc="-5" dirty="0">
                <a:latin typeface="+mj-lt"/>
                <a:ea typeface="Arial"/>
                <a:cs typeface="Times New Roman"/>
              </a:rPr>
              <a:t>l</a:t>
            </a:r>
            <a:r>
              <a:rPr lang="en-US" sz="6200" dirty="0">
                <a:latin typeface="+mj-lt"/>
                <a:ea typeface="Arial"/>
                <a:cs typeface="Times New Roman"/>
              </a:rPr>
              <a:t>e</a:t>
            </a:r>
            <a:r>
              <a:rPr lang="en-US" sz="6200" spc="5" dirty="0">
                <a:latin typeface="+mj-lt"/>
                <a:ea typeface="Arial"/>
                <a:cs typeface="Times New Roman"/>
              </a:rPr>
              <a:t> </a:t>
            </a:r>
            <a:r>
              <a:rPr lang="en-US" sz="6200" dirty="0">
                <a:latin typeface="+mj-lt"/>
                <a:ea typeface="Arial"/>
                <a:cs typeface="Times New Roman"/>
              </a:rPr>
              <a:t>p</a:t>
            </a:r>
            <a:r>
              <a:rPr lang="en-US" sz="6200" spc="-5" dirty="0">
                <a:latin typeface="+mj-lt"/>
                <a:ea typeface="Arial"/>
                <a:cs typeface="Times New Roman"/>
              </a:rPr>
              <a:t>l</a:t>
            </a:r>
            <a:r>
              <a:rPr lang="en-US" sz="6200" dirty="0">
                <a:latin typeface="+mj-lt"/>
                <a:ea typeface="Arial"/>
                <a:cs typeface="Times New Roman"/>
              </a:rPr>
              <a:t>ay</a:t>
            </a:r>
            <a:r>
              <a:rPr lang="en-US" sz="6200" spc="-5" dirty="0">
                <a:latin typeface="+mj-lt"/>
                <a:ea typeface="Arial"/>
                <a:cs typeface="Times New Roman"/>
              </a:rPr>
              <a:t> </a:t>
            </a:r>
            <a:r>
              <a:rPr lang="en-US" sz="6200" dirty="0">
                <a:latin typeface="+mj-lt"/>
                <a:ea typeface="Arial"/>
                <a:cs typeface="Times New Roman"/>
              </a:rPr>
              <a:t>by</a:t>
            </a:r>
            <a:r>
              <a:rPr lang="en-US" sz="6200" spc="-5" dirty="0">
                <a:latin typeface="+mj-lt"/>
                <a:ea typeface="Arial"/>
                <a:cs typeface="Times New Roman"/>
              </a:rPr>
              <a:t> </a:t>
            </a:r>
            <a:r>
              <a:rPr lang="en-US" sz="6200" dirty="0">
                <a:latin typeface="+mj-lt"/>
                <a:ea typeface="Arial"/>
                <a:cs typeface="Times New Roman"/>
              </a:rPr>
              <a:t>us</a:t>
            </a:r>
            <a:r>
              <a:rPr lang="en-US" sz="6200" spc="-5" dirty="0">
                <a:latin typeface="+mj-lt"/>
                <a:ea typeface="Arial"/>
                <a:cs typeface="Times New Roman"/>
              </a:rPr>
              <a:t>i</a:t>
            </a:r>
            <a:r>
              <a:rPr lang="en-US" sz="6200" dirty="0">
                <a:latin typeface="+mj-lt"/>
                <a:ea typeface="Arial"/>
                <a:cs typeface="Times New Roman"/>
              </a:rPr>
              <a:t>ng</a:t>
            </a:r>
            <a:r>
              <a:rPr lang="en-US" sz="6200" spc="5" dirty="0">
                <a:latin typeface="+mj-lt"/>
                <a:ea typeface="Arial"/>
                <a:cs typeface="Times New Roman"/>
              </a:rPr>
              <a:t> </a:t>
            </a:r>
            <a:r>
              <a:rPr lang="en-US" sz="6200" dirty="0">
                <a:latin typeface="+mj-lt"/>
                <a:ea typeface="Arial"/>
                <a:cs typeface="Times New Roman"/>
              </a:rPr>
              <a:t>counse</a:t>
            </a:r>
            <a:r>
              <a:rPr lang="en-US" sz="6200" spc="-5" dirty="0">
                <a:latin typeface="+mj-lt"/>
                <a:ea typeface="Arial"/>
                <a:cs typeface="Times New Roman"/>
              </a:rPr>
              <a:t>lli</a:t>
            </a:r>
            <a:r>
              <a:rPr lang="en-US" sz="6200" dirty="0">
                <a:latin typeface="+mj-lt"/>
                <a:ea typeface="Arial"/>
                <a:cs typeface="Times New Roman"/>
              </a:rPr>
              <a:t>ng</a:t>
            </a:r>
            <a:r>
              <a:rPr lang="en-US" sz="6200" spc="5" dirty="0">
                <a:latin typeface="+mj-lt"/>
                <a:ea typeface="Arial"/>
                <a:cs typeface="Times New Roman"/>
              </a:rPr>
              <a:t> f</a:t>
            </a:r>
            <a:r>
              <a:rPr lang="en-US" sz="6200" spc="-5" dirty="0">
                <a:latin typeface="+mj-lt"/>
                <a:ea typeface="Arial"/>
                <a:cs typeface="Times New Roman"/>
              </a:rPr>
              <a:t>li</a:t>
            </a:r>
            <a:r>
              <a:rPr lang="en-US" sz="6200" dirty="0">
                <a:latin typeface="+mj-lt"/>
                <a:ea typeface="Arial"/>
                <a:cs typeface="Times New Roman"/>
              </a:rPr>
              <a:t>p</a:t>
            </a:r>
            <a:r>
              <a:rPr lang="en-US" sz="6200" spc="5" dirty="0">
                <a:latin typeface="+mj-lt"/>
                <a:ea typeface="Arial"/>
                <a:cs typeface="Times New Roman"/>
              </a:rPr>
              <a:t> </a:t>
            </a:r>
            <a:r>
              <a:rPr lang="en-US" sz="6200" dirty="0">
                <a:latin typeface="+mj-lt"/>
                <a:ea typeface="Arial"/>
                <a:cs typeface="Times New Roman"/>
              </a:rPr>
              <a:t>bo</a:t>
            </a:r>
            <a:r>
              <a:rPr lang="en-US" sz="6200" spc="-15" dirty="0">
                <a:latin typeface="+mj-lt"/>
                <a:ea typeface="Arial"/>
                <a:cs typeface="Times New Roman"/>
              </a:rPr>
              <a:t>o</a:t>
            </a:r>
            <a:r>
              <a:rPr lang="en-US" sz="6200" spc="10" dirty="0">
                <a:latin typeface="+mj-lt"/>
                <a:ea typeface="Arial"/>
                <a:cs typeface="Times New Roman"/>
              </a:rPr>
              <a:t>k</a:t>
            </a:r>
            <a:r>
              <a:rPr lang="en-US" sz="6200" dirty="0">
                <a:latin typeface="+mj-lt"/>
                <a:ea typeface="Arial"/>
                <a:cs typeface="Times New Roman"/>
              </a:rPr>
              <a:t>,</a:t>
            </a:r>
            <a:r>
              <a:rPr lang="en-US" sz="6200" spc="-15" dirty="0">
                <a:latin typeface="+mj-lt"/>
                <a:ea typeface="Arial"/>
                <a:cs typeface="Times New Roman"/>
              </a:rPr>
              <a:t> </a:t>
            </a:r>
            <a:r>
              <a:rPr lang="en-US" sz="6200" spc="10" dirty="0">
                <a:latin typeface="+mj-lt"/>
                <a:ea typeface="Arial"/>
                <a:cs typeface="Times New Roman"/>
              </a:rPr>
              <a:t>k</a:t>
            </a:r>
            <a:r>
              <a:rPr lang="en-US" sz="6200" spc="-5" dirty="0">
                <a:latin typeface="+mj-lt"/>
                <a:ea typeface="Arial"/>
                <a:cs typeface="Times New Roman"/>
              </a:rPr>
              <a:t>i</a:t>
            </a:r>
            <a:r>
              <a:rPr lang="en-US" sz="6200" dirty="0">
                <a:latin typeface="+mj-lt"/>
                <a:ea typeface="Arial"/>
                <a:cs typeface="Times New Roman"/>
              </a:rPr>
              <a:t>t and</a:t>
            </a:r>
            <a:r>
              <a:rPr lang="en-US" sz="6200" spc="5" dirty="0">
                <a:latin typeface="+mj-lt"/>
                <a:ea typeface="Arial"/>
                <a:cs typeface="Times New Roman"/>
              </a:rPr>
              <a:t> </a:t>
            </a:r>
            <a:r>
              <a:rPr lang="en-US" sz="6200" spc="-15" dirty="0">
                <a:latin typeface="+mj-lt"/>
                <a:ea typeface="Arial"/>
                <a:cs typeface="Times New Roman"/>
              </a:rPr>
              <a:t>o</a:t>
            </a:r>
            <a:r>
              <a:rPr lang="en-US" sz="6200" spc="5" dirty="0">
                <a:latin typeface="+mj-lt"/>
                <a:ea typeface="Arial"/>
                <a:cs typeface="Times New Roman"/>
              </a:rPr>
              <a:t>t</a:t>
            </a:r>
            <a:r>
              <a:rPr lang="en-US" sz="6200" dirty="0">
                <a:latin typeface="+mj-lt"/>
                <a:ea typeface="Arial"/>
                <a:cs typeface="Times New Roman"/>
              </a:rPr>
              <a:t>her </a:t>
            </a:r>
            <a:r>
              <a:rPr lang="en-US" sz="6200" spc="5" dirty="0">
                <a:latin typeface="+mj-lt"/>
                <a:ea typeface="Arial"/>
                <a:cs typeface="Times New Roman"/>
              </a:rPr>
              <a:t>j</a:t>
            </a:r>
            <a:r>
              <a:rPr lang="en-US" sz="6200" dirty="0">
                <a:latin typeface="+mj-lt"/>
                <a:ea typeface="Arial"/>
                <a:cs typeface="Times New Roman"/>
              </a:rPr>
              <a:t>ob</a:t>
            </a:r>
            <a:r>
              <a:rPr lang="en-US" sz="6200" spc="5" dirty="0">
                <a:latin typeface="+mj-lt"/>
                <a:ea typeface="Arial"/>
                <a:cs typeface="Times New Roman"/>
              </a:rPr>
              <a:t> </a:t>
            </a:r>
            <a:r>
              <a:rPr lang="en-US" sz="6200" dirty="0">
                <a:latin typeface="+mj-lt"/>
                <a:ea typeface="Arial"/>
                <a:cs typeface="Times New Roman"/>
              </a:rPr>
              <a:t>a</a:t>
            </a:r>
            <a:r>
              <a:rPr lang="en-US" sz="6200" spc="-5" dirty="0">
                <a:latin typeface="+mj-lt"/>
                <a:ea typeface="Arial"/>
                <a:cs typeface="Times New Roman"/>
              </a:rPr>
              <a:t>i</a:t>
            </a:r>
            <a:r>
              <a:rPr lang="en-US" sz="6200" dirty="0">
                <a:latin typeface="+mj-lt"/>
                <a:ea typeface="Arial"/>
                <a:cs typeface="Times New Roman"/>
              </a:rPr>
              <a:t>ds</a:t>
            </a:r>
            <a:r>
              <a:rPr lang="en-US" sz="6200" spc="-5" dirty="0">
                <a:latin typeface="+mj-lt"/>
                <a:ea typeface="Arial"/>
                <a:cs typeface="Times New Roman"/>
              </a:rPr>
              <a:t> </a:t>
            </a:r>
            <a:r>
              <a:rPr lang="en-US" sz="6200" dirty="0">
                <a:latin typeface="+mj-lt"/>
                <a:ea typeface="Arial"/>
                <a:cs typeface="Times New Roman"/>
              </a:rPr>
              <a:t>acco</a:t>
            </a:r>
            <a:r>
              <a:rPr lang="en-US" sz="6200" spc="5" dirty="0">
                <a:latin typeface="+mj-lt"/>
                <a:ea typeface="Arial"/>
                <a:cs typeface="Times New Roman"/>
              </a:rPr>
              <a:t>r</a:t>
            </a:r>
            <a:r>
              <a:rPr lang="en-US" sz="6200" dirty="0">
                <a:latin typeface="+mj-lt"/>
                <a:ea typeface="Arial"/>
                <a:cs typeface="Times New Roman"/>
              </a:rPr>
              <a:t>d</a:t>
            </a:r>
            <a:r>
              <a:rPr lang="en-US" sz="6200" spc="-5" dirty="0">
                <a:latin typeface="+mj-lt"/>
                <a:ea typeface="Arial"/>
                <a:cs typeface="Times New Roman"/>
              </a:rPr>
              <a:t>i</a:t>
            </a:r>
            <a:r>
              <a:rPr lang="en-US" sz="6200" spc="-15" dirty="0">
                <a:latin typeface="+mj-lt"/>
                <a:ea typeface="Arial"/>
                <a:cs typeface="Times New Roman"/>
              </a:rPr>
              <a:t>n</a:t>
            </a:r>
            <a:r>
              <a:rPr lang="en-US" sz="6200" dirty="0">
                <a:latin typeface="+mj-lt"/>
                <a:ea typeface="Arial"/>
                <a:cs typeface="Times New Roman"/>
              </a:rPr>
              <a:t>g</a:t>
            </a:r>
            <a:r>
              <a:rPr lang="en-US" sz="6200" spc="5" dirty="0">
                <a:latin typeface="+mj-lt"/>
                <a:ea typeface="Arial"/>
                <a:cs typeface="Times New Roman"/>
              </a:rPr>
              <a:t> t</a:t>
            </a:r>
            <a:r>
              <a:rPr lang="en-US" sz="6200" dirty="0">
                <a:latin typeface="+mj-lt"/>
                <a:ea typeface="Arial"/>
                <a:cs typeface="Times New Roman"/>
              </a:rPr>
              <a:t>o</a:t>
            </a:r>
            <a:r>
              <a:rPr lang="en-US" sz="6200" spc="-5" dirty="0">
                <a:latin typeface="+mj-lt"/>
                <a:ea typeface="Arial"/>
                <a:cs typeface="Times New Roman"/>
              </a:rPr>
              <a:t> </a:t>
            </a:r>
            <a:r>
              <a:rPr lang="en-US" sz="6200" spc="5" dirty="0">
                <a:latin typeface="+mj-lt"/>
                <a:ea typeface="Arial"/>
                <a:cs typeface="Times New Roman"/>
              </a:rPr>
              <a:t>t</a:t>
            </a:r>
            <a:r>
              <a:rPr lang="en-US" sz="6200" dirty="0">
                <a:latin typeface="+mj-lt"/>
                <a:ea typeface="Arial"/>
                <a:cs typeface="Times New Roman"/>
              </a:rPr>
              <a:t>he</a:t>
            </a:r>
            <a:r>
              <a:rPr lang="en-US" sz="6200" spc="-20" dirty="0">
                <a:latin typeface="+mj-lt"/>
                <a:ea typeface="Arial"/>
                <a:cs typeface="Times New Roman"/>
              </a:rPr>
              <a:t> </a:t>
            </a:r>
            <a:r>
              <a:rPr lang="en-US" sz="6200" dirty="0">
                <a:latin typeface="+mj-lt"/>
                <a:ea typeface="Arial"/>
                <a:cs typeface="Times New Roman"/>
              </a:rPr>
              <a:t>s</a:t>
            </a:r>
            <a:r>
              <a:rPr lang="en-US" sz="6200" spc="5" dirty="0">
                <a:latin typeface="+mj-lt"/>
                <a:ea typeface="Arial"/>
                <a:cs typeface="Times New Roman"/>
              </a:rPr>
              <a:t>t</a:t>
            </a:r>
            <a:r>
              <a:rPr lang="en-US" sz="6200" dirty="0">
                <a:latin typeface="+mj-lt"/>
                <a:ea typeface="Arial"/>
                <a:cs typeface="Times New Roman"/>
              </a:rPr>
              <a:t>eps</a:t>
            </a:r>
            <a:r>
              <a:rPr lang="en-US" sz="6200" spc="5" dirty="0">
                <a:latin typeface="+mj-lt"/>
                <a:ea typeface="Arial"/>
                <a:cs typeface="Times New Roman"/>
              </a:rPr>
              <a:t> </a:t>
            </a:r>
            <a:r>
              <a:rPr lang="en-US" sz="6200" spc="-5" dirty="0">
                <a:latin typeface="+mj-lt"/>
                <a:ea typeface="Arial"/>
                <a:cs typeface="Times New Roman"/>
              </a:rPr>
              <a:t>i</a:t>
            </a:r>
            <a:r>
              <a:rPr lang="en-US" sz="6200" dirty="0">
                <a:latin typeface="+mj-lt"/>
                <a:ea typeface="Arial"/>
                <a:cs typeface="Times New Roman"/>
              </a:rPr>
              <a:t>n</a:t>
            </a:r>
            <a:r>
              <a:rPr lang="en-US" sz="6200" spc="-5" dirty="0">
                <a:latin typeface="+mj-lt"/>
                <a:ea typeface="Arial"/>
                <a:cs typeface="Times New Roman"/>
              </a:rPr>
              <a:t> </a:t>
            </a:r>
            <a:r>
              <a:rPr lang="en-US" sz="6200" dirty="0">
                <a:latin typeface="+mj-lt"/>
                <a:ea typeface="Arial"/>
                <a:cs typeface="Times New Roman"/>
              </a:rPr>
              <a:t>counse</a:t>
            </a:r>
            <a:r>
              <a:rPr lang="en-US" sz="6200" spc="-5" dirty="0">
                <a:latin typeface="+mj-lt"/>
                <a:ea typeface="Arial"/>
                <a:cs typeface="Times New Roman"/>
              </a:rPr>
              <a:t>lli</a:t>
            </a:r>
            <a:r>
              <a:rPr lang="en-US" sz="6200" dirty="0">
                <a:latin typeface="+mj-lt"/>
                <a:ea typeface="Arial"/>
                <a:cs typeface="Times New Roman"/>
              </a:rPr>
              <a:t>ng</a:t>
            </a:r>
            <a:r>
              <a:rPr lang="en-US" sz="6200" spc="5" dirty="0">
                <a:latin typeface="+mj-lt"/>
                <a:ea typeface="Arial"/>
                <a:cs typeface="Times New Roman"/>
              </a:rPr>
              <a:t> </a:t>
            </a:r>
            <a:r>
              <a:rPr lang="en-US" sz="6200" dirty="0" smtClean="0">
                <a:latin typeface="+mj-lt"/>
                <a:ea typeface="Arial"/>
                <a:cs typeface="Times New Roman"/>
              </a:rPr>
              <a:t>che</a:t>
            </a:r>
            <a:r>
              <a:rPr lang="en-US" sz="6200" spc="-10" dirty="0" smtClean="0">
                <a:latin typeface="+mj-lt"/>
                <a:ea typeface="Arial"/>
                <a:cs typeface="Times New Roman"/>
              </a:rPr>
              <a:t>c</a:t>
            </a:r>
            <a:r>
              <a:rPr lang="en-US" sz="6200" spc="10" dirty="0" smtClean="0">
                <a:latin typeface="+mj-lt"/>
                <a:ea typeface="Arial"/>
                <a:cs typeface="Times New Roman"/>
              </a:rPr>
              <a:t>k</a:t>
            </a:r>
            <a:r>
              <a:rPr lang="en-US" sz="6200" spc="-5" dirty="0" smtClean="0">
                <a:latin typeface="+mj-lt"/>
                <a:ea typeface="Arial"/>
                <a:cs typeface="Times New Roman"/>
              </a:rPr>
              <a:t>li</a:t>
            </a:r>
            <a:r>
              <a:rPr lang="en-US" sz="6200" dirty="0" smtClean="0">
                <a:latin typeface="+mj-lt"/>
                <a:ea typeface="Arial"/>
                <a:cs typeface="Times New Roman"/>
              </a:rPr>
              <a:t>st</a:t>
            </a:r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dirty="0" smtClean="0"/>
              <a:t>Learning Objectives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931115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92500" lnSpcReduction="20000"/>
          </a:bodyPr>
          <a:lstStyle/>
          <a:p>
            <a:fld id="{B6F15528-21DE-4FAA-801E-634DDDAF4B2B}" type="slidenum">
              <a:rPr lang="en-US" smtClean="0"/>
              <a:pPr/>
              <a:t>20</a:t>
            </a:fld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838200" y="1600200"/>
            <a:ext cx="7772400" cy="3581400"/>
          </a:xfrm>
        </p:spPr>
        <p:txBody>
          <a:bodyPr>
            <a:normAutofit/>
          </a:bodyPr>
          <a:lstStyle/>
          <a:p>
            <a:pPr marL="342900" lvl="0" indent="-342900">
              <a:spcBef>
                <a:spcPts val="1200"/>
              </a:spcBef>
            </a:pPr>
            <a:r>
              <a:rPr lang="en-US" sz="2600" spc="0" dirty="0">
                <a:solidFill>
                  <a:schemeClr val="tx1"/>
                </a:solidFill>
                <a:cs typeface="+mn-cs"/>
              </a:rPr>
              <a:t>I need to take the pill when I sleep with my husband</a:t>
            </a:r>
          </a:p>
          <a:p>
            <a:pPr marL="342900" lvl="0" indent="-342900">
              <a:spcBef>
                <a:spcPts val="1200"/>
              </a:spcBef>
            </a:pPr>
            <a:r>
              <a:rPr lang="en-US" sz="2600" spc="0" dirty="0">
                <a:solidFill>
                  <a:schemeClr val="tx1"/>
                </a:solidFill>
                <a:cs typeface="+mn-cs"/>
              </a:rPr>
              <a:t>I will face difficulty in getting pregnant again if I use OCPs for long</a:t>
            </a:r>
          </a:p>
          <a:p>
            <a:pPr marL="342900" lvl="0" indent="-342900">
              <a:spcBef>
                <a:spcPts val="1200"/>
              </a:spcBef>
            </a:pPr>
            <a:r>
              <a:rPr lang="en-US" sz="2600" spc="0" dirty="0">
                <a:solidFill>
                  <a:schemeClr val="tx1"/>
                </a:solidFill>
                <a:cs typeface="+mn-cs"/>
              </a:rPr>
              <a:t>Pills will make me weak</a:t>
            </a:r>
          </a:p>
          <a:p>
            <a:pPr marL="342900" lvl="0" indent="-342900">
              <a:spcBef>
                <a:spcPts val="1200"/>
              </a:spcBef>
            </a:pPr>
            <a:r>
              <a:rPr lang="en-US" sz="2600" spc="0" dirty="0">
                <a:solidFill>
                  <a:schemeClr val="tx1"/>
                </a:solidFill>
                <a:cs typeface="+mn-cs"/>
              </a:rPr>
              <a:t>The pill is dangerous and causes cancer</a:t>
            </a:r>
          </a:p>
          <a:p>
            <a:pPr marL="342900" lvl="0" indent="-342900">
              <a:spcBef>
                <a:spcPts val="1200"/>
              </a:spcBef>
            </a:pPr>
            <a:r>
              <a:rPr lang="en-US" sz="2600" spc="0" dirty="0">
                <a:solidFill>
                  <a:schemeClr val="tx1"/>
                </a:solidFill>
                <a:cs typeface="+mn-cs"/>
              </a:rPr>
              <a:t>Pill will cause the birth of twins or triplets in next pregnancy</a:t>
            </a:r>
            <a:endParaRPr lang="en-IN" sz="2600" spc="0" dirty="0">
              <a:solidFill>
                <a:schemeClr val="tx1"/>
              </a:solidFill>
              <a:cs typeface="+mn-cs"/>
            </a:endParaRPr>
          </a:p>
          <a:p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Common Misconceptions about OCPs</a:t>
            </a:r>
          </a:p>
        </p:txBody>
      </p:sp>
    </p:spTree>
    <p:extLst>
      <p:ext uri="{BB962C8B-B14F-4D97-AF65-F5344CB8AC3E}">
        <p14:creationId xmlns:p14="http://schemas.microsoft.com/office/powerpoint/2010/main" val="11257622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92500" lnSpcReduction="20000"/>
          </a:bodyPr>
          <a:lstStyle/>
          <a:p>
            <a:fld id="{B6F15528-21DE-4FAA-801E-634DDDAF4B2B}" type="slidenum">
              <a:rPr lang="en-US" smtClean="0"/>
              <a:pPr/>
              <a:t>21</a:t>
            </a:fld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990600" y="1676400"/>
            <a:ext cx="7391400" cy="2895600"/>
          </a:xfrm>
        </p:spPr>
        <p:txBody>
          <a:bodyPr/>
          <a:lstStyle/>
          <a:p>
            <a:pPr marL="342900" lvl="0" indent="-342900">
              <a:spcBef>
                <a:spcPts val="1200"/>
              </a:spcBef>
            </a:pPr>
            <a:r>
              <a:rPr lang="en-US" sz="2400" spc="0" dirty="0">
                <a:solidFill>
                  <a:schemeClr val="tx1"/>
                </a:solidFill>
                <a:cs typeface="+mn-cs"/>
              </a:rPr>
              <a:t>If a condom slips off during sexual intercourse, it might get lost inside woman’s body</a:t>
            </a:r>
          </a:p>
          <a:p>
            <a:pPr marL="342900" lvl="0" indent="-342900">
              <a:spcBef>
                <a:spcPts val="1200"/>
              </a:spcBef>
            </a:pPr>
            <a:r>
              <a:rPr lang="en-US" sz="2400" spc="0" dirty="0">
                <a:solidFill>
                  <a:schemeClr val="tx1"/>
                </a:solidFill>
                <a:cs typeface="+mn-cs"/>
              </a:rPr>
              <a:t>There is too much danger of condoms breaking or tearing during intercourse</a:t>
            </a:r>
          </a:p>
          <a:p>
            <a:pPr marL="342900" lvl="0" indent="-342900">
              <a:spcBef>
                <a:spcPts val="1200"/>
              </a:spcBef>
            </a:pPr>
            <a:r>
              <a:rPr lang="en-US" sz="2400" spc="0" dirty="0">
                <a:solidFill>
                  <a:schemeClr val="tx1"/>
                </a:solidFill>
                <a:cs typeface="+mn-cs"/>
              </a:rPr>
              <a:t>Two condoms used together give better protection</a:t>
            </a:r>
            <a:endParaRPr lang="en-IN" sz="2400" spc="0" dirty="0">
              <a:solidFill>
                <a:schemeClr val="tx1"/>
              </a:solidFill>
              <a:cs typeface="+mn-cs"/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Common Misconceptions about Condoms</a:t>
            </a:r>
          </a:p>
        </p:txBody>
      </p:sp>
    </p:spTree>
    <p:extLst>
      <p:ext uri="{BB962C8B-B14F-4D97-AF65-F5344CB8AC3E}">
        <p14:creationId xmlns:p14="http://schemas.microsoft.com/office/powerpoint/2010/main" val="29800727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92500" lnSpcReduction="20000"/>
          </a:bodyPr>
          <a:lstStyle/>
          <a:p>
            <a:fld id="{B6F15528-21DE-4FAA-801E-634DDDAF4B2B}" type="slidenum">
              <a:rPr lang="en-US" smtClean="0"/>
              <a:pPr/>
              <a:t>22</a:t>
            </a:fld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990600" y="1755648"/>
            <a:ext cx="7467600" cy="3044952"/>
          </a:xfrm>
        </p:spPr>
        <p:txBody>
          <a:bodyPr/>
          <a:lstStyle/>
          <a:p>
            <a:pPr marL="342900" lvl="0" indent="-342900">
              <a:spcBef>
                <a:spcPts val="1200"/>
              </a:spcBef>
            </a:pPr>
            <a:r>
              <a:rPr lang="en-US" sz="2400" spc="0" dirty="0">
                <a:solidFill>
                  <a:schemeClr val="tx1"/>
                </a:solidFill>
                <a:cs typeface="+mn-cs"/>
              </a:rPr>
              <a:t>Thread can trap the penis during intercourse</a:t>
            </a:r>
          </a:p>
          <a:p>
            <a:pPr marL="342900" lvl="0" indent="-342900">
              <a:spcBef>
                <a:spcPts val="1200"/>
              </a:spcBef>
            </a:pPr>
            <a:r>
              <a:rPr lang="en-US" sz="2400" spc="0" dirty="0">
                <a:solidFill>
                  <a:schemeClr val="tx1"/>
                </a:solidFill>
                <a:cs typeface="+mn-cs"/>
              </a:rPr>
              <a:t>A woman with IUCD cannot do heavy work</a:t>
            </a:r>
          </a:p>
          <a:p>
            <a:pPr marL="342900" lvl="0" indent="-342900">
              <a:spcBef>
                <a:spcPts val="1200"/>
              </a:spcBef>
            </a:pPr>
            <a:r>
              <a:rPr lang="en-US" sz="2400" spc="0" dirty="0">
                <a:solidFill>
                  <a:schemeClr val="tx1"/>
                </a:solidFill>
                <a:cs typeface="+mn-cs"/>
              </a:rPr>
              <a:t>The IUCD might travel inside a woman’s body to her heart or her brain</a:t>
            </a:r>
          </a:p>
          <a:p>
            <a:pPr marL="342900" lvl="0" indent="-342900">
              <a:spcBef>
                <a:spcPts val="1200"/>
              </a:spcBef>
            </a:pPr>
            <a:r>
              <a:rPr lang="en-US" sz="2400" spc="0" dirty="0">
                <a:solidFill>
                  <a:schemeClr val="tx1"/>
                </a:solidFill>
                <a:cs typeface="+mn-cs"/>
              </a:rPr>
              <a:t>Causes pregnancy outside the uterus</a:t>
            </a:r>
          </a:p>
          <a:p>
            <a:pPr marL="342900" lvl="0" indent="-342900">
              <a:spcBef>
                <a:spcPts val="1200"/>
              </a:spcBef>
            </a:pPr>
            <a:r>
              <a:rPr lang="en-US" sz="2400" spc="0" dirty="0">
                <a:solidFill>
                  <a:schemeClr val="tx1"/>
                </a:solidFill>
                <a:cs typeface="+mn-cs"/>
              </a:rPr>
              <a:t>Causes cancer or </a:t>
            </a:r>
            <a:r>
              <a:rPr lang="en-US" sz="2400" spc="0" dirty="0" smtClean="0">
                <a:solidFill>
                  <a:schemeClr val="tx1"/>
                </a:solidFill>
                <a:cs typeface="+mn-cs"/>
              </a:rPr>
              <a:t>rotting </a:t>
            </a:r>
            <a:r>
              <a:rPr lang="en-US" sz="2400" spc="0" dirty="0">
                <a:solidFill>
                  <a:schemeClr val="tx1"/>
                </a:solidFill>
                <a:cs typeface="+mn-cs"/>
              </a:rPr>
              <a:t>of the uterus</a:t>
            </a:r>
          </a:p>
          <a:p>
            <a:pPr>
              <a:spcBef>
                <a:spcPts val="1200"/>
              </a:spcBef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>
                <a:cs typeface="+mj-cs"/>
              </a:rPr>
              <a:t>Common Misconceptions about IUCD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925667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92500" lnSpcReduction="20000"/>
          </a:bodyPr>
          <a:lstStyle/>
          <a:p>
            <a:fld id="{B6F15528-21DE-4FAA-801E-634DDDAF4B2B}" type="slidenum">
              <a:rPr lang="en-US" smtClean="0"/>
              <a:pPr/>
              <a:t>23</a:t>
            </a:fld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838200" y="1600200"/>
            <a:ext cx="7802880" cy="3124200"/>
          </a:xfrm>
        </p:spPr>
        <p:txBody>
          <a:bodyPr/>
          <a:lstStyle/>
          <a:p>
            <a:pPr marL="342900" lvl="0" indent="-342900">
              <a:spcBef>
                <a:spcPts val="1200"/>
              </a:spcBef>
            </a:pPr>
            <a:r>
              <a:rPr lang="en-US" sz="2400" spc="0" dirty="0">
                <a:solidFill>
                  <a:schemeClr val="tx1"/>
                </a:solidFill>
                <a:cs typeface="+mn-cs"/>
              </a:rPr>
              <a:t>Woman after sterilization loses desire for having sex</a:t>
            </a:r>
          </a:p>
          <a:p>
            <a:pPr marL="342900" lvl="0" indent="-342900">
              <a:spcBef>
                <a:spcPts val="1200"/>
              </a:spcBef>
            </a:pPr>
            <a:r>
              <a:rPr lang="en-US" sz="2400" spc="0" dirty="0">
                <a:solidFill>
                  <a:schemeClr val="tx1"/>
                </a:solidFill>
                <a:cs typeface="+mn-cs"/>
              </a:rPr>
              <a:t>Woman becomes sick and unable to do heavy work</a:t>
            </a:r>
          </a:p>
          <a:p>
            <a:pPr marL="342900" lvl="0" indent="-342900">
              <a:spcBef>
                <a:spcPts val="1200"/>
              </a:spcBef>
            </a:pPr>
            <a:r>
              <a:rPr lang="en-US" sz="2400" spc="0" dirty="0">
                <a:solidFill>
                  <a:schemeClr val="tx1"/>
                </a:solidFill>
                <a:cs typeface="+mn-cs"/>
              </a:rPr>
              <a:t>Needs for hospitalization for few days</a:t>
            </a:r>
          </a:p>
          <a:p>
            <a:pPr marL="342900" lvl="0" indent="-342900">
              <a:spcBef>
                <a:spcPts val="1200"/>
              </a:spcBef>
            </a:pPr>
            <a:r>
              <a:rPr lang="en-US" sz="2400" spc="0" dirty="0">
                <a:solidFill>
                  <a:schemeClr val="tx1"/>
                </a:solidFill>
                <a:cs typeface="+mn-cs"/>
              </a:rPr>
              <a:t>Shortens the life span of woman and may cause early menopause</a:t>
            </a:r>
          </a:p>
          <a:p>
            <a:pPr marL="342900" lvl="0" indent="-342900">
              <a:spcBef>
                <a:spcPts val="1200"/>
              </a:spcBef>
            </a:pPr>
            <a:r>
              <a:rPr lang="en-US" sz="2400" spc="0" dirty="0">
                <a:solidFill>
                  <a:schemeClr val="tx1"/>
                </a:solidFill>
                <a:cs typeface="+mn-cs"/>
              </a:rPr>
              <a:t>Makes the woman fat or obese</a:t>
            </a:r>
          </a:p>
          <a:p>
            <a:pPr>
              <a:spcBef>
                <a:spcPts val="1200"/>
              </a:spcBef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76225" y="228601"/>
            <a:ext cx="8591550" cy="990600"/>
          </a:xfrm>
        </p:spPr>
        <p:txBody>
          <a:bodyPr>
            <a:noAutofit/>
          </a:bodyPr>
          <a:lstStyle/>
          <a:p>
            <a:r>
              <a:rPr lang="en-US" sz="3200" dirty="0">
                <a:cs typeface="+mj-cs"/>
              </a:rPr>
              <a:t>Common Misconceptions about </a:t>
            </a:r>
            <a:br>
              <a:rPr lang="en-US" sz="3200" dirty="0">
                <a:cs typeface="+mj-cs"/>
              </a:rPr>
            </a:br>
            <a:r>
              <a:rPr lang="en-US" sz="3200" dirty="0">
                <a:cs typeface="+mj-cs"/>
              </a:rPr>
              <a:t>Female Sterilization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4954310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92500" lnSpcReduction="20000"/>
          </a:bodyPr>
          <a:lstStyle/>
          <a:p>
            <a:fld id="{B6F15528-21DE-4FAA-801E-634DDDAF4B2B}" type="slidenum">
              <a:rPr lang="en-US" smtClean="0"/>
              <a:pPr/>
              <a:t>24</a:t>
            </a:fld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1036320" y="1600200"/>
            <a:ext cx="7345680" cy="2590800"/>
          </a:xfrm>
        </p:spPr>
        <p:txBody>
          <a:bodyPr/>
          <a:lstStyle/>
          <a:p>
            <a:pPr marL="342900" lvl="0" indent="-342900">
              <a:spcBef>
                <a:spcPts val="1200"/>
              </a:spcBef>
            </a:pPr>
            <a:r>
              <a:rPr lang="en-US" sz="2400" spc="0" dirty="0">
                <a:solidFill>
                  <a:schemeClr val="tx1"/>
                </a:solidFill>
                <a:cs typeface="+mn-cs"/>
              </a:rPr>
              <a:t>Vasectomy is same as castration</a:t>
            </a:r>
          </a:p>
          <a:p>
            <a:pPr marL="342900" lvl="0" indent="-342900">
              <a:spcBef>
                <a:spcPts val="1200"/>
              </a:spcBef>
            </a:pPr>
            <a:r>
              <a:rPr lang="en-US" sz="2400" spc="0" dirty="0">
                <a:solidFill>
                  <a:schemeClr val="tx1"/>
                </a:solidFill>
                <a:cs typeface="+mn-cs"/>
              </a:rPr>
              <a:t>Man will not enjoy sex or will not be able to perform sexual activity</a:t>
            </a:r>
          </a:p>
          <a:p>
            <a:pPr marL="342900" lvl="0" indent="-342900">
              <a:spcBef>
                <a:spcPts val="1200"/>
              </a:spcBef>
            </a:pPr>
            <a:r>
              <a:rPr lang="en-US" sz="2400" spc="0" dirty="0">
                <a:solidFill>
                  <a:schemeClr val="tx1"/>
                </a:solidFill>
                <a:cs typeface="+mn-cs"/>
              </a:rPr>
              <a:t>Man will become weak</a:t>
            </a:r>
          </a:p>
          <a:p>
            <a:pPr marL="342900" lvl="0" indent="-342900">
              <a:spcBef>
                <a:spcPts val="1200"/>
              </a:spcBef>
            </a:pPr>
            <a:r>
              <a:rPr lang="en-US" sz="2400" spc="0" dirty="0">
                <a:solidFill>
                  <a:schemeClr val="tx1"/>
                </a:solidFill>
                <a:cs typeface="+mn-cs"/>
              </a:rPr>
              <a:t>Scrotum will burst with sperms</a:t>
            </a:r>
          </a:p>
          <a:p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76225" y="228601"/>
            <a:ext cx="8591550" cy="990599"/>
          </a:xfrm>
        </p:spPr>
        <p:txBody>
          <a:bodyPr>
            <a:noAutofit/>
          </a:bodyPr>
          <a:lstStyle/>
          <a:p>
            <a:r>
              <a:rPr lang="en-US" sz="3200" dirty="0">
                <a:cs typeface="+mj-cs"/>
              </a:rPr>
              <a:t>Common Misconceptions about </a:t>
            </a:r>
            <a:br>
              <a:rPr lang="en-US" sz="3200" dirty="0">
                <a:cs typeface="+mj-cs"/>
              </a:rPr>
            </a:br>
            <a:r>
              <a:rPr lang="en-US" sz="3200" dirty="0">
                <a:cs typeface="+mj-cs"/>
              </a:rPr>
              <a:t>Male Sterilization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25936860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92500" lnSpcReduction="20000"/>
          </a:bodyPr>
          <a:lstStyle/>
          <a:p>
            <a:fld id="{B6F15528-21DE-4FAA-801E-634DDDAF4B2B}" type="slidenum">
              <a:rPr lang="en-US" smtClean="0"/>
              <a:pPr/>
              <a:t>25</a:t>
            </a:fld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1298448"/>
            <a:ext cx="8183880" cy="4568952"/>
          </a:xfrm>
        </p:spPr>
        <p:txBody>
          <a:bodyPr>
            <a:noAutofit/>
          </a:bodyPr>
          <a:lstStyle/>
          <a:p>
            <a:pPr marL="231775" marR="323215" indent="-228600">
              <a:spcBef>
                <a:spcPts val="1200"/>
              </a:spcBef>
              <a:tabLst>
                <a:tab pos="231775" algn="l"/>
              </a:tabLst>
            </a:pPr>
            <a:r>
              <a:rPr lang="en-US" sz="2400" spc="-5" dirty="0">
                <a:latin typeface="+mj-lt"/>
                <a:ea typeface="Arial"/>
                <a:cs typeface="Times New Roman"/>
              </a:rPr>
              <a:t>U</a:t>
            </a:r>
            <a:r>
              <a:rPr lang="en-US" sz="2400" dirty="0">
                <a:latin typeface="+mj-lt"/>
                <a:ea typeface="Arial"/>
                <a:cs typeface="Times New Roman"/>
              </a:rPr>
              <a:t>ns</a:t>
            </a:r>
            <a:r>
              <a:rPr lang="en-US" sz="2400" spc="-15" dirty="0">
                <a:latin typeface="+mj-lt"/>
                <a:ea typeface="Arial"/>
                <a:cs typeface="Times New Roman"/>
              </a:rPr>
              <a:t>a</a:t>
            </a:r>
            <a:r>
              <a:rPr lang="en-US" sz="2400" spc="15" dirty="0">
                <a:latin typeface="+mj-lt"/>
                <a:ea typeface="Arial"/>
                <a:cs typeface="Times New Roman"/>
              </a:rPr>
              <a:t>f</a:t>
            </a:r>
            <a:r>
              <a:rPr lang="en-US" sz="2400" dirty="0">
                <a:latin typeface="+mj-lt"/>
                <a:ea typeface="Arial"/>
                <a:cs typeface="Times New Roman"/>
              </a:rPr>
              <a:t>e</a:t>
            </a:r>
            <a:r>
              <a:rPr lang="en-US" sz="2400" spc="5" dirty="0">
                <a:latin typeface="+mj-lt"/>
                <a:ea typeface="Arial"/>
                <a:cs typeface="Times New Roman"/>
              </a:rPr>
              <a:t> </a:t>
            </a:r>
            <a:r>
              <a:rPr lang="en-US" sz="2400" dirty="0">
                <a:latin typeface="+mj-lt"/>
                <a:ea typeface="Arial"/>
                <a:cs typeface="Times New Roman"/>
              </a:rPr>
              <a:t>ab</a:t>
            </a:r>
            <a:r>
              <a:rPr lang="en-US" sz="2400" spc="-15" dirty="0">
                <a:latin typeface="+mj-lt"/>
                <a:ea typeface="Arial"/>
                <a:cs typeface="Times New Roman"/>
              </a:rPr>
              <a:t>o</a:t>
            </a:r>
            <a:r>
              <a:rPr lang="en-US" sz="2400" spc="5" dirty="0">
                <a:latin typeface="+mj-lt"/>
                <a:ea typeface="Arial"/>
                <a:cs typeface="Times New Roman"/>
              </a:rPr>
              <a:t>rt</a:t>
            </a:r>
            <a:r>
              <a:rPr lang="en-US" sz="2400" spc="-5" dirty="0">
                <a:latin typeface="+mj-lt"/>
                <a:ea typeface="Arial"/>
                <a:cs typeface="Times New Roman"/>
              </a:rPr>
              <a:t>i</a:t>
            </a:r>
            <a:r>
              <a:rPr lang="en-US" sz="2400" dirty="0">
                <a:latin typeface="+mj-lt"/>
                <a:ea typeface="Arial"/>
                <a:cs typeface="Times New Roman"/>
              </a:rPr>
              <a:t>ons</a:t>
            </a:r>
            <a:r>
              <a:rPr lang="en-US" sz="2400" spc="5" dirty="0">
                <a:latin typeface="+mj-lt"/>
                <a:ea typeface="Arial"/>
                <a:cs typeface="Times New Roman"/>
              </a:rPr>
              <a:t> </a:t>
            </a:r>
            <a:r>
              <a:rPr lang="en-US" sz="2400" spc="-5" dirty="0">
                <a:latin typeface="+mj-lt"/>
                <a:ea typeface="Arial"/>
                <a:cs typeface="Times New Roman"/>
              </a:rPr>
              <a:t>i</a:t>
            </a:r>
            <a:r>
              <a:rPr lang="en-US" sz="2400" dirty="0">
                <a:latin typeface="+mj-lt"/>
                <a:ea typeface="Arial"/>
                <a:cs typeface="Times New Roman"/>
              </a:rPr>
              <a:t>s</a:t>
            </a:r>
            <a:r>
              <a:rPr lang="en-US" sz="2400" spc="-5" dirty="0">
                <a:latin typeface="+mj-lt"/>
                <a:ea typeface="Arial"/>
                <a:cs typeface="Times New Roman"/>
              </a:rPr>
              <a:t> </a:t>
            </a:r>
            <a:r>
              <a:rPr lang="en-US" sz="2400" dirty="0">
                <a:latin typeface="+mj-lt"/>
                <a:ea typeface="Arial"/>
                <a:cs typeface="Times New Roman"/>
              </a:rPr>
              <a:t>one</a:t>
            </a:r>
            <a:r>
              <a:rPr lang="en-US" sz="2400" spc="-10" dirty="0">
                <a:latin typeface="+mj-lt"/>
                <a:ea typeface="Arial"/>
                <a:cs typeface="Times New Roman"/>
              </a:rPr>
              <a:t> </a:t>
            </a:r>
            <a:r>
              <a:rPr lang="en-US" sz="2400" spc="-15" dirty="0">
                <a:latin typeface="+mj-lt"/>
                <a:ea typeface="Arial"/>
                <a:cs typeface="Times New Roman"/>
              </a:rPr>
              <a:t>o</a:t>
            </a:r>
            <a:r>
              <a:rPr lang="en-US" sz="2400" dirty="0">
                <a:latin typeface="+mj-lt"/>
                <a:ea typeface="Arial"/>
                <a:cs typeface="Times New Roman"/>
              </a:rPr>
              <a:t>f</a:t>
            </a:r>
            <a:r>
              <a:rPr lang="en-US" sz="2400" spc="10" dirty="0">
                <a:latin typeface="+mj-lt"/>
                <a:ea typeface="Arial"/>
                <a:cs typeface="Times New Roman"/>
              </a:rPr>
              <a:t> </a:t>
            </a:r>
            <a:r>
              <a:rPr lang="en-US" sz="2400" spc="5" dirty="0">
                <a:latin typeface="+mj-lt"/>
                <a:ea typeface="Arial"/>
                <a:cs typeface="Times New Roman"/>
              </a:rPr>
              <a:t>t</a:t>
            </a:r>
            <a:r>
              <a:rPr lang="en-US" sz="2400" dirty="0">
                <a:latin typeface="+mj-lt"/>
                <a:ea typeface="Arial"/>
                <a:cs typeface="Times New Roman"/>
              </a:rPr>
              <a:t>he</a:t>
            </a:r>
            <a:r>
              <a:rPr lang="en-US" sz="2400" spc="5" dirty="0">
                <a:latin typeface="+mj-lt"/>
                <a:ea typeface="Arial"/>
                <a:cs typeface="Times New Roman"/>
              </a:rPr>
              <a:t> </a:t>
            </a:r>
            <a:r>
              <a:rPr lang="en-US" sz="2400" spc="-5" dirty="0">
                <a:latin typeface="+mj-lt"/>
                <a:ea typeface="Arial"/>
                <a:cs typeface="Times New Roman"/>
              </a:rPr>
              <a:t>i</a:t>
            </a:r>
            <a:r>
              <a:rPr lang="en-US" sz="2400" spc="5" dirty="0">
                <a:latin typeface="+mj-lt"/>
                <a:ea typeface="Arial"/>
                <a:cs typeface="Times New Roman"/>
              </a:rPr>
              <a:t>m</a:t>
            </a:r>
            <a:r>
              <a:rPr lang="en-US" sz="2400" dirty="0">
                <a:latin typeface="+mj-lt"/>
                <a:ea typeface="Arial"/>
                <a:cs typeface="Times New Roman"/>
              </a:rPr>
              <a:t>p</a:t>
            </a:r>
            <a:r>
              <a:rPr lang="en-US" sz="2400" spc="-15" dirty="0">
                <a:latin typeface="+mj-lt"/>
                <a:ea typeface="Arial"/>
                <a:cs typeface="Times New Roman"/>
              </a:rPr>
              <a:t>o</a:t>
            </a:r>
            <a:r>
              <a:rPr lang="en-US" sz="2400" spc="5" dirty="0">
                <a:latin typeface="+mj-lt"/>
                <a:ea typeface="Arial"/>
                <a:cs typeface="Times New Roman"/>
              </a:rPr>
              <a:t>rt</a:t>
            </a:r>
            <a:r>
              <a:rPr lang="en-US" sz="2400" dirty="0">
                <a:latin typeface="+mj-lt"/>
                <a:ea typeface="Arial"/>
                <a:cs typeface="Times New Roman"/>
              </a:rPr>
              <a:t>a</a:t>
            </a:r>
            <a:r>
              <a:rPr lang="en-US" sz="2400" spc="-15" dirty="0">
                <a:latin typeface="+mj-lt"/>
                <a:ea typeface="Arial"/>
                <a:cs typeface="Times New Roman"/>
              </a:rPr>
              <a:t>n</a:t>
            </a:r>
            <a:r>
              <a:rPr lang="en-US" sz="2400" dirty="0">
                <a:latin typeface="+mj-lt"/>
                <a:ea typeface="Arial"/>
                <a:cs typeface="Times New Roman"/>
              </a:rPr>
              <a:t>t causes</a:t>
            </a:r>
            <a:r>
              <a:rPr lang="en-US" sz="2400" spc="-15" dirty="0">
                <a:latin typeface="+mj-lt"/>
                <a:ea typeface="Arial"/>
                <a:cs typeface="Times New Roman"/>
              </a:rPr>
              <a:t> o</a:t>
            </a:r>
            <a:r>
              <a:rPr lang="en-US" sz="2400" dirty="0">
                <a:latin typeface="+mj-lt"/>
                <a:ea typeface="Arial"/>
                <a:cs typeface="Times New Roman"/>
              </a:rPr>
              <a:t>f</a:t>
            </a:r>
            <a:r>
              <a:rPr lang="en-US" sz="2400" spc="10" dirty="0">
                <a:latin typeface="+mj-lt"/>
                <a:ea typeface="Arial"/>
                <a:cs typeface="Times New Roman"/>
              </a:rPr>
              <a:t> </a:t>
            </a:r>
            <a:r>
              <a:rPr lang="en-US" sz="2400" spc="5" dirty="0">
                <a:latin typeface="+mj-lt"/>
                <a:ea typeface="Arial"/>
                <a:cs typeface="Times New Roman"/>
              </a:rPr>
              <a:t>m</a:t>
            </a:r>
            <a:r>
              <a:rPr lang="en-US" sz="2400" dirty="0">
                <a:latin typeface="+mj-lt"/>
                <a:ea typeface="Arial"/>
                <a:cs typeface="Times New Roman"/>
              </a:rPr>
              <a:t>a</a:t>
            </a:r>
            <a:r>
              <a:rPr lang="en-US" sz="2400" spc="5" dirty="0">
                <a:latin typeface="+mj-lt"/>
                <a:ea typeface="Arial"/>
                <a:cs typeface="Times New Roman"/>
              </a:rPr>
              <a:t>t</a:t>
            </a:r>
            <a:r>
              <a:rPr lang="en-US" sz="2400" spc="-15" dirty="0">
                <a:latin typeface="+mj-lt"/>
                <a:ea typeface="Arial"/>
                <a:cs typeface="Times New Roman"/>
              </a:rPr>
              <a:t>e</a:t>
            </a:r>
            <a:r>
              <a:rPr lang="en-US" sz="2400" spc="5" dirty="0">
                <a:latin typeface="+mj-lt"/>
                <a:ea typeface="Arial"/>
                <a:cs typeface="Times New Roman"/>
              </a:rPr>
              <a:t>r</a:t>
            </a:r>
            <a:r>
              <a:rPr lang="en-US" sz="2400" dirty="0">
                <a:latin typeface="+mj-lt"/>
                <a:ea typeface="Arial"/>
                <a:cs typeface="Times New Roman"/>
              </a:rPr>
              <a:t>nal de</a:t>
            </a:r>
            <a:r>
              <a:rPr lang="en-US" sz="2400" spc="-15" dirty="0">
                <a:latin typeface="+mj-lt"/>
                <a:ea typeface="Arial"/>
                <a:cs typeface="Times New Roman"/>
              </a:rPr>
              <a:t>a</a:t>
            </a:r>
            <a:r>
              <a:rPr lang="en-US" sz="2400" spc="5" dirty="0">
                <a:latin typeface="+mj-lt"/>
                <a:ea typeface="Arial"/>
                <a:cs typeface="Times New Roman"/>
              </a:rPr>
              <a:t>t</a:t>
            </a:r>
            <a:r>
              <a:rPr lang="en-US" sz="2400" dirty="0">
                <a:latin typeface="+mj-lt"/>
                <a:ea typeface="Arial"/>
                <a:cs typeface="Times New Roman"/>
              </a:rPr>
              <a:t>hs</a:t>
            </a:r>
            <a:r>
              <a:rPr lang="en-US" sz="2400" spc="5" dirty="0">
                <a:latin typeface="+mj-lt"/>
                <a:ea typeface="Arial"/>
                <a:cs typeface="Times New Roman"/>
              </a:rPr>
              <a:t> </a:t>
            </a:r>
            <a:r>
              <a:rPr lang="en-US" sz="2400" dirty="0">
                <a:latin typeface="+mj-lt"/>
                <a:ea typeface="Arial"/>
                <a:cs typeface="Times New Roman"/>
              </a:rPr>
              <a:t>and</a:t>
            </a:r>
            <a:r>
              <a:rPr lang="en-US" sz="2400" spc="-5" dirty="0">
                <a:latin typeface="+mj-lt"/>
                <a:ea typeface="Arial"/>
                <a:cs typeface="Times New Roman"/>
              </a:rPr>
              <a:t> t</a:t>
            </a:r>
            <a:r>
              <a:rPr lang="en-US" sz="2400" dirty="0">
                <a:latin typeface="+mj-lt"/>
                <a:ea typeface="Arial"/>
                <a:cs typeface="Times New Roman"/>
              </a:rPr>
              <a:t>h</a:t>
            </a:r>
            <a:r>
              <a:rPr lang="en-US" sz="2400" spc="-5" dirty="0">
                <a:latin typeface="+mj-lt"/>
                <a:ea typeface="Arial"/>
                <a:cs typeface="Times New Roman"/>
              </a:rPr>
              <a:t>i</a:t>
            </a:r>
            <a:r>
              <a:rPr lang="en-US" sz="2400" dirty="0">
                <a:latin typeface="+mj-lt"/>
                <a:ea typeface="Arial"/>
                <a:cs typeface="Times New Roman"/>
              </a:rPr>
              <a:t>s</a:t>
            </a:r>
            <a:r>
              <a:rPr lang="en-US" sz="2400" spc="5" dirty="0">
                <a:latin typeface="+mj-lt"/>
                <a:ea typeface="Arial"/>
                <a:cs typeface="Times New Roman"/>
              </a:rPr>
              <a:t> </a:t>
            </a:r>
            <a:r>
              <a:rPr lang="en-US" sz="2400" dirty="0">
                <a:latin typeface="+mj-lt"/>
                <a:ea typeface="Arial"/>
                <a:cs typeface="Times New Roman"/>
              </a:rPr>
              <a:t>can</a:t>
            </a:r>
            <a:r>
              <a:rPr lang="en-US" sz="2400" spc="5" dirty="0">
                <a:latin typeface="+mj-lt"/>
                <a:ea typeface="Arial"/>
                <a:cs typeface="Times New Roman"/>
              </a:rPr>
              <a:t> </a:t>
            </a:r>
            <a:r>
              <a:rPr lang="en-US" sz="2400" dirty="0">
                <a:latin typeface="+mj-lt"/>
                <a:ea typeface="Arial"/>
                <a:cs typeface="Times New Roman"/>
              </a:rPr>
              <a:t>be p</a:t>
            </a:r>
            <a:r>
              <a:rPr lang="en-US" sz="2400" spc="5" dirty="0">
                <a:latin typeface="+mj-lt"/>
                <a:ea typeface="Arial"/>
                <a:cs typeface="Times New Roman"/>
              </a:rPr>
              <a:t>r</a:t>
            </a:r>
            <a:r>
              <a:rPr lang="en-US" sz="2400" dirty="0">
                <a:latin typeface="+mj-lt"/>
                <a:ea typeface="Arial"/>
                <a:cs typeface="Times New Roman"/>
              </a:rPr>
              <a:t>e</a:t>
            </a:r>
            <a:r>
              <a:rPr lang="en-US" sz="2400" spc="-10" dirty="0">
                <a:latin typeface="+mj-lt"/>
                <a:ea typeface="Arial"/>
                <a:cs typeface="Times New Roman"/>
              </a:rPr>
              <a:t>v</a:t>
            </a:r>
            <a:r>
              <a:rPr lang="en-US" sz="2400" dirty="0">
                <a:latin typeface="+mj-lt"/>
                <a:ea typeface="Arial"/>
                <a:cs typeface="Times New Roman"/>
              </a:rPr>
              <a:t>en</a:t>
            </a:r>
            <a:r>
              <a:rPr lang="en-US" sz="2400" spc="5" dirty="0">
                <a:latin typeface="+mj-lt"/>
                <a:ea typeface="Arial"/>
                <a:cs typeface="Times New Roman"/>
              </a:rPr>
              <a:t>t</a:t>
            </a:r>
            <a:r>
              <a:rPr lang="en-US" sz="2400" dirty="0">
                <a:latin typeface="+mj-lt"/>
                <a:ea typeface="Arial"/>
                <a:cs typeface="Times New Roman"/>
              </a:rPr>
              <a:t>ed</a:t>
            </a:r>
            <a:r>
              <a:rPr lang="en-US" sz="2400" spc="5" dirty="0">
                <a:latin typeface="+mj-lt"/>
                <a:ea typeface="Arial"/>
                <a:cs typeface="Times New Roman"/>
              </a:rPr>
              <a:t> </a:t>
            </a:r>
            <a:r>
              <a:rPr lang="en-US" sz="2400" dirty="0">
                <a:latin typeface="+mj-lt"/>
                <a:ea typeface="Arial"/>
                <a:cs typeface="Times New Roman"/>
              </a:rPr>
              <a:t>by</a:t>
            </a:r>
            <a:r>
              <a:rPr lang="en-US" sz="2400" spc="-20" dirty="0">
                <a:latin typeface="+mj-lt"/>
                <a:ea typeface="Arial"/>
                <a:cs typeface="Times New Roman"/>
              </a:rPr>
              <a:t> </a:t>
            </a:r>
            <a:r>
              <a:rPr lang="en-US" sz="2400" spc="15" dirty="0">
                <a:latin typeface="+mj-lt"/>
                <a:ea typeface="Arial"/>
                <a:cs typeface="Times New Roman"/>
              </a:rPr>
              <a:t>f</a:t>
            </a:r>
            <a:r>
              <a:rPr lang="en-US" sz="2400" spc="-15" dirty="0">
                <a:latin typeface="+mj-lt"/>
                <a:ea typeface="Arial"/>
                <a:cs typeface="Times New Roman"/>
              </a:rPr>
              <a:t>a</a:t>
            </a:r>
            <a:r>
              <a:rPr lang="en-US" sz="2400" spc="5" dirty="0">
                <a:latin typeface="+mj-lt"/>
                <a:ea typeface="Arial"/>
                <a:cs typeface="Times New Roman"/>
              </a:rPr>
              <a:t>m</a:t>
            </a:r>
            <a:r>
              <a:rPr lang="en-US" sz="2400" spc="-5" dirty="0">
                <a:latin typeface="+mj-lt"/>
                <a:ea typeface="Arial"/>
                <a:cs typeface="Times New Roman"/>
              </a:rPr>
              <a:t>il</a:t>
            </a:r>
            <a:r>
              <a:rPr lang="en-US" sz="2400" dirty="0">
                <a:latin typeface="+mj-lt"/>
                <a:ea typeface="Arial"/>
                <a:cs typeface="Times New Roman"/>
              </a:rPr>
              <a:t>y</a:t>
            </a:r>
            <a:r>
              <a:rPr lang="en-US" sz="2400" spc="-5" dirty="0">
                <a:latin typeface="+mj-lt"/>
                <a:ea typeface="Arial"/>
                <a:cs typeface="Times New Roman"/>
              </a:rPr>
              <a:t> </a:t>
            </a:r>
            <a:r>
              <a:rPr lang="en-US" sz="2400" dirty="0">
                <a:latin typeface="+mj-lt"/>
                <a:ea typeface="Arial"/>
                <a:cs typeface="Times New Roman"/>
              </a:rPr>
              <a:t>p</a:t>
            </a:r>
            <a:r>
              <a:rPr lang="en-US" sz="2400" spc="-5" dirty="0">
                <a:latin typeface="+mj-lt"/>
                <a:ea typeface="Arial"/>
                <a:cs typeface="Times New Roman"/>
              </a:rPr>
              <a:t>l</a:t>
            </a:r>
            <a:r>
              <a:rPr lang="en-US" sz="2400" dirty="0">
                <a:latin typeface="+mj-lt"/>
                <a:ea typeface="Arial"/>
                <a:cs typeface="Times New Roman"/>
              </a:rPr>
              <a:t>a</a:t>
            </a:r>
            <a:r>
              <a:rPr lang="en-US" sz="2400" spc="10" dirty="0">
                <a:latin typeface="+mj-lt"/>
                <a:ea typeface="Arial"/>
                <a:cs typeface="Times New Roman"/>
              </a:rPr>
              <a:t>n</a:t>
            </a:r>
            <a:r>
              <a:rPr lang="en-US" sz="2400" dirty="0">
                <a:latin typeface="+mj-lt"/>
                <a:ea typeface="Arial"/>
                <a:cs typeface="Times New Roman"/>
              </a:rPr>
              <a:t>n</a:t>
            </a:r>
            <a:r>
              <a:rPr lang="en-US" sz="2400" spc="-5" dirty="0">
                <a:latin typeface="+mj-lt"/>
                <a:ea typeface="Arial"/>
                <a:cs typeface="Times New Roman"/>
              </a:rPr>
              <a:t>i</a:t>
            </a:r>
            <a:r>
              <a:rPr lang="en-US" sz="2400" dirty="0">
                <a:latin typeface="+mj-lt"/>
                <a:ea typeface="Arial"/>
                <a:cs typeface="Times New Roman"/>
              </a:rPr>
              <a:t>ng</a:t>
            </a:r>
            <a:r>
              <a:rPr lang="en-US" sz="2400" spc="15" dirty="0">
                <a:latin typeface="+mj-lt"/>
                <a:ea typeface="Arial"/>
                <a:cs typeface="Times New Roman"/>
              </a:rPr>
              <a:t> </a:t>
            </a:r>
            <a:r>
              <a:rPr lang="en-US" sz="2400" dirty="0">
                <a:latin typeface="+mj-lt"/>
                <a:ea typeface="Arial"/>
                <a:cs typeface="Times New Roman"/>
              </a:rPr>
              <a:t>and</a:t>
            </a:r>
            <a:r>
              <a:rPr lang="en-US" sz="2400" spc="-5" dirty="0">
                <a:latin typeface="+mj-lt"/>
                <a:ea typeface="Arial"/>
                <a:cs typeface="Times New Roman"/>
              </a:rPr>
              <a:t> </a:t>
            </a:r>
            <a:r>
              <a:rPr lang="en-US" sz="2400" dirty="0">
                <a:latin typeface="+mj-lt"/>
                <a:ea typeface="Arial"/>
                <a:cs typeface="Times New Roman"/>
              </a:rPr>
              <a:t>s</a:t>
            </a:r>
            <a:r>
              <a:rPr lang="en-US" sz="2400" spc="-15" dirty="0">
                <a:latin typeface="+mj-lt"/>
                <a:ea typeface="Arial"/>
                <a:cs typeface="Times New Roman"/>
              </a:rPr>
              <a:t>a</a:t>
            </a:r>
            <a:r>
              <a:rPr lang="en-US" sz="2400" spc="5" dirty="0">
                <a:latin typeface="+mj-lt"/>
                <a:ea typeface="Arial"/>
                <a:cs typeface="Times New Roman"/>
              </a:rPr>
              <a:t>f</a:t>
            </a:r>
            <a:r>
              <a:rPr lang="en-US" sz="2400" dirty="0">
                <a:latin typeface="+mj-lt"/>
                <a:ea typeface="Arial"/>
                <a:cs typeface="Times New Roman"/>
              </a:rPr>
              <a:t>e</a:t>
            </a:r>
            <a:r>
              <a:rPr lang="en-US" sz="2400" spc="5" dirty="0">
                <a:latin typeface="+mj-lt"/>
                <a:ea typeface="Arial"/>
                <a:cs typeface="Times New Roman"/>
              </a:rPr>
              <a:t> </a:t>
            </a:r>
            <a:r>
              <a:rPr lang="en-US" sz="2400" dirty="0">
                <a:latin typeface="+mj-lt"/>
                <a:ea typeface="Arial"/>
                <a:cs typeface="Times New Roman"/>
              </a:rPr>
              <a:t>ab</a:t>
            </a:r>
            <a:r>
              <a:rPr lang="en-US" sz="2400" spc="-15" dirty="0">
                <a:latin typeface="+mj-lt"/>
                <a:ea typeface="Arial"/>
                <a:cs typeface="Times New Roman"/>
              </a:rPr>
              <a:t>o</a:t>
            </a:r>
            <a:r>
              <a:rPr lang="en-US" sz="2400" spc="5" dirty="0">
                <a:latin typeface="+mj-lt"/>
                <a:ea typeface="Arial"/>
                <a:cs typeface="Times New Roman"/>
              </a:rPr>
              <a:t>rt</a:t>
            </a:r>
            <a:r>
              <a:rPr lang="en-US" sz="2400" spc="-5" dirty="0">
                <a:latin typeface="+mj-lt"/>
                <a:ea typeface="Arial"/>
                <a:cs typeface="Times New Roman"/>
              </a:rPr>
              <a:t>i</a:t>
            </a:r>
            <a:r>
              <a:rPr lang="en-US" sz="2400" dirty="0">
                <a:latin typeface="+mj-lt"/>
                <a:ea typeface="Arial"/>
                <a:cs typeface="Times New Roman"/>
              </a:rPr>
              <a:t>on</a:t>
            </a:r>
            <a:r>
              <a:rPr lang="en-US" sz="2400" spc="5" dirty="0">
                <a:latin typeface="+mj-lt"/>
                <a:ea typeface="Arial"/>
                <a:cs typeface="Times New Roman"/>
              </a:rPr>
              <a:t> </a:t>
            </a:r>
            <a:r>
              <a:rPr lang="en-US" sz="2400" spc="-10" dirty="0">
                <a:latin typeface="+mj-lt"/>
                <a:ea typeface="Arial"/>
                <a:cs typeface="Times New Roman"/>
              </a:rPr>
              <a:t>s</a:t>
            </a:r>
            <a:r>
              <a:rPr lang="en-US" sz="2400" dirty="0">
                <a:latin typeface="+mj-lt"/>
                <a:ea typeface="Arial"/>
                <a:cs typeface="Times New Roman"/>
              </a:rPr>
              <a:t>e</a:t>
            </a:r>
            <a:r>
              <a:rPr lang="en-US" sz="2400" spc="5" dirty="0">
                <a:latin typeface="+mj-lt"/>
                <a:ea typeface="Arial"/>
                <a:cs typeface="Times New Roman"/>
              </a:rPr>
              <a:t>r</a:t>
            </a:r>
            <a:r>
              <a:rPr lang="en-US" sz="2400" spc="-10" dirty="0">
                <a:latin typeface="+mj-lt"/>
                <a:ea typeface="Arial"/>
                <a:cs typeface="Times New Roman"/>
              </a:rPr>
              <a:t>v</a:t>
            </a:r>
            <a:r>
              <a:rPr lang="en-US" sz="2400" spc="-5" dirty="0">
                <a:latin typeface="+mj-lt"/>
                <a:ea typeface="Arial"/>
                <a:cs typeface="Times New Roman"/>
              </a:rPr>
              <a:t>i</a:t>
            </a:r>
            <a:r>
              <a:rPr lang="en-US" sz="2400" dirty="0">
                <a:latin typeface="+mj-lt"/>
                <a:ea typeface="Arial"/>
                <a:cs typeface="Times New Roman"/>
              </a:rPr>
              <a:t>ces</a:t>
            </a:r>
            <a:endParaRPr lang="en-US" sz="2400" dirty="0">
              <a:latin typeface="+mj-lt"/>
              <a:ea typeface="Calibri"/>
              <a:cs typeface="Times New Roman"/>
            </a:endParaRPr>
          </a:p>
          <a:p>
            <a:pPr marL="231775" marR="323215" indent="-228600">
              <a:spcBef>
                <a:spcPts val="1200"/>
              </a:spcBef>
              <a:tabLst>
                <a:tab pos="231775" algn="l"/>
              </a:tabLst>
            </a:pPr>
            <a:r>
              <a:rPr lang="en-US" sz="2400" spc="-5" dirty="0" smtClean="0">
                <a:latin typeface="+mj-lt"/>
                <a:ea typeface="Arial"/>
                <a:cs typeface="Times New Roman"/>
              </a:rPr>
              <a:t>H</a:t>
            </a:r>
            <a:r>
              <a:rPr lang="en-US" sz="2400" spc="10" dirty="0" smtClean="0">
                <a:latin typeface="+mj-lt"/>
                <a:ea typeface="Arial"/>
                <a:cs typeface="Times New Roman"/>
              </a:rPr>
              <a:t>T</a:t>
            </a:r>
            <a:r>
              <a:rPr lang="en-US" sz="2400" spc="-5" dirty="0" smtClean="0">
                <a:latin typeface="+mj-lt"/>
                <a:ea typeface="Arial"/>
                <a:cs typeface="Times New Roman"/>
              </a:rPr>
              <a:t>S</a:t>
            </a:r>
            <a:r>
              <a:rPr lang="en-US" sz="2400" dirty="0" smtClean="0">
                <a:latin typeface="+mj-lt"/>
                <a:ea typeface="Arial"/>
                <a:cs typeface="Times New Roman"/>
              </a:rPr>
              <a:t>P </a:t>
            </a:r>
            <a:r>
              <a:rPr lang="en-US" sz="2400" dirty="0">
                <a:latin typeface="+mj-lt"/>
                <a:ea typeface="Arial"/>
                <a:cs typeface="Times New Roman"/>
              </a:rPr>
              <a:t>he</a:t>
            </a:r>
            <a:r>
              <a:rPr lang="en-US" sz="2400" spc="-5" dirty="0">
                <a:latin typeface="+mj-lt"/>
                <a:ea typeface="Arial"/>
                <a:cs typeface="Times New Roman"/>
              </a:rPr>
              <a:t>l</a:t>
            </a:r>
            <a:r>
              <a:rPr lang="en-US" sz="2400" dirty="0">
                <a:latin typeface="+mj-lt"/>
                <a:ea typeface="Arial"/>
                <a:cs typeface="Times New Roman"/>
              </a:rPr>
              <a:t>ps</a:t>
            </a:r>
            <a:r>
              <a:rPr lang="en-US" sz="2400" spc="5" dirty="0">
                <a:latin typeface="+mj-lt"/>
                <a:ea typeface="Arial"/>
                <a:cs typeface="Times New Roman"/>
              </a:rPr>
              <a:t> </a:t>
            </a:r>
            <a:r>
              <a:rPr lang="en-US" sz="2400" dirty="0">
                <a:latin typeface="+mj-lt"/>
                <a:ea typeface="Arial"/>
                <a:cs typeface="Times New Roman"/>
              </a:rPr>
              <a:t>b</a:t>
            </a:r>
            <a:r>
              <a:rPr lang="en-US" sz="2400" spc="-15" dirty="0">
                <a:latin typeface="+mj-lt"/>
                <a:ea typeface="Arial"/>
                <a:cs typeface="Times New Roman"/>
              </a:rPr>
              <a:t>e</a:t>
            </a:r>
            <a:r>
              <a:rPr lang="en-US" sz="2400" spc="5" dirty="0">
                <a:latin typeface="+mj-lt"/>
                <a:ea typeface="Arial"/>
                <a:cs typeface="Times New Roman"/>
              </a:rPr>
              <a:t>t</a:t>
            </a:r>
            <a:r>
              <a:rPr lang="en-US" sz="2400" spc="-5" dirty="0">
                <a:latin typeface="+mj-lt"/>
                <a:ea typeface="Arial"/>
                <a:cs typeface="Times New Roman"/>
              </a:rPr>
              <a:t>t</a:t>
            </a:r>
            <a:r>
              <a:rPr lang="en-US" sz="2400" dirty="0">
                <a:latin typeface="+mj-lt"/>
                <a:ea typeface="Arial"/>
                <a:cs typeface="Times New Roman"/>
              </a:rPr>
              <a:t>er </a:t>
            </a:r>
            <a:r>
              <a:rPr lang="en-US" sz="2400" spc="5" dirty="0">
                <a:latin typeface="+mj-lt"/>
                <a:ea typeface="Arial"/>
                <a:cs typeface="Times New Roman"/>
              </a:rPr>
              <a:t>m</a:t>
            </a:r>
            <a:r>
              <a:rPr lang="en-US" sz="2400" spc="-15" dirty="0">
                <a:latin typeface="+mj-lt"/>
                <a:ea typeface="Arial"/>
                <a:cs typeface="Times New Roman"/>
              </a:rPr>
              <a:t>a</a:t>
            </a:r>
            <a:r>
              <a:rPr lang="en-US" sz="2400" spc="5" dirty="0">
                <a:latin typeface="+mj-lt"/>
                <a:ea typeface="Arial"/>
                <a:cs typeface="Times New Roman"/>
              </a:rPr>
              <a:t>t</a:t>
            </a:r>
            <a:r>
              <a:rPr lang="en-US" sz="2400" dirty="0">
                <a:latin typeface="+mj-lt"/>
                <a:ea typeface="Arial"/>
                <a:cs typeface="Times New Roman"/>
              </a:rPr>
              <a:t>e</a:t>
            </a:r>
            <a:r>
              <a:rPr lang="en-US" sz="2400" spc="-10" dirty="0">
                <a:latin typeface="+mj-lt"/>
                <a:ea typeface="Arial"/>
                <a:cs typeface="Times New Roman"/>
              </a:rPr>
              <a:t>r</a:t>
            </a:r>
            <a:r>
              <a:rPr lang="en-US" sz="2400" dirty="0">
                <a:latin typeface="+mj-lt"/>
                <a:ea typeface="Arial"/>
                <a:cs typeface="Times New Roman"/>
              </a:rPr>
              <a:t>na</a:t>
            </a:r>
            <a:r>
              <a:rPr lang="en-US" sz="2400" spc="-5" dirty="0">
                <a:latin typeface="+mj-lt"/>
                <a:ea typeface="Arial"/>
                <a:cs typeface="Times New Roman"/>
              </a:rPr>
              <a:t>l</a:t>
            </a:r>
            <a:r>
              <a:rPr lang="en-US" sz="2400" dirty="0">
                <a:latin typeface="+mj-lt"/>
                <a:ea typeface="Arial"/>
                <a:cs typeface="Times New Roman"/>
              </a:rPr>
              <a:t>,</a:t>
            </a:r>
            <a:r>
              <a:rPr lang="en-US" sz="2400" spc="10" dirty="0">
                <a:latin typeface="+mj-lt"/>
                <a:ea typeface="Arial"/>
                <a:cs typeface="Times New Roman"/>
              </a:rPr>
              <a:t> </a:t>
            </a:r>
            <a:r>
              <a:rPr lang="en-US" sz="2400" dirty="0">
                <a:latin typeface="+mj-lt"/>
                <a:ea typeface="Arial"/>
                <a:cs typeface="Times New Roman"/>
              </a:rPr>
              <a:t>neona</a:t>
            </a:r>
            <a:r>
              <a:rPr lang="en-US" sz="2400" spc="5" dirty="0">
                <a:latin typeface="+mj-lt"/>
                <a:ea typeface="Arial"/>
                <a:cs typeface="Times New Roman"/>
              </a:rPr>
              <a:t>t</a:t>
            </a:r>
            <a:r>
              <a:rPr lang="en-US" sz="2400" dirty="0">
                <a:latin typeface="+mj-lt"/>
                <a:ea typeface="Arial"/>
                <a:cs typeface="Times New Roman"/>
              </a:rPr>
              <a:t>al</a:t>
            </a:r>
            <a:r>
              <a:rPr lang="en-US" sz="2400" spc="-10" dirty="0">
                <a:latin typeface="+mj-lt"/>
                <a:ea typeface="Arial"/>
                <a:cs typeface="Times New Roman"/>
              </a:rPr>
              <a:t> </a:t>
            </a:r>
            <a:r>
              <a:rPr lang="en-US" sz="2400" dirty="0">
                <a:latin typeface="+mj-lt"/>
                <a:ea typeface="Arial"/>
                <a:cs typeface="Times New Roman"/>
              </a:rPr>
              <a:t>and</a:t>
            </a:r>
            <a:r>
              <a:rPr lang="en-US" sz="2400" spc="-10" dirty="0">
                <a:latin typeface="+mj-lt"/>
                <a:ea typeface="Arial"/>
                <a:cs typeface="Times New Roman"/>
              </a:rPr>
              <a:t> </a:t>
            </a:r>
            <a:r>
              <a:rPr lang="en-US" sz="2400" spc="5" dirty="0">
                <a:latin typeface="+mj-lt"/>
                <a:ea typeface="Arial"/>
                <a:cs typeface="Times New Roman"/>
              </a:rPr>
              <a:t>f</a:t>
            </a:r>
            <a:r>
              <a:rPr lang="en-US" sz="2400" dirty="0">
                <a:latin typeface="+mj-lt"/>
                <a:ea typeface="Arial"/>
                <a:cs typeface="Times New Roman"/>
              </a:rPr>
              <a:t>a</a:t>
            </a:r>
            <a:r>
              <a:rPr lang="en-US" sz="2400" spc="5" dirty="0">
                <a:latin typeface="+mj-lt"/>
                <a:ea typeface="Arial"/>
                <a:cs typeface="Times New Roman"/>
              </a:rPr>
              <a:t>m</a:t>
            </a:r>
            <a:r>
              <a:rPr lang="en-US" sz="2400" spc="-5" dirty="0">
                <a:latin typeface="+mj-lt"/>
                <a:ea typeface="Arial"/>
                <a:cs typeface="Times New Roman"/>
              </a:rPr>
              <a:t>il</a:t>
            </a:r>
            <a:r>
              <a:rPr lang="en-US" sz="2400" dirty="0">
                <a:latin typeface="+mj-lt"/>
                <a:ea typeface="Arial"/>
                <a:cs typeface="Times New Roman"/>
              </a:rPr>
              <a:t>y</a:t>
            </a:r>
            <a:r>
              <a:rPr lang="en-US" sz="2400" spc="-5" dirty="0">
                <a:latin typeface="+mj-lt"/>
                <a:ea typeface="Arial"/>
                <a:cs typeface="Times New Roman"/>
              </a:rPr>
              <a:t> </a:t>
            </a:r>
            <a:r>
              <a:rPr lang="en-US" sz="2400" dirty="0">
                <a:latin typeface="+mj-lt"/>
                <a:ea typeface="Arial"/>
                <a:cs typeface="Times New Roman"/>
              </a:rPr>
              <a:t>hea</a:t>
            </a:r>
            <a:r>
              <a:rPr lang="en-US" sz="2400" spc="-5" dirty="0">
                <a:latin typeface="+mj-lt"/>
                <a:ea typeface="Arial"/>
                <a:cs typeface="Times New Roman"/>
              </a:rPr>
              <a:t>l</a:t>
            </a:r>
            <a:r>
              <a:rPr lang="en-US" sz="2400" spc="5" dirty="0">
                <a:latin typeface="+mj-lt"/>
                <a:ea typeface="Arial"/>
                <a:cs typeface="Times New Roman"/>
              </a:rPr>
              <a:t>t</a:t>
            </a:r>
            <a:r>
              <a:rPr lang="en-US" sz="2400" dirty="0">
                <a:latin typeface="+mj-lt"/>
                <a:ea typeface="Arial"/>
                <a:cs typeface="Times New Roman"/>
              </a:rPr>
              <a:t>h</a:t>
            </a:r>
            <a:endParaRPr lang="en-US" sz="2400" dirty="0">
              <a:latin typeface="+mj-lt"/>
              <a:ea typeface="Calibri"/>
              <a:cs typeface="Times New Roman"/>
            </a:endParaRPr>
          </a:p>
          <a:p>
            <a:pPr marL="231775" indent="-228600">
              <a:spcBef>
                <a:spcPts val="1200"/>
              </a:spcBef>
              <a:tabLst>
                <a:tab pos="231775" algn="l"/>
              </a:tabLst>
            </a:pPr>
            <a:r>
              <a:rPr lang="en-US" sz="2400" spc="10" dirty="0" smtClean="0">
                <a:latin typeface="+mj-lt"/>
                <a:ea typeface="Arial"/>
                <a:cs typeface="Times New Roman"/>
              </a:rPr>
              <a:t>T</a:t>
            </a:r>
            <a:r>
              <a:rPr lang="en-US" sz="2400" dirty="0" smtClean="0">
                <a:latin typeface="+mj-lt"/>
                <a:ea typeface="Arial"/>
                <a:cs typeface="Times New Roman"/>
              </a:rPr>
              <a:t>he</a:t>
            </a:r>
            <a:r>
              <a:rPr lang="en-US" sz="2400" spc="-5" dirty="0" smtClean="0">
                <a:latin typeface="+mj-lt"/>
                <a:ea typeface="Arial"/>
                <a:cs typeface="Times New Roman"/>
              </a:rPr>
              <a:t> </a:t>
            </a:r>
            <a:r>
              <a:rPr lang="en-US" sz="2400" dirty="0">
                <a:latin typeface="+mj-lt"/>
                <a:ea typeface="Arial"/>
                <a:cs typeface="Times New Roman"/>
              </a:rPr>
              <a:t>h</a:t>
            </a:r>
            <a:r>
              <a:rPr lang="en-US" sz="2400" spc="-5" dirty="0">
                <a:latin typeface="+mj-lt"/>
                <a:ea typeface="Arial"/>
                <a:cs typeface="Times New Roman"/>
              </a:rPr>
              <a:t>i</a:t>
            </a:r>
            <a:r>
              <a:rPr lang="en-US" sz="2400" spc="10" dirty="0">
                <a:latin typeface="+mj-lt"/>
                <a:ea typeface="Arial"/>
                <a:cs typeface="Times New Roman"/>
              </a:rPr>
              <a:t>g</a:t>
            </a:r>
            <a:r>
              <a:rPr lang="en-US" sz="2400" dirty="0">
                <a:latin typeface="+mj-lt"/>
                <a:ea typeface="Arial"/>
                <a:cs typeface="Times New Roman"/>
              </a:rPr>
              <a:t>h</a:t>
            </a:r>
            <a:r>
              <a:rPr lang="en-US" sz="2400" spc="-5" dirty="0">
                <a:latin typeface="+mj-lt"/>
                <a:ea typeface="Arial"/>
                <a:cs typeface="Times New Roman"/>
              </a:rPr>
              <a:t> </a:t>
            </a:r>
            <a:r>
              <a:rPr lang="en-US" sz="2400" dirty="0">
                <a:latin typeface="+mj-lt"/>
                <a:ea typeface="Arial"/>
                <a:cs typeface="Times New Roman"/>
              </a:rPr>
              <a:t>un</a:t>
            </a:r>
            <a:r>
              <a:rPr lang="en-US" sz="2400" spc="5" dirty="0">
                <a:latin typeface="+mj-lt"/>
                <a:ea typeface="Arial"/>
                <a:cs typeface="Times New Roman"/>
              </a:rPr>
              <a:t>m</a:t>
            </a:r>
            <a:r>
              <a:rPr lang="en-US" sz="2400" spc="-15" dirty="0">
                <a:latin typeface="+mj-lt"/>
                <a:ea typeface="Arial"/>
                <a:cs typeface="Times New Roman"/>
              </a:rPr>
              <a:t>e</a:t>
            </a:r>
            <a:r>
              <a:rPr lang="en-US" sz="2400" dirty="0">
                <a:latin typeface="+mj-lt"/>
                <a:ea typeface="Arial"/>
                <a:cs typeface="Times New Roman"/>
              </a:rPr>
              <a:t>t need</a:t>
            </a:r>
            <a:r>
              <a:rPr lang="en-US" sz="2400" spc="-10" dirty="0">
                <a:latin typeface="+mj-lt"/>
                <a:ea typeface="Arial"/>
                <a:cs typeface="Times New Roman"/>
              </a:rPr>
              <a:t> </a:t>
            </a:r>
            <a:r>
              <a:rPr lang="en-US" sz="2400" spc="5" dirty="0">
                <a:latin typeface="+mj-lt"/>
                <a:ea typeface="Arial"/>
                <a:cs typeface="Times New Roman"/>
              </a:rPr>
              <a:t>f</a:t>
            </a:r>
            <a:r>
              <a:rPr lang="en-US" sz="2400" dirty="0">
                <a:latin typeface="+mj-lt"/>
                <a:ea typeface="Arial"/>
                <a:cs typeface="Times New Roman"/>
              </a:rPr>
              <a:t>or FP </a:t>
            </a:r>
            <a:r>
              <a:rPr lang="en-US" sz="2400" spc="-5" dirty="0">
                <a:latin typeface="+mj-lt"/>
                <a:ea typeface="Arial"/>
                <a:cs typeface="Times New Roman"/>
              </a:rPr>
              <a:t>i</a:t>
            </a:r>
            <a:r>
              <a:rPr lang="en-US" sz="2400" dirty="0">
                <a:latin typeface="+mj-lt"/>
                <a:ea typeface="Arial"/>
                <a:cs typeface="Times New Roman"/>
              </a:rPr>
              <a:t>n</a:t>
            </a:r>
            <a:r>
              <a:rPr lang="en-US" sz="2400" spc="5" dirty="0">
                <a:latin typeface="+mj-lt"/>
                <a:ea typeface="Arial"/>
                <a:cs typeface="Times New Roman"/>
              </a:rPr>
              <a:t> </a:t>
            </a:r>
            <a:r>
              <a:rPr lang="en-US" sz="2400" dirty="0">
                <a:latin typeface="+mj-lt"/>
                <a:ea typeface="Arial"/>
                <a:cs typeface="Times New Roman"/>
              </a:rPr>
              <a:t>po</a:t>
            </a:r>
            <a:r>
              <a:rPr lang="en-US" sz="2400" spc="-10" dirty="0">
                <a:latin typeface="+mj-lt"/>
                <a:ea typeface="Arial"/>
                <a:cs typeface="Times New Roman"/>
              </a:rPr>
              <a:t>s</a:t>
            </a:r>
            <a:r>
              <a:rPr lang="en-US" sz="2400" spc="5" dirty="0">
                <a:latin typeface="+mj-lt"/>
                <a:ea typeface="Arial"/>
                <a:cs typeface="Times New Roman"/>
              </a:rPr>
              <a:t>t</a:t>
            </a:r>
            <a:r>
              <a:rPr lang="en-US" sz="2400" dirty="0">
                <a:latin typeface="+mj-lt"/>
                <a:ea typeface="Arial"/>
                <a:cs typeface="Times New Roman"/>
              </a:rPr>
              <a:t>pa</a:t>
            </a:r>
            <a:r>
              <a:rPr lang="en-US" sz="2400" spc="-10" dirty="0">
                <a:latin typeface="+mj-lt"/>
                <a:ea typeface="Arial"/>
                <a:cs typeface="Times New Roman"/>
              </a:rPr>
              <a:t>r</a:t>
            </a:r>
            <a:r>
              <a:rPr lang="en-US" sz="2400" spc="5" dirty="0">
                <a:latin typeface="+mj-lt"/>
                <a:ea typeface="Arial"/>
                <a:cs typeface="Times New Roman"/>
              </a:rPr>
              <a:t>t</a:t>
            </a:r>
            <a:r>
              <a:rPr lang="en-US" sz="2400" spc="-15" dirty="0">
                <a:latin typeface="+mj-lt"/>
                <a:ea typeface="Arial"/>
                <a:cs typeface="Times New Roman"/>
              </a:rPr>
              <a:t>u</a:t>
            </a:r>
            <a:r>
              <a:rPr lang="en-US" sz="2400" dirty="0">
                <a:latin typeface="+mj-lt"/>
                <a:ea typeface="Arial"/>
                <a:cs typeface="Times New Roman"/>
              </a:rPr>
              <a:t>m</a:t>
            </a:r>
            <a:r>
              <a:rPr lang="en-US" sz="2400" spc="10" dirty="0">
                <a:latin typeface="+mj-lt"/>
                <a:ea typeface="Arial"/>
                <a:cs typeface="Times New Roman"/>
              </a:rPr>
              <a:t> </a:t>
            </a:r>
            <a:r>
              <a:rPr lang="en-US" sz="2400" dirty="0">
                <a:latin typeface="+mj-lt"/>
                <a:ea typeface="Arial"/>
                <a:cs typeface="Times New Roman"/>
              </a:rPr>
              <a:t>p</a:t>
            </a:r>
            <a:r>
              <a:rPr lang="en-US" sz="2400" spc="-15" dirty="0">
                <a:latin typeface="+mj-lt"/>
                <a:ea typeface="Arial"/>
                <a:cs typeface="Times New Roman"/>
              </a:rPr>
              <a:t>e</a:t>
            </a:r>
            <a:r>
              <a:rPr lang="en-US" sz="2400" spc="5" dirty="0">
                <a:latin typeface="+mj-lt"/>
                <a:ea typeface="Arial"/>
                <a:cs typeface="Times New Roman"/>
              </a:rPr>
              <a:t>r</a:t>
            </a:r>
            <a:r>
              <a:rPr lang="en-US" sz="2400" spc="-5" dirty="0">
                <a:latin typeface="+mj-lt"/>
                <a:ea typeface="Arial"/>
                <a:cs typeface="Times New Roman"/>
              </a:rPr>
              <a:t>i</a:t>
            </a:r>
            <a:r>
              <a:rPr lang="en-US" sz="2400" dirty="0">
                <a:latin typeface="+mj-lt"/>
                <a:ea typeface="Arial"/>
                <a:cs typeface="Times New Roman"/>
              </a:rPr>
              <a:t>od</a:t>
            </a:r>
            <a:r>
              <a:rPr lang="en-US" sz="2400" spc="5" dirty="0">
                <a:latin typeface="+mj-lt"/>
                <a:ea typeface="Arial"/>
                <a:cs typeface="Times New Roman"/>
              </a:rPr>
              <a:t> </a:t>
            </a:r>
            <a:r>
              <a:rPr lang="en-US" sz="2400" dirty="0">
                <a:latin typeface="+mj-lt"/>
                <a:ea typeface="Arial"/>
                <a:cs typeface="Times New Roman"/>
              </a:rPr>
              <a:t>can</a:t>
            </a:r>
            <a:r>
              <a:rPr lang="en-US" sz="2400" spc="5" dirty="0">
                <a:latin typeface="+mj-lt"/>
                <a:ea typeface="Arial"/>
                <a:cs typeface="Times New Roman"/>
              </a:rPr>
              <a:t> </a:t>
            </a:r>
            <a:r>
              <a:rPr lang="en-US" sz="2400" dirty="0">
                <a:latin typeface="+mj-lt"/>
                <a:ea typeface="Arial"/>
                <a:cs typeface="Times New Roman"/>
              </a:rPr>
              <a:t>be</a:t>
            </a:r>
            <a:r>
              <a:rPr lang="en-US" sz="2400" spc="-20" dirty="0">
                <a:latin typeface="+mj-lt"/>
                <a:ea typeface="Arial"/>
                <a:cs typeface="Times New Roman"/>
              </a:rPr>
              <a:t> </a:t>
            </a:r>
            <a:r>
              <a:rPr lang="en-US" sz="2400" spc="15" dirty="0">
                <a:latin typeface="+mj-lt"/>
                <a:ea typeface="Arial"/>
                <a:cs typeface="Times New Roman"/>
              </a:rPr>
              <a:t>f</a:t>
            </a:r>
            <a:r>
              <a:rPr lang="en-US" sz="2400" dirty="0">
                <a:latin typeface="+mj-lt"/>
                <a:ea typeface="Arial"/>
                <a:cs typeface="Times New Roman"/>
              </a:rPr>
              <a:t>u</a:t>
            </a:r>
            <a:r>
              <a:rPr lang="en-US" sz="2400" spc="-15" dirty="0">
                <a:latin typeface="+mj-lt"/>
                <a:ea typeface="Arial"/>
                <a:cs typeface="Times New Roman"/>
              </a:rPr>
              <a:t>l</a:t>
            </a:r>
            <a:r>
              <a:rPr lang="en-US" sz="2400" spc="15" dirty="0">
                <a:latin typeface="+mj-lt"/>
                <a:ea typeface="Arial"/>
                <a:cs typeface="Times New Roman"/>
              </a:rPr>
              <a:t>f</a:t>
            </a:r>
            <a:r>
              <a:rPr lang="en-US" sz="2400" spc="-5" dirty="0">
                <a:latin typeface="+mj-lt"/>
                <a:ea typeface="Arial"/>
                <a:cs typeface="Times New Roman"/>
              </a:rPr>
              <a:t>ill</a:t>
            </a:r>
            <a:r>
              <a:rPr lang="en-US" sz="2400" dirty="0">
                <a:latin typeface="+mj-lt"/>
                <a:ea typeface="Arial"/>
                <a:cs typeface="Times New Roman"/>
              </a:rPr>
              <a:t>ed</a:t>
            </a:r>
            <a:r>
              <a:rPr lang="en-US" sz="2400" spc="-10" dirty="0">
                <a:latin typeface="+mj-lt"/>
                <a:ea typeface="Arial"/>
                <a:cs typeface="Times New Roman"/>
              </a:rPr>
              <a:t> </a:t>
            </a:r>
            <a:r>
              <a:rPr lang="en-US" sz="2400" spc="5" dirty="0">
                <a:latin typeface="+mj-lt"/>
                <a:ea typeface="Arial"/>
                <a:cs typeface="Times New Roman"/>
              </a:rPr>
              <a:t>t</a:t>
            </a:r>
            <a:r>
              <a:rPr lang="en-US" sz="2400" dirty="0">
                <a:latin typeface="+mj-lt"/>
                <a:ea typeface="Arial"/>
                <a:cs typeface="Times New Roman"/>
              </a:rPr>
              <a:t>h</a:t>
            </a:r>
            <a:r>
              <a:rPr lang="en-US" sz="2400" spc="5" dirty="0">
                <a:latin typeface="+mj-lt"/>
                <a:ea typeface="Arial"/>
                <a:cs typeface="Times New Roman"/>
              </a:rPr>
              <a:t>r</a:t>
            </a:r>
            <a:r>
              <a:rPr lang="en-US" sz="2400" dirty="0">
                <a:latin typeface="+mj-lt"/>
                <a:ea typeface="Arial"/>
                <a:cs typeface="Times New Roman"/>
              </a:rPr>
              <a:t>o</a:t>
            </a:r>
            <a:r>
              <a:rPr lang="en-US" sz="2400" spc="-15" dirty="0">
                <a:latin typeface="+mj-lt"/>
                <a:ea typeface="Arial"/>
                <a:cs typeface="Times New Roman"/>
              </a:rPr>
              <a:t>u</a:t>
            </a:r>
            <a:r>
              <a:rPr lang="en-US" sz="2400" spc="10" dirty="0">
                <a:latin typeface="+mj-lt"/>
                <a:ea typeface="Arial"/>
                <a:cs typeface="Times New Roman"/>
              </a:rPr>
              <a:t>g</a:t>
            </a:r>
            <a:r>
              <a:rPr lang="en-US" sz="2400" dirty="0">
                <a:latin typeface="+mj-lt"/>
                <a:ea typeface="Arial"/>
                <a:cs typeface="Times New Roman"/>
              </a:rPr>
              <a:t>h</a:t>
            </a:r>
            <a:r>
              <a:rPr lang="en-US" sz="2400" spc="-20" dirty="0">
                <a:latin typeface="+mj-lt"/>
                <a:ea typeface="Arial"/>
                <a:cs typeface="Times New Roman"/>
              </a:rPr>
              <a:t> </a:t>
            </a:r>
            <a:r>
              <a:rPr lang="en-US" sz="2400" spc="-5" dirty="0" smtClean="0">
                <a:latin typeface="+mj-lt"/>
                <a:ea typeface="Arial"/>
                <a:cs typeface="Times New Roman"/>
              </a:rPr>
              <a:t>PP</a:t>
            </a:r>
            <a:r>
              <a:rPr lang="en-US" sz="2400" dirty="0" smtClean="0">
                <a:latin typeface="+mj-lt"/>
                <a:ea typeface="Arial"/>
                <a:cs typeface="Times New Roman"/>
              </a:rPr>
              <a:t>FP counse</a:t>
            </a:r>
            <a:r>
              <a:rPr lang="en-US" sz="2400" spc="-5" dirty="0" smtClean="0">
                <a:latin typeface="+mj-lt"/>
                <a:ea typeface="Arial"/>
                <a:cs typeface="Times New Roman"/>
              </a:rPr>
              <a:t>lli</a:t>
            </a:r>
            <a:r>
              <a:rPr lang="en-US" sz="2400" dirty="0" smtClean="0">
                <a:latin typeface="+mj-lt"/>
                <a:ea typeface="Arial"/>
                <a:cs typeface="Times New Roman"/>
              </a:rPr>
              <a:t>ng</a:t>
            </a:r>
            <a:r>
              <a:rPr lang="en-US" sz="2400" spc="20" dirty="0" smtClean="0">
                <a:latin typeface="+mj-lt"/>
                <a:ea typeface="Arial"/>
                <a:cs typeface="Times New Roman"/>
              </a:rPr>
              <a:t> </a:t>
            </a:r>
            <a:r>
              <a:rPr lang="en-US" sz="2400" dirty="0">
                <a:latin typeface="+mj-lt"/>
                <a:ea typeface="Arial"/>
                <a:cs typeface="Times New Roman"/>
              </a:rPr>
              <a:t>and</a:t>
            </a:r>
            <a:r>
              <a:rPr lang="en-US" sz="2400" spc="5" dirty="0">
                <a:latin typeface="+mj-lt"/>
                <a:ea typeface="Arial"/>
                <a:cs typeface="Times New Roman"/>
              </a:rPr>
              <a:t> </a:t>
            </a:r>
            <a:r>
              <a:rPr lang="en-US" sz="2400" dirty="0">
                <a:latin typeface="+mj-lt"/>
                <a:ea typeface="Arial"/>
                <a:cs typeface="Times New Roman"/>
              </a:rPr>
              <a:t>ado</a:t>
            </a:r>
            <a:r>
              <a:rPr lang="en-US" sz="2400" spc="-15" dirty="0">
                <a:latin typeface="+mj-lt"/>
                <a:ea typeface="Arial"/>
                <a:cs typeface="Times New Roman"/>
              </a:rPr>
              <a:t>p</a:t>
            </a:r>
            <a:r>
              <a:rPr lang="en-US" sz="2400" spc="5" dirty="0">
                <a:latin typeface="+mj-lt"/>
                <a:ea typeface="Arial"/>
                <a:cs typeface="Times New Roman"/>
              </a:rPr>
              <a:t>t</a:t>
            </a:r>
            <a:r>
              <a:rPr lang="en-US" sz="2400" spc="-5" dirty="0">
                <a:latin typeface="+mj-lt"/>
                <a:ea typeface="Arial"/>
                <a:cs typeface="Times New Roman"/>
              </a:rPr>
              <a:t>i</a:t>
            </a:r>
            <a:r>
              <a:rPr lang="en-US" sz="2400" spc="-15" dirty="0">
                <a:latin typeface="+mj-lt"/>
                <a:ea typeface="Arial"/>
                <a:cs typeface="Times New Roman"/>
              </a:rPr>
              <a:t>n</a:t>
            </a:r>
            <a:r>
              <a:rPr lang="en-US" sz="2400" dirty="0">
                <a:latin typeface="+mj-lt"/>
                <a:ea typeface="Arial"/>
                <a:cs typeface="Times New Roman"/>
              </a:rPr>
              <a:t>g</a:t>
            </a:r>
            <a:r>
              <a:rPr lang="en-US" sz="2400" spc="5" dirty="0">
                <a:latin typeface="+mj-lt"/>
                <a:ea typeface="Arial"/>
                <a:cs typeface="Times New Roman"/>
              </a:rPr>
              <a:t> </a:t>
            </a:r>
            <a:r>
              <a:rPr lang="en-US" sz="2400" dirty="0">
                <a:latin typeface="+mj-lt"/>
                <a:ea typeface="Arial"/>
                <a:cs typeface="Times New Roman"/>
              </a:rPr>
              <a:t>an</a:t>
            </a:r>
            <a:r>
              <a:rPr lang="en-US" sz="2400" spc="5" dirty="0">
                <a:latin typeface="+mj-lt"/>
                <a:ea typeface="Arial"/>
                <a:cs typeface="Times New Roman"/>
              </a:rPr>
              <a:t> </a:t>
            </a:r>
            <a:r>
              <a:rPr lang="en-US" sz="2400" dirty="0">
                <a:latin typeface="+mj-lt"/>
                <a:ea typeface="Arial"/>
                <a:cs typeface="Times New Roman"/>
              </a:rPr>
              <a:t>ap</a:t>
            </a:r>
            <a:r>
              <a:rPr lang="en-US" sz="2400" spc="-15" dirty="0">
                <a:latin typeface="+mj-lt"/>
                <a:ea typeface="Arial"/>
                <a:cs typeface="Times New Roman"/>
              </a:rPr>
              <a:t>p</a:t>
            </a:r>
            <a:r>
              <a:rPr lang="en-US" sz="2400" spc="5" dirty="0">
                <a:latin typeface="+mj-lt"/>
                <a:ea typeface="Arial"/>
                <a:cs typeface="Times New Roman"/>
              </a:rPr>
              <a:t>r</a:t>
            </a:r>
            <a:r>
              <a:rPr lang="en-US" sz="2400" dirty="0">
                <a:latin typeface="+mj-lt"/>
                <a:ea typeface="Arial"/>
                <a:cs typeface="Times New Roman"/>
              </a:rPr>
              <a:t>op</a:t>
            </a:r>
            <a:r>
              <a:rPr lang="en-US" sz="2400" spc="5" dirty="0">
                <a:latin typeface="+mj-lt"/>
                <a:ea typeface="Arial"/>
                <a:cs typeface="Times New Roman"/>
              </a:rPr>
              <a:t>r</a:t>
            </a:r>
            <a:r>
              <a:rPr lang="en-US" sz="2400" spc="-5" dirty="0">
                <a:latin typeface="+mj-lt"/>
                <a:ea typeface="Arial"/>
                <a:cs typeface="Times New Roman"/>
              </a:rPr>
              <a:t>i</a:t>
            </a:r>
            <a:r>
              <a:rPr lang="en-US" sz="2400" dirty="0">
                <a:latin typeface="+mj-lt"/>
                <a:ea typeface="Arial"/>
                <a:cs typeface="Times New Roman"/>
              </a:rPr>
              <a:t>a</a:t>
            </a:r>
            <a:r>
              <a:rPr lang="en-US" sz="2400" spc="5" dirty="0">
                <a:latin typeface="+mj-lt"/>
                <a:ea typeface="Arial"/>
                <a:cs typeface="Times New Roman"/>
              </a:rPr>
              <a:t>t</a:t>
            </a:r>
            <a:r>
              <a:rPr lang="en-US" sz="2400" dirty="0">
                <a:latin typeface="+mj-lt"/>
                <a:ea typeface="Arial"/>
                <a:cs typeface="Times New Roman"/>
              </a:rPr>
              <a:t>e</a:t>
            </a:r>
            <a:r>
              <a:rPr lang="en-US" sz="2400" spc="-5" dirty="0">
                <a:latin typeface="+mj-lt"/>
                <a:ea typeface="Arial"/>
                <a:cs typeface="Times New Roman"/>
              </a:rPr>
              <a:t> </a:t>
            </a:r>
            <a:r>
              <a:rPr lang="en-US" sz="2400" spc="5" dirty="0">
                <a:latin typeface="+mj-lt"/>
                <a:ea typeface="Arial"/>
                <a:cs typeface="Times New Roman"/>
              </a:rPr>
              <a:t>m</a:t>
            </a:r>
            <a:r>
              <a:rPr lang="en-US" sz="2400" spc="-15" dirty="0">
                <a:latin typeface="+mj-lt"/>
                <a:ea typeface="Arial"/>
                <a:cs typeface="Times New Roman"/>
              </a:rPr>
              <a:t>e</a:t>
            </a:r>
            <a:r>
              <a:rPr lang="en-US" sz="2400" spc="5" dirty="0">
                <a:latin typeface="+mj-lt"/>
                <a:ea typeface="Arial"/>
                <a:cs typeface="Times New Roman"/>
              </a:rPr>
              <a:t>t</a:t>
            </a:r>
            <a:r>
              <a:rPr lang="en-US" sz="2400" dirty="0">
                <a:latin typeface="+mj-lt"/>
                <a:ea typeface="Arial"/>
                <a:cs typeface="Times New Roman"/>
              </a:rPr>
              <a:t>hod</a:t>
            </a:r>
            <a:endParaRPr lang="en-US" sz="2400" dirty="0">
              <a:latin typeface="+mj-lt"/>
              <a:ea typeface="Calibri"/>
              <a:cs typeface="Times New Roman"/>
            </a:endParaRPr>
          </a:p>
          <a:p>
            <a:pPr marL="231775" marR="240665" indent="-228600">
              <a:spcBef>
                <a:spcPts val="1200"/>
              </a:spcBef>
              <a:tabLst>
                <a:tab pos="231775" algn="l"/>
              </a:tabLst>
            </a:pPr>
            <a:r>
              <a:rPr lang="en-US" sz="2400" spc="5" dirty="0" smtClean="0">
                <a:latin typeface="+mj-lt"/>
                <a:ea typeface="Arial"/>
                <a:cs typeface="Times New Roman"/>
              </a:rPr>
              <a:t>I</a:t>
            </a:r>
            <a:r>
              <a:rPr lang="en-US" sz="2400" dirty="0" smtClean="0">
                <a:latin typeface="+mj-lt"/>
                <a:ea typeface="Arial"/>
                <a:cs typeface="Times New Roman"/>
              </a:rPr>
              <a:t>t </a:t>
            </a:r>
            <a:r>
              <a:rPr lang="en-US" sz="2400" spc="-5" dirty="0">
                <a:latin typeface="+mj-lt"/>
                <a:ea typeface="Arial"/>
                <a:cs typeface="Times New Roman"/>
              </a:rPr>
              <a:t>i</a:t>
            </a:r>
            <a:r>
              <a:rPr lang="en-US" sz="2400" dirty="0">
                <a:latin typeface="+mj-lt"/>
                <a:ea typeface="Arial"/>
                <a:cs typeface="Times New Roman"/>
              </a:rPr>
              <a:t>s</a:t>
            </a:r>
            <a:r>
              <a:rPr lang="en-US" sz="2400" spc="5" dirty="0">
                <a:latin typeface="+mj-lt"/>
                <a:ea typeface="Arial"/>
                <a:cs typeface="Times New Roman"/>
              </a:rPr>
              <a:t> </a:t>
            </a:r>
            <a:r>
              <a:rPr lang="en-US" sz="2400" spc="-5" dirty="0">
                <a:latin typeface="+mj-lt"/>
                <a:ea typeface="Arial"/>
                <a:cs typeface="Times New Roman"/>
              </a:rPr>
              <a:t>i</a:t>
            </a:r>
            <a:r>
              <a:rPr lang="en-US" sz="2400" spc="5" dirty="0">
                <a:latin typeface="+mj-lt"/>
                <a:ea typeface="Arial"/>
                <a:cs typeface="Times New Roman"/>
              </a:rPr>
              <a:t>m</a:t>
            </a:r>
            <a:r>
              <a:rPr lang="en-US" sz="2400" dirty="0">
                <a:latin typeface="+mj-lt"/>
                <a:ea typeface="Arial"/>
                <a:cs typeface="Times New Roman"/>
              </a:rPr>
              <a:t>p</a:t>
            </a:r>
            <a:r>
              <a:rPr lang="en-US" sz="2400" spc="-15" dirty="0">
                <a:latin typeface="+mj-lt"/>
                <a:ea typeface="Arial"/>
                <a:cs typeface="Times New Roman"/>
              </a:rPr>
              <a:t>o</a:t>
            </a:r>
            <a:r>
              <a:rPr lang="en-US" sz="2400" spc="5" dirty="0">
                <a:latin typeface="+mj-lt"/>
                <a:ea typeface="Arial"/>
                <a:cs typeface="Times New Roman"/>
              </a:rPr>
              <a:t>rt</a:t>
            </a:r>
            <a:r>
              <a:rPr lang="en-US" sz="2400" dirty="0">
                <a:latin typeface="+mj-lt"/>
                <a:ea typeface="Arial"/>
                <a:cs typeface="Times New Roman"/>
              </a:rPr>
              <a:t>a</a:t>
            </a:r>
            <a:r>
              <a:rPr lang="en-US" sz="2400" spc="-15" dirty="0">
                <a:latin typeface="+mj-lt"/>
                <a:ea typeface="Arial"/>
                <a:cs typeface="Times New Roman"/>
              </a:rPr>
              <a:t>n</a:t>
            </a:r>
            <a:r>
              <a:rPr lang="en-US" sz="2400" dirty="0">
                <a:latin typeface="+mj-lt"/>
                <a:ea typeface="Arial"/>
                <a:cs typeface="Times New Roman"/>
              </a:rPr>
              <a:t>t </a:t>
            </a:r>
            <a:r>
              <a:rPr lang="en-US" sz="2400" spc="5" dirty="0">
                <a:latin typeface="+mj-lt"/>
                <a:ea typeface="Arial"/>
                <a:cs typeface="Times New Roman"/>
              </a:rPr>
              <a:t>t</a:t>
            </a:r>
            <a:r>
              <a:rPr lang="en-US" sz="2400" dirty="0">
                <a:latin typeface="+mj-lt"/>
                <a:ea typeface="Arial"/>
                <a:cs typeface="Times New Roman"/>
              </a:rPr>
              <a:t>o</a:t>
            </a:r>
            <a:r>
              <a:rPr lang="en-US" sz="2400" spc="5" dirty="0">
                <a:latin typeface="+mj-lt"/>
                <a:ea typeface="Arial"/>
                <a:cs typeface="Times New Roman"/>
              </a:rPr>
              <a:t> </a:t>
            </a:r>
            <a:r>
              <a:rPr lang="en-US" sz="2400" spc="-5" dirty="0">
                <a:latin typeface="+mj-lt"/>
                <a:ea typeface="Arial"/>
                <a:cs typeface="Times New Roman"/>
              </a:rPr>
              <a:t>i</a:t>
            </a:r>
            <a:r>
              <a:rPr lang="en-US" sz="2400" dirty="0">
                <a:latin typeface="+mj-lt"/>
                <a:ea typeface="Arial"/>
                <a:cs typeface="Times New Roman"/>
              </a:rPr>
              <a:t>n</a:t>
            </a:r>
            <a:r>
              <a:rPr lang="en-US" sz="2400" spc="-10" dirty="0">
                <a:latin typeface="+mj-lt"/>
                <a:ea typeface="Arial"/>
                <a:cs typeface="Times New Roman"/>
              </a:rPr>
              <a:t>v</a:t>
            </a:r>
            <a:r>
              <a:rPr lang="en-US" sz="2400" dirty="0">
                <a:latin typeface="+mj-lt"/>
                <a:ea typeface="Arial"/>
                <a:cs typeface="Times New Roman"/>
              </a:rPr>
              <a:t>o</a:t>
            </a:r>
            <a:r>
              <a:rPr lang="en-US" sz="2400" spc="-5" dirty="0">
                <a:latin typeface="+mj-lt"/>
                <a:ea typeface="Arial"/>
                <a:cs typeface="Times New Roman"/>
              </a:rPr>
              <a:t>l</a:t>
            </a:r>
            <a:r>
              <a:rPr lang="en-US" sz="2400" spc="-10" dirty="0">
                <a:latin typeface="+mj-lt"/>
                <a:ea typeface="Arial"/>
                <a:cs typeface="Times New Roman"/>
              </a:rPr>
              <a:t>v</a:t>
            </a:r>
            <a:r>
              <a:rPr lang="en-US" sz="2400" dirty="0">
                <a:latin typeface="+mj-lt"/>
                <a:ea typeface="Arial"/>
                <a:cs typeface="Times New Roman"/>
              </a:rPr>
              <a:t>e</a:t>
            </a:r>
            <a:r>
              <a:rPr lang="en-US" sz="2400" spc="5" dirty="0">
                <a:latin typeface="+mj-lt"/>
                <a:ea typeface="Arial"/>
                <a:cs typeface="Times New Roman"/>
              </a:rPr>
              <a:t> m</a:t>
            </a:r>
            <a:r>
              <a:rPr lang="en-US" sz="2400" dirty="0">
                <a:latin typeface="+mj-lt"/>
                <a:ea typeface="Arial"/>
                <a:cs typeface="Times New Roman"/>
              </a:rPr>
              <a:t>en</a:t>
            </a:r>
            <a:r>
              <a:rPr lang="en-US" sz="2400" spc="5" dirty="0">
                <a:latin typeface="+mj-lt"/>
                <a:ea typeface="Arial"/>
                <a:cs typeface="Times New Roman"/>
              </a:rPr>
              <a:t> </a:t>
            </a:r>
            <a:r>
              <a:rPr lang="en-US" sz="2400" spc="-5" dirty="0">
                <a:latin typeface="+mj-lt"/>
                <a:ea typeface="Arial"/>
                <a:cs typeface="Times New Roman"/>
              </a:rPr>
              <a:t>i</a:t>
            </a:r>
            <a:r>
              <a:rPr lang="en-US" sz="2400" dirty="0">
                <a:latin typeface="+mj-lt"/>
                <a:ea typeface="Arial"/>
                <a:cs typeface="Times New Roman"/>
              </a:rPr>
              <a:t>n</a:t>
            </a:r>
            <a:r>
              <a:rPr lang="en-US" sz="2400" spc="5" dirty="0">
                <a:latin typeface="+mj-lt"/>
                <a:ea typeface="Arial"/>
                <a:cs typeface="Times New Roman"/>
              </a:rPr>
              <a:t> </a:t>
            </a:r>
            <a:r>
              <a:rPr lang="en-US" sz="2400" dirty="0">
                <a:latin typeface="+mj-lt"/>
                <a:ea typeface="Arial"/>
                <a:cs typeface="Times New Roman"/>
              </a:rPr>
              <a:t>FP</a:t>
            </a:r>
            <a:r>
              <a:rPr lang="en-US" sz="2400" spc="-10" dirty="0">
                <a:latin typeface="+mj-lt"/>
                <a:ea typeface="Arial"/>
                <a:cs typeface="Times New Roman"/>
              </a:rPr>
              <a:t> </a:t>
            </a:r>
            <a:r>
              <a:rPr lang="en-US" sz="2400" dirty="0">
                <a:latin typeface="+mj-lt"/>
                <a:ea typeface="Arial"/>
                <a:cs typeface="Times New Roman"/>
              </a:rPr>
              <a:t>counse</a:t>
            </a:r>
            <a:r>
              <a:rPr lang="en-US" sz="2400" spc="-5" dirty="0">
                <a:latin typeface="+mj-lt"/>
                <a:ea typeface="Arial"/>
                <a:cs typeface="Times New Roman"/>
              </a:rPr>
              <a:t>lli</a:t>
            </a:r>
            <a:r>
              <a:rPr lang="en-US" sz="2400" dirty="0">
                <a:latin typeface="+mj-lt"/>
                <a:ea typeface="Arial"/>
                <a:cs typeface="Times New Roman"/>
              </a:rPr>
              <a:t>ng</a:t>
            </a:r>
            <a:r>
              <a:rPr lang="en-US" sz="2400" spc="5" dirty="0">
                <a:latin typeface="+mj-lt"/>
                <a:ea typeface="Arial"/>
                <a:cs typeface="Times New Roman"/>
              </a:rPr>
              <a:t> </a:t>
            </a:r>
            <a:r>
              <a:rPr lang="en-US" sz="2400" spc="-15" dirty="0">
                <a:latin typeface="+mj-lt"/>
                <a:ea typeface="Arial"/>
                <a:cs typeface="Times New Roman"/>
              </a:rPr>
              <a:t>a</a:t>
            </a:r>
            <a:r>
              <a:rPr lang="en-US" sz="2400" dirty="0">
                <a:latin typeface="+mj-lt"/>
                <a:ea typeface="Arial"/>
                <a:cs typeface="Times New Roman"/>
              </a:rPr>
              <a:t>s</a:t>
            </a:r>
            <a:r>
              <a:rPr lang="en-US" sz="2400" spc="5" dirty="0">
                <a:latin typeface="+mj-lt"/>
                <a:ea typeface="Arial"/>
                <a:cs typeface="Times New Roman"/>
              </a:rPr>
              <a:t> t</a:t>
            </a:r>
            <a:r>
              <a:rPr lang="en-US" sz="2400" dirty="0">
                <a:latin typeface="+mj-lt"/>
                <a:ea typeface="Arial"/>
                <a:cs typeface="Times New Roman"/>
              </a:rPr>
              <a:t>hey</a:t>
            </a:r>
            <a:r>
              <a:rPr lang="en-US" sz="2400" spc="-5" dirty="0">
                <a:latin typeface="+mj-lt"/>
                <a:ea typeface="Arial"/>
                <a:cs typeface="Times New Roman"/>
              </a:rPr>
              <a:t> </a:t>
            </a:r>
            <a:r>
              <a:rPr lang="en-US" sz="2400" dirty="0">
                <a:latin typeface="+mj-lt"/>
                <a:ea typeface="Arial"/>
                <a:cs typeface="Times New Roman"/>
              </a:rPr>
              <a:t>a</a:t>
            </a:r>
            <a:r>
              <a:rPr lang="en-US" sz="2400" spc="5" dirty="0">
                <a:latin typeface="+mj-lt"/>
                <a:ea typeface="Arial"/>
                <a:cs typeface="Times New Roman"/>
              </a:rPr>
              <a:t>r</a:t>
            </a:r>
            <a:r>
              <a:rPr lang="en-US" sz="2400" dirty="0">
                <a:latin typeface="+mj-lt"/>
                <a:ea typeface="Arial"/>
                <a:cs typeface="Times New Roman"/>
              </a:rPr>
              <a:t>e</a:t>
            </a:r>
            <a:r>
              <a:rPr lang="en-US" sz="2400" spc="-20" dirty="0">
                <a:latin typeface="+mj-lt"/>
                <a:ea typeface="Arial"/>
                <a:cs typeface="Times New Roman"/>
              </a:rPr>
              <a:t> </a:t>
            </a:r>
            <a:r>
              <a:rPr lang="en-US" sz="2400" spc="15" dirty="0">
                <a:latin typeface="+mj-lt"/>
                <a:ea typeface="Arial"/>
                <a:cs typeface="Times New Roman"/>
              </a:rPr>
              <a:t>f</a:t>
            </a:r>
            <a:r>
              <a:rPr lang="en-US" sz="2400" spc="-5" dirty="0">
                <a:latin typeface="+mj-lt"/>
                <a:ea typeface="Arial"/>
                <a:cs typeface="Times New Roman"/>
              </a:rPr>
              <a:t>i</a:t>
            </a:r>
            <a:r>
              <a:rPr lang="en-US" sz="2400" dirty="0">
                <a:latin typeface="+mj-lt"/>
                <a:ea typeface="Arial"/>
                <a:cs typeface="Times New Roman"/>
              </a:rPr>
              <a:t>nal d</a:t>
            </a:r>
            <a:r>
              <a:rPr lang="en-US" sz="2400" spc="-15" dirty="0">
                <a:latin typeface="+mj-lt"/>
                <a:ea typeface="Arial"/>
                <a:cs typeface="Times New Roman"/>
              </a:rPr>
              <a:t>e</a:t>
            </a:r>
            <a:r>
              <a:rPr lang="en-US" sz="2400" dirty="0">
                <a:latin typeface="+mj-lt"/>
                <a:ea typeface="Arial"/>
                <a:cs typeface="Times New Roman"/>
              </a:rPr>
              <a:t>c</a:t>
            </a:r>
            <a:r>
              <a:rPr lang="en-US" sz="2400" spc="-5" dirty="0">
                <a:latin typeface="+mj-lt"/>
                <a:ea typeface="Arial"/>
                <a:cs typeface="Times New Roman"/>
              </a:rPr>
              <a:t>i</a:t>
            </a:r>
            <a:r>
              <a:rPr lang="en-US" sz="2400" dirty="0">
                <a:latin typeface="+mj-lt"/>
                <a:ea typeface="Arial"/>
                <a:cs typeface="Times New Roman"/>
              </a:rPr>
              <a:t>s</a:t>
            </a:r>
            <a:r>
              <a:rPr lang="en-US" sz="2400" spc="-5" dirty="0">
                <a:latin typeface="+mj-lt"/>
                <a:ea typeface="Arial"/>
                <a:cs typeface="Times New Roman"/>
              </a:rPr>
              <a:t>i</a:t>
            </a:r>
            <a:r>
              <a:rPr lang="en-US" sz="2400" dirty="0">
                <a:latin typeface="+mj-lt"/>
                <a:ea typeface="Arial"/>
                <a:cs typeface="Times New Roman"/>
              </a:rPr>
              <a:t>on</a:t>
            </a:r>
            <a:r>
              <a:rPr lang="en-US" sz="2400" spc="-10" dirty="0">
                <a:latin typeface="+mj-lt"/>
                <a:ea typeface="Arial"/>
                <a:cs typeface="Times New Roman"/>
              </a:rPr>
              <a:t> </a:t>
            </a:r>
            <a:r>
              <a:rPr lang="en-US" sz="2400" spc="5" dirty="0">
                <a:latin typeface="+mj-lt"/>
                <a:ea typeface="Arial"/>
                <a:cs typeface="Times New Roman"/>
              </a:rPr>
              <a:t>m</a:t>
            </a:r>
            <a:r>
              <a:rPr lang="en-US" sz="2400" spc="-15" dirty="0">
                <a:latin typeface="+mj-lt"/>
                <a:ea typeface="Arial"/>
                <a:cs typeface="Times New Roman"/>
              </a:rPr>
              <a:t>a</a:t>
            </a:r>
            <a:r>
              <a:rPr lang="en-US" sz="2400" spc="10" dirty="0">
                <a:latin typeface="+mj-lt"/>
                <a:ea typeface="Arial"/>
                <a:cs typeface="Times New Roman"/>
              </a:rPr>
              <a:t>k</a:t>
            </a:r>
            <a:r>
              <a:rPr lang="en-US" sz="2400" dirty="0">
                <a:latin typeface="+mj-lt"/>
                <a:ea typeface="Arial"/>
                <a:cs typeface="Times New Roman"/>
              </a:rPr>
              <a:t>e</a:t>
            </a:r>
            <a:r>
              <a:rPr lang="en-US" sz="2400" spc="5" dirty="0">
                <a:latin typeface="+mj-lt"/>
                <a:ea typeface="Arial"/>
                <a:cs typeface="Times New Roman"/>
              </a:rPr>
              <a:t>r</a:t>
            </a:r>
            <a:r>
              <a:rPr lang="en-US" sz="2400" dirty="0">
                <a:latin typeface="+mj-lt"/>
                <a:ea typeface="Arial"/>
                <a:cs typeface="Times New Roman"/>
              </a:rPr>
              <a:t>s</a:t>
            </a:r>
            <a:r>
              <a:rPr lang="en-US" sz="2400" spc="-5" dirty="0">
                <a:latin typeface="+mj-lt"/>
                <a:ea typeface="Arial"/>
                <a:cs typeface="Times New Roman"/>
              </a:rPr>
              <a:t> </a:t>
            </a:r>
            <a:r>
              <a:rPr lang="en-US" sz="2400" dirty="0">
                <a:latin typeface="+mj-lt"/>
                <a:ea typeface="Arial"/>
                <a:cs typeface="Times New Roman"/>
              </a:rPr>
              <a:t>and ha</a:t>
            </a:r>
            <a:r>
              <a:rPr lang="en-US" sz="2400" spc="-10" dirty="0">
                <a:latin typeface="+mj-lt"/>
                <a:ea typeface="Arial"/>
                <a:cs typeface="Times New Roman"/>
              </a:rPr>
              <a:t>v</a:t>
            </a:r>
            <a:r>
              <a:rPr lang="en-US" sz="2400" dirty="0">
                <a:latin typeface="+mj-lt"/>
                <a:ea typeface="Arial"/>
                <a:cs typeface="Times New Roman"/>
              </a:rPr>
              <a:t>e</a:t>
            </a:r>
            <a:r>
              <a:rPr lang="en-US" sz="2400" spc="5" dirty="0">
                <a:latin typeface="+mj-lt"/>
                <a:ea typeface="Arial"/>
                <a:cs typeface="Times New Roman"/>
              </a:rPr>
              <a:t> </a:t>
            </a:r>
            <a:r>
              <a:rPr lang="en-US" sz="2400" dirty="0">
                <a:latin typeface="+mj-lt"/>
                <a:ea typeface="Arial"/>
                <a:cs typeface="Times New Roman"/>
              </a:rPr>
              <a:t>spec</a:t>
            </a:r>
            <a:r>
              <a:rPr lang="en-US" sz="2400" spc="-5" dirty="0">
                <a:latin typeface="+mj-lt"/>
                <a:ea typeface="Arial"/>
                <a:cs typeface="Times New Roman"/>
              </a:rPr>
              <a:t>i</a:t>
            </a:r>
            <a:r>
              <a:rPr lang="en-US" sz="2400" dirty="0">
                <a:latin typeface="+mj-lt"/>
                <a:ea typeface="Arial"/>
                <a:cs typeface="Times New Roman"/>
              </a:rPr>
              <a:t>al FP needs.</a:t>
            </a:r>
            <a:endParaRPr lang="en-US" sz="2400" dirty="0">
              <a:latin typeface="+mj-lt"/>
              <a:ea typeface="Calibri"/>
              <a:cs typeface="Times New Roman"/>
            </a:endParaRPr>
          </a:p>
          <a:p>
            <a:pPr marL="231775" indent="-228600">
              <a:spcBef>
                <a:spcPts val="1200"/>
              </a:spcBef>
              <a:tabLst>
                <a:tab pos="231775" algn="l"/>
              </a:tabLst>
            </a:pPr>
            <a:endParaRPr lang="en-US" sz="2400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dirty="0"/>
              <a:t/>
            </a:r>
            <a:br>
              <a:rPr lang="en-US" dirty="0"/>
            </a:br>
            <a:r>
              <a:rPr lang="en-US" dirty="0"/>
              <a:t>Key </a:t>
            </a:r>
            <a:r>
              <a:rPr lang="en-US" dirty="0" smtClean="0"/>
              <a:t>Messages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458018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92500" lnSpcReduction="20000"/>
          </a:bodyPr>
          <a:lstStyle/>
          <a:p>
            <a:fld id="{B6F15528-21DE-4FAA-801E-634DDDAF4B2B}" type="slidenum">
              <a:rPr lang="en-US" smtClean="0"/>
              <a:pPr/>
              <a:t>26</a:t>
            </a:fld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883920" y="1679448"/>
            <a:ext cx="7574280" cy="3273552"/>
          </a:xfrm>
        </p:spPr>
        <p:txBody>
          <a:bodyPr/>
          <a:lstStyle/>
          <a:p>
            <a:pPr marL="0" lvl="0" indent="0">
              <a:spcBef>
                <a:spcPts val="0"/>
              </a:spcBef>
              <a:buClrTx/>
              <a:buNone/>
            </a:pPr>
            <a:r>
              <a:rPr lang="en-IN" sz="2400" spc="0" dirty="0">
                <a:solidFill>
                  <a:schemeClr val="tx1"/>
                </a:solidFill>
                <a:cs typeface="+mn-cs"/>
              </a:rPr>
              <a:t>Kamla has come to the health centre to get information about family planning methods. Kamla has a 4 year old daughter and is currently pregnant. Her husband has agreed to her using a family planning method after this delivery, but he does not want to use condoms.  She is nervous about the safety of family planning; she has heard that it can make it impossible to have more children.</a:t>
            </a:r>
          </a:p>
          <a:p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>
                <a:cs typeface="+mj-cs"/>
              </a:rPr>
              <a:t>Role-play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276207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92500" lnSpcReduction="20000"/>
          </a:bodyPr>
          <a:lstStyle/>
          <a:p>
            <a:fld id="{B6F15528-21DE-4FAA-801E-634DDDAF4B2B}" type="slidenum">
              <a:rPr lang="en-US" smtClean="0"/>
              <a:pPr/>
              <a:t>3</a:t>
            </a:fld>
            <a:endParaRPr lang="en-US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1583172389"/>
              </p:ext>
            </p:extLst>
          </p:nvPr>
        </p:nvGraphicFramePr>
        <p:xfrm>
          <a:off x="274638" y="1298575"/>
          <a:ext cx="8594726" cy="4297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297363"/>
                <a:gridCol w="4297363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chemeClr val="tx1"/>
                          </a:solidFill>
                        </a:rPr>
                        <a:t>Benefits if practiced</a:t>
                      </a:r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chemeClr val="tx1"/>
                          </a:solidFill>
                        </a:rPr>
                        <a:t>Risk if not practiced</a:t>
                      </a:r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342900" lvl="0" indent="-342900">
                        <a:spcAft>
                          <a:spcPts val="6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pc="0" dirty="0" smtClean="0">
                          <a:solidFill>
                            <a:schemeClr val="tx1"/>
                          </a:solidFill>
                          <a:latin typeface="Candara (Body)"/>
                          <a:cs typeface="+mn-cs"/>
                        </a:rPr>
                        <a:t>Reduced risk of complications associated with pregnancies</a:t>
                      </a:r>
                    </a:p>
                    <a:p>
                      <a:pPr marL="342900" lvl="0" indent="-342900">
                        <a:spcAft>
                          <a:spcPts val="6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pc="0" dirty="0" smtClean="0">
                          <a:solidFill>
                            <a:schemeClr val="tx1"/>
                          </a:solidFill>
                          <a:latin typeface="Candara (Body)"/>
                          <a:cs typeface="+mn-cs"/>
                        </a:rPr>
                        <a:t>Extra time to take care for her baby</a:t>
                      </a:r>
                    </a:p>
                    <a:p>
                      <a:pPr marL="342900" lvl="0" indent="-342900">
                        <a:spcAft>
                          <a:spcPts val="6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pc="0" dirty="0" smtClean="0">
                          <a:solidFill>
                            <a:schemeClr val="tx1"/>
                          </a:solidFill>
                          <a:latin typeface="Candara (Body)"/>
                          <a:cs typeface="+mn-cs"/>
                        </a:rPr>
                        <a:t>Will breastfeed longer, </a:t>
                      </a:r>
                    </a:p>
                    <a:p>
                      <a:pPr marL="342900" lvl="0" indent="-342900">
                        <a:spcAft>
                          <a:spcPts val="6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pc="0" dirty="0" smtClean="0">
                          <a:solidFill>
                            <a:schemeClr val="tx1"/>
                          </a:solidFill>
                          <a:latin typeface="Candara (Body)"/>
                          <a:cs typeface="+mn-cs"/>
                        </a:rPr>
                        <a:t>May be more rested and well nourished so as to support the next healthy pregnancy</a:t>
                      </a:r>
                    </a:p>
                    <a:p>
                      <a:pPr marL="342900" lvl="0" indent="-342900">
                        <a:spcAft>
                          <a:spcPts val="6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pc="0" dirty="0" smtClean="0">
                          <a:solidFill>
                            <a:schemeClr val="tx1"/>
                          </a:solidFill>
                          <a:latin typeface="Candara (Body)"/>
                          <a:cs typeface="+mn-cs"/>
                        </a:rPr>
                        <a:t>May have more time for herself, children and family</a:t>
                      </a:r>
                    </a:p>
                    <a:p>
                      <a:pPr marL="342900" lvl="0" indent="-342900">
                        <a:spcAft>
                          <a:spcPts val="6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pc="0" dirty="0" smtClean="0">
                          <a:solidFill>
                            <a:schemeClr val="tx1"/>
                          </a:solidFill>
                          <a:latin typeface="Candara (Body)"/>
                          <a:cs typeface="+mn-cs"/>
                        </a:rPr>
                        <a:t>More time to prepare for next pregnancy</a:t>
                      </a:r>
                      <a:endParaRPr lang="en-US" dirty="0" smtClean="0">
                        <a:solidFill>
                          <a:schemeClr val="tx1"/>
                        </a:solidFill>
                        <a:latin typeface="Candara (Body)"/>
                      </a:endParaRPr>
                    </a:p>
                    <a:p>
                      <a:endParaRPr lang="en-US" dirty="0"/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2900" lvl="0" indent="-342900">
                        <a:buFont typeface="Arial" panose="020B0604020202020204" pitchFamily="34" charset="0"/>
                        <a:buChar char="•"/>
                      </a:pPr>
                      <a:r>
                        <a:rPr lang="en-US" sz="1800" spc="0" dirty="0" smtClean="0">
                          <a:solidFill>
                            <a:schemeClr val="tx1"/>
                          </a:solidFill>
                          <a:latin typeface="Candara (Body)"/>
                          <a:cs typeface="+mn-cs"/>
                        </a:rPr>
                        <a:t>Increased risk of pregnancy complications</a:t>
                      </a:r>
                    </a:p>
                    <a:p>
                      <a:pPr marL="342900" lvl="0" indent="-342900">
                        <a:buFont typeface="Arial" panose="020B0604020202020204" pitchFamily="34" charset="0"/>
                        <a:buChar char="•"/>
                      </a:pPr>
                      <a:r>
                        <a:rPr lang="en-US" sz="1800" spc="0" dirty="0" smtClean="0">
                          <a:solidFill>
                            <a:schemeClr val="tx1"/>
                          </a:solidFill>
                          <a:latin typeface="Candara (Body)"/>
                          <a:cs typeface="+mn-cs"/>
                        </a:rPr>
                        <a:t>Increased risk of miscarriage</a:t>
                      </a:r>
                    </a:p>
                    <a:p>
                      <a:pPr marL="342900" lvl="0" indent="-342900">
                        <a:buFont typeface="Arial" panose="020B0604020202020204" pitchFamily="34" charset="0"/>
                        <a:buChar char="•"/>
                      </a:pPr>
                      <a:r>
                        <a:rPr lang="en-US" sz="1800" spc="0" dirty="0" smtClean="0">
                          <a:solidFill>
                            <a:schemeClr val="tx1"/>
                          </a:solidFill>
                          <a:latin typeface="Candara (Body)"/>
                          <a:cs typeface="+mn-cs"/>
                        </a:rPr>
                        <a:t>More likely to induce abortion</a:t>
                      </a:r>
                    </a:p>
                    <a:p>
                      <a:pPr marL="342900" lvl="0" indent="-342900">
                        <a:buFont typeface="Arial" panose="020B0604020202020204" pitchFamily="34" charset="0"/>
                        <a:buChar char="•"/>
                      </a:pPr>
                      <a:r>
                        <a:rPr lang="en-US" sz="1800" spc="0" dirty="0" smtClean="0">
                          <a:solidFill>
                            <a:schemeClr val="tx1"/>
                          </a:solidFill>
                          <a:latin typeface="Candara (Body)"/>
                          <a:cs typeface="+mn-cs"/>
                        </a:rPr>
                        <a:t>At greater risk of maternal death 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endParaRPr lang="en-US" dirty="0"/>
                    </a:p>
                  </a:txBody>
                  <a:tcP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FP for Mother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2839675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92500" lnSpcReduction="20000"/>
          </a:bodyPr>
          <a:lstStyle/>
          <a:p>
            <a:fld id="{B6F15528-21DE-4FAA-801E-634DDDAF4B2B}" type="slidenum">
              <a:rPr lang="en-US" smtClean="0"/>
              <a:pPr/>
              <a:t>4</a:t>
            </a:fld>
            <a:endParaRPr lang="en-US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1452440236"/>
              </p:ext>
            </p:extLst>
          </p:nvPr>
        </p:nvGraphicFramePr>
        <p:xfrm>
          <a:off x="274638" y="1298574"/>
          <a:ext cx="8594726" cy="464502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297363"/>
                <a:gridCol w="4297363"/>
              </a:tblGrid>
              <a:tr h="595516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chemeClr val="tx1"/>
                          </a:solidFill>
                        </a:rPr>
                        <a:t>Benefits if practiced</a:t>
                      </a:r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DDD9C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chemeClr val="tx1"/>
                          </a:solidFill>
                        </a:rPr>
                        <a:t>Risk if not practiced</a:t>
                      </a:r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  <a:tr h="4049509">
                <a:tc>
                  <a:txBody>
                    <a:bodyPr/>
                    <a:lstStyle/>
                    <a:p>
                      <a:pPr marL="342900" lvl="0" indent="-342900">
                        <a:buFont typeface="Arial" panose="020B0604020202020204" pitchFamily="34" charset="0"/>
                        <a:buChar char="•"/>
                      </a:pPr>
                      <a:r>
                        <a:rPr lang="en-US" sz="1800" spc="0" dirty="0" smtClean="0">
                          <a:solidFill>
                            <a:schemeClr val="tx1"/>
                          </a:solidFill>
                          <a:latin typeface="Candara (Body)"/>
                          <a:cs typeface="+mn-cs"/>
                        </a:rPr>
                        <a:t>More likely to be born strong and healthy</a:t>
                      </a:r>
                    </a:p>
                    <a:p>
                      <a:pPr marL="342900" lvl="0" indent="-342900">
                        <a:buFont typeface="Arial" panose="020B0604020202020204" pitchFamily="34" charset="0"/>
                        <a:buChar char="•"/>
                      </a:pPr>
                      <a:r>
                        <a:rPr lang="en-US" sz="1800" spc="0" dirty="0" smtClean="0">
                          <a:solidFill>
                            <a:schemeClr val="tx1"/>
                          </a:solidFill>
                          <a:latin typeface="Candara (Body)"/>
                          <a:cs typeface="+mn-cs"/>
                        </a:rPr>
                        <a:t>Breastfed for a longer period, so health and nutritional benefits</a:t>
                      </a:r>
                    </a:p>
                    <a:p>
                      <a:pPr marL="342900" lvl="0" indent="-342900">
                        <a:buFont typeface="Arial" panose="020B0604020202020204" pitchFamily="34" charset="0"/>
                        <a:buChar char="•"/>
                      </a:pPr>
                      <a:r>
                        <a:rPr lang="en-US" sz="1800" spc="0" dirty="0" smtClean="0">
                          <a:solidFill>
                            <a:schemeClr val="tx1"/>
                          </a:solidFill>
                          <a:latin typeface="Candara (Body)"/>
                          <a:cs typeface="+mn-cs"/>
                        </a:rPr>
                        <a:t>Enhanced mother-baby bonding by breastfeeding, facilitating child’s overall development</a:t>
                      </a:r>
                    </a:p>
                    <a:p>
                      <a:pPr marL="342900" lvl="0" indent="-342900">
                        <a:buFont typeface="Arial" panose="020B0604020202020204" pitchFamily="34" charset="0"/>
                        <a:buChar char="•"/>
                      </a:pPr>
                      <a:r>
                        <a:rPr lang="en-US" sz="1800" spc="0" dirty="0" smtClean="0">
                          <a:solidFill>
                            <a:schemeClr val="tx1"/>
                          </a:solidFill>
                          <a:latin typeface="Candara (Body)"/>
                          <a:cs typeface="+mn-cs"/>
                        </a:rPr>
                        <a:t>Mothers are better able to meet the needs of their newborns</a:t>
                      </a:r>
                    </a:p>
                    <a:p>
                      <a:endParaRPr lang="en-US" dirty="0"/>
                    </a:p>
                  </a:txBody>
                  <a:tcPr>
                    <a:solidFill>
                      <a:srgbClr val="DDD9C3"/>
                    </a:solidFill>
                  </a:tcPr>
                </a:tc>
                <a:tc>
                  <a:txBody>
                    <a:bodyPr/>
                    <a:lstStyle/>
                    <a:p>
                      <a:pPr marL="342900" lvl="0" indent="-342900">
                        <a:buFont typeface="Arial" panose="020B0604020202020204" pitchFamily="34" charset="0"/>
                        <a:buChar char="•"/>
                      </a:pPr>
                      <a:r>
                        <a:rPr lang="en-US" sz="1800" spc="0" dirty="0" smtClean="0">
                          <a:solidFill>
                            <a:schemeClr val="tx1"/>
                          </a:solidFill>
                          <a:latin typeface="Candara (Body)"/>
                          <a:cs typeface="+mn-cs"/>
                        </a:rPr>
                        <a:t>Higher chance</a:t>
                      </a:r>
                      <a:r>
                        <a:rPr lang="en-US" sz="1800" spc="0" baseline="0" dirty="0" smtClean="0">
                          <a:solidFill>
                            <a:schemeClr val="tx1"/>
                          </a:solidFill>
                          <a:latin typeface="Candara (Body)"/>
                          <a:cs typeface="+mn-cs"/>
                        </a:rPr>
                        <a:t> of </a:t>
                      </a:r>
                      <a:r>
                        <a:rPr lang="en-US" sz="1800" spc="0" dirty="0" smtClean="0">
                          <a:solidFill>
                            <a:schemeClr val="tx1"/>
                          </a:solidFill>
                          <a:latin typeface="Candara (Body)"/>
                          <a:cs typeface="+mn-cs"/>
                        </a:rPr>
                        <a:t>Newborn and infant deaths</a:t>
                      </a:r>
                    </a:p>
                    <a:p>
                      <a:pPr marL="342900" lvl="0" indent="-342900">
                        <a:buFont typeface="Arial" panose="020B0604020202020204" pitchFamily="34" charset="0"/>
                        <a:buChar char="•"/>
                      </a:pPr>
                      <a:r>
                        <a:rPr lang="en-US" sz="1800" spc="0" dirty="0" smtClean="0">
                          <a:solidFill>
                            <a:schemeClr val="tx1"/>
                          </a:solidFill>
                          <a:latin typeface="Candara (Body)"/>
                          <a:cs typeface="+mn-cs"/>
                        </a:rPr>
                        <a:t>Greater chance of pre-term low birth weight baby </a:t>
                      </a:r>
                    </a:p>
                    <a:p>
                      <a:pPr marL="342900" lvl="0" indent="-342900">
                        <a:buFont typeface="Arial" panose="020B0604020202020204" pitchFamily="34" charset="0"/>
                        <a:buChar char="•"/>
                      </a:pPr>
                      <a:r>
                        <a:rPr lang="en-US" sz="1800" spc="0" dirty="0" smtClean="0">
                          <a:solidFill>
                            <a:schemeClr val="tx1"/>
                          </a:solidFill>
                          <a:latin typeface="Candara (Body)"/>
                          <a:cs typeface="+mn-cs"/>
                        </a:rPr>
                        <a:t>If breastfeeding is stopped before 6 months:</a:t>
                      </a:r>
                    </a:p>
                    <a:p>
                      <a:pPr marL="682625" lvl="1" indent="-341313">
                        <a:buClrTx/>
                        <a:buFont typeface="Wingdings" pitchFamily="2" charset="2"/>
                        <a:buChar char="ü"/>
                      </a:pPr>
                      <a:r>
                        <a:rPr lang="en-US" sz="1800" dirty="0" smtClean="0">
                          <a:solidFill>
                            <a:schemeClr val="tx1"/>
                          </a:solidFill>
                          <a:latin typeface="Candara (Body)"/>
                          <a:cs typeface="+mn-cs"/>
                        </a:rPr>
                        <a:t>the newborn does not experience the health and nutritional benefits of breast milk</a:t>
                      </a:r>
                    </a:p>
                    <a:p>
                      <a:pPr marL="682625" lvl="1" indent="-341313">
                        <a:buClrTx/>
                        <a:buFont typeface="Wingdings" pitchFamily="2" charset="2"/>
                        <a:buChar char="ü"/>
                      </a:pPr>
                      <a:r>
                        <a:rPr lang="en-US" sz="1800" dirty="0" smtClean="0">
                          <a:solidFill>
                            <a:schemeClr val="tx1"/>
                          </a:solidFill>
                          <a:latin typeface="Candara (Body)"/>
                          <a:cs typeface="+mn-cs"/>
                        </a:rPr>
                        <a:t>diminished mother-baby bonding affecting baby’s development</a:t>
                      </a:r>
                      <a:endParaRPr lang="en-US" sz="1800" dirty="0">
                        <a:solidFill>
                          <a:schemeClr val="tx1"/>
                        </a:solidFill>
                        <a:latin typeface="Candara (Body)"/>
                        <a:cs typeface="+mn-cs"/>
                      </a:endParaRPr>
                    </a:p>
                  </a:txBody>
                  <a:tcP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FP for Newborn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8576537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92500" lnSpcReduction="20000"/>
          </a:bodyPr>
          <a:lstStyle/>
          <a:p>
            <a:fld id="{B6F15528-21DE-4FAA-801E-634DDDAF4B2B}" type="slidenum">
              <a:rPr lang="en-US" smtClean="0"/>
              <a:pPr/>
              <a:t>5</a:t>
            </a:fld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914400" y="1298448"/>
            <a:ext cx="7772400" cy="3654552"/>
          </a:xfrm>
        </p:spPr>
        <p:txBody>
          <a:bodyPr>
            <a:normAutofit/>
          </a:bodyPr>
          <a:lstStyle/>
          <a:p>
            <a:pPr marL="0" lvl="0" indent="0">
              <a:lnSpc>
                <a:spcPct val="110000"/>
              </a:lnSpc>
              <a:buClrTx/>
              <a:buNone/>
            </a:pPr>
            <a:r>
              <a:rPr lang="en-US" sz="2400" b="1" spc="0" dirty="0">
                <a:solidFill>
                  <a:schemeClr val="tx1"/>
                </a:solidFill>
                <a:latin typeface="Candara (Body)"/>
                <a:cs typeface="+mn-cs"/>
              </a:rPr>
              <a:t>Key Messages:</a:t>
            </a:r>
          </a:p>
          <a:p>
            <a:pPr marL="342900" lvl="0" indent="-342900">
              <a:lnSpc>
                <a:spcPct val="110000"/>
              </a:lnSpc>
            </a:pPr>
            <a:r>
              <a:rPr lang="en-US" sz="2400" spc="0" dirty="0">
                <a:solidFill>
                  <a:schemeClr val="tx1"/>
                </a:solidFill>
                <a:latin typeface="Candara (Body)"/>
                <a:cs typeface="+mn-cs"/>
              </a:rPr>
              <a:t>Delay the first pregnancy </a:t>
            </a:r>
          </a:p>
          <a:p>
            <a:pPr marL="342900" lvl="0" indent="-342900">
              <a:lnSpc>
                <a:spcPct val="110000"/>
              </a:lnSpc>
            </a:pPr>
            <a:r>
              <a:rPr lang="en-IN" sz="2400" spc="0" dirty="0">
                <a:solidFill>
                  <a:schemeClr val="tx1"/>
                </a:solidFill>
                <a:latin typeface="Candara (Body)"/>
                <a:cs typeface="+mn-cs"/>
              </a:rPr>
              <a:t>For spacing after a live birth: The recommended interval before attempting the next pregnancy is at least 24 months</a:t>
            </a:r>
          </a:p>
          <a:p>
            <a:pPr marL="342900" lvl="0" indent="-342900">
              <a:lnSpc>
                <a:spcPct val="110000"/>
              </a:lnSpc>
            </a:pPr>
            <a:r>
              <a:rPr lang="en-US" sz="2400" spc="0" dirty="0">
                <a:solidFill>
                  <a:schemeClr val="tx1"/>
                </a:solidFill>
                <a:latin typeface="Candara (Body)"/>
                <a:cs typeface="+mn-cs"/>
              </a:rPr>
              <a:t>For pregnancy after an abortion: The recommended interval before attempting the next pregnancy is at least 6 months</a:t>
            </a:r>
            <a:endParaRPr lang="en-IN" sz="2400" spc="0" dirty="0">
              <a:solidFill>
                <a:schemeClr val="tx1"/>
              </a:solidFill>
              <a:latin typeface="Candara (Body)"/>
              <a:cs typeface="+mn-cs"/>
            </a:endParaRPr>
          </a:p>
          <a:p>
            <a:endParaRPr lang="en-US" dirty="0">
              <a:latin typeface="Candara (Body)"/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28600" y="533400"/>
            <a:ext cx="8591550" cy="761999"/>
          </a:xfrm>
        </p:spPr>
        <p:txBody>
          <a:bodyPr>
            <a:noAutofit/>
          </a:bodyPr>
          <a:lstStyle/>
          <a:p>
            <a:r>
              <a:rPr lang="en-US" dirty="0">
                <a:cs typeface="+mj-cs"/>
              </a:rPr>
              <a:t>Healthy Timing </a:t>
            </a:r>
            <a:r>
              <a:rPr lang="en-US" dirty="0" smtClean="0">
                <a:cs typeface="+mj-cs"/>
              </a:rPr>
              <a:t>and </a:t>
            </a:r>
            <a:r>
              <a:rPr lang="en-US" dirty="0">
                <a:cs typeface="+mj-cs"/>
              </a:rPr>
              <a:t>Spacing of </a:t>
            </a:r>
            <a:r>
              <a:rPr lang="en-US" dirty="0" smtClean="0">
                <a:cs typeface="+mj-cs"/>
              </a:rPr>
              <a:t>Pregnancy </a:t>
            </a:r>
            <a:br>
              <a:rPr lang="en-US" dirty="0" smtClean="0">
                <a:cs typeface="+mj-cs"/>
              </a:rPr>
            </a:br>
            <a:r>
              <a:rPr lang="en-US" dirty="0" smtClean="0">
                <a:cs typeface="+mj-cs"/>
              </a:rPr>
              <a:t>(HTSP)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1294122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92500" lnSpcReduction="20000"/>
          </a:bodyPr>
          <a:lstStyle/>
          <a:p>
            <a:fld id="{B6F15528-21DE-4FAA-801E-634DDDAF4B2B}" type="slidenum">
              <a:rPr lang="en-US" smtClean="0"/>
              <a:pPr/>
              <a:t>6</a:t>
            </a:fld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 smtClean="0">
                <a:cs typeface="+mj-cs"/>
              </a:rPr>
              <a:t>Return to Fertility</a:t>
            </a:r>
            <a:endParaRPr lang="en-US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049541"/>
            <a:ext cx="8358020" cy="50464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676515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92500" lnSpcReduction="20000"/>
          </a:bodyPr>
          <a:lstStyle/>
          <a:p>
            <a:fld id="{B6F15528-21DE-4FAA-801E-634DDDAF4B2B}" type="slidenum">
              <a:rPr lang="en-US" smtClean="0"/>
              <a:pPr/>
              <a:t>7</a:t>
            </a:fld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1066800" y="1527048"/>
            <a:ext cx="7467600" cy="3425952"/>
          </a:xfrm>
        </p:spPr>
        <p:txBody>
          <a:bodyPr/>
          <a:lstStyle/>
          <a:p>
            <a:pPr marL="342900" lvl="0" indent="-342900"/>
            <a:r>
              <a:rPr lang="en-IN" sz="2400" spc="0" dirty="0">
                <a:solidFill>
                  <a:schemeClr val="tx1"/>
                </a:solidFill>
                <a:latin typeface="Candara (Body)"/>
                <a:cs typeface="+mn-cs"/>
              </a:rPr>
              <a:t>High unmet need for family planning in postpartum period</a:t>
            </a:r>
          </a:p>
          <a:p>
            <a:pPr marL="342900" lvl="0" indent="-342900"/>
            <a:r>
              <a:rPr lang="en-US" sz="2400" spc="0" dirty="0">
                <a:solidFill>
                  <a:schemeClr val="tx1"/>
                </a:solidFill>
                <a:latin typeface="Candara (Body)"/>
                <a:cs typeface="+mn-cs"/>
              </a:rPr>
              <a:t>Women are most receptive in these 2 periods</a:t>
            </a:r>
          </a:p>
          <a:p>
            <a:pPr marL="342900" lvl="0" indent="-342900"/>
            <a:r>
              <a:rPr lang="en-US" sz="2400" spc="0" dirty="0">
                <a:solidFill>
                  <a:schemeClr val="tx1"/>
                </a:solidFill>
                <a:latin typeface="Candara (Body)"/>
                <a:cs typeface="+mn-cs"/>
              </a:rPr>
              <a:t>Women come in contact with the health facilities and providers</a:t>
            </a:r>
          </a:p>
          <a:p>
            <a:pPr marL="342900" lvl="0" indent="-342900"/>
            <a:r>
              <a:rPr lang="en-US" sz="2400" spc="0" dirty="0">
                <a:solidFill>
                  <a:schemeClr val="tx1"/>
                </a:solidFill>
                <a:latin typeface="Candara (Body)"/>
                <a:cs typeface="+mn-cs"/>
              </a:rPr>
              <a:t>Inadequate spacing between two pregnancies result in poor maternal and neonatal health outcomes</a:t>
            </a:r>
            <a:endParaRPr lang="en-IN" sz="2400" spc="0" dirty="0">
              <a:solidFill>
                <a:schemeClr val="tx1"/>
              </a:solidFill>
              <a:latin typeface="Candara (Body)"/>
              <a:cs typeface="+mn-cs"/>
            </a:endParaRPr>
          </a:p>
          <a:p>
            <a:endParaRPr lang="en-US" dirty="0">
              <a:latin typeface="Candara (Body)"/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200" dirty="0">
                <a:latin typeface="Candara (Body)"/>
                <a:cs typeface="+mj-cs"/>
              </a:rPr>
              <a:t>Importance of </a:t>
            </a:r>
            <a:r>
              <a:rPr lang="en-US" sz="3200" dirty="0" smtClean="0">
                <a:latin typeface="Candara (Body)"/>
                <a:cs typeface="+mj-cs"/>
              </a:rPr>
              <a:t>Postpartum Family </a:t>
            </a:r>
            <a:r>
              <a:rPr lang="en-US" sz="3200" dirty="0">
                <a:latin typeface="Candara (Body)"/>
                <a:cs typeface="+mj-cs"/>
              </a:rPr>
              <a:t>Planning</a:t>
            </a:r>
            <a:endParaRPr lang="en-US" sz="3200" dirty="0">
              <a:latin typeface="Candara (Body)"/>
            </a:endParaRPr>
          </a:p>
        </p:txBody>
      </p:sp>
    </p:spTree>
    <p:extLst>
      <p:ext uri="{BB962C8B-B14F-4D97-AF65-F5344CB8AC3E}">
        <p14:creationId xmlns:p14="http://schemas.microsoft.com/office/powerpoint/2010/main" val="41159891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92500" lnSpcReduction="20000"/>
          </a:bodyPr>
          <a:lstStyle/>
          <a:p>
            <a:fld id="{B6F15528-21DE-4FAA-801E-634DDDAF4B2B}" type="slidenum">
              <a:rPr lang="en-US" smtClean="0"/>
              <a:pPr/>
              <a:t>8</a:t>
            </a:fld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1143000" y="1295400"/>
            <a:ext cx="6659880" cy="2054352"/>
          </a:xfrm>
        </p:spPr>
        <p:txBody>
          <a:bodyPr/>
          <a:lstStyle/>
          <a:p>
            <a:pPr marL="0" lvl="0" indent="0">
              <a:spcBef>
                <a:spcPts val="0"/>
              </a:spcBef>
              <a:buClrTx/>
              <a:buNone/>
            </a:pPr>
            <a:r>
              <a:rPr lang="en-US" sz="2400" spc="0" dirty="0">
                <a:solidFill>
                  <a:schemeClr val="tx1"/>
                </a:solidFill>
                <a:cs typeface="+mn-cs"/>
              </a:rPr>
              <a:t>Counselling is a two way communication between a health care worker and a client (or a couple) for the purpose of confirming or facilitating a decision by the client, or helping the client address problems or concerns</a:t>
            </a:r>
          </a:p>
          <a:p>
            <a:endParaRPr lang="en-US" dirty="0">
              <a:latin typeface="Candara (Body)"/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>
                <a:latin typeface="Candara (Body)"/>
                <a:cs typeface="+mj-cs"/>
              </a:rPr>
              <a:t>What is Counselling?</a:t>
            </a:r>
            <a:endParaRPr lang="en-US" dirty="0">
              <a:latin typeface="Candara (Body)"/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0" y="3352800"/>
            <a:ext cx="3920490" cy="2743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115776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92500" lnSpcReduction="20000"/>
          </a:bodyPr>
          <a:lstStyle/>
          <a:p>
            <a:fld id="{B6F15528-21DE-4FAA-801E-634DDDAF4B2B}" type="slidenum">
              <a:rPr lang="en-US" smtClean="0"/>
              <a:pPr/>
              <a:t>9</a:t>
            </a:fld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2362200" y="1603248"/>
            <a:ext cx="2819400" cy="3044952"/>
          </a:xfrm>
        </p:spPr>
        <p:txBody>
          <a:bodyPr>
            <a:normAutofit/>
          </a:bodyPr>
          <a:lstStyle/>
          <a:p>
            <a:pPr marL="342900" lvl="0" indent="-342900"/>
            <a:r>
              <a:rPr lang="en-US" sz="2800" spc="0" dirty="0">
                <a:solidFill>
                  <a:schemeClr val="tx1"/>
                </a:solidFill>
                <a:latin typeface="Candara (Body)"/>
                <a:cs typeface="+mn-cs"/>
              </a:rPr>
              <a:t>G: Greet</a:t>
            </a:r>
          </a:p>
          <a:p>
            <a:pPr marL="342900" lvl="0" indent="-342900"/>
            <a:r>
              <a:rPr lang="en-US" sz="2800" spc="0" dirty="0">
                <a:solidFill>
                  <a:schemeClr val="tx1"/>
                </a:solidFill>
                <a:latin typeface="Candara (Body)"/>
                <a:cs typeface="+mn-cs"/>
              </a:rPr>
              <a:t>A: Ask</a:t>
            </a:r>
          </a:p>
          <a:p>
            <a:pPr marL="342900" lvl="0" indent="-342900"/>
            <a:r>
              <a:rPr lang="en-US" sz="2800" spc="0" dirty="0">
                <a:solidFill>
                  <a:schemeClr val="tx1"/>
                </a:solidFill>
                <a:latin typeface="Candara (Body)"/>
                <a:cs typeface="+mn-cs"/>
              </a:rPr>
              <a:t>T: Tell</a:t>
            </a:r>
          </a:p>
          <a:p>
            <a:pPr marL="342900" lvl="0" indent="-342900"/>
            <a:r>
              <a:rPr lang="en-US" sz="2800" spc="0" dirty="0">
                <a:solidFill>
                  <a:schemeClr val="tx1"/>
                </a:solidFill>
                <a:latin typeface="Candara (Body)"/>
                <a:cs typeface="+mn-cs"/>
              </a:rPr>
              <a:t>H: Help</a:t>
            </a:r>
          </a:p>
          <a:p>
            <a:pPr marL="342900" lvl="0" indent="-342900"/>
            <a:r>
              <a:rPr lang="en-US" sz="2800" spc="0" dirty="0">
                <a:solidFill>
                  <a:schemeClr val="tx1"/>
                </a:solidFill>
                <a:latin typeface="Candara (Body)"/>
                <a:cs typeface="+mn-cs"/>
              </a:rPr>
              <a:t>E: Explain</a:t>
            </a:r>
          </a:p>
          <a:p>
            <a:pPr marL="342900" lvl="0" indent="-342900"/>
            <a:r>
              <a:rPr lang="en-US" sz="2800" spc="0" dirty="0">
                <a:solidFill>
                  <a:schemeClr val="tx1"/>
                </a:solidFill>
                <a:latin typeface="Candara (Body)"/>
                <a:cs typeface="+mn-cs"/>
              </a:rPr>
              <a:t>R: Return</a:t>
            </a:r>
            <a:endParaRPr lang="en-IN" sz="2800" spc="0" dirty="0">
              <a:solidFill>
                <a:schemeClr val="tx1"/>
              </a:solidFill>
              <a:latin typeface="Candara (Body)"/>
              <a:cs typeface="+mn-cs"/>
            </a:endParaRPr>
          </a:p>
          <a:p>
            <a:endParaRPr lang="en-US" sz="2400" dirty="0">
              <a:latin typeface="Candara (Body)"/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>
                <a:latin typeface="Candara (Body)"/>
                <a:cs typeface="+mj-cs"/>
              </a:rPr>
              <a:t>GATHER Approach in Counselling</a:t>
            </a:r>
            <a:endParaRPr lang="en-US" dirty="0">
              <a:latin typeface="Candara (Body)"/>
            </a:endParaRPr>
          </a:p>
        </p:txBody>
      </p:sp>
    </p:spTree>
    <p:extLst>
      <p:ext uri="{BB962C8B-B14F-4D97-AF65-F5344CB8AC3E}">
        <p14:creationId xmlns:p14="http://schemas.microsoft.com/office/powerpoint/2010/main" val="32598391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2_Soho">
  <a:themeElements>
    <a:clrScheme name="Civic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SOHO">
      <a:majorFont>
        <a:latin typeface="Candara"/>
        <a:ea typeface=""/>
        <a:cs typeface=""/>
        <a:font script="Jpan" typeface="ＭＳ Ｐゴシック"/>
        <a:font script="Hang" typeface="HY견명조"/>
        <a:font script="Hans" typeface="华文新魏"/>
        <a:font script="Hant" typeface="新細明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ＭＳ Ｐゴシック"/>
        <a:font script="Hang" typeface="HY견명조"/>
        <a:font script="Hans" typeface="华文楷体"/>
        <a:font script="Hant" typeface="新細明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Adjacency">
      <a:fillStyleLst>
        <a:solidFill>
          <a:schemeClr val="phClr"/>
        </a:solidFill>
        <a:solidFill>
          <a:schemeClr val="phClr">
            <a:tint val="55000"/>
          </a:schemeClr>
        </a:solidFill>
        <a:solidFill>
          <a:schemeClr val="phClr"/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algn="bl" rotWithShape="0">
              <a:srgbClr val="000000">
                <a:alpha val="60000"/>
              </a:srgbClr>
            </a:outerShdw>
          </a:effectLst>
        </a:effectStyle>
        <a:effectStyle>
          <a:effectLst/>
          <a:scene3d>
            <a:camera prst="orthographicFront">
              <a:rot lat="0" lon="0" rev="0"/>
            </a:camera>
            <a:lightRig rig="brightRoom" dir="tl">
              <a:rot lat="0" lon="0" rev="1800000"/>
            </a:lightRig>
          </a:scene3d>
          <a:sp3d contourW="10160" prstMaterial="dkEdge">
            <a:bevelT w="38100" h="50800" prst="angle"/>
            <a:contourClr>
              <a:schemeClr val="phClr">
                <a:shade val="4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4000"/>
                <a:satMod val="210000"/>
              </a:schemeClr>
            </a:gs>
            <a:gs pos="40000">
              <a:schemeClr val="phClr">
                <a:tint val="72000"/>
                <a:shade val="99000"/>
                <a:satMod val="200000"/>
              </a:schemeClr>
            </a:gs>
            <a:gs pos="100000">
              <a:schemeClr val="phClr">
                <a:tint val="100000"/>
                <a:shade val="30000"/>
                <a:alpha val="100000"/>
                <a:satMod val="175000"/>
                <a:lumMod val="100000"/>
              </a:schemeClr>
            </a:gs>
          </a:gsLst>
          <a:path path="circle">
            <a:fillToRect l="50000" t="-80000" r="50000" b="18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86000"/>
                <a:alpha val="90000"/>
              </a:schemeClr>
              <a:schemeClr val="phClr">
                <a:shade val="49000"/>
                <a:satMod val="12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1346</TotalTime>
  <Words>1353</Words>
  <Application>Microsoft Office PowerPoint</Application>
  <PresentationFormat>On-screen Show (4:3)</PresentationFormat>
  <Paragraphs>190</Paragraphs>
  <Slides>26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27" baseType="lpstr">
      <vt:lpstr>2_Soho</vt:lpstr>
      <vt:lpstr>Postpartum Family Planning (PPFP) Counselling</vt:lpstr>
      <vt:lpstr>Learning Objectives</vt:lpstr>
      <vt:lpstr>FP for Mother </vt:lpstr>
      <vt:lpstr>FP for Newborn </vt:lpstr>
      <vt:lpstr>Healthy Timing and Spacing of Pregnancy  (HTSP)</vt:lpstr>
      <vt:lpstr>Return to Fertility</vt:lpstr>
      <vt:lpstr>Importance of Postpartum Family Planning</vt:lpstr>
      <vt:lpstr>What is Counselling?</vt:lpstr>
      <vt:lpstr>GATHER Approach in Counselling</vt:lpstr>
      <vt:lpstr>Balanced Counselling Strategy (BCS)</vt:lpstr>
      <vt:lpstr>BCS continued</vt:lpstr>
      <vt:lpstr>BCS continued</vt:lpstr>
      <vt:lpstr>BCS continued</vt:lpstr>
      <vt:lpstr>Principles of Family Planning Counselling</vt:lpstr>
      <vt:lpstr>Counselling and Motivating Men</vt:lpstr>
      <vt:lpstr>FP Methods</vt:lpstr>
      <vt:lpstr>PowerPoint Presentation</vt:lpstr>
      <vt:lpstr>PowerPoint Presentation</vt:lpstr>
      <vt:lpstr>Common Misconceptions about  Contraceptive Methods</vt:lpstr>
      <vt:lpstr>Common Misconceptions about OCPs</vt:lpstr>
      <vt:lpstr>Common Misconceptions about Condoms</vt:lpstr>
      <vt:lpstr>Common Misconceptions about IUCD</vt:lpstr>
      <vt:lpstr>Common Misconceptions about  Female Sterilization</vt:lpstr>
      <vt:lpstr>Common Misconceptions about  Male Sterilization</vt:lpstr>
      <vt:lpstr> Key Messages</vt:lpstr>
      <vt:lpstr>Role-play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Assessment for and management of PPH</dc:title>
  <dc:creator>Dr. Sunita Dhamija</dc:creator>
  <cp:lastModifiedBy>Jhpiego</cp:lastModifiedBy>
  <cp:revision>138</cp:revision>
  <dcterms:created xsi:type="dcterms:W3CDTF">2006-08-16T00:00:00Z</dcterms:created>
  <dcterms:modified xsi:type="dcterms:W3CDTF">2016-07-18T07:13:35Z</dcterms:modified>
</cp:coreProperties>
</file>