
<file path=[Content_Types].xml><?xml version="1.0" encoding="utf-8"?>
<Types xmlns="http://schemas.openxmlformats.org/package/2006/content-types">
  <Default Extension="png" ContentType="image/png"/>
  <Default Extension="jpeg" ContentType="image/jpeg"/>
  <Default Extension="emf" ContentType="image/x-emf"/>
  <Default Extension="xls" ContentType="application/vnd.ms-excel"/>
  <Default Extension="rels" ContentType="application/vnd.openxmlformats-package.relationships+xml"/>
  <Default Extension="xml" ContentType="application/xml"/>
  <Default Extension="wdp" ContentType="image/vnd.ms-photo"/>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865" r:id="rId1"/>
  </p:sldMasterIdLst>
  <p:notesMasterIdLst>
    <p:notesMasterId r:id="rId11"/>
  </p:notesMasterIdLst>
  <p:sldIdLst>
    <p:sldId id="256" r:id="rId2"/>
    <p:sldId id="297" r:id="rId3"/>
    <p:sldId id="258" r:id="rId4"/>
    <p:sldId id="259" r:id="rId5"/>
    <p:sldId id="299" r:id="rId6"/>
    <p:sldId id="295" r:id="rId7"/>
    <p:sldId id="289" r:id="rId8"/>
    <p:sldId id="301" r:id="rId9"/>
    <p:sldId id="300" r:id="rId1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9432B"/>
    <a:srgbClr val="DDD9C3"/>
    <a:srgbClr val="453D3D"/>
    <a:srgbClr val="000000"/>
    <a:srgbClr val="662C5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2370" autoAdjust="0"/>
  </p:normalViewPr>
  <p:slideViewPr>
    <p:cSldViewPr>
      <p:cViewPr>
        <p:scale>
          <a:sx n="60" d="100"/>
          <a:sy n="60" d="100"/>
        </p:scale>
        <p:origin x="-1560" y="-168"/>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8.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D7EDB02-AB05-4138-87A9-DF2B1EFDA931}" type="datetimeFigureOut">
              <a:rPr lang="en-US" smtClean="0"/>
              <a:t>4/26/2015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1C89C6A-A9EB-4A8D-8CA7-05AF4365635B}" type="slidenum">
              <a:rPr lang="en-US" smtClean="0"/>
              <a:t>‹#›</a:t>
            </a:fld>
            <a:endParaRPr lang="en-US"/>
          </a:p>
        </p:txBody>
      </p:sp>
    </p:spTree>
    <p:extLst>
      <p:ext uri="{BB962C8B-B14F-4D97-AF65-F5344CB8AC3E}">
        <p14:creationId xmlns:p14="http://schemas.microsoft.com/office/powerpoint/2010/main" val="297504027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Importance of hand washing</a:t>
            </a:r>
            <a:r>
              <a:rPr lang="en-US" baseline="0" dirty="0" smtClean="0"/>
              <a:t> will be discussed separately during </a:t>
            </a:r>
            <a:r>
              <a:rPr lang="en-US" baseline="0" smtClean="0"/>
              <a:t>IP session…..</a:t>
            </a:r>
            <a:endParaRPr lang="en-US" dirty="0"/>
          </a:p>
        </p:txBody>
      </p:sp>
      <p:sp>
        <p:nvSpPr>
          <p:cNvPr id="4" name="Slide Number Placeholder 3"/>
          <p:cNvSpPr>
            <a:spLocks noGrp="1"/>
          </p:cNvSpPr>
          <p:nvPr>
            <p:ph type="sldNum" sz="quarter" idx="10"/>
          </p:nvPr>
        </p:nvSpPr>
        <p:spPr/>
        <p:txBody>
          <a:bodyPr/>
          <a:lstStyle/>
          <a:p>
            <a:fld id="{71C89C6A-A9EB-4A8D-8CA7-05AF4365635B}" type="slidenum">
              <a:rPr lang="en-US" smtClean="0"/>
              <a:t>3</a:t>
            </a:fld>
            <a:endParaRPr lang="en-US"/>
          </a:p>
        </p:txBody>
      </p:sp>
    </p:spTree>
    <p:extLst>
      <p:ext uri="{BB962C8B-B14F-4D97-AF65-F5344CB8AC3E}">
        <p14:creationId xmlns:p14="http://schemas.microsoft.com/office/powerpoint/2010/main" val="391989563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2" indent="0" algn="l" defTabSz="914400" rtl="0" eaLnBrk="1" fontAlgn="auto" latinLnBrk="0" hangingPunct="1">
              <a:lnSpc>
                <a:spcPct val="100000"/>
              </a:lnSpc>
              <a:spcBef>
                <a:spcPts val="0"/>
              </a:spcBef>
              <a:spcAft>
                <a:spcPts val="0"/>
              </a:spcAft>
              <a:buClrTx/>
              <a:buSzTx/>
              <a:buFontTx/>
              <a:buNone/>
              <a:tabLst/>
              <a:defRPr/>
            </a:pPr>
            <a:r>
              <a:rPr lang="en-US" sz="1900" dirty="0" smtClean="0"/>
              <a:t>Emotional support by allowing companion (reduces  prolonged labor, operative vaginal delivery, episiotomy, perineal trauma, caesarean section, anxiety and hospital stay)  </a:t>
            </a:r>
          </a:p>
          <a:p>
            <a:pPr marL="0" marR="0" lvl="2" indent="0" algn="l" defTabSz="914400" rtl="0" eaLnBrk="1" fontAlgn="auto" latinLnBrk="0" hangingPunct="1">
              <a:lnSpc>
                <a:spcPct val="100000"/>
              </a:lnSpc>
              <a:spcBef>
                <a:spcPts val="0"/>
              </a:spcBef>
              <a:spcAft>
                <a:spcPts val="0"/>
              </a:spcAft>
              <a:buClrTx/>
              <a:buSzTx/>
              <a:buFontTx/>
              <a:buNone/>
              <a:tabLst/>
              <a:defRPr/>
            </a:pPr>
            <a:r>
              <a:rPr lang="en-US" sz="1900" dirty="0" smtClean="0"/>
              <a:t>6 CLEANS: hands, surface, perineum (nothing unclean into vagina),  cord cut, cord stump, cord tie</a:t>
            </a:r>
          </a:p>
        </p:txBody>
      </p:sp>
      <p:sp>
        <p:nvSpPr>
          <p:cNvPr id="4" name="Slide Number Placeholder 3"/>
          <p:cNvSpPr>
            <a:spLocks noGrp="1"/>
          </p:cNvSpPr>
          <p:nvPr>
            <p:ph type="sldNum" sz="quarter" idx="10"/>
          </p:nvPr>
        </p:nvSpPr>
        <p:spPr/>
        <p:txBody>
          <a:bodyPr/>
          <a:lstStyle/>
          <a:p>
            <a:fld id="{71C89C6A-A9EB-4A8D-8CA7-05AF4365635B}" type="slidenum">
              <a:rPr lang="en-US" smtClean="0"/>
              <a:t>6</a:t>
            </a:fld>
            <a:endParaRPr lang="en-US"/>
          </a:p>
        </p:txBody>
      </p:sp>
    </p:spTree>
    <p:extLst>
      <p:ext uri="{BB962C8B-B14F-4D97-AF65-F5344CB8AC3E}">
        <p14:creationId xmlns:p14="http://schemas.microsoft.com/office/powerpoint/2010/main" val="21948194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7.png"/><Relationship Id="rId1" Type="http://schemas.openxmlformats.org/officeDocument/2006/relationships/slideMaster" Target="../slideMasters/slideMaster1.xml"/><Relationship Id="rId4" Type="http://schemas.openxmlformats.org/officeDocument/2006/relationships/image" Target="../media/image3.jp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3.jp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3.jp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Master" Target="../slideMasters/slideMaster1.xml"/><Relationship Id="rId6" Type="http://schemas.microsoft.com/office/2007/relationships/hdphoto" Target="../media/hdphoto1.wdp"/><Relationship Id="rId5" Type="http://schemas.openxmlformats.org/officeDocument/2006/relationships/image" Target="../media/image6.png"/><Relationship Id="rId4" Type="http://schemas.openxmlformats.org/officeDocument/2006/relationships/image" Target="../media/image3.jp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3.jp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3.jp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3.jp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3.jp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Ref idx="1001">
        <a:schemeClr val="bg1"/>
      </p:bgRef>
    </p:bg>
    <p:spTree>
      <p:nvGrpSpPr>
        <p:cNvPr id="1" name=""/>
        <p:cNvGrpSpPr/>
        <p:nvPr/>
      </p:nvGrpSpPr>
      <p:grpSpPr>
        <a:xfrm>
          <a:off x="0" y="0"/>
          <a:ext cx="0" cy="0"/>
          <a:chOff x="0" y="0"/>
          <a:chExt cx="0" cy="0"/>
        </a:xfrm>
      </p:grpSpPr>
      <p:sp>
        <p:nvSpPr>
          <p:cNvPr id="11" name="Rectangle 10"/>
          <p:cNvSpPr/>
          <p:nvPr/>
        </p:nvSpPr>
        <p:spPr>
          <a:xfrm>
            <a:off x="0" y="0"/>
            <a:ext cx="3409950" cy="6858000"/>
          </a:xfrm>
          <a:prstGeom prst="rect">
            <a:avLst/>
          </a:prstGeom>
          <a:solidFill>
            <a:srgbClr val="DDD9C3">
              <a:alpha val="7529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p:cNvSpPr>
            <a:spLocks noGrp="1"/>
          </p:cNvSpPr>
          <p:nvPr>
            <p:ph type="subTitle" idx="1"/>
          </p:nvPr>
        </p:nvSpPr>
        <p:spPr>
          <a:xfrm>
            <a:off x="3733800" y="3657600"/>
            <a:ext cx="5120640" cy="819150"/>
          </a:xfrm>
        </p:spPr>
        <p:txBody>
          <a:bodyPr>
            <a:normAutofit/>
          </a:bodyPr>
          <a:lstStyle>
            <a:lvl1pPr marL="0" indent="0" algn="l">
              <a:buNone/>
              <a:defRPr sz="2400" b="0" i="0" cap="none" spc="120" baseline="0">
                <a:solidFill>
                  <a:srgbClr val="000000"/>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5" name="Footer Placeholder 4"/>
          <p:cNvSpPr>
            <a:spLocks noGrp="1"/>
          </p:cNvSpPr>
          <p:nvPr>
            <p:ph type="ftr" sz="quarter" idx="11"/>
          </p:nvPr>
        </p:nvSpPr>
        <p:spPr/>
        <p:txBody>
          <a:bodyPr/>
          <a:lstStyle>
            <a:lvl1pPr>
              <a:defRPr>
                <a:solidFill>
                  <a:srgbClr val="000000"/>
                </a:solidFill>
              </a:defRPr>
            </a:lvl1pPr>
          </a:lstStyle>
          <a:p>
            <a:endParaRPr lang="en-US" dirty="0"/>
          </a:p>
        </p:txBody>
      </p:sp>
      <p:sp>
        <p:nvSpPr>
          <p:cNvPr id="6" name="Slide Number Placeholder 5"/>
          <p:cNvSpPr>
            <a:spLocks noGrp="1"/>
          </p:cNvSpPr>
          <p:nvPr>
            <p:ph type="sldNum" sz="quarter" idx="12"/>
          </p:nvPr>
        </p:nvSpPr>
        <p:spPr>
          <a:xfrm>
            <a:off x="7991475" y="6429375"/>
            <a:ext cx="876300" cy="292100"/>
          </a:xfrm>
        </p:spPr>
        <p:txBody>
          <a:bodyPr/>
          <a:lstStyle>
            <a:lvl1pPr>
              <a:defRPr>
                <a:solidFill>
                  <a:srgbClr val="000000"/>
                </a:solidFill>
              </a:defRPr>
            </a:lvl1pPr>
          </a:lstStyle>
          <a:p>
            <a:fld id="{6F42FDE4-A7DD-41A7-A0A6-9B649FB43336}" type="slidenum">
              <a:rPr lang="en-US" smtClean="0"/>
              <a:pPr/>
              <a:t>‹#›</a:t>
            </a:fld>
            <a:endParaRPr lang="en-US" sz="1400" dirty="0"/>
          </a:p>
        </p:txBody>
      </p:sp>
      <p:sp>
        <p:nvSpPr>
          <p:cNvPr id="14" name="Rectangle 13"/>
          <p:cNvSpPr/>
          <p:nvPr userDrawn="1"/>
        </p:nvSpPr>
        <p:spPr>
          <a:xfrm>
            <a:off x="0" y="1600200"/>
            <a:ext cx="9143998" cy="1219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userDrawn="1"/>
        </p:nvSpPr>
        <p:spPr>
          <a:xfrm rot="16200000">
            <a:off x="4038601" y="-2286001"/>
            <a:ext cx="1066800" cy="8991601"/>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itle 9"/>
          <p:cNvSpPr>
            <a:spLocks noGrp="1"/>
          </p:cNvSpPr>
          <p:nvPr>
            <p:ph type="title"/>
          </p:nvPr>
        </p:nvSpPr>
        <p:spPr>
          <a:xfrm>
            <a:off x="152400" y="1752600"/>
            <a:ext cx="8839200" cy="914400"/>
          </a:xfrm>
        </p:spPr>
        <p:txBody>
          <a:bodyPr>
            <a:normAutofit/>
          </a:bodyPr>
          <a:lstStyle>
            <a:lvl1pPr algn="ctr">
              <a:defRPr sz="4000" b="1" cap="all" baseline="0">
                <a:solidFill>
                  <a:schemeClr val="bg1"/>
                </a:solidFill>
              </a:defRPr>
            </a:lvl1pPr>
          </a:lstStyle>
          <a:p>
            <a:r>
              <a:rPr lang="en-US" dirty="0" smtClean="0"/>
              <a:t>Click to edit Master title style</a:t>
            </a:r>
            <a:endParaRPr lang="en-US" dirty="0"/>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657600" y="209725"/>
            <a:ext cx="462194" cy="780875"/>
          </a:xfrm>
          <a:prstGeom prst="rect">
            <a:avLst/>
          </a:prstGeom>
        </p:spPr>
      </p:pic>
      <p:pic>
        <p:nvPicPr>
          <p:cNvPr id="8" name="Picture 7"/>
          <p:cNvPicPr>
            <a:picLocks noChangeAspect="1"/>
          </p:cNvPicPr>
          <p:nvPr userDrawn="1"/>
        </p:nvPicPr>
        <p:blipFill>
          <a:blip r:embed="rId3" cstate="print">
            <a:clrChange>
              <a:clrFrom>
                <a:srgbClr val="FFFFFE"/>
              </a:clrFrom>
              <a:clrTo>
                <a:srgbClr val="FFFFFE">
                  <a:alpha val="0"/>
                </a:srgbClr>
              </a:clrTo>
            </a:clrChange>
            <a:extLst>
              <a:ext uri="{28A0092B-C50C-407E-A947-70E740481C1C}">
                <a14:useLocalDpi xmlns:a14="http://schemas.microsoft.com/office/drawing/2010/main" val="0"/>
              </a:ext>
            </a:extLst>
          </a:blip>
          <a:stretch>
            <a:fillRect/>
          </a:stretch>
        </p:blipFill>
        <p:spPr>
          <a:xfrm>
            <a:off x="4343399" y="243765"/>
            <a:ext cx="838200" cy="727961"/>
          </a:xfrm>
          <a:prstGeom prst="rect">
            <a:avLst/>
          </a:prstGeom>
        </p:spPr>
      </p:pic>
    </p:spTree>
    <p:extLst>
      <p:ext uri="{BB962C8B-B14F-4D97-AF65-F5344CB8AC3E}">
        <p14:creationId xmlns:p14="http://schemas.microsoft.com/office/powerpoint/2010/main" val="2116816445"/>
      </p:ext>
    </p:extLst>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11" name="Rectangle 10"/>
          <p:cNvSpPr/>
          <p:nvPr/>
        </p:nvSpPr>
        <p:spPr>
          <a:xfrm>
            <a:off x="0" y="0"/>
            <a:ext cx="3409950" cy="6858000"/>
          </a:xfrm>
          <a:prstGeom prst="rect">
            <a:avLst/>
          </a:prstGeom>
          <a:solidFill>
            <a:srgbClr val="662C57">
              <a:alpha val="7568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p:cNvSpPr>
            <a:spLocks noGrp="1"/>
          </p:cNvSpPr>
          <p:nvPr>
            <p:ph type="subTitle" idx="1"/>
          </p:nvPr>
        </p:nvSpPr>
        <p:spPr>
          <a:xfrm>
            <a:off x="3733800" y="3657600"/>
            <a:ext cx="5120640" cy="819150"/>
          </a:xfrm>
        </p:spPr>
        <p:txBody>
          <a:bodyPr>
            <a:normAutofit/>
          </a:bodyPr>
          <a:lstStyle>
            <a:lvl1pPr marL="0" indent="0" algn="l">
              <a:buNone/>
              <a:defRPr sz="2400" b="0" i="0" cap="none" spc="120" baseline="0">
                <a:solidFill>
                  <a:srgbClr val="000000"/>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5" name="Footer Placeholder 4"/>
          <p:cNvSpPr>
            <a:spLocks noGrp="1"/>
          </p:cNvSpPr>
          <p:nvPr>
            <p:ph type="ftr" sz="quarter" idx="11"/>
          </p:nvPr>
        </p:nvSpPr>
        <p:spPr/>
        <p:txBody>
          <a:bodyPr/>
          <a:lstStyle>
            <a:lvl1pPr>
              <a:defRPr>
                <a:solidFill>
                  <a:srgbClr val="000000"/>
                </a:solidFill>
              </a:defRPr>
            </a:lvl1pPr>
          </a:lstStyle>
          <a:p>
            <a:endParaRPr lang="en-US" dirty="0"/>
          </a:p>
        </p:txBody>
      </p:sp>
      <p:sp>
        <p:nvSpPr>
          <p:cNvPr id="6" name="Slide Number Placeholder 5"/>
          <p:cNvSpPr>
            <a:spLocks noGrp="1"/>
          </p:cNvSpPr>
          <p:nvPr>
            <p:ph type="sldNum" sz="quarter" idx="12"/>
          </p:nvPr>
        </p:nvSpPr>
        <p:spPr>
          <a:xfrm>
            <a:off x="7991475" y="6429375"/>
            <a:ext cx="876300" cy="292100"/>
          </a:xfrm>
        </p:spPr>
        <p:txBody>
          <a:bodyPr/>
          <a:lstStyle>
            <a:lvl1pPr>
              <a:defRPr>
                <a:solidFill>
                  <a:srgbClr val="000000"/>
                </a:solidFill>
              </a:defRPr>
            </a:lvl1pPr>
          </a:lstStyle>
          <a:p>
            <a:fld id="{6F42FDE4-A7DD-41A7-A0A6-9B649FB43336}" type="slidenum">
              <a:rPr lang="en-US" smtClean="0"/>
              <a:pPr/>
              <a:t>‹#›</a:t>
            </a:fld>
            <a:endParaRPr lang="en-US" sz="1400" dirty="0"/>
          </a:p>
        </p:txBody>
      </p:sp>
      <p:sp>
        <p:nvSpPr>
          <p:cNvPr id="14" name="Rectangle 13"/>
          <p:cNvSpPr/>
          <p:nvPr userDrawn="1"/>
        </p:nvSpPr>
        <p:spPr>
          <a:xfrm>
            <a:off x="0" y="1600200"/>
            <a:ext cx="9143998" cy="1219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userDrawn="1"/>
        </p:nvSpPr>
        <p:spPr>
          <a:xfrm rot="16200000">
            <a:off x="4038601" y="-2286001"/>
            <a:ext cx="1066800" cy="89916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itle 9"/>
          <p:cNvSpPr>
            <a:spLocks noGrp="1"/>
          </p:cNvSpPr>
          <p:nvPr>
            <p:ph type="title"/>
          </p:nvPr>
        </p:nvSpPr>
        <p:spPr>
          <a:xfrm>
            <a:off x="152400" y="1752600"/>
            <a:ext cx="8839200" cy="914400"/>
          </a:xfrm>
        </p:spPr>
        <p:txBody>
          <a:bodyPr>
            <a:normAutofit/>
          </a:bodyPr>
          <a:lstStyle>
            <a:lvl1pPr algn="ctr">
              <a:defRPr sz="4000" b="1" cap="all" baseline="0">
                <a:solidFill>
                  <a:schemeClr val="bg1"/>
                </a:solidFill>
              </a:defRPr>
            </a:lvl1pPr>
          </a:lstStyle>
          <a:p>
            <a:r>
              <a:rPr lang="en-US" dirty="0" smtClean="0"/>
              <a:t>Click to edit Master title style</a:t>
            </a:r>
            <a:endParaRPr lang="en-US" dirty="0"/>
          </a:p>
        </p:txBody>
      </p:sp>
      <p:grpSp>
        <p:nvGrpSpPr>
          <p:cNvPr id="17" name="Group 16"/>
          <p:cNvGrpSpPr/>
          <p:nvPr userDrawn="1"/>
        </p:nvGrpSpPr>
        <p:grpSpPr>
          <a:xfrm>
            <a:off x="3657600" y="209725"/>
            <a:ext cx="3352800" cy="780875"/>
            <a:chOff x="3505200" y="152399"/>
            <a:chExt cx="3352800" cy="780875"/>
          </a:xfrm>
        </p:grpSpPr>
        <p:pic>
          <p:nvPicPr>
            <p:cNvPr id="2" name="Picture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505200" y="240131"/>
              <a:ext cx="1589026" cy="674269"/>
            </a:xfrm>
            <a:prstGeom prst="rect">
              <a:avLst/>
            </a:prstGeom>
          </p:spPr>
        </p:pic>
        <p:pic>
          <p:nvPicPr>
            <p:cNvPr id="7" name="Picture 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334001" y="152399"/>
              <a:ext cx="462194" cy="780875"/>
            </a:xfrm>
            <a:prstGeom prst="rect">
              <a:avLst/>
            </a:prstGeom>
          </p:spPr>
        </p:pic>
        <p:pic>
          <p:nvPicPr>
            <p:cNvPr id="8" name="Picture 7"/>
            <p:cNvPicPr>
              <a:picLocks noChangeAspect="1"/>
            </p:cNvPicPr>
            <p:nvPr userDrawn="1"/>
          </p:nvPicPr>
          <p:blipFill>
            <a:blip r:embed="rId4" cstate="print">
              <a:clrChange>
                <a:clrFrom>
                  <a:srgbClr val="FFFFFE"/>
                </a:clrFrom>
                <a:clrTo>
                  <a:srgbClr val="FFFFFE">
                    <a:alpha val="0"/>
                  </a:srgbClr>
                </a:clrTo>
              </a:clrChange>
              <a:extLst>
                <a:ext uri="{28A0092B-C50C-407E-A947-70E740481C1C}">
                  <a14:useLocalDpi xmlns:a14="http://schemas.microsoft.com/office/drawing/2010/main" val="0"/>
                </a:ext>
              </a:extLst>
            </a:blip>
            <a:stretch>
              <a:fillRect/>
            </a:stretch>
          </p:blipFill>
          <p:spPr>
            <a:xfrm>
              <a:off x="6019800" y="186439"/>
              <a:ext cx="838200" cy="727961"/>
            </a:xfrm>
            <a:prstGeom prst="rect">
              <a:avLst/>
            </a:prstGeom>
          </p:spPr>
        </p:pic>
      </p:gr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lvl1pPr>
              <a:defRPr>
                <a:solidFill>
                  <a:srgbClr val="000000"/>
                </a:solidFill>
              </a:defRPr>
            </a:lvl1pPr>
          </a:lstStyle>
          <a:p>
            <a:endParaRPr lang="en-US" dirty="0"/>
          </a:p>
        </p:txBody>
      </p:sp>
      <p:sp>
        <p:nvSpPr>
          <p:cNvPr id="6" name="Slide Number Placeholder 5"/>
          <p:cNvSpPr>
            <a:spLocks noGrp="1"/>
          </p:cNvSpPr>
          <p:nvPr>
            <p:ph type="sldNum" sz="quarter" idx="12"/>
          </p:nvPr>
        </p:nvSpPr>
        <p:spPr/>
        <p:txBody>
          <a:bodyPr/>
          <a:lstStyle>
            <a:lvl1pPr>
              <a:defRPr>
                <a:solidFill>
                  <a:srgbClr val="000000"/>
                </a:solidFill>
              </a:defRPr>
            </a:lvl1pPr>
          </a:lstStyle>
          <a:p>
            <a:fld id="{B6F15528-21DE-4FAA-801E-634DDDAF4B2B}" type="slidenum">
              <a:rPr lang="en-US" smtClean="0"/>
              <a:pPr/>
              <a:t>‹#›</a:t>
            </a:fld>
            <a:endParaRPr lang="en-US"/>
          </a:p>
        </p:txBody>
      </p:sp>
      <p:sp>
        <p:nvSpPr>
          <p:cNvPr id="31" name="Content Placeholder 30"/>
          <p:cNvSpPr>
            <a:spLocks noGrp="1"/>
          </p:cNvSpPr>
          <p:nvPr>
            <p:ph sz="quarter" idx="13"/>
          </p:nvPr>
        </p:nvSpPr>
        <p:spPr>
          <a:xfrm>
            <a:off x="274320" y="1298448"/>
            <a:ext cx="8595360" cy="4937760"/>
          </a:xfrm>
        </p:spPr>
        <p:txBody>
          <a:bodyPr/>
          <a:lstStyle>
            <a:lvl1pPr>
              <a:buClr>
                <a:srgbClr val="662C57"/>
              </a:buClr>
              <a:defRPr>
                <a:solidFill>
                  <a:srgbClr val="000000"/>
                </a:solidFill>
              </a:defRPr>
            </a:lvl1pPr>
            <a:lvl2pPr>
              <a:buClr>
                <a:srgbClr val="662C57"/>
              </a:buClr>
              <a:defRPr>
                <a:solidFill>
                  <a:srgbClr val="000000"/>
                </a:solidFill>
              </a:defRPr>
            </a:lvl2pPr>
            <a:lvl3pPr>
              <a:buClr>
                <a:srgbClr val="662C57"/>
              </a:buClr>
              <a:defRPr>
                <a:solidFill>
                  <a:srgbClr val="000000"/>
                </a:solidFill>
              </a:defRPr>
            </a:lvl3pPr>
            <a:lvl4pPr>
              <a:buClr>
                <a:srgbClr val="662C57"/>
              </a:buClr>
              <a:defRPr>
                <a:solidFill>
                  <a:srgbClr val="000000"/>
                </a:solidFill>
              </a:defRPr>
            </a:lvl4pPr>
            <a:lvl5pPr>
              <a:buClr>
                <a:srgbClr val="662C57"/>
              </a:buClr>
              <a:defRPr>
                <a:solidFill>
                  <a:srgbClr val="000000"/>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Rectangle 7"/>
          <p:cNvSpPr/>
          <p:nvPr userDrawn="1"/>
        </p:nvSpPr>
        <p:spPr>
          <a:xfrm rot="5400000">
            <a:off x="4114449" y="-3886550"/>
            <a:ext cx="914402" cy="9144701"/>
          </a:xfrm>
          <a:prstGeom prst="rect">
            <a:avLst/>
          </a:prstGeom>
          <a:solidFill>
            <a:srgbClr val="662C57">
              <a:alpha val="7568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itle Placeholder 1"/>
          <p:cNvSpPr>
            <a:spLocks noGrp="1"/>
          </p:cNvSpPr>
          <p:nvPr>
            <p:ph type="title"/>
          </p:nvPr>
        </p:nvSpPr>
        <p:spPr>
          <a:xfrm>
            <a:off x="276225" y="228601"/>
            <a:ext cx="8591550" cy="914402"/>
          </a:xfrm>
          <a:prstGeom prst="rect">
            <a:avLst/>
          </a:prstGeom>
        </p:spPr>
        <p:txBody>
          <a:bodyPr vert="horz" lIns="91440" tIns="45720" rIns="91440" bIns="45720" rtlCol="0" anchor="b" anchorCtr="0">
            <a:normAutofit/>
          </a:bodyPr>
          <a:lstStyle>
            <a:lvl1pPr algn="ctr">
              <a:defRPr b="1">
                <a:solidFill>
                  <a:schemeClr val="bg1"/>
                </a:solidFill>
              </a:defRPr>
            </a:lvl1pPr>
          </a:lstStyle>
          <a:p>
            <a:r>
              <a:rPr lang="en-US" dirty="0" smtClean="0"/>
              <a:t>Click to edit Master title style</a:t>
            </a:r>
            <a:endParaRPr lang="en-US" dirty="0"/>
          </a:p>
        </p:txBody>
      </p:sp>
      <p:grpSp>
        <p:nvGrpSpPr>
          <p:cNvPr id="11" name="Group 10"/>
          <p:cNvGrpSpPr/>
          <p:nvPr userDrawn="1"/>
        </p:nvGrpSpPr>
        <p:grpSpPr>
          <a:xfrm>
            <a:off x="304800" y="6172200"/>
            <a:ext cx="2209799" cy="514668"/>
            <a:chOff x="3505200" y="152399"/>
            <a:chExt cx="3352800" cy="780875"/>
          </a:xfrm>
        </p:grpSpPr>
        <p:pic>
          <p:nvPicPr>
            <p:cNvPr id="12" name="Picture 1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505200" y="240131"/>
              <a:ext cx="1589026" cy="674269"/>
            </a:xfrm>
            <a:prstGeom prst="rect">
              <a:avLst/>
            </a:prstGeom>
          </p:spPr>
        </p:pic>
        <p:pic>
          <p:nvPicPr>
            <p:cNvPr id="13" name="Picture 12"/>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334001" y="152399"/>
              <a:ext cx="462194" cy="780875"/>
            </a:xfrm>
            <a:prstGeom prst="rect">
              <a:avLst/>
            </a:prstGeom>
          </p:spPr>
        </p:pic>
        <p:pic>
          <p:nvPicPr>
            <p:cNvPr id="14" name="Picture 13"/>
            <p:cNvPicPr>
              <a:picLocks noChangeAspect="1"/>
            </p:cNvPicPr>
            <p:nvPr userDrawn="1"/>
          </p:nvPicPr>
          <p:blipFill>
            <a:blip r:embed="rId4" cstate="print">
              <a:clrChange>
                <a:clrFrom>
                  <a:srgbClr val="FFFFFE"/>
                </a:clrFrom>
                <a:clrTo>
                  <a:srgbClr val="FFFFFE">
                    <a:alpha val="0"/>
                  </a:srgbClr>
                </a:clrTo>
              </a:clrChange>
              <a:extLst>
                <a:ext uri="{28A0092B-C50C-407E-A947-70E740481C1C}">
                  <a14:useLocalDpi xmlns:a14="http://schemas.microsoft.com/office/drawing/2010/main" val="0"/>
                </a:ext>
              </a:extLst>
            </a:blip>
            <a:stretch>
              <a:fillRect/>
            </a:stretch>
          </p:blipFill>
          <p:spPr>
            <a:xfrm>
              <a:off x="6019800" y="186439"/>
              <a:ext cx="838200" cy="727961"/>
            </a:xfrm>
            <a:prstGeom prst="rect">
              <a:avLst/>
            </a:prstGeom>
          </p:spPr>
        </p:pic>
      </p:gr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2_Title Slide">
    <p:spTree>
      <p:nvGrpSpPr>
        <p:cNvPr id="1" name=""/>
        <p:cNvGrpSpPr/>
        <p:nvPr/>
      </p:nvGrpSpPr>
      <p:grpSpPr>
        <a:xfrm>
          <a:off x="0" y="0"/>
          <a:ext cx="0" cy="0"/>
          <a:chOff x="0" y="0"/>
          <a:chExt cx="0" cy="0"/>
        </a:xfrm>
      </p:grpSpPr>
      <p:sp>
        <p:nvSpPr>
          <p:cNvPr id="8" name="Rectangle 7"/>
          <p:cNvSpPr/>
          <p:nvPr/>
        </p:nvSpPr>
        <p:spPr>
          <a:xfrm>
            <a:off x="76201" y="76201"/>
            <a:ext cx="8991600" cy="67056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p:cNvSpPr>
            <a:spLocks noGrp="1"/>
          </p:cNvSpPr>
          <p:nvPr>
            <p:ph type="subTitle" idx="1"/>
          </p:nvPr>
        </p:nvSpPr>
        <p:spPr>
          <a:xfrm>
            <a:off x="304800" y="3886200"/>
            <a:ext cx="1981200" cy="1828800"/>
          </a:xfrm>
        </p:spPr>
        <p:txBody>
          <a:bodyPr anchor="ctr">
            <a:normAutofit/>
          </a:bodyPr>
          <a:lstStyle>
            <a:lvl1pPr marL="0" indent="0" algn="l">
              <a:buNone/>
              <a:defRPr sz="19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10" name="Date Placeholder 9"/>
          <p:cNvSpPr>
            <a:spLocks noGrp="1"/>
          </p:cNvSpPr>
          <p:nvPr>
            <p:ph type="dt" sz="half" idx="10"/>
          </p:nvPr>
        </p:nvSpPr>
        <p:spPr/>
        <p:txBody>
          <a:bodyPr/>
          <a:lstStyle>
            <a:lvl1pPr>
              <a:defRPr>
                <a:solidFill>
                  <a:schemeClr val="bg2"/>
                </a:solidFill>
              </a:defRPr>
            </a:lvl1pPr>
          </a:lstStyle>
          <a:p>
            <a:endParaRPr lang="en-US"/>
          </a:p>
        </p:txBody>
      </p:sp>
      <p:sp>
        <p:nvSpPr>
          <p:cNvPr id="11" name="Slide Number Placeholder 10"/>
          <p:cNvSpPr>
            <a:spLocks noGrp="1"/>
          </p:cNvSpPr>
          <p:nvPr>
            <p:ph type="sldNum" sz="quarter" idx="11"/>
          </p:nvPr>
        </p:nvSpPr>
        <p:spPr/>
        <p:txBody>
          <a:bodyPr/>
          <a:lstStyle>
            <a:lvl1pPr>
              <a:defRPr>
                <a:solidFill>
                  <a:srgbClr val="FFFFFF"/>
                </a:solidFill>
              </a:defRPr>
            </a:lvl1pPr>
          </a:lstStyle>
          <a:p>
            <a:fld id="{6F42FDE4-A7DD-41A7-A0A6-9B649FB43336}" type="slidenum">
              <a:rPr kumimoji="0" lang="en-US" smtClean="0"/>
              <a:t>‹#›</a:t>
            </a:fld>
            <a:endParaRPr kumimoji="0" lang="en-US" sz="1400" dirty="0">
              <a:solidFill>
                <a:srgbClr val="FFFFFF"/>
              </a:solidFill>
            </a:endParaRPr>
          </a:p>
        </p:txBody>
      </p:sp>
      <p:sp>
        <p:nvSpPr>
          <p:cNvPr id="12" name="Footer Placeholder 11"/>
          <p:cNvSpPr>
            <a:spLocks noGrp="1"/>
          </p:cNvSpPr>
          <p:nvPr>
            <p:ph type="ftr" sz="quarter" idx="12"/>
          </p:nvPr>
        </p:nvSpPr>
        <p:spPr/>
        <p:txBody>
          <a:bodyPr/>
          <a:lstStyle>
            <a:lvl1pPr>
              <a:defRPr>
                <a:solidFill>
                  <a:schemeClr val="bg2"/>
                </a:solidFill>
              </a:defRPr>
            </a:lvl1pPr>
          </a:lstStyle>
          <a:p>
            <a:endParaRPr kumimoji="0" lang="en-US"/>
          </a:p>
        </p:txBody>
      </p:sp>
      <p:sp>
        <p:nvSpPr>
          <p:cNvPr id="9" name="Rectangle 8"/>
          <p:cNvSpPr/>
          <p:nvPr userDrawn="1"/>
        </p:nvSpPr>
        <p:spPr>
          <a:xfrm>
            <a:off x="0" y="1066800"/>
            <a:ext cx="9143998" cy="1219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userDrawn="1"/>
        </p:nvSpPr>
        <p:spPr>
          <a:xfrm rot="16200000">
            <a:off x="4038601" y="-2819401"/>
            <a:ext cx="1066800" cy="89916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itle 12"/>
          <p:cNvSpPr>
            <a:spLocks noGrp="1"/>
          </p:cNvSpPr>
          <p:nvPr>
            <p:ph type="title"/>
          </p:nvPr>
        </p:nvSpPr>
        <p:spPr>
          <a:xfrm>
            <a:off x="152400" y="1219200"/>
            <a:ext cx="8839200" cy="914400"/>
          </a:xfrm>
        </p:spPr>
        <p:txBody>
          <a:bodyPr/>
          <a:lstStyle>
            <a:lvl1pPr algn="l">
              <a:defRPr sz="4000" spc="150" baseline="0"/>
            </a:lvl1pPr>
          </a:lstStyle>
          <a:p>
            <a:r>
              <a:rPr lang="en-US" dirty="0" smtClean="0"/>
              <a:t>Click to edit Master title style</a:t>
            </a:r>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3_Title Slide">
    <p:spTree>
      <p:nvGrpSpPr>
        <p:cNvPr id="1" name=""/>
        <p:cNvGrpSpPr/>
        <p:nvPr/>
      </p:nvGrpSpPr>
      <p:grpSpPr>
        <a:xfrm>
          <a:off x="0" y="0"/>
          <a:ext cx="0" cy="0"/>
          <a:chOff x="0" y="0"/>
          <a:chExt cx="0" cy="0"/>
        </a:xfrm>
      </p:grpSpPr>
      <p:sp>
        <p:nvSpPr>
          <p:cNvPr id="10" name="Rectangle 9"/>
          <p:cNvSpPr/>
          <p:nvPr userDrawn="1"/>
        </p:nvSpPr>
        <p:spPr>
          <a:xfrm>
            <a:off x="0" y="-304800"/>
            <a:ext cx="9144000" cy="1447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2"/>
          <p:cNvSpPr>
            <a:spLocks noGrp="1" noChangeArrowheads="1"/>
          </p:cNvSpPr>
          <p:nvPr>
            <p:ph type="ctrTitle"/>
          </p:nvPr>
        </p:nvSpPr>
        <p:spPr>
          <a:xfrm>
            <a:off x="2209800" y="2130425"/>
            <a:ext cx="6248400" cy="1470025"/>
          </a:xfrm>
          <a:prstGeom prst="rect">
            <a:avLst/>
          </a:prstGeom>
        </p:spPr>
        <p:txBody>
          <a:bodyPr/>
          <a:lstStyle>
            <a:lvl1pPr algn="r">
              <a:defRPr sz="3200" b="1">
                <a:solidFill>
                  <a:srgbClr val="453D3D"/>
                </a:solidFill>
                <a:latin typeface="Helvetica" panose="020B0604020202030204" pitchFamily="34" charset="0"/>
              </a:defRPr>
            </a:lvl1pPr>
          </a:lstStyle>
          <a:p>
            <a:pPr lvl="0"/>
            <a:r>
              <a:rPr lang="en-US" noProof="0" dirty="0" smtClean="0"/>
              <a:t>Click to edit Master title style</a:t>
            </a:r>
          </a:p>
        </p:txBody>
      </p:sp>
      <p:sp>
        <p:nvSpPr>
          <p:cNvPr id="9" name="Rectangle 3"/>
          <p:cNvSpPr>
            <a:spLocks noGrp="1" noChangeArrowheads="1"/>
          </p:cNvSpPr>
          <p:nvPr>
            <p:ph type="subTitle" idx="1"/>
          </p:nvPr>
        </p:nvSpPr>
        <p:spPr>
          <a:xfrm>
            <a:off x="3048000" y="3886200"/>
            <a:ext cx="5410200" cy="1143000"/>
          </a:xfrm>
          <a:prstGeom prst="rect">
            <a:avLst/>
          </a:prstGeom>
        </p:spPr>
        <p:txBody>
          <a:bodyPr/>
          <a:lstStyle>
            <a:lvl1pPr marL="0" indent="0" algn="r">
              <a:buFont typeface="Wingdings" pitchFamily="2" charset="2"/>
              <a:buNone/>
              <a:defRPr sz="1800" b="1">
                <a:solidFill>
                  <a:srgbClr val="453D3D"/>
                </a:solidFill>
                <a:latin typeface="Helvetica" panose="020B0604020202030204" pitchFamily="34" charset="0"/>
              </a:defRPr>
            </a:lvl1pPr>
          </a:lstStyle>
          <a:p>
            <a:pPr lvl="0"/>
            <a:r>
              <a:rPr lang="en-US" noProof="0" dirty="0" smtClean="0"/>
              <a:t>Click to edit Master subtitle style</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8" name="Rectangle 7"/>
          <p:cNvSpPr/>
          <p:nvPr userDrawn="1"/>
        </p:nvSpPr>
        <p:spPr>
          <a:xfrm rot="5400000">
            <a:off x="4114449" y="-3886550"/>
            <a:ext cx="914402" cy="9144701"/>
          </a:xfrm>
          <a:prstGeom prst="rect">
            <a:avLst/>
          </a:prstGeom>
          <a:solidFill>
            <a:srgbClr val="DDD9C3">
              <a:alpha val="7568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Footer Placeholder 4"/>
          <p:cNvSpPr>
            <a:spLocks noGrp="1"/>
          </p:cNvSpPr>
          <p:nvPr>
            <p:ph type="ftr" sz="quarter" idx="11"/>
          </p:nvPr>
        </p:nvSpPr>
        <p:spPr/>
        <p:txBody>
          <a:bodyPr/>
          <a:lstStyle>
            <a:lvl1pPr>
              <a:defRPr>
                <a:solidFill>
                  <a:srgbClr val="000000"/>
                </a:solidFill>
              </a:defRPr>
            </a:lvl1pPr>
          </a:lstStyle>
          <a:p>
            <a:endParaRPr lang="en-US" dirty="0"/>
          </a:p>
        </p:txBody>
      </p:sp>
      <p:sp>
        <p:nvSpPr>
          <p:cNvPr id="6" name="Slide Number Placeholder 5"/>
          <p:cNvSpPr>
            <a:spLocks noGrp="1"/>
          </p:cNvSpPr>
          <p:nvPr>
            <p:ph type="sldNum" sz="quarter" idx="12"/>
          </p:nvPr>
        </p:nvSpPr>
        <p:spPr/>
        <p:txBody>
          <a:bodyPr/>
          <a:lstStyle>
            <a:lvl1pPr>
              <a:defRPr>
                <a:solidFill>
                  <a:srgbClr val="000000"/>
                </a:solidFill>
              </a:defRPr>
            </a:lvl1pPr>
          </a:lstStyle>
          <a:p>
            <a:fld id="{B6F15528-21DE-4FAA-801E-634DDDAF4B2B}" type="slidenum">
              <a:rPr lang="en-US" smtClean="0"/>
              <a:pPr/>
              <a:t>‹#›</a:t>
            </a:fld>
            <a:endParaRPr lang="en-US"/>
          </a:p>
        </p:txBody>
      </p:sp>
      <p:sp>
        <p:nvSpPr>
          <p:cNvPr id="31" name="Content Placeholder 30"/>
          <p:cNvSpPr>
            <a:spLocks noGrp="1"/>
          </p:cNvSpPr>
          <p:nvPr>
            <p:ph sz="quarter" idx="13"/>
          </p:nvPr>
        </p:nvSpPr>
        <p:spPr>
          <a:xfrm>
            <a:off x="274320" y="1298448"/>
            <a:ext cx="8595360" cy="4937760"/>
          </a:xfrm>
        </p:spPr>
        <p:txBody>
          <a:bodyPr/>
          <a:lstStyle>
            <a:lvl1pPr>
              <a:buClr>
                <a:srgbClr val="A9432B"/>
              </a:buClr>
              <a:defRPr>
                <a:solidFill>
                  <a:srgbClr val="000000"/>
                </a:solidFill>
              </a:defRPr>
            </a:lvl1pPr>
            <a:lvl2pPr>
              <a:buClr>
                <a:srgbClr val="A9432B"/>
              </a:buClr>
              <a:defRPr>
                <a:solidFill>
                  <a:srgbClr val="000000"/>
                </a:solidFill>
              </a:defRPr>
            </a:lvl2pPr>
            <a:lvl3pPr>
              <a:buClr>
                <a:srgbClr val="A9432B"/>
              </a:buClr>
              <a:defRPr>
                <a:solidFill>
                  <a:srgbClr val="000000"/>
                </a:solidFill>
              </a:defRPr>
            </a:lvl3pPr>
            <a:lvl4pPr>
              <a:buClr>
                <a:srgbClr val="A9432B"/>
              </a:buClr>
              <a:defRPr>
                <a:solidFill>
                  <a:srgbClr val="000000"/>
                </a:solidFill>
              </a:defRPr>
            </a:lvl4pPr>
            <a:lvl5pPr>
              <a:buClr>
                <a:srgbClr val="A9432B"/>
              </a:buClr>
              <a:defRPr>
                <a:solidFill>
                  <a:srgbClr val="000000"/>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Title Placeholder 1"/>
          <p:cNvSpPr>
            <a:spLocks noGrp="1"/>
          </p:cNvSpPr>
          <p:nvPr>
            <p:ph type="title"/>
          </p:nvPr>
        </p:nvSpPr>
        <p:spPr>
          <a:xfrm>
            <a:off x="276225" y="228601"/>
            <a:ext cx="8591550" cy="838199"/>
          </a:xfrm>
          <a:prstGeom prst="rect">
            <a:avLst/>
          </a:prstGeom>
        </p:spPr>
        <p:txBody>
          <a:bodyPr vert="horz" lIns="91440" tIns="45720" rIns="91440" bIns="45720" rtlCol="0" anchor="b" anchorCtr="0">
            <a:normAutofit/>
          </a:bodyPr>
          <a:lstStyle>
            <a:lvl1pPr algn="ctr">
              <a:defRPr b="1">
                <a:solidFill>
                  <a:srgbClr val="A9432B"/>
                </a:solidFill>
              </a:defRPr>
            </a:lvl1pPr>
          </a:lstStyle>
          <a:p>
            <a:r>
              <a:rPr lang="en-US" dirty="0" smtClean="0"/>
              <a:t>Click to edit Master title style</a:t>
            </a:r>
            <a:endParaRPr lang="en-US" dirty="0"/>
          </a:p>
        </p:txBody>
      </p:sp>
      <p:pic>
        <p:nvPicPr>
          <p:cNvPr id="13" name="Picture 1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81000" y="6172200"/>
            <a:ext cx="304628" cy="514668"/>
          </a:xfrm>
          <a:prstGeom prst="rect">
            <a:avLst/>
          </a:prstGeom>
        </p:spPr>
      </p:pic>
      <p:pic>
        <p:nvPicPr>
          <p:cNvPr id="14" name="Picture 13"/>
          <p:cNvPicPr>
            <a:picLocks noChangeAspect="1"/>
          </p:cNvPicPr>
          <p:nvPr userDrawn="1"/>
        </p:nvPicPr>
        <p:blipFill>
          <a:blip r:embed="rId3" cstate="print">
            <a:clrChange>
              <a:clrFrom>
                <a:srgbClr val="FFFFFE"/>
              </a:clrFrom>
              <a:clrTo>
                <a:srgbClr val="FFFFFE">
                  <a:alpha val="0"/>
                </a:srgbClr>
              </a:clrTo>
            </a:clrChange>
            <a:extLst>
              <a:ext uri="{28A0092B-C50C-407E-A947-70E740481C1C}">
                <a14:useLocalDpi xmlns:a14="http://schemas.microsoft.com/office/drawing/2010/main" val="0"/>
              </a:ext>
            </a:extLst>
          </a:blip>
          <a:stretch>
            <a:fillRect/>
          </a:stretch>
        </p:blipFill>
        <p:spPr>
          <a:xfrm>
            <a:off x="833003" y="6194635"/>
            <a:ext cx="552450" cy="479793"/>
          </a:xfrm>
          <a:prstGeom prst="rect">
            <a:avLst/>
          </a:prstGeom>
        </p:spPr>
      </p:pic>
    </p:spTree>
    <p:extLst>
      <p:ext uri="{BB962C8B-B14F-4D97-AF65-F5344CB8AC3E}">
        <p14:creationId xmlns:p14="http://schemas.microsoft.com/office/powerpoint/2010/main" val="29547478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9" name="Rectangle 8"/>
          <p:cNvSpPr/>
          <p:nvPr/>
        </p:nvSpPr>
        <p:spPr>
          <a:xfrm>
            <a:off x="0" y="0"/>
            <a:ext cx="3409950" cy="6858000"/>
          </a:xfrm>
          <a:prstGeom prst="rect">
            <a:avLst/>
          </a:prstGeom>
          <a:solidFill>
            <a:srgbClr val="662C57">
              <a:alpha val="7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Footer Placeholder 4"/>
          <p:cNvSpPr>
            <a:spLocks noGrp="1"/>
          </p:cNvSpPr>
          <p:nvPr>
            <p:ph type="ftr" sz="quarter" idx="11"/>
          </p:nvPr>
        </p:nvSpPr>
        <p:spPr/>
        <p:txBody>
          <a:bodyPr/>
          <a:lstStyle>
            <a:lvl1pPr>
              <a:defRPr>
                <a:solidFill>
                  <a:srgbClr val="000000"/>
                </a:solidFill>
              </a:defRPr>
            </a:lvl1pPr>
          </a:lstStyle>
          <a:p>
            <a:endParaRPr lang="en-US"/>
          </a:p>
        </p:txBody>
      </p:sp>
      <p:sp>
        <p:nvSpPr>
          <p:cNvPr id="6" name="Slide Number Placeholder 5"/>
          <p:cNvSpPr>
            <a:spLocks noGrp="1"/>
          </p:cNvSpPr>
          <p:nvPr>
            <p:ph type="sldNum" sz="quarter" idx="12"/>
          </p:nvPr>
        </p:nvSpPr>
        <p:spPr/>
        <p:txBody>
          <a:bodyPr/>
          <a:lstStyle>
            <a:lvl1pPr>
              <a:defRPr>
                <a:solidFill>
                  <a:srgbClr val="000000"/>
                </a:solidFill>
              </a:defRPr>
            </a:lvl1pPr>
          </a:lstStyle>
          <a:p>
            <a:fld id="{B6F15528-21DE-4FAA-801E-634DDDAF4B2B}" type="slidenum">
              <a:rPr lang="en-US" smtClean="0"/>
              <a:pPr/>
              <a:t>‹#›</a:t>
            </a:fld>
            <a:endParaRPr lang="en-US"/>
          </a:p>
        </p:txBody>
      </p:sp>
      <p:sp>
        <p:nvSpPr>
          <p:cNvPr id="15" name="Subtitle 2"/>
          <p:cNvSpPr>
            <a:spLocks noGrp="1"/>
          </p:cNvSpPr>
          <p:nvPr>
            <p:ph type="subTitle" idx="1"/>
          </p:nvPr>
        </p:nvSpPr>
        <p:spPr>
          <a:xfrm>
            <a:off x="3743324" y="1400174"/>
            <a:ext cx="5120640" cy="1476375"/>
          </a:xfrm>
        </p:spPr>
        <p:txBody>
          <a:bodyPr anchor="b" anchorCtr="0">
            <a:normAutofit/>
          </a:bodyPr>
          <a:lstStyle>
            <a:lvl1pPr marL="0" indent="0" algn="l">
              <a:buNone/>
              <a:defRPr sz="2400" b="0" i="0" cap="none" spc="120" baseline="0">
                <a:solidFill>
                  <a:srgbClr val="000000"/>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12" name="Title 11"/>
          <p:cNvSpPr>
            <a:spLocks noGrp="1"/>
          </p:cNvSpPr>
          <p:nvPr>
            <p:ph type="title"/>
          </p:nvPr>
        </p:nvSpPr>
        <p:spPr>
          <a:xfrm>
            <a:off x="3733800" y="2895599"/>
            <a:ext cx="5129543" cy="2667001"/>
          </a:xfrm>
        </p:spPr>
        <p:txBody>
          <a:bodyPr anchor="t">
            <a:normAutofit/>
          </a:bodyPr>
          <a:lstStyle>
            <a:lvl1pPr>
              <a:defRPr kumimoji="0" lang="en-US" sz="4000" b="0" i="0" u="none" strike="noStrike" kern="1200" cap="all" spc="0" normalizeH="0" baseline="0" noProof="0" dirty="0" smtClean="0">
                <a:ln>
                  <a:noFill/>
                </a:ln>
                <a:solidFill>
                  <a:srgbClr val="000000"/>
                </a:solidFill>
                <a:effectLst/>
                <a:uLnTx/>
                <a:uFillTx/>
                <a:latin typeface="+mj-lt"/>
                <a:ea typeface="+mj-ea"/>
                <a:cs typeface="Tunga" pitchFamily="2"/>
              </a:defRPr>
            </a:lvl1pPr>
          </a:lstStyle>
          <a:p>
            <a:r>
              <a:rPr lang="en-US" dirty="0" smtClean="0"/>
              <a:t>Click to edit Master title style</a:t>
            </a:r>
            <a:endParaRPr lang="en-US" dirty="0"/>
          </a:p>
        </p:txBody>
      </p:sp>
    </p:spTree>
    <p:extLst>
      <p:ext uri="{BB962C8B-B14F-4D97-AF65-F5344CB8AC3E}">
        <p14:creationId xmlns:p14="http://schemas.microsoft.com/office/powerpoint/2010/main" val="7434766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8" name="Rectangle 7"/>
          <p:cNvSpPr/>
          <p:nvPr userDrawn="1"/>
        </p:nvSpPr>
        <p:spPr>
          <a:xfrm rot="5400000">
            <a:off x="4114449" y="-3886550"/>
            <a:ext cx="914402" cy="9144701"/>
          </a:xfrm>
          <a:prstGeom prst="rect">
            <a:avLst/>
          </a:prstGeom>
          <a:solidFill>
            <a:srgbClr val="662C57">
              <a:alpha val="7568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
        <p:nvSpPr>
          <p:cNvPr id="12" name="Content Placeholder 11"/>
          <p:cNvSpPr>
            <a:spLocks noGrp="1"/>
          </p:cNvSpPr>
          <p:nvPr>
            <p:ph sz="quarter" idx="13"/>
          </p:nvPr>
        </p:nvSpPr>
        <p:spPr>
          <a:xfrm>
            <a:off x="276225" y="1298448"/>
            <a:ext cx="4251960" cy="4937760"/>
          </a:xfrm>
        </p:spPr>
        <p:txBody>
          <a:bodyPr>
            <a:normAutofit/>
          </a:bodyPr>
          <a:lstStyle>
            <a:lvl1pPr>
              <a:buClr>
                <a:srgbClr val="662C57"/>
              </a:buClr>
              <a:defRPr sz="2000">
                <a:solidFill>
                  <a:srgbClr val="000000"/>
                </a:solidFill>
              </a:defRPr>
            </a:lvl1pPr>
            <a:lvl2pPr>
              <a:buClr>
                <a:srgbClr val="662C57"/>
              </a:buClr>
              <a:defRPr sz="1800">
                <a:solidFill>
                  <a:srgbClr val="000000"/>
                </a:solidFill>
              </a:defRPr>
            </a:lvl2pPr>
            <a:lvl3pPr>
              <a:buClr>
                <a:srgbClr val="662C57"/>
              </a:buClr>
              <a:defRPr sz="1600">
                <a:solidFill>
                  <a:srgbClr val="000000"/>
                </a:solidFill>
              </a:defRPr>
            </a:lvl3pPr>
            <a:lvl4pPr>
              <a:buClr>
                <a:srgbClr val="662C57"/>
              </a:buClr>
              <a:defRPr sz="1600">
                <a:solidFill>
                  <a:srgbClr val="000000"/>
                </a:solidFill>
              </a:defRPr>
            </a:lvl4pPr>
            <a:lvl5pPr>
              <a:buClr>
                <a:srgbClr val="662C57"/>
              </a:buClr>
              <a:defRPr sz="1600">
                <a:solidFill>
                  <a:srgbClr val="000000"/>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3" name="Content Placeholder 11"/>
          <p:cNvSpPr>
            <a:spLocks noGrp="1"/>
          </p:cNvSpPr>
          <p:nvPr>
            <p:ph sz="quarter" idx="14"/>
          </p:nvPr>
        </p:nvSpPr>
        <p:spPr>
          <a:xfrm>
            <a:off x="4615815" y="1298448"/>
            <a:ext cx="4251960" cy="4937760"/>
          </a:xfrm>
        </p:spPr>
        <p:txBody>
          <a:bodyPr>
            <a:normAutofit/>
          </a:bodyPr>
          <a:lstStyle>
            <a:lvl1pPr>
              <a:buClr>
                <a:srgbClr val="662C57"/>
              </a:buClr>
              <a:defRPr sz="2000">
                <a:solidFill>
                  <a:srgbClr val="000000"/>
                </a:solidFill>
              </a:defRPr>
            </a:lvl1pPr>
            <a:lvl2pPr>
              <a:buClr>
                <a:srgbClr val="662C57"/>
              </a:buClr>
              <a:defRPr sz="1800">
                <a:solidFill>
                  <a:srgbClr val="000000"/>
                </a:solidFill>
              </a:defRPr>
            </a:lvl2pPr>
            <a:lvl3pPr>
              <a:buClr>
                <a:srgbClr val="662C57"/>
              </a:buClr>
              <a:defRPr sz="1600">
                <a:solidFill>
                  <a:srgbClr val="000000"/>
                </a:solidFill>
              </a:defRPr>
            </a:lvl3pPr>
            <a:lvl4pPr>
              <a:buClr>
                <a:srgbClr val="662C57"/>
              </a:buClr>
              <a:defRPr sz="1600">
                <a:solidFill>
                  <a:srgbClr val="000000"/>
                </a:solidFill>
              </a:defRPr>
            </a:lvl4pPr>
            <a:lvl5pPr>
              <a:buClr>
                <a:srgbClr val="662C57"/>
              </a:buClr>
              <a:defRPr sz="1600">
                <a:solidFill>
                  <a:srgbClr val="000000"/>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grpSp>
        <p:nvGrpSpPr>
          <p:cNvPr id="10" name="Group 9"/>
          <p:cNvGrpSpPr/>
          <p:nvPr userDrawn="1"/>
        </p:nvGrpSpPr>
        <p:grpSpPr>
          <a:xfrm>
            <a:off x="304800" y="6172200"/>
            <a:ext cx="2209799" cy="514668"/>
            <a:chOff x="3505200" y="152399"/>
            <a:chExt cx="3352800" cy="780875"/>
          </a:xfrm>
        </p:grpSpPr>
        <p:pic>
          <p:nvPicPr>
            <p:cNvPr id="11" name="Picture 1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505200" y="240131"/>
              <a:ext cx="1589026" cy="674269"/>
            </a:xfrm>
            <a:prstGeom prst="rect">
              <a:avLst/>
            </a:prstGeom>
          </p:spPr>
        </p:pic>
        <p:pic>
          <p:nvPicPr>
            <p:cNvPr id="14" name="Picture 13"/>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334001" y="152399"/>
              <a:ext cx="462194" cy="780875"/>
            </a:xfrm>
            <a:prstGeom prst="rect">
              <a:avLst/>
            </a:prstGeom>
          </p:spPr>
        </p:pic>
        <p:pic>
          <p:nvPicPr>
            <p:cNvPr id="15" name="Picture 14"/>
            <p:cNvPicPr>
              <a:picLocks noChangeAspect="1"/>
            </p:cNvPicPr>
            <p:nvPr userDrawn="1"/>
          </p:nvPicPr>
          <p:blipFill>
            <a:blip r:embed="rId4" cstate="print">
              <a:clrChange>
                <a:clrFrom>
                  <a:srgbClr val="FFFFFE"/>
                </a:clrFrom>
                <a:clrTo>
                  <a:srgbClr val="FFFFFE">
                    <a:alpha val="0"/>
                  </a:srgbClr>
                </a:clrTo>
              </a:clrChange>
              <a:extLst>
                <a:ext uri="{28A0092B-C50C-407E-A947-70E740481C1C}">
                  <a14:useLocalDpi xmlns:a14="http://schemas.microsoft.com/office/drawing/2010/main" val="0"/>
                </a:ext>
              </a:extLst>
            </a:blip>
            <a:stretch>
              <a:fillRect/>
            </a:stretch>
          </p:blipFill>
          <p:spPr>
            <a:xfrm>
              <a:off x="6019800" y="186439"/>
              <a:ext cx="838200" cy="727961"/>
            </a:xfrm>
            <a:prstGeom prst="rect">
              <a:avLst/>
            </a:prstGeom>
          </p:spPr>
        </p:pic>
      </p:grpSp>
      <p:sp>
        <p:nvSpPr>
          <p:cNvPr id="16" name="Rectangle 15"/>
          <p:cNvSpPr/>
          <p:nvPr userDrawn="1"/>
        </p:nvSpPr>
        <p:spPr>
          <a:xfrm rot="5400000">
            <a:off x="4114449" y="-3901164"/>
            <a:ext cx="914402" cy="9144701"/>
          </a:xfrm>
          <a:prstGeom prst="rect">
            <a:avLst/>
          </a:prstGeom>
          <a:solidFill>
            <a:srgbClr val="DDD9C3">
              <a:alpha val="7568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29208445"/>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1_Two Content">
    <p:spTree>
      <p:nvGrpSpPr>
        <p:cNvPr id="1" name=""/>
        <p:cNvGrpSpPr/>
        <p:nvPr/>
      </p:nvGrpSpPr>
      <p:grpSpPr>
        <a:xfrm>
          <a:off x="0" y="0"/>
          <a:ext cx="0" cy="0"/>
          <a:chOff x="0" y="0"/>
          <a:chExt cx="0" cy="0"/>
        </a:xfrm>
      </p:grpSpPr>
      <p:sp>
        <p:nvSpPr>
          <p:cNvPr id="8" name="Rectangle 7"/>
          <p:cNvSpPr/>
          <p:nvPr userDrawn="1"/>
        </p:nvSpPr>
        <p:spPr>
          <a:xfrm rot="5400000">
            <a:off x="4106098" y="-3886551"/>
            <a:ext cx="914402" cy="9144701"/>
          </a:xfrm>
          <a:prstGeom prst="rect">
            <a:avLst/>
          </a:prstGeom>
          <a:solidFill>
            <a:srgbClr val="662C57">
              <a:alpha val="7568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
        <p:nvSpPr>
          <p:cNvPr id="9" name="Title Placeholder 1"/>
          <p:cNvSpPr>
            <a:spLocks noGrp="1"/>
          </p:cNvSpPr>
          <p:nvPr>
            <p:ph type="title"/>
          </p:nvPr>
        </p:nvSpPr>
        <p:spPr>
          <a:xfrm>
            <a:off x="267524" y="266699"/>
            <a:ext cx="8591550" cy="838199"/>
          </a:xfrm>
          <a:prstGeom prst="rect">
            <a:avLst/>
          </a:prstGeom>
        </p:spPr>
        <p:txBody>
          <a:bodyPr vert="horz" lIns="91440" tIns="45720" rIns="91440" bIns="45720" rtlCol="0" anchor="b" anchorCtr="0">
            <a:normAutofit/>
          </a:bodyPr>
          <a:lstStyle>
            <a:lvl1pPr>
              <a:defRPr lang="en-US" b="1" dirty="0">
                <a:solidFill>
                  <a:schemeClr val="bg1"/>
                </a:solidFill>
              </a:defRPr>
            </a:lvl1pPr>
          </a:lstStyle>
          <a:p>
            <a:pPr lvl="0" algn="ctr"/>
            <a:r>
              <a:rPr lang="en-US" dirty="0" smtClean="0"/>
              <a:t>Click to edit Master title style</a:t>
            </a:r>
            <a:endParaRPr lang="en-US" dirty="0"/>
          </a:p>
        </p:txBody>
      </p:sp>
      <p:sp>
        <p:nvSpPr>
          <p:cNvPr id="12" name="Content Placeholder 11"/>
          <p:cNvSpPr>
            <a:spLocks noGrp="1"/>
          </p:cNvSpPr>
          <p:nvPr>
            <p:ph sz="quarter" idx="13"/>
          </p:nvPr>
        </p:nvSpPr>
        <p:spPr>
          <a:xfrm>
            <a:off x="276225" y="1298448"/>
            <a:ext cx="4251960" cy="4937760"/>
          </a:xfrm>
        </p:spPr>
        <p:txBody>
          <a:bodyPr>
            <a:normAutofit/>
          </a:bodyPr>
          <a:lstStyle>
            <a:lvl1pPr>
              <a:buClr>
                <a:srgbClr val="662C57"/>
              </a:buClr>
              <a:defRPr sz="2000">
                <a:solidFill>
                  <a:srgbClr val="000000"/>
                </a:solidFill>
              </a:defRPr>
            </a:lvl1pPr>
            <a:lvl2pPr>
              <a:buClr>
                <a:srgbClr val="662C57"/>
              </a:buClr>
              <a:defRPr sz="1800">
                <a:solidFill>
                  <a:srgbClr val="000000"/>
                </a:solidFill>
              </a:defRPr>
            </a:lvl2pPr>
            <a:lvl3pPr>
              <a:buClr>
                <a:srgbClr val="662C57"/>
              </a:buClr>
              <a:defRPr sz="1600">
                <a:solidFill>
                  <a:srgbClr val="000000"/>
                </a:solidFill>
              </a:defRPr>
            </a:lvl3pPr>
            <a:lvl4pPr>
              <a:buClr>
                <a:srgbClr val="662C57"/>
              </a:buClr>
              <a:defRPr sz="1600">
                <a:solidFill>
                  <a:srgbClr val="000000"/>
                </a:solidFill>
              </a:defRPr>
            </a:lvl4pPr>
            <a:lvl5pPr>
              <a:buClr>
                <a:srgbClr val="662C57"/>
              </a:buClr>
              <a:defRPr sz="1600">
                <a:solidFill>
                  <a:srgbClr val="000000"/>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3" name="Content Placeholder 11"/>
          <p:cNvSpPr>
            <a:spLocks noGrp="1"/>
          </p:cNvSpPr>
          <p:nvPr>
            <p:ph sz="quarter" idx="14"/>
          </p:nvPr>
        </p:nvSpPr>
        <p:spPr>
          <a:xfrm>
            <a:off x="4861664" y="1292263"/>
            <a:ext cx="4251960" cy="4937760"/>
          </a:xfrm>
        </p:spPr>
        <p:txBody>
          <a:bodyPr>
            <a:normAutofit/>
          </a:bodyPr>
          <a:lstStyle>
            <a:lvl1pPr>
              <a:buClr>
                <a:srgbClr val="662C57"/>
              </a:buClr>
              <a:defRPr sz="2000">
                <a:solidFill>
                  <a:srgbClr val="000000"/>
                </a:solidFill>
              </a:defRPr>
            </a:lvl1pPr>
            <a:lvl2pPr>
              <a:buClr>
                <a:srgbClr val="662C57"/>
              </a:buClr>
              <a:defRPr sz="1800">
                <a:solidFill>
                  <a:srgbClr val="000000"/>
                </a:solidFill>
              </a:defRPr>
            </a:lvl2pPr>
            <a:lvl3pPr>
              <a:buClr>
                <a:srgbClr val="662C57"/>
              </a:buClr>
              <a:defRPr sz="1600">
                <a:solidFill>
                  <a:srgbClr val="000000"/>
                </a:solidFill>
              </a:defRPr>
            </a:lvl3pPr>
            <a:lvl4pPr>
              <a:buClr>
                <a:srgbClr val="662C57"/>
              </a:buClr>
              <a:defRPr sz="1600">
                <a:solidFill>
                  <a:srgbClr val="000000"/>
                </a:solidFill>
              </a:defRPr>
            </a:lvl4pPr>
            <a:lvl5pPr>
              <a:buClr>
                <a:srgbClr val="662C57"/>
              </a:buClr>
              <a:defRPr sz="1600">
                <a:solidFill>
                  <a:srgbClr val="000000"/>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grpSp>
        <p:nvGrpSpPr>
          <p:cNvPr id="10" name="Group 9"/>
          <p:cNvGrpSpPr/>
          <p:nvPr userDrawn="1"/>
        </p:nvGrpSpPr>
        <p:grpSpPr>
          <a:xfrm>
            <a:off x="304800" y="6172200"/>
            <a:ext cx="2209799" cy="514668"/>
            <a:chOff x="3505200" y="152399"/>
            <a:chExt cx="3352800" cy="780875"/>
          </a:xfrm>
        </p:grpSpPr>
        <p:pic>
          <p:nvPicPr>
            <p:cNvPr id="11" name="Picture 1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505200" y="240131"/>
              <a:ext cx="1589026" cy="674269"/>
            </a:xfrm>
            <a:prstGeom prst="rect">
              <a:avLst/>
            </a:prstGeom>
          </p:spPr>
        </p:pic>
        <p:pic>
          <p:nvPicPr>
            <p:cNvPr id="14" name="Picture 13"/>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334001" y="152399"/>
              <a:ext cx="462194" cy="780875"/>
            </a:xfrm>
            <a:prstGeom prst="rect">
              <a:avLst/>
            </a:prstGeom>
          </p:spPr>
        </p:pic>
        <p:pic>
          <p:nvPicPr>
            <p:cNvPr id="15" name="Picture 14"/>
            <p:cNvPicPr>
              <a:picLocks noChangeAspect="1"/>
            </p:cNvPicPr>
            <p:nvPr userDrawn="1"/>
          </p:nvPicPr>
          <p:blipFill>
            <a:blip r:embed="rId4" cstate="print">
              <a:clrChange>
                <a:clrFrom>
                  <a:srgbClr val="FFFFFE"/>
                </a:clrFrom>
                <a:clrTo>
                  <a:srgbClr val="FFFFFE">
                    <a:alpha val="0"/>
                  </a:srgbClr>
                </a:clrTo>
              </a:clrChange>
              <a:extLst>
                <a:ext uri="{28A0092B-C50C-407E-A947-70E740481C1C}">
                  <a14:useLocalDpi xmlns:a14="http://schemas.microsoft.com/office/drawing/2010/main" val="0"/>
                </a:ext>
              </a:extLst>
            </a:blip>
            <a:stretch>
              <a:fillRect/>
            </a:stretch>
          </p:blipFill>
          <p:spPr>
            <a:xfrm>
              <a:off x="6019800" y="186439"/>
              <a:ext cx="838200" cy="727961"/>
            </a:xfrm>
            <a:prstGeom prst="rect">
              <a:avLst/>
            </a:prstGeom>
          </p:spPr>
        </p:pic>
      </p:grpSp>
      <p:pic>
        <p:nvPicPr>
          <p:cNvPr id="16" name="Picture 3"/>
          <p:cNvPicPr>
            <a:picLocks noChangeAspect="1" noChangeArrowheads="1"/>
          </p:cNvPicPr>
          <p:nvPr userDrawn="1"/>
        </p:nvPicPr>
        <p:blipFill rotWithShape="1">
          <a:blip r:embed="rId5" cstate="print">
            <a:duotone>
              <a:schemeClr val="bg2">
                <a:shade val="45000"/>
                <a:satMod val="135000"/>
              </a:schemeClr>
              <a:prstClr val="white"/>
            </a:duotone>
            <a:extLst>
              <a:ext uri="{BEBA8EAE-BF5A-486C-A8C5-ECC9F3942E4B}">
                <a14:imgProps xmlns:a14="http://schemas.microsoft.com/office/drawing/2010/main">
                  <a14:imgLayer r:embed="rId6">
                    <a14:imgEffect>
                      <a14:saturation sat="0"/>
                    </a14:imgEffect>
                  </a14:imgLayer>
                </a14:imgProps>
              </a:ext>
              <a:ext uri="{28A0092B-C50C-407E-A947-70E740481C1C}">
                <a14:useLocalDpi xmlns:a14="http://schemas.microsoft.com/office/drawing/2010/main" val="0"/>
              </a:ext>
            </a:extLst>
          </a:blip>
          <a:srcRect t="10951"/>
          <a:stretch/>
        </p:blipFill>
        <p:spPr bwMode="auto">
          <a:xfrm>
            <a:off x="4175864" y="1282700"/>
            <a:ext cx="685800" cy="54991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7" name="Rectangle 16"/>
          <p:cNvSpPr/>
          <p:nvPr userDrawn="1"/>
        </p:nvSpPr>
        <p:spPr>
          <a:xfrm rot="5400000">
            <a:off x="4114449" y="-3901164"/>
            <a:ext cx="914402" cy="9144701"/>
          </a:xfrm>
          <a:prstGeom prst="rect">
            <a:avLst/>
          </a:prstGeom>
          <a:solidFill>
            <a:srgbClr val="DDD9C3">
              <a:alpha val="7568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3302004"/>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Rectangle 9"/>
          <p:cNvSpPr/>
          <p:nvPr userDrawn="1"/>
        </p:nvSpPr>
        <p:spPr>
          <a:xfrm rot="5400000">
            <a:off x="4114449" y="-3886550"/>
            <a:ext cx="914402" cy="9144701"/>
          </a:xfrm>
          <a:prstGeom prst="rect">
            <a:avLst/>
          </a:prstGeom>
          <a:solidFill>
            <a:srgbClr val="662C57">
              <a:alpha val="7568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
        <p:nvSpPr>
          <p:cNvPr id="12" name="Title Placeholder 1"/>
          <p:cNvSpPr>
            <a:spLocks noGrp="1"/>
          </p:cNvSpPr>
          <p:nvPr>
            <p:ph type="title"/>
          </p:nvPr>
        </p:nvSpPr>
        <p:spPr>
          <a:xfrm>
            <a:off x="276225" y="228601"/>
            <a:ext cx="8591550" cy="761999"/>
          </a:xfrm>
          <a:prstGeom prst="rect">
            <a:avLst/>
          </a:prstGeom>
        </p:spPr>
        <p:txBody>
          <a:bodyPr vert="horz" lIns="91440" tIns="45720" rIns="91440" bIns="45720" rtlCol="0" anchor="b" anchorCtr="0">
            <a:normAutofit/>
          </a:bodyPr>
          <a:lstStyle>
            <a:lvl1pPr>
              <a:defRPr lang="en-US" b="1" dirty="0">
                <a:solidFill>
                  <a:schemeClr val="bg1"/>
                </a:solidFill>
              </a:defRPr>
            </a:lvl1pPr>
          </a:lstStyle>
          <a:p>
            <a:pPr lvl="0" algn="ctr"/>
            <a:r>
              <a:rPr lang="en-US" dirty="0" smtClean="0"/>
              <a:t>Click to edit Master title style</a:t>
            </a:r>
            <a:endParaRPr lang="en-US" dirty="0"/>
          </a:p>
        </p:txBody>
      </p:sp>
      <p:sp>
        <p:nvSpPr>
          <p:cNvPr id="14" name="Content Placeholder 11"/>
          <p:cNvSpPr>
            <a:spLocks noGrp="1"/>
          </p:cNvSpPr>
          <p:nvPr>
            <p:ph sz="quarter" idx="13"/>
          </p:nvPr>
        </p:nvSpPr>
        <p:spPr>
          <a:xfrm>
            <a:off x="276225" y="1810512"/>
            <a:ext cx="4251960" cy="4425696"/>
          </a:xfrm>
        </p:spPr>
        <p:txBody>
          <a:bodyPr>
            <a:normAutofit/>
          </a:bodyPr>
          <a:lstStyle>
            <a:lvl1pPr>
              <a:defRPr sz="2000"/>
            </a:lvl1pPr>
            <a:lvl2pPr>
              <a:defRPr sz="1800"/>
            </a:lvl2pPr>
            <a:lvl3pPr>
              <a:defRPr sz="16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5" name="Content Placeholder 11"/>
          <p:cNvSpPr>
            <a:spLocks noGrp="1"/>
          </p:cNvSpPr>
          <p:nvPr>
            <p:ph sz="quarter" idx="14"/>
          </p:nvPr>
        </p:nvSpPr>
        <p:spPr>
          <a:xfrm>
            <a:off x="4615815" y="1810512"/>
            <a:ext cx="4251960" cy="4425696"/>
          </a:xfrm>
        </p:spPr>
        <p:txBody>
          <a:bodyPr>
            <a:normAutofit/>
          </a:bodyPr>
          <a:lstStyle>
            <a:lvl1pPr>
              <a:defRPr sz="2000"/>
            </a:lvl1pPr>
            <a:lvl2pPr>
              <a:defRPr sz="1800"/>
            </a:lvl2pPr>
            <a:lvl3pPr>
              <a:defRPr sz="16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20" name="Text Placeholder 3"/>
          <p:cNvSpPr>
            <a:spLocks noGrp="1"/>
          </p:cNvSpPr>
          <p:nvPr>
            <p:ph type="body" sz="half" idx="2"/>
          </p:nvPr>
        </p:nvSpPr>
        <p:spPr>
          <a:xfrm>
            <a:off x="276225" y="1298448"/>
            <a:ext cx="4248150" cy="509587"/>
          </a:xfrm>
        </p:spPr>
        <p:txBody>
          <a:bodyPr anchor="ctr">
            <a:normAutofit/>
          </a:bodyPr>
          <a:lstStyle>
            <a:lvl1pPr marL="0" indent="0" algn="l">
              <a:buNone/>
              <a:defRPr sz="2000" b="0" i="0" spc="0" baseline="0">
                <a:solidFill>
                  <a:schemeClr val="tx2"/>
                </a:solidFill>
                <a:latin typeface="+mj-lt"/>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1" name="Text Placeholder 3"/>
          <p:cNvSpPr>
            <a:spLocks noGrp="1"/>
          </p:cNvSpPr>
          <p:nvPr>
            <p:ph type="body" sz="half" idx="15"/>
          </p:nvPr>
        </p:nvSpPr>
        <p:spPr>
          <a:xfrm>
            <a:off x="4615815" y="1298448"/>
            <a:ext cx="4248150" cy="509587"/>
          </a:xfrm>
        </p:spPr>
        <p:txBody>
          <a:bodyPr anchor="ctr">
            <a:normAutofit/>
          </a:bodyPr>
          <a:lstStyle>
            <a:lvl1pPr marL="0" indent="0">
              <a:buNone/>
              <a:defRPr sz="2000" b="0" i="0" spc="0" baseline="0">
                <a:solidFill>
                  <a:schemeClr val="tx2"/>
                </a:solidFill>
                <a:latin typeface="+mj-lt"/>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grpSp>
        <p:nvGrpSpPr>
          <p:cNvPr id="11" name="Group 10"/>
          <p:cNvGrpSpPr/>
          <p:nvPr userDrawn="1"/>
        </p:nvGrpSpPr>
        <p:grpSpPr>
          <a:xfrm>
            <a:off x="304800" y="6172200"/>
            <a:ext cx="2209799" cy="514668"/>
            <a:chOff x="3505200" y="152399"/>
            <a:chExt cx="3352800" cy="780875"/>
          </a:xfrm>
        </p:grpSpPr>
        <p:pic>
          <p:nvPicPr>
            <p:cNvPr id="13" name="Picture 1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505200" y="240131"/>
              <a:ext cx="1589026" cy="674269"/>
            </a:xfrm>
            <a:prstGeom prst="rect">
              <a:avLst/>
            </a:prstGeom>
          </p:spPr>
        </p:pic>
        <p:pic>
          <p:nvPicPr>
            <p:cNvPr id="16" name="Picture 15"/>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334001" y="152399"/>
              <a:ext cx="462194" cy="780875"/>
            </a:xfrm>
            <a:prstGeom prst="rect">
              <a:avLst/>
            </a:prstGeom>
          </p:spPr>
        </p:pic>
        <p:pic>
          <p:nvPicPr>
            <p:cNvPr id="17" name="Picture 16"/>
            <p:cNvPicPr>
              <a:picLocks noChangeAspect="1"/>
            </p:cNvPicPr>
            <p:nvPr userDrawn="1"/>
          </p:nvPicPr>
          <p:blipFill>
            <a:blip r:embed="rId4" cstate="print">
              <a:clrChange>
                <a:clrFrom>
                  <a:srgbClr val="FFFFFE"/>
                </a:clrFrom>
                <a:clrTo>
                  <a:srgbClr val="FFFFFE">
                    <a:alpha val="0"/>
                  </a:srgbClr>
                </a:clrTo>
              </a:clrChange>
              <a:extLst>
                <a:ext uri="{28A0092B-C50C-407E-A947-70E740481C1C}">
                  <a14:useLocalDpi xmlns:a14="http://schemas.microsoft.com/office/drawing/2010/main" val="0"/>
                </a:ext>
              </a:extLst>
            </a:blip>
            <a:stretch>
              <a:fillRect/>
            </a:stretch>
          </p:blipFill>
          <p:spPr>
            <a:xfrm>
              <a:off x="6019800" y="186439"/>
              <a:ext cx="838200" cy="727961"/>
            </a:xfrm>
            <a:prstGeom prst="rect">
              <a:avLst/>
            </a:prstGeom>
          </p:spPr>
        </p:pic>
      </p:grpSp>
    </p:spTree>
    <p:extLst>
      <p:ext uri="{BB962C8B-B14F-4D97-AF65-F5344CB8AC3E}">
        <p14:creationId xmlns:p14="http://schemas.microsoft.com/office/powerpoint/2010/main" val="1064004387"/>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Rectangle 5"/>
          <p:cNvSpPr/>
          <p:nvPr userDrawn="1"/>
        </p:nvSpPr>
        <p:spPr>
          <a:xfrm rot="5400000">
            <a:off x="4114449" y="-3886550"/>
            <a:ext cx="914402" cy="9144701"/>
          </a:xfrm>
          <a:prstGeom prst="rect">
            <a:avLst/>
          </a:prstGeom>
          <a:solidFill>
            <a:srgbClr val="662C57">
              <a:alpha val="7568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
        <p:nvSpPr>
          <p:cNvPr id="17" name="Title Placeholder 1"/>
          <p:cNvSpPr>
            <a:spLocks noGrp="1"/>
          </p:cNvSpPr>
          <p:nvPr>
            <p:ph type="title"/>
          </p:nvPr>
        </p:nvSpPr>
        <p:spPr>
          <a:xfrm>
            <a:off x="276225" y="228601"/>
            <a:ext cx="8591550" cy="761999"/>
          </a:xfrm>
          <a:prstGeom prst="rect">
            <a:avLst/>
          </a:prstGeom>
        </p:spPr>
        <p:txBody>
          <a:bodyPr vert="horz" lIns="91440" tIns="45720" rIns="91440" bIns="45720" rtlCol="0" anchor="b" anchorCtr="0">
            <a:normAutofit/>
          </a:bodyPr>
          <a:lstStyle>
            <a:lvl1pPr>
              <a:defRPr lang="en-US" b="1" dirty="0">
                <a:solidFill>
                  <a:schemeClr val="bg1"/>
                </a:solidFill>
              </a:defRPr>
            </a:lvl1pPr>
          </a:lstStyle>
          <a:p>
            <a:pPr lvl="0" algn="ctr"/>
            <a:r>
              <a:rPr lang="en-US" dirty="0" smtClean="0"/>
              <a:t>Click to edit Master title style</a:t>
            </a:r>
            <a:endParaRPr lang="en-US" dirty="0"/>
          </a:p>
        </p:txBody>
      </p:sp>
      <p:grpSp>
        <p:nvGrpSpPr>
          <p:cNvPr id="7" name="Group 6"/>
          <p:cNvGrpSpPr/>
          <p:nvPr userDrawn="1"/>
        </p:nvGrpSpPr>
        <p:grpSpPr>
          <a:xfrm>
            <a:off x="304800" y="6172200"/>
            <a:ext cx="2209799" cy="514668"/>
            <a:chOff x="3505200" y="152399"/>
            <a:chExt cx="3352800" cy="780875"/>
          </a:xfrm>
        </p:grpSpPr>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505200" y="240131"/>
              <a:ext cx="1589026" cy="674269"/>
            </a:xfrm>
            <a:prstGeom prst="rect">
              <a:avLst/>
            </a:prstGeom>
          </p:spPr>
        </p:pic>
        <p:pic>
          <p:nvPicPr>
            <p:cNvPr id="9" name="Picture 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334001" y="152399"/>
              <a:ext cx="462194" cy="780875"/>
            </a:xfrm>
            <a:prstGeom prst="rect">
              <a:avLst/>
            </a:prstGeom>
          </p:spPr>
        </p:pic>
        <p:pic>
          <p:nvPicPr>
            <p:cNvPr id="10" name="Picture 9"/>
            <p:cNvPicPr>
              <a:picLocks noChangeAspect="1"/>
            </p:cNvPicPr>
            <p:nvPr userDrawn="1"/>
          </p:nvPicPr>
          <p:blipFill>
            <a:blip r:embed="rId4" cstate="print">
              <a:clrChange>
                <a:clrFrom>
                  <a:srgbClr val="FFFFFE"/>
                </a:clrFrom>
                <a:clrTo>
                  <a:srgbClr val="FFFFFE">
                    <a:alpha val="0"/>
                  </a:srgbClr>
                </a:clrTo>
              </a:clrChange>
              <a:extLst>
                <a:ext uri="{28A0092B-C50C-407E-A947-70E740481C1C}">
                  <a14:useLocalDpi xmlns:a14="http://schemas.microsoft.com/office/drawing/2010/main" val="0"/>
                </a:ext>
              </a:extLst>
            </a:blip>
            <a:stretch>
              <a:fillRect/>
            </a:stretch>
          </p:blipFill>
          <p:spPr>
            <a:xfrm>
              <a:off x="6019800" y="186439"/>
              <a:ext cx="838200" cy="727961"/>
            </a:xfrm>
            <a:prstGeom prst="rect">
              <a:avLst/>
            </a:prstGeom>
          </p:spPr>
        </p:pic>
      </p:grpSp>
    </p:spTree>
    <p:extLst>
      <p:ext uri="{BB962C8B-B14F-4D97-AF65-F5344CB8AC3E}">
        <p14:creationId xmlns:p14="http://schemas.microsoft.com/office/powerpoint/2010/main" val="414860645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grpSp>
        <p:nvGrpSpPr>
          <p:cNvPr id="5" name="Group 4"/>
          <p:cNvGrpSpPr/>
          <p:nvPr userDrawn="1"/>
        </p:nvGrpSpPr>
        <p:grpSpPr>
          <a:xfrm>
            <a:off x="304800" y="6172200"/>
            <a:ext cx="2209799" cy="514668"/>
            <a:chOff x="3505200" y="152399"/>
            <a:chExt cx="3352800" cy="780875"/>
          </a:xfrm>
        </p:grpSpPr>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505200" y="240131"/>
              <a:ext cx="1589026" cy="674269"/>
            </a:xfrm>
            <a:prstGeom prst="rect">
              <a:avLst/>
            </a:prstGeom>
          </p:spPr>
        </p:pic>
        <p:pic>
          <p:nvPicPr>
            <p:cNvPr id="7" name="Picture 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334001" y="152399"/>
              <a:ext cx="462194" cy="780875"/>
            </a:xfrm>
            <a:prstGeom prst="rect">
              <a:avLst/>
            </a:prstGeom>
          </p:spPr>
        </p:pic>
        <p:pic>
          <p:nvPicPr>
            <p:cNvPr id="8" name="Picture 7"/>
            <p:cNvPicPr>
              <a:picLocks noChangeAspect="1"/>
            </p:cNvPicPr>
            <p:nvPr userDrawn="1"/>
          </p:nvPicPr>
          <p:blipFill>
            <a:blip r:embed="rId4" cstate="print">
              <a:clrChange>
                <a:clrFrom>
                  <a:srgbClr val="FFFFFE"/>
                </a:clrFrom>
                <a:clrTo>
                  <a:srgbClr val="FFFFFE">
                    <a:alpha val="0"/>
                  </a:srgbClr>
                </a:clrTo>
              </a:clrChange>
              <a:extLst>
                <a:ext uri="{28A0092B-C50C-407E-A947-70E740481C1C}">
                  <a14:useLocalDpi xmlns:a14="http://schemas.microsoft.com/office/drawing/2010/main" val="0"/>
                </a:ext>
              </a:extLst>
            </a:blip>
            <a:stretch>
              <a:fillRect/>
            </a:stretch>
          </p:blipFill>
          <p:spPr>
            <a:xfrm>
              <a:off x="6019800" y="186439"/>
              <a:ext cx="838200" cy="727961"/>
            </a:xfrm>
            <a:prstGeom prst="rect">
              <a:avLst/>
            </a:prstGeom>
          </p:spPr>
        </p:pic>
      </p:grpSp>
    </p:spTree>
    <p:extLst>
      <p:ext uri="{BB962C8B-B14F-4D97-AF65-F5344CB8AC3E}">
        <p14:creationId xmlns:p14="http://schemas.microsoft.com/office/powerpoint/2010/main" val="429052056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8" name="Rectangle 7"/>
          <p:cNvSpPr/>
          <p:nvPr userDrawn="1"/>
        </p:nvSpPr>
        <p:spPr>
          <a:xfrm rot="5400000">
            <a:off x="4114449" y="-3886550"/>
            <a:ext cx="914402" cy="9144701"/>
          </a:xfrm>
          <a:prstGeom prst="rect">
            <a:avLst/>
          </a:prstGeom>
          <a:solidFill>
            <a:srgbClr val="662C57">
              <a:alpha val="7568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Footer Placeholder 4"/>
          <p:cNvSpPr>
            <a:spLocks noGrp="1"/>
          </p:cNvSpPr>
          <p:nvPr>
            <p:ph type="ftr" sz="quarter" idx="11"/>
          </p:nvPr>
        </p:nvSpPr>
        <p:spPr/>
        <p:txBody>
          <a:bodyPr/>
          <a:lstStyle>
            <a:lvl1pPr>
              <a:defRPr>
                <a:solidFill>
                  <a:srgbClr val="000000"/>
                </a:solidFill>
              </a:defRPr>
            </a:lvl1pPr>
          </a:lstStyle>
          <a:p>
            <a:endParaRPr lang="en-US" dirty="0"/>
          </a:p>
        </p:txBody>
      </p:sp>
      <p:sp>
        <p:nvSpPr>
          <p:cNvPr id="6" name="Slide Number Placeholder 5"/>
          <p:cNvSpPr>
            <a:spLocks noGrp="1"/>
          </p:cNvSpPr>
          <p:nvPr>
            <p:ph type="sldNum" sz="quarter" idx="12"/>
          </p:nvPr>
        </p:nvSpPr>
        <p:spPr/>
        <p:txBody>
          <a:bodyPr/>
          <a:lstStyle>
            <a:lvl1pPr>
              <a:defRPr>
                <a:solidFill>
                  <a:srgbClr val="000000"/>
                </a:solidFill>
              </a:defRPr>
            </a:lvl1pPr>
          </a:lstStyle>
          <a:p>
            <a:fld id="{B6F15528-21DE-4FAA-801E-634DDDAF4B2B}" type="slidenum">
              <a:rPr lang="en-US" smtClean="0"/>
              <a:pPr/>
              <a:t>‹#›</a:t>
            </a:fld>
            <a:endParaRPr lang="en-US"/>
          </a:p>
        </p:txBody>
      </p:sp>
      <p:sp>
        <p:nvSpPr>
          <p:cNvPr id="31" name="Content Placeholder 30"/>
          <p:cNvSpPr>
            <a:spLocks noGrp="1"/>
          </p:cNvSpPr>
          <p:nvPr>
            <p:ph sz="quarter" idx="13"/>
          </p:nvPr>
        </p:nvSpPr>
        <p:spPr>
          <a:xfrm>
            <a:off x="274320" y="1298448"/>
            <a:ext cx="8595360" cy="4937760"/>
          </a:xfrm>
        </p:spPr>
        <p:txBody>
          <a:bodyPr/>
          <a:lstStyle>
            <a:lvl1pPr>
              <a:buClr>
                <a:srgbClr val="662C57"/>
              </a:buClr>
              <a:defRPr>
                <a:solidFill>
                  <a:srgbClr val="000000"/>
                </a:solidFill>
              </a:defRPr>
            </a:lvl1pPr>
            <a:lvl2pPr>
              <a:buClr>
                <a:srgbClr val="662C57"/>
              </a:buClr>
              <a:defRPr>
                <a:solidFill>
                  <a:srgbClr val="000000"/>
                </a:solidFill>
              </a:defRPr>
            </a:lvl2pPr>
            <a:lvl3pPr>
              <a:buClr>
                <a:srgbClr val="662C57"/>
              </a:buClr>
              <a:defRPr>
                <a:solidFill>
                  <a:srgbClr val="000000"/>
                </a:solidFill>
              </a:defRPr>
            </a:lvl3pPr>
            <a:lvl4pPr>
              <a:buClr>
                <a:srgbClr val="662C57"/>
              </a:buClr>
              <a:defRPr>
                <a:solidFill>
                  <a:srgbClr val="000000"/>
                </a:solidFill>
              </a:defRPr>
            </a:lvl4pPr>
            <a:lvl5pPr>
              <a:buClr>
                <a:srgbClr val="662C57"/>
              </a:buClr>
              <a:defRPr>
                <a:solidFill>
                  <a:srgbClr val="000000"/>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Title Placeholder 1"/>
          <p:cNvSpPr>
            <a:spLocks noGrp="1"/>
          </p:cNvSpPr>
          <p:nvPr>
            <p:ph type="title"/>
          </p:nvPr>
        </p:nvSpPr>
        <p:spPr>
          <a:xfrm>
            <a:off x="276225" y="228601"/>
            <a:ext cx="8591550" cy="914402"/>
          </a:xfrm>
          <a:prstGeom prst="rect">
            <a:avLst/>
          </a:prstGeom>
        </p:spPr>
        <p:txBody>
          <a:bodyPr vert="horz" lIns="91440" tIns="45720" rIns="91440" bIns="45720" rtlCol="0" anchor="b" anchorCtr="0">
            <a:normAutofit/>
          </a:bodyPr>
          <a:lstStyle>
            <a:lvl1pPr algn="ctr">
              <a:defRPr b="1">
                <a:solidFill>
                  <a:schemeClr val="bg1"/>
                </a:solidFill>
              </a:defRPr>
            </a:lvl1pPr>
          </a:lstStyle>
          <a:p>
            <a:r>
              <a:rPr lang="en-US" dirty="0" smtClean="0"/>
              <a:t>Click to edit Master title style</a:t>
            </a:r>
            <a:endParaRPr lang="en-US" dirty="0"/>
          </a:p>
        </p:txBody>
      </p:sp>
      <p:grpSp>
        <p:nvGrpSpPr>
          <p:cNvPr id="11" name="Group 10"/>
          <p:cNvGrpSpPr/>
          <p:nvPr userDrawn="1"/>
        </p:nvGrpSpPr>
        <p:grpSpPr>
          <a:xfrm>
            <a:off x="304800" y="6172200"/>
            <a:ext cx="2209799" cy="514668"/>
            <a:chOff x="3505200" y="152399"/>
            <a:chExt cx="3352800" cy="780875"/>
          </a:xfrm>
        </p:grpSpPr>
        <p:pic>
          <p:nvPicPr>
            <p:cNvPr id="12" name="Picture 1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505200" y="240131"/>
              <a:ext cx="1589026" cy="674269"/>
            </a:xfrm>
            <a:prstGeom prst="rect">
              <a:avLst/>
            </a:prstGeom>
          </p:spPr>
        </p:pic>
        <p:pic>
          <p:nvPicPr>
            <p:cNvPr id="13" name="Picture 12"/>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334001" y="152399"/>
              <a:ext cx="462194" cy="780875"/>
            </a:xfrm>
            <a:prstGeom prst="rect">
              <a:avLst/>
            </a:prstGeom>
          </p:spPr>
        </p:pic>
        <p:pic>
          <p:nvPicPr>
            <p:cNvPr id="14" name="Picture 13"/>
            <p:cNvPicPr>
              <a:picLocks noChangeAspect="1"/>
            </p:cNvPicPr>
            <p:nvPr userDrawn="1"/>
          </p:nvPicPr>
          <p:blipFill>
            <a:blip r:embed="rId4" cstate="print">
              <a:clrChange>
                <a:clrFrom>
                  <a:srgbClr val="FFFFFE"/>
                </a:clrFrom>
                <a:clrTo>
                  <a:srgbClr val="FFFFFE">
                    <a:alpha val="0"/>
                  </a:srgbClr>
                </a:clrTo>
              </a:clrChange>
              <a:extLst>
                <a:ext uri="{28A0092B-C50C-407E-A947-70E740481C1C}">
                  <a14:useLocalDpi xmlns:a14="http://schemas.microsoft.com/office/drawing/2010/main" val="0"/>
                </a:ext>
              </a:extLst>
            </a:blip>
            <a:stretch>
              <a:fillRect/>
            </a:stretch>
          </p:blipFill>
          <p:spPr>
            <a:xfrm>
              <a:off x="6019800" y="186439"/>
              <a:ext cx="838200" cy="727961"/>
            </a:xfrm>
            <a:prstGeom prst="rect">
              <a:avLst/>
            </a:prstGeom>
          </p:spPr>
        </p:pic>
      </p:grpSp>
    </p:spTree>
    <p:extLst>
      <p:ext uri="{BB962C8B-B14F-4D97-AF65-F5344CB8AC3E}">
        <p14:creationId xmlns:p14="http://schemas.microsoft.com/office/powerpoint/2010/main" val="421163835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76225" y="228601"/>
            <a:ext cx="8591550" cy="1066800"/>
          </a:xfrm>
          <a:prstGeom prst="rect">
            <a:avLst/>
          </a:prstGeom>
        </p:spPr>
        <p:txBody>
          <a:bodyPr vert="horz" lIns="91440" tIns="45720" rIns="91440" bIns="45720" rtlCol="0" anchor="b" anchorCtr="0">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276225" y="1295400"/>
            <a:ext cx="8591550" cy="4933949"/>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276225" y="6429375"/>
            <a:ext cx="2133600" cy="292100"/>
          </a:xfrm>
          <a:prstGeom prst="rect">
            <a:avLst/>
          </a:prstGeom>
        </p:spPr>
        <p:txBody>
          <a:bodyPr vert="horz" lIns="91440" tIns="45720" rIns="91440" bIns="45720" rtlCol="0" anchor="ctr">
            <a:normAutofit/>
          </a:bodyPr>
          <a:lstStyle>
            <a:lvl1pPr algn="l">
              <a:defRPr sz="1050" b="1">
                <a:solidFill>
                  <a:schemeClr val="tx2"/>
                </a:solidFill>
              </a:defRPr>
            </a:lvl1pPr>
          </a:lstStyle>
          <a:p>
            <a:pPr fontAlgn="base">
              <a:spcBef>
                <a:spcPct val="0"/>
              </a:spcBef>
              <a:spcAft>
                <a:spcPct val="0"/>
              </a:spcAft>
            </a:pPr>
            <a:endParaRPr lang="en-US" altLang="en-US" smtClean="0">
              <a:solidFill>
                <a:srgbClr val="000000"/>
              </a:solidFill>
              <a:latin typeface="Arial" charset="0"/>
            </a:endParaRPr>
          </a:p>
        </p:txBody>
      </p:sp>
      <p:sp>
        <p:nvSpPr>
          <p:cNvPr id="5" name="Footer Placeholder 4"/>
          <p:cNvSpPr>
            <a:spLocks noGrp="1"/>
          </p:cNvSpPr>
          <p:nvPr>
            <p:ph type="ftr" sz="quarter" idx="3"/>
          </p:nvPr>
        </p:nvSpPr>
        <p:spPr>
          <a:xfrm>
            <a:off x="3743324" y="6429375"/>
            <a:ext cx="4086225" cy="292100"/>
          </a:xfrm>
          <a:prstGeom prst="rect">
            <a:avLst/>
          </a:prstGeom>
        </p:spPr>
        <p:txBody>
          <a:bodyPr vert="horz" lIns="91440" tIns="45720" rIns="91440" bIns="45720" rtlCol="0" anchor="ctr">
            <a:normAutofit/>
          </a:bodyPr>
          <a:lstStyle>
            <a:lvl1pPr algn="l">
              <a:defRPr sz="1050" b="1">
                <a:solidFill>
                  <a:schemeClr val="tx2"/>
                </a:solidFill>
              </a:defRPr>
            </a:lvl1pPr>
          </a:lstStyle>
          <a:p>
            <a:pPr fontAlgn="base">
              <a:spcBef>
                <a:spcPct val="0"/>
              </a:spcBef>
              <a:spcAft>
                <a:spcPct val="0"/>
              </a:spcAft>
            </a:pPr>
            <a:endParaRPr lang="en-US" altLang="en-US" smtClean="0">
              <a:solidFill>
                <a:srgbClr val="000000"/>
              </a:solidFill>
              <a:latin typeface="Arial" charset="0"/>
            </a:endParaRPr>
          </a:p>
        </p:txBody>
      </p:sp>
      <p:sp>
        <p:nvSpPr>
          <p:cNvPr id="6" name="Slide Number Placeholder 5"/>
          <p:cNvSpPr>
            <a:spLocks noGrp="1"/>
          </p:cNvSpPr>
          <p:nvPr>
            <p:ph type="sldNum" sz="quarter" idx="4"/>
          </p:nvPr>
        </p:nvSpPr>
        <p:spPr>
          <a:xfrm>
            <a:off x="7991475" y="6429375"/>
            <a:ext cx="876300" cy="292100"/>
          </a:xfrm>
          <a:prstGeom prst="rect">
            <a:avLst/>
          </a:prstGeom>
        </p:spPr>
        <p:txBody>
          <a:bodyPr vert="horz" lIns="91440" tIns="45720" rIns="91440" bIns="45720" rtlCol="0" anchor="ctr">
            <a:normAutofit/>
          </a:bodyPr>
          <a:lstStyle>
            <a:lvl1pPr algn="r">
              <a:defRPr sz="1600" b="1">
                <a:solidFill>
                  <a:schemeClr val="tx2"/>
                </a:solidFill>
              </a:defRPr>
            </a:lvl1pPr>
          </a:lstStyle>
          <a:p>
            <a:pPr fontAlgn="base">
              <a:spcBef>
                <a:spcPct val="0"/>
              </a:spcBef>
              <a:spcAft>
                <a:spcPct val="0"/>
              </a:spcAft>
            </a:pPr>
            <a:fld id="{A6A43754-33CB-4CA4-B0EF-86DD965F8460}" type="slidenum">
              <a:rPr lang="en-US" altLang="en-US" smtClean="0">
                <a:solidFill>
                  <a:srgbClr val="000000"/>
                </a:solidFill>
                <a:latin typeface="Arial" charset="0"/>
              </a:rPr>
              <a:pPr fontAlgn="base">
                <a:spcBef>
                  <a:spcPct val="0"/>
                </a:spcBef>
                <a:spcAft>
                  <a:spcPct val="0"/>
                </a:spcAft>
              </a:pPr>
              <a:t>‹#›</a:t>
            </a:fld>
            <a:endParaRPr lang="en-US" altLang="en-US" smtClean="0">
              <a:solidFill>
                <a:srgbClr val="000000"/>
              </a:solidFill>
              <a:latin typeface="Arial" charset="0"/>
            </a:endParaRPr>
          </a:p>
        </p:txBody>
      </p:sp>
    </p:spTree>
    <p:extLst>
      <p:ext uri="{BB962C8B-B14F-4D97-AF65-F5344CB8AC3E}">
        <p14:creationId xmlns:p14="http://schemas.microsoft.com/office/powerpoint/2010/main" val="3482372023"/>
      </p:ext>
    </p:extLst>
  </p:cSld>
  <p:clrMap bg1="lt1" tx1="dk1" bg2="lt2" tx2="dk2" accent1="accent1" accent2="accent2" accent3="accent3" accent4="accent4" accent5="accent5" accent6="accent6" hlink="hlink" folHlink="folHlink"/>
  <p:sldLayoutIdLst>
    <p:sldLayoutId id="2147483866" r:id="rId1"/>
    <p:sldLayoutId id="2147483867" r:id="rId2"/>
    <p:sldLayoutId id="2147483868" r:id="rId3"/>
    <p:sldLayoutId id="2147483869" r:id="rId4"/>
    <p:sldLayoutId id="2147483870" r:id="rId5"/>
    <p:sldLayoutId id="2147483871" r:id="rId6"/>
    <p:sldLayoutId id="2147483872" r:id="rId7"/>
    <p:sldLayoutId id="2147483873" r:id="rId8"/>
    <p:sldLayoutId id="2147483874" r:id="rId9"/>
    <p:sldLayoutId id="2147483854" r:id="rId10"/>
    <p:sldLayoutId id="2147483855" r:id="rId11"/>
    <p:sldLayoutId id="2147483842" r:id="rId12"/>
    <p:sldLayoutId id="2147483649" r:id="rId13"/>
  </p:sldLayoutIdLst>
  <p:hf hdr="0" ftr="0" dt="0"/>
  <p:txStyles>
    <p:titleStyle>
      <a:lvl1pPr algn="l" defTabSz="914400" rtl="0" eaLnBrk="1" latinLnBrk="0" hangingPunct="1">
        <a:spcBef>
          <a:spcPts val="400"/>
        </a:spcBef>
        <a:buNone/>
        <a:defRPr sz="3600" b="0" kern="1200" cap="none" spc="0" baseline="0">
          <a:solidFill>
            <a:schemeClr val="tx2"/>
          </a:solidFill>
          <a:latin typeface="+mj-lt"/>
          <a:ea typeface="+mj-ea"/>
          <a:cs typeface="Tunga" pitchFamily="2"/>
        </a:defRPr>
      </a:lvl1pPr>
    </p:titleStyle>
    <p:bodyStyle>
      <a:lvl1pPr marL="171450" indent="-173736" algn="l" defTabSz="914400" rtl="0" eaLnBrk="1" latinLnBrk="0" hangingPunct="1">
        <a:spcBef>
          <a:spcPts val="600"/>
        </a:spcBef>
        <a:spcAft>
          <a:spcPts val="0"/>
        </a:spcAft>
        <a:buClr>
          <a:schemeClr val="accent1"/>
        </a:buClr>
        <a:buFont typeface="Arial" pitchFamily="34" charset="0"/>
        <a:buChar char="•"/>
        <a:defRPr sz="2200" b="0" i="0" kern="1200" cap="none" spc="30" baseline="0">
          <a:solidFill>
            <a:schemeClr val="tx2"/>
          </a:solidFill>
          <a:latin typeface="+mn-lt"/>
          <a:ea typeface="+mn-ea"/>
          <a:cs typeface="Tahoma" pitchFamily="34" charset="0"/>
        </a:defRPr>
      </a:lvl1pPr>
      <a:lvl2pPr marL="344488" indent="-173736" algn="l" defTabSz="914400" rtl="0" eaLnBrk="1" latinLnBrk="0" hangingPunct="1">
        <a:spcBef>
          <a:spcPts val="600"/>
        </a:spcBef>
        <a:buClr>
          <a:schemeClr val="accent1"/>
        </a:buClr>
        <a:buFont typeface="Arial" pitchFamily="34" charset="0"/>
        <a:buChar char="•"/>
        <a:defRPr sz="2000" kern="1200">
          <a:solidFill>
            <a:schemeClr val="tx2"/>
          </a:solidFill>
          <a:latin typeface="+mn-lt"/>
          <a:ea typeface="+mn-ea"/>
          <a:cs typeface="Tahoma" pitchFamily="34" charset="0"/>
        </a:defRPr>
      </a:lvl2pPr>
      <a:lvl3pPr marL="515938" indent="-173736" algn="l" defTabSz="914400" rtl="0" eaLnBrk="1" latinLnBrk="0" hangingPunct="1">
        <a:spcBef>
          <a:spcPts val="600"/>
        </a:spcBef>
        <a:buClr>
          <a:schemeClr val="accent1"/>
        </a:buClr>
        <a:buFont typeface="Arial" pitchFamily="34" charset="0"/>
        <a:buChar char="•"/>
        <a:defRPr sz="1800" kern="1200">
          <a:solidFill>
            <a:schemeClr val="tx2"/>
          </a:solidFill>
          <a:latin typeface="+mn-lt"/>
          <a:ea typeface="+mn-ea"/>
          <a:cs typeface="Tahoma" pitchFamily="34" charset="0"/>
        </a:defRPr>
      </a:lvl3pPr>
      <a:lvl4pPr marL="688975" indent="-173736" algn="l" defTabSz="914400" rtl="0" eaLnBrk="1" latinLnBrk="0" hangingPunct="1">
        <a:spcBef>
          <a:spcPts val="600"/>
        </a:spcBef>
        <a:buClr>
          <a:schemeClr val="accent1"/>
        </a:buClr>
        <a:buFont typeface="Arial" pitchFamily="34" charset="0"/>
        <a:buChar char="•"/>
        <a:defRPr sz="1600" kern="1200">
          <a:solidFill>
            <a:schemeClr val="tx2"/>
          </a:solidFill>
          <a:latin typeface="+mn-lt"/>
          <a:ea typeface="+mn-ea"/>
          <a:cs typeface="Tahoma" pitchFamily="34" charset="0"/>
        </a:defRPr>
      </a:lvl4pPr>
      <a:lvl5pPr marL="860425" indent="-173736" algn="l" defTabSz="914400" rtl="0" eaLnBrk="1" latinLnBrk="0" hangingPunct="1">
        <a:spcBef>
          <a:spcPts val="600"/>
        </a:spcBef>
        <a:buClr>
          <a:schemeClr val="accent1"/>
        </a:buClr>
        <a:buFont typeface="Arial" pitchFamily="34" charset="0"/>
        <a:buChar char="•"/>
        <a:defRPr sz="1600" kern="1200" baseline="0">
          <a:solidFill>
            <a:schemeClr val="tx2"/>
          </a:solidFill>
          <a:latin typeface="+mn-lt"/>
          <a:ea typeface="+mn-ea"/>
          <a:cs typeface="Tahoma" pitchFamily="34" charset="0"/>
        </a:defRPr>
      </a:lvl5pPr>
      <a:lvl6pPr marL="1051560" indent="-173736" algn="l" defTabSz="914400" rtl="0" eaLnBrk="1" latinLnBrk="0" hangingPunct="1">
        <a:spcBef>
          <a:spcPct val="20000"/>
        </a:spcBef>
        <a:buClr>
          <a:schemeClr val="accent1"/>
        </a:buClr>
        <a:buFont typeface="Arial" pitchFamily="34" charset="0"/>
        <a:buChar char="•"/>
        <a:defRPr sz="1400" kern="1200">
          <a:solidFill>
            <a:schemeClr val="tx2"/>
          </a:solidFill>
          <a:latin typeface="+mn-lt"/>
          <a:ea typeface="+mn-ea"/>
          <a:cs typeface="+mn-cs"/>
        </a:defRPr>
      </a:lvl6pPr>
      <a:lvl7pPr marL="1234440" indent="-173736" algn="l" defTabSz="914400" rtl="0" eaLnBrk="1" latinLnBrk="0" hangingPunct="1">
        <a:spcBef>
          <a:spcPct val="20000"/>
        </a:spcBef>
        <a:buClr>
          <a:schemeClr val="accent1"/>
        </a:buClr>
        <a:buFont typeface="Arial" pitchFamily="34" charset="0"/>
        <a:buChar char="•"/>
        <a:defRPr sz="1400" kern="1200">
          <a:solidFill>
            <a:schemeClr val="tx2"/>
          </a:solidFill>
          <a:latin typeface="+mn-lt"/>
          <a:ea typeface="+mn-ea"/>
          <a:cs typeface="+mn-cs"/>
        </a:defRPr>
      </a:lvl7pPr>
      <a:lvl8pPr marL="1417320" indent="-173736" algn="l" defTabSz="914400" rtl="0" eaLnBrk="1" latinLnBrk="0" hangingPunct="1">
        <a:spcBef>
          <a:spcPct val="20000"/>
        </a:spcBef>
        <a:buClr>
          <a:schemeClr val="accent1"/>
        </a:buClr>
        <a:buFont typeface="Arial" pitchFamily="34" charset="0"/>
        <a:buChar char="•"/>
        <a:defRPr sz="1400" kern="1200">
          <a:solidFill>
            <a:schemeClr val="tx2"/>
          </a:solidFill>
          <a:latin typeface="+mn-lt"/>
          <a:ea typeface="+mn-ea"/>
          <a:cs typeface="+mn-cs"/>
        </a:defRPr>
      </a:lvl8pPr>
      <a:lvl9pPr marL="1600200" indent="-173736" algn="l" defTabSz="914400" rtl="0" eaLnBrk="1" latinLnBrk="0" hangingPunct="1">
        <a:spcBef>
          <a:spcPct val="20000"/>
        </a:spcBef>
        <a:buClr>
          <a:schemeClr val="accent1"/>
        </a:buClr>
        <a:buFont typeface="Arial" pitchFamily="34" charset="0"/>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8.emf"/><Relationship Id="rId4" Type="http://schemas.openxmlformats.org/officeDocument/2006/relationships/oleObject" Target="../embeddings/Microsoft_Excel_97-2003_Worksheet1.xls"/></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676400"/>
            <a:ext cx="8686800" cy="1066800"/>
          </a:xfrm>
        </p:spPr>
        <p:txBody>
          <a:bodyPr>
            <a:normAutofit fontScale="90000"/>
          </a:bodyPr>
          <a:lstStyle/>
          <a:p>
            <a:r>
              <a:rPr lang="en-US" cap="none" dirty="0" smtClean="0"/>
              <a:t>Managing Complications in Postpartum Period: Puerperal Sepsis</a:t>
            </a:r>
            <a:endParaRPr lang="en-US" sz="4000" b="1" cap="none" dirty="0">
              <a:solidFill>
                <a:schemeClr val="bg1"/>
              </a:solidFill>
            </a:endParaRPr>
          </a:p>
        </p:txBody>
      </p:sp>
    </p:spTree>
    <p:extLst>
      <p:ext uri="{BB962C8B-B14F-4D97-AF65-F5344CB8AC3E}">
        <p14:creationId xmlns:p14="http://schemas.microsoft.com/office/powerpoint/2010/main" val="186888719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normAutofit fontScale="92500" lnSpcReduction="20000"/>
          </a:bodyPr>
          <a:lstStyle/>
          <a:p>
            <a:fld id="{B6F15528-21DE-4FAA-801E-634DDDAF4B2B}" type="slidenum">
              <a:rPr lang="en-US" smtClean="0"/>
              <a:pPr/>
              <a:t>2</a:t>
            </a:fld>
            <a:endParaRPr lang="en-US"/>
          </a:p>
        </p:txBody>
      </p:sp>
      <p:sp>
        <p:nvSpPr>
          <p:cNvPr id="3" name="Content Placeholder 2"/>
          <p:cNvSpPr>
            <a:spLocks noGrp="1"/>
          </p:cNvSpPr>
          <p:nvPr>
            <p:ph sz="quarter" idx="13"/>
          </p:nvPr>
        </p:nvSpPr>
        <p:spPr>
          <a:xfrm>
            <a:off x="624840" y="1298448"/>
            <a:ext cx="8290560" cy="3806952"/>
          </a:xfrm>
        </p:spPr>
        <p:txBody>
          <a:bodyPr>
            <a:normAutofit/>
          </a:bodyPr>
          <a:lstStyle/>
          <a:p>
            <a:pPr marL="0" indent="0">
              <a:lnSpc>
                <a:spcPct val="115000"/>
              </a:lnSpc>
              <a:spcBef>
                <a:spcPts val="0"/>
              </a:spcBef>
              <a:buNone/>
            </a:pPr>
            <a:r>
              <a:rPr lang="en-US" spc="-5" dirty="0">
                <a:latin typeface="+mj-lt"/>
                <a:ea typeface="Arial"/>
                <a:cs typeface="Times New Roman"/>
              </a:rPr>
              <a:t>B</a:t>
            </a:r>
            <a:r>
              <a:rPr lang="en-US" dirty="0">
                <a:latin typeface="+mj-lt"/>
                <a:ea typeface="Arial"/>
                <a:cs typeface="Times New Roman"/>
              </a:rPr>
              <a:t>y</a:t>
            </a:r>
            <a:r>
              <a:rPr lang="en-US" spc="-5" dirty="0">
                <a:latin typeface="+mj-lt"/>
                <a:ea typeface="Arial"/>
                <a:cs typeface="Times New Roman"/>
              </a:rPr>
              <a:t> </a:t>
            </a:r>
            <a:r>
              <a:rPr lang="en-US" spc="5" dirty="0">
                <a:latin typeface="+mj-lt"/>
                <a:ea typeface="Arial"/>
                <a:cs typeface="Times New Roman"/>
              </a:rPr>
              <a:t>t</a:t>
            </a:r>
            <a:r>
              <a:rPr lang="en-US" dirty="0">
                <a:latin typeface="+mj-lt"/>
                <a:ea typeface="Arial"/>
                <a:cs typeface="Times New Roman"/>
              </a:rPr>
              <a:t>he</a:t>
            </a:r>
            <a:r>
              <a:rPr lang="en-US" spc="5" dirty="0">
                <a:latin typeface="+mj-lt"/>
                <a:ea typeface="Arial"/>
                <a:cs typeface="Times New Roman"/>
              </a:rPr>
              <a:t> </a:t>
            </a:r>
            <a:r>
              <a:rPr lang="en-US" dirty="0">
                <a:latin typeface="+mj-lt"/>
                <a:ea typeface="Arial"/>
                <a:cs typeface="Times New Roman"/>
              </a:rPr>
              <a:t>end</a:t>
            </a:r>
            <a:r>
              <a:rPr lang="en-US" spc="5" dirty="0">
                <a:latin typeface="+mj-lt"/>
                <a:ea typeface="Arial"/>
                <a:cs typeface="Times New Roman"/>
              </a:rPr>
              <a:t> </a:t>
            </a:r>
            <a:r>
              <a:rPr lang="en-US" spc="-15" dirty="0">
                <a:latin typeface="+mj-lt"/>
                <a:ea typeface="Arial"/>
                <a:cs typeface="Times New Roman"/>
              </a:rPr>
              <a:t>o</a:t>
            </a:r>
            <a:r>
              <a:rPr lang="en-US" dirty="0">
                <a:latin typeface="+mj-lt"/>
                <a:ea typeface="Arial"/>
                <a:cs typeface="Times New Roman"/>
              </a:rPr>
              <a:t>f </a:t>
            </a:r>
            <a:r>
              <a:rPr lang="en-US" spc="5" dirty="0">
                <a:latin typeface="+mj-lt"/>
                <a:ea typeface="Arial"/>
                <a:cs typeface="Times New Roman"/>
              </a:rPr>
              <a:t>t</a:t>
            </a:r>
            <a:r>
              <a:rPr lang="en-US" dirty="0">
                <a:latin typeface="+mj-lt"/>
                <a:ea typeface="Arial"/>
                <a:cs typeface="Times New Roman"/>
              </a:rPr>
              <a:t>h</a:t>
            </a:r>
            <a:r>
              <a:rPr lang="en-US" spc="-5" dirty="0">
                <a:latin typeface="+mj-lt"/>
                <a:ea typeface="Arial"/>
                <a:cs typeface="Times New Roman"/>
              </a:rPr>
              <a:t>i</a:t>
            </a:r>
            <a:r>
              <a:rPr lang="en-US" dirty="0">
                <a:latin typeface="+mj-lt"/>
                <a:ea typeface="Arial"/>
                <a:cs typeface="Times New Roman"/>
              </a:rPr>
              <a:t>s</a:t>
            </a:r>
            <a:r>
              <a:rPr lang="en-US" spc="5" dirty="0">
                <a:latin typeface="+mj-lt"/>
                <a:ea typeface="Arial"/>
                <a:cs typeface="Times New Roman"/>
              </a:rPr>
              <a:t> </a:t>
            </a:r>
            <a:r>
              <a:rPr lang="en-US" dirty="0">
                <a:latin typeface="+mj-lt"/>
                <a:ea typeface="Arial"/>
                <a:cs typeface="Times New Roman"/>
              </a:rPr>
              <a:t>s</a:t>
            </a:r>
            <a:r>
              <a:rPr lang="en-US" spc="-15" dirty="0">
                <a:latin typeface="+mj-lt"/>
                <a:ea typeface="Arial"/>
                <a:cs typeface="Times New Roman"/>
              </a:rPr>
              <a:t>e</a:t>
            </a:r>
            <a:r>
              <a:rPr lang="en-US" dirty="0">
                <a:latin typeface="+mj-lt"/>
                <a:ea typeface="Arial"/>
                <a:cs typeface="Times New Roman"/>
              </a:rPr>
              <a:t>ss</a:t>
            </a:r>
            <a:r>
              <a:rPr lang="en-US" spc="-5" dirty="0">
                <a:latin typeface="+mj-lt"/>
                <a:ea typeface="Arial"/>
                <a:cs typeface="Times New Roman"/>
              </a:rPr>
              <a:t>i</a:t>
            </a:r>
            <a:r>
              <a:rPr lang="en-US" dirty="0">
                <a:latin typeface="+mj-lt"/>
                <a:ea typeface="Arial"/>
                <a:cs typeface="Times New Roman"/>
              </a:rPr>
              <a:t>on, </a:t>
            </a:r>
            <a:r>
              <a:rPr lang="en-US" spc="5" dirty="0">
                <a:latin typeface="+mj-lt"/>
                <a:ea typeface="Arial"/>
                <a:cs typeface="Times New Roman"/>
              </a:rPr>
              <a:t>t</a:t>
            </a:r>
            <a:r>
              <a:rPr lang="en-US" dirty="0">
                <a:latin typeface="+mj-lt"/>
                <a:ea typeface="Arial"/>
                <a:cs typeface="Times New Roman"/>
              </a:rPr>
              <a:t>he</a:t>
            </a:r>
            <a:r>
              <a:rPr lang="en-US" spc="5" dirty="0">
                <a:latin typeface="+mj-lt"/>
                <a:ea typeface="Arial"/>
                <a:cs typeface="Times New Roman"/>
              </a:rPr>
              <a:t> </a:t>
            </a:r>
            <a:r>
              <a:rPr lang="en-US" spc="-5" dirty="0">
                <a:latin typeface="+mj-lt"/>
                <a:ea typeface="Arial"/>
                <a:cs typeface="Times New Roman"/>
              </a:rPr>
              <a:t>l</a:t>
            </a:r>
            <a:r>
              <a:rPr lang="en-US" dirty="0">
                <a:latin typeface="+mj-lt"/>
                <a:ea typeface="Arial"/>
                <a:cs typeface="Times New Roman"/>
              </a:rPr>
              <a:t>ea</a:t>
            </a:r>
            <a:r>
              <a:rPr lang="en-US" spc="5" dirty="0">
                <a:latin typeface="+mj-lt"/>
                <a:ea typeface="Arial"/>
                <a:cs typeface="Times New Roman"/>
              </a:rPr>
              <a:t>r</a:t>
            </a:r>
            <a:r>
              <a:rPr lang="en-US" dirty="0">
                <a:latin typeface="+mj-lt"/>
                <a:ea typeface="Arial"/>
                <a:cs typeface="Times New Roman"/>
              </a:rPr>
              <a:t>n</a:t>
            </a:r>
            <a:r>
              <a:rPr lang="en-US" spc="-15" dirty="0">
                <a:latin typeface="+mj-lt"/>
                <a:ea typeface="Arial"/>
                <a:cs typeface="Times New Roman"/>
              </a:rPr>
              <a:t>e</a:t>
            </a:r>
            <a:r>
              <a:rPr lang="en-US" spc="5" dirty="0">
                <a:latin typeface="+mj-lt"/>
                <a:ea typeface="Arial"/>
                <a:cs typeface="Times New Roman"/>
              </a:rPr>
              <a:t>r</a:t>
            </a:r>
            <a:r>
              <a:rPr lang="en-US" dirty="0">
                <a:latin typeface="+mj-lt"/>
                <a:ea typeface="Arial"/>
                <a:cs typeface="Times New Roman"/>
              </a:rPr>
              <a:t>s</a:t>
            </a:r>
            <a:r>
              <a:rPr lang="en-US" spc="10" dirty="0">
                <a:latin typeface="+mj-lt"/>
                <a:ea typeface="Arial"/>
                <a:cs typeface="Times New Roman"/>
              </a:rPr>
              <a:t> </a:t>
            </a:r>
            <a:r>
              <a:rPr lang="en-US" spc="-15" dirty="0">
                <a:latin typeface="+mj-lt"/>
                <a:ea typeface="Arial"/>
                <a:cs typeface="Times New Roman"/>
              </a:rPr>
              <a:t>w</a:t>
            </a:r>
            <a:r>
              <a:rPr lang="en-US" spc="-5" dirty="0">
                <a:latin typeface="+mj-lt"/>
                <a:ea typeface="Arial"/>
                <a:cs typeface="Times New Roman"/>
              </a:rPr>
              <a:t>il</a:t>
            </a:r>
            <a:r>
              <a:rPr lang="en-US" dirty="0">
                <a:latin typeface="+mj-lt"/>
                <a:ea typeface="Arial"/>
                <a:cs typeface="Times New Roman"/>
              </a:rPr>
              <a:t>l be</a:t>
            </a:r>
            <a:r>
              <a:rPr lang="en-US" spc="5" dirty="0">
                <a:latin typeface="+mj-lt"/>
                <a:ea typeface="Arial"/>
                <a:cs typeface="Times New Roman"/>
              </a:rPr>
              <a:t> </a:t>
            </a:r>
            <a:r>
              <a:rPr lang="en-US" dirty="0">
                <a:latin typeface="+mj-lt"/>
                <a:ea typeface="Arial"/>
                <a:cs typeface="Times New Roman"/>
              </a:rPr>
              <a:t>ab</a:t>
            </a:r>
            <a:r>
              <a:rPr lang="en-US" spc="-5" dirty="0">
                <a:latin typeface="+mj-lt"/>
                <a:ea typeface="Arial"/>
                <a:cs typeface="Times New Roman"/>
              </a:rPr>
              <a:t>l</a:t>
            </a:r>
            <a:r>
              <a:rPr lang="en-US" dirty="0">
                <a:latin typeface="+mj-lt"/>
                <a:ea typeface="Arial"/>
                <a:cs typeface="Times New Roman"/>
              </a:rPr>
              <a:t>e</a:t>
            </a:r>
            <a:r>
              <a:rPr lang="en-US" spc="5" dirty="0">
                <a:latin typeface="+mj-lt"/>
                <a:ea typeface="Arial"/>
                <a:cs typeface="Times New Roman"/>
              </a:rPr>
              <a:t> t</a:t>
            </a:r>
            <a:r>
              <a:rPr lang="en-US" spc="-15" dirty="0">
                <a:latin typeface="+mj-lt"/>
                <a:ea typeface="Arial"/>
                <a:cs typeface="Times New Roman"/>
              </a:rPr>
              <a:t>o</a:t>
            </a:r>
            <a:r>
              <a:rPr lang="en-US" dirty="0">
                <a:latin typeface="+mj-lt"/>
                <a:ea typeface="Arial"/>
                <a:cs typeface="Times New Roman"/>
              </a:rPr>
              <a:t>:</a:t>
            </a:r>
            <a:endParaRPr lang="en-US" dirty="0">
              <a:latin typeface="+mj-lt"/>
              <a:ea typeface="Calibri"/>
              <a:cs typeface="Times New Roman"/>
            </a:endParaRPr>
          </a:p>
          <a:p>
            <a:pPr marL="0" indent="0">
              <a:lnSpc>
                <a:spcPts val="650"/>
              </a:lnSpc>
              <a:spcBef>
                <a:spcPts val="30"/>
              </a:spcBef>
              <a:buNone/>
            </a:pPr>
            <a:r>
              <a:rPr lang="en-US" dirty="0">
                <a:latin typeface="+mj-lt"/>
                <a:ea typeface="Calibri"/>
                <a:cs typeface="Times New Roman"/>
              </a:rPr>
              <a:t> </a:t>
            </a:r>
          </a:p>
          <a:p>
            <a:pPr marL="234950" indent="-234950">
              <a:spcBef>
                <a:spcPts val="1200"/>
              </a:spcBef>
              <a:tabLst>
                <a:tab pos="304800" algn="l"/>
              </a:tabLst>
            </a:pPr>
            <a:r>
              <a:rPr lang="en-US" spc="-5" dirty="0" smtClean="0">
                <a:ea typeface="Arial"/>
                <a:cs typeface="Times New Roman"/>
              </a:rPr>
              <a:t>D</a:t>
            </a:r>
            <a:r>
              <a:rPr lang="en-US" dirty="0" smtClean="0">
                <a:ea typeface="Arial"/>
                <a:cs typeface="Times New Roman"/>
              </a:rPr>
              <a:t>e</a:t>
            </a:r>
            <a:r>
              <a:rPr lang="en-US" spc="15" dirty="0" smtClean="0">
                <a:ea typeface="Arial"/>
                <a:cs typeface="Times New Roman"/>
              </a:rPr>
              <a:t>f</a:t>
            </a:r>
            <a:r>
              <a:rPr lang="en-US" spc="-5" dirty="0" smtClean="0">
                <a:ea typeface="Arial"/>
                <a:cs typeface="Times New Roman"/>
              </a:rPr>
              <a:t>i</a:t>
            </a:r>
            <a:r>
              <a:rPr lang="en-US" dirty="0" smtClean="0">
                <a:ea typeface="Arial"/>
                <a:cs typeface="Times New Roman"/>
              </a:rPr>
              <a:t>ne</a:t>
            </a:r>
            <a:r>
              <a:rPr lang="en-US" spc="-5" dirty="0" smtClean="0">
                <a:ea typeface="Arial"/>
                <a:cs typeface="Times New Roman"/>
              </a:rPr>
              <a:t> </a:t>
            </a:r>
            <a:r>
              <a:rPr lang="en-US" spc="5" dirty="0">
                <a:ea typeface="Arial"/>
                <a:cs typeface="Times New Roman"/>
              </a:rPr>
              <a:t>m</a:t>
            </a:r>
            <a:r>
              <a:rPr lang="en-US" spc="-15" dirty="0">
                <a:ea typeface="Arial"/>
                <a:cs typeface="Times New Roman"/>
              </a:rPr>
              <a:t>a</a:t>
            </a:r>
            <a:r>
              <a:rPr lang="en-US" spc="5" dirty="0">
                <a:ea typeface="Arial"/>
                <a:cs typeface="Times New Roman"/>
              </a:rPr>
              <a:t>t</a:t>
            </a:r>
            <a:r>
              <a:rPr lang="en-US" dirty="0">
                <a:ea typeface="Arial"/>
                <a:cs typeface="Times New Roman"/>
              </a:rPr>
              <a:t>e</a:t>
            </a:r>
            <a:r>
              <a:rPr lang="en-US" spc="5" dirty="0">
                <a:ea typeface="Arial"/>
                <a:cs typeface="Times New Roman"/>
              </a:rPr>
              <a:t>r</a:t>
            </a:r>
            <a:r>
              <a:rPr lang="en-US" dirty="0">
                <a:ea typeface="Arial"/>
                <a:cs typeface="Times New Roman"/>
              </a:rPr>
              <a:t>na</a:t>
            </a:r>
            <a:r>
              <a:rPr lang="en-US" spc="-5" dirty="0">
                <a:ea typeface="Arial"/>
                <a:cs typeface="Times New Roman"/>
              </a:rPr>
              <a:t>l</a:t>
            </a:r>
            <a:r>
              <a:rPr lang="en-US" spc="5" dirty="0">
                <a:ea typeface="Arial"/>
                <a:cs typeface="Times New Roman"/>
              </a:rPr>
              <a:t>/</a:t>
            </a:r>
            <a:r>
              <a:rPr lang="en-US" dirty="0">
                <a:ea typeface="Arial"/>
                <a:cs typeface="Times New Roman"/>
              </a:rPr>
              <a:t>pu</a:t>
            </a:r>
            <a:r>
              <a:rPr lang="en-US" spc="-15" dirty="0">
                <a:ea typeface="Arial"/>
                <a:cs typeface="Times New Roman"/>
              </a:rPr>
              <a:t>e</a:t>
            </a:r>
            <a:r>
              <a:rPr lang="en-US" spc="5" dirty="0">
                <a:ea typeface="Arial"/>
                <a:cs typeface="Times New Roman"/>
              </a:rPr>
              <a:t>r</a:t>
            </a:r>
            <a:r>
              <a:rPr lang="en-US" dirty="0">
                <a:ea typeface="Arial"/>
                <a:cs typeface="Times New Roman"/>
              </a:rPr>
              <a:t>pe</a:t>
            </a:r>
            <a:r>
              <a:rPr lang="en-US" spc="-10" dirty="0">
                <a:ea typeface="Arial"/>
                <a:cs typeface="Times New Roman"/>
              </a:rPr>
              <a:t>r</a:t>
            </a:r>
            <a:r>
              <a:rPr lang="en-US" dirty="0">
                <a:ea typeface="Arial"/>
                <a:cs typeface="Times New Roman"/>
              </a:rPr>
              <a:t>al seps</a:t>
            </a:r>
            <a:r>
              <a:rPr lang="en-US" spc="-5" dirty="0">
                <a:ea typeface="Arial"/>
                <a:cs typeface="Times New Roman"/>
              </a:rPr>
              <a:t>i</a:t>
            </a:r>
            <a:r>
              <a:rPr lang="en-US" dirty="0">
                <a:ea typeface="Arial"/>
                <a:cs typeface="Times New Roman"/>
              </a:rPr>
              <a:t>s</a:t>
            </a:r>
            <a:endParaRPr lang="en-US" dirty="0">
              <a:ea typeface="Calibri"/>
              <a:cs typeface="Times New Roman"/>
            </a:endParaRPr>
          </a:p>
          <a:p>
            <a:pPr marL="234950" indent="-234950">
              <a:spcBef>
                <a:spcPts val="1200"/>
              </a:spcBef>
              <a:tabLst>
                <a:tab pos="304800" algn="l"/>
              </a:tabLst>
            </a:pPr>
            <a:r>
              <a:rPr lang="en-US" spc="-5" dirty="0" smtClean="0">
                <a:ea typeface="Arial"/>
                <a:cs typeface="Times New Roman"/>
              </a:rPr>
              <a:t>E</a:t>
            </a:r>
            <a:r>
              <a:rPr lang="en-US" dirty="0" smtClean="0">
                <a:ea typeface="Arial"/>
                <a:cs typeface="Times New Roman"/>
              </a:rPr>
              <a:t>nu</a:t>
            </a:r>
            <a:r>
              <a:rPr lang="en-US" spc="5" dirty="0" smtClean="0">
                <a:ea typeface="Arial"/>
                <a:cs typeface="Times New Roman"/>
              </a:rPr>
              <a:t>m</a:t>
            </a:r>
            <a:r>
              <a:rPr lang="en-US" dirty="0" smtClean="0">
                <a:ea typeface="Arial"/>
                <a:cs typeface="Times New Roman"/>
              </a:rPr>
              <a:t>e</a:t>
            </a:r>
            <a:r>
              <a:rPr lang="en-US" spc="5" dirty="0" smtClean="0">
                <a:ea typeface="Arial"/>
                <a:cs typeface="Times New Roman"/>
              </a:rPr>
              <a:t>r</a:t>
            </a:r>
            <a:r>
              <a:rPr lang="en-US" spc="-15" dirty="0" smtClean="0">
                <a:ea typeface="Arial"/>
                <a:cs typeface="Times New Roman"/>
              </a:rPr>
              <a:t>a</a:t>
            </a:r>
            <a:r>
              <a:rPr lang="en-US" spc="5" dirty="0" smtClean="0">
                <a:ea typeface="Arial"/>
                <a:cs typeface="Times New Roman"/>
              </a:rPr>
              <a:t>t</a:t>
            </a:r>
            <a:r>
              <a:rPr lang="en-US" dirty="0" smtClean="0">
                <a:ea typeface="Arial"/>
                <a:cs typeface="Times New Roman"/>
              </a:rPr>
              <a:t>e</a:t>
            </a:r>
            <a:r>
              <a:rPr lang="en-US" spc="-10" dirty="0" smtClean="0">
                <a:ea typeface="Arial"/>
                <a:cs typeface="Times New Roman"/>
              </a:rPr>
              <a:t> </a:t>
            </a:r>
            <a:r>
              <a:rPr lang="en-US" spc="5" dirty="0">
                <a:ea typeface="Arial"/>
                <a:cs typeface="Times New Roman"/>
              </a:rPr>
              <a:t>t</a:t>
            </a:r>
            <a:r>
              <a:rPr lang="en-US" dirty="0">
                <a:ea typeface="Arial"/>
                <a:cs typeface="Times New Roman"/>
              </a:rPr>
              <a:t>he</a:t>
            </a:r>
            <a:r>
              <a:rPr lang="en-US" spc="-10" dirty="0">
                <a:ea typeface="Arial"/>
                <a:cs typeface="Times New Roman"/>
              </a:rPr>
              <a:t> </a:t>
            </a:r>
            <a:r>
              <a:rPr lang="en-US" spc="5" dirty="0">
                <a:ea typeface="Arial"/>
                <a:cs typeface="Times New Roman"/>
              </a:rPr>
              <a:t>r</a:t>
            </a:r>
            <a:r>
              <a:rPr lang="en-US" spc="-5" dirty="0">
                <a:ea typeface="Arial"/>
                <a:cs typeface="Times New Roman"/>
              </a:rPr>
              <a:t>i</a:t>
            </a:r>
            <a:r>
              <a:rPr lang="en-US" spc="-10" dirty="0">
                <a:ea typeface="Arial"/>
                <a:cs typeface="Times New Roman"/>
              </a:rPr>
              <a:t>s</a:t>
            </a:r>
            <a:r>
              <a:rPr lang="en-US" dirty="0">
                <a:ea typeface="Arial"/>
                <a:cs typeface="Times New Roman"/>
              </a:rPr>
              <a:t>k</a:t>
            </a:r>
            <a:r>
              <a:rPr lang="en-US" spc="5" dirty="0">
                <a:ea typeface="Arial"/>
                <a:cs typeface="Times New Roman"/>
              </a:rPr>
              <a:t> f</a:t>
            </a:r>
            <a:r>
              <a:rPr lang="en-US" dirty="0">
                <a:ea typeface="Arial"/>
                <a:cs typeface="Times New Roman"/>
              </a:rPr>
              <a:t>ac</a:t>
            </a:r>
            <a:r>
              <a:rPr lang="en-US" spc="5" dirty="0">
                <a:ea typeface="Arial"/>
                <a:cs typeface="Times New Roman"/>
              </a:rPr>
              <a:t>t</a:t>
            </a:r>
            <a:r>
              <a:rPr lang="en-US" spc="-15" dirty="0">
                <a:ea typeface="Arial"/>
                <a:cs typeface="Times New Roman"/>
              </a:rPr>
              <a:t>o</a:t>
            </a:r>
            <a:r>
              <a:rPr lang="en-US" spc="5" dirty="0">
                <a:ea typeface="Arial"/>
                <a:cs typeface="Times New Roman"/>
              </a:rPr>
              <a:t>r</a:t>
            </a:r>
            <a:r>
              <a:rPr lang="en-US" dirty="0">
                <a:ea typeface="Arial"/>
                <a:cs typeface="Times New Roman"/>
              </a:rPr>
              <a:t>s</a:t>
            </a:r>
            <a:r>
              <a:rPr lang="en-US" spc="-5" dirty="0">
                <a:ea typeface="Arial"/>
                <a:cs typeface="Times New Roman"/>
              </a:rPr>
              <a:t> </a:t>
            </a:r>
            <a:r>
              <a:rPr lang="en-US" spc="5" dirty="0">
                <a:ea typeface="Arial"/>
                <a:cs typeface="Times New Roman"/>
              </a:rPr>
              <a:t>f</a:t>
            </a:r>
            <a:r>
              <a:rPr lang="en-US" dirty="0">
                <a:ea typeface="Arial"/>
                <a:cs typeface="Times New Roman"/>
              </a:rPr>
              <a:t>or </a:t>
            </a:r>
            <a:r>
              <a:rPr lang="en-US" spc="5" dirty="0">
                <a:ea typeface="Arial"/>
                <a:cs typeface="Times New Roman"/>
              </a:rPr>
              <a:t>m</a:t>
            </a:r>
            <a:r>
              <a:rPr lang="en-US" spc="-15" dirty="0">
                <a:ea typeface="Arial"/>
                <a:cs typeface="Times New Roman"/>
              </a:rPr>
              <a:t>a</a:t>
            </a:r>
            <a:r>
              <a:rPr lang="en-US" spc="5" dirty="0">
                <a:ea typeface="Arial"/>
                <a:cs typeface="Times New Roman"/>
              </a:rPr>
              <a:t>t</a:t>
            </a:r>
            <a:r>
              <a:rPr lang="en-US" dirty="0">
                <a:ea typeface="Arial"/>
                <a:cs typeface="Times New Roman"/>
              </a:rPr>
              <a:t>e</a:t>
            </a:r>
            <a:r>
              <a:rPr lang="en-US" spc="5" dirty="0">
                <a:ea typeface="Arial"/>
                <a:cs typeface="Times New Roman"/>
              </a:rPr>
              <a:t>r</a:t>
            </a:r>
            <a:r>
              <a:rPr lang="en-US" dirty="0">
                <a:ea typeface="Arial"/>
                <a:cs typeface="Times New Roman"/>
              </a:rPr>
              <a:t>nal</a:t>
            </a:r>
            <a:r>
              <a:rPr lang="en-US" spc="-10" dirty="0">
                <a:ea typeface="Arial"/>
                <a:cs typeface="Times New Roman"/>
              </a:rPr>
              <a:t> </a:t>
            </a:r>
            <a:r>
              <a:rPr lang="en-US" dirty="0">
                <a:ea typeface="Arial"/>
                <a:cs typeface="Times New Roman"/>
              </a:rPr>
              <a:t>seps</a:t>
            </a:r>
            <a:r>
              <a:rPr lang="en-US" spc="-5" dirty="0">
                <a:ea typeface="Arial"/>
                <a:cs typeface="Times New Roman"/>
              </a:rPr>
              <a:t>i</a:t>
            </a:r>
            <a:r>
              <a:rPr lang="en-US" dirty="0">
                <a:ea typeface="Arial"/>
                <a:cs typeface="Times New Roman"/>
              </a:rPr>
              <a:t>s</a:t>
            </a:r>
            <a:endParaRPr lang="en-US" dirty="0">
              <a:ea typeface="Calibri"/>
              <a:cs typeface="Times New Roman"/>
            </a:endParaRPr>
          </a:p>
          <a:p>
            <a:pPr marL="234950" indent="-234950">
              <a:spcBef>
                <a:spcPts val="1200"/>
              </a:spcBef>
              <a:tabLst>
                <a:tab pos="304800" algn="l"/>
              </a:tabLst>
            </a:pPr>
            <a:r>
              <a:rPr lang="en-US" spc="-5" dirty="0" smtClean="0">
                <a:ea typeface="Arial"/>
                <a:cs typeface="Times New Roman"/>
              </a:rPr>
              <a:t>E</a:t>
            </a:r>
            <a:r>
              <a:rPr lang="en-US" spc="-10" dirty="0" smtClean="0">
                <a:ea typeface="Arial"/>
                <a:cs typeface="Times New Roman"/>
              </a:rPr>
              <a:t>x</a:t>
            </a:r>
            <a:r>
              <a:rPr lang="en-US" dirty="0" smtClean="0">
                <a:ea typeface="Arial"/>
                <a:cs typeface="Times New Roman"/>
              </a:rPr>
              <a:t>p</a:t>
            </a:r>
            <a:r>
              <a:rPr lang="en-US" spc="-5" dirty="0" smtClean="0">
                <a:ea typeface="Arial"/>
                <a:cs typeface="Times New Roman"/>
              </a:rPr>
              <a:t>l</a:t>
            </a:r>
            <a:r>
              <a:rPr lang="en-US" spc="10" dirty="0" smtClean="0">
                <a:ea typeface="Arial"/>
                <a:cs typeface="Times New Roman"/>
              </a:rPr>
              <a:t>a</a:t>
            </a:r>
            <a:r>
              <a:rPr lang="en-US" spc="-5" dirty="0" smtClean="0">
                <a:ea typeface="Arial"/>
                <a:cs typeface="Times New Roman"/>
              </a:rPr>
              <a:t>i</a:t>
            </a:r>
            <a:r>
              <a:rPr lang="en-US" dirty="0" smtClean="0">
                <a:ea typeface="Arial"/>
                <a:cs typeface="Times New Roman"/>
              </a:rPr>
              <a:t>n</a:t>
            </a:r>
            <a:r>
              <a:rPr lang="en-US" spc="5" dirty="0" smtClean="0">
                <a:ea typeface="Arial"/>
                <a:cs typeface="Times New Roman"/>
              </a:rPr>
              <a:t> </a:t>
            </a:r>
            <a:r>
              <a:rPr lang="en-US" spc="-15" dirty="0">
                <a:ea typeface="Arial"/>
                <a:cs typeface="Times New Roman"/>
              </a:rPr>
              <a:t>w</a:t>
            </a:r>
            <a:r>
              <a:rPr lang="en-US" spc="10" dirty="0">
                <a:ea typeface="Arial"/>
                <a:cs typeface="Times New Roman"/>
              </a:rPr>
              <a:t>a</a:t>
            </a:r>
            <a:r>
              <a:rPr lang="en-US" spc="-10" dirty="0">
                <a:ea typeface="Arial"/>
                <a:cs typeface="Times New Roman"/>
              </a:rPr>
              <a:t>y</a:t>
            </a:r>
            <a:r>
              <a:rPr lang="en-US" dirty="0">
                <a:ea typeface="Arial"/>
                <a:cs typeface="Times New Roman"/>
              </a:rPr>
              <a:t>s</a:t>
            </a:r>
            <a:r>
              <a:rPr lang="en-US" spc="5" dirty="0">
                <a:ea typeface="Arial"/>
                <a:cs typeface="Times New Roman"/>
              </a:rPr>
              <a:t> t</a:t>
            </a:r>
            <a:r>
              <a:rPr lang="en-US" dirty="0">
                <a:ea typeface="Arial"/>
                <a:cs typeface="Times New Roman"/>
              </a:rPr>
              <a:t>o</a:t>
            </a:r>
            <a:r>
              <a:rPr lang="en-US" spc="5" dirty="0">
                <a:ea typeface="Arial"/>
                <a:cs typeface="Times New Roman"/>
              </a:rPr>
              <a:t> </a:t>
            </a:r>
            <a:r>
              <a:rPr lang="en-US" dirty="0">
                <a:ea typeface="Arial"/>
                <a:cs typeface="Times New Roman"/>
              </a:rPr>
              <a:t>p</a:t>
            </a:r>
            <a:r>
              <a:rPr lang="en-US" spc="5" dirty="0">
                <a:ea typeface="Arial"/>
                <a:cs typeface="Times New Roman"/>
              </a:rPr>
              <a:t>r</a:t>
            </a:r>
            <a:r>
              <a:rPr lang="en-US" dirty="0">
                <a:ea typeface="Arial"/>
                <a:cs typeface="Times New Roman"/>
              </a:rPr>
              <a:t>e</a:t>
            </a:r>
            <a:r>
              <a:rPr lang="en-US" spc="-10" dirty="0">
                <a:ea typeface="Arial"/>
                <a:cs typeface="Times New Roman"/>
              </a:rPr>
              <a:t>v</a:t>
            </a:r>
            <a:r>
              <a:rPr lang="en-US" dirty="0">
                <a:ea typeface="Arial"/>
                <a:cs typeface="Times New Roman"/>
              </a:rPr>
              <a:t>ent seps</a:t>
            </a:r>
            <a:r>
              <a:rPr lang="en-US" spc="-5" dirty="0">
                <a:ea typeface="Arial"/>
                <a:cs typeface="Times New Roman"/>
              </a:rPr>
              <a:t>i</a:t>
            </a:r>
            <a:r>
              <a:rPr lang="en-US" dirty="0">
                <a:ea typeface="Arial"/>
                <a:cs typeface="Times New Roman"/>
              </a:rPr>
              <a:t>s</a:t>
            </a:r>
            <a:endParaRPr lang="en-US" dirty="0">
              <a:ea typeface="Calibri"/>
              <a:cs typeface="Times New Roman"/>
            </a:endParaRPr>
          </a:p>
          <a:p>
            <a:pPr marL="234950" indent="-234950">
              <a:spcBef>
                <a:spcPts val="1200"/>
              </a:spcBef>
              <a:tabLst>
                <a:tab pos="304800" algn="l"/>
              </a:tabLst>
            </a:pPr>
            <a:r>
              <a:rPr lang="en-US" spc="-5" dirty="0" smtClean="0">
                <a:ea typeface="Arial"/>
                <a:cs typeface="Times New Roman"/>
              </a:rPr>
              <a:t>D</a:t>
            </a:r>
            <a:r>
              <a:rPr lang="en-US" dirty="0" smtClean="0">
                <a:ea typeface="Arial"/>
                <a:cs typeface="Times New Roman"/>
              </a:rPr>
              <a:t>esc</a:t>
            </a:r>
            <a:r>
              <a:rPr lang="en-US" spc="5" dirty="0" smtClean="0">
                <a:ea typeface="Arial"/>
                <a:cs typeface="Times New Roman"/>
              </a:rPr>
              <a:t>r</a:t>
            </a:r>
            <a:r>
              <a:rPr lang="en-US" spc="-5" dirty="0" smtClean="0">
                <a:ea typeface="Arial"/>
                <a:cs typeface="Times New Roman"/>
              </a:rPr>
              <a:t>i</a:t>
            </a:r>
            <a:r>
              <a:rPr lang="en-US" dirty="0" smtClean="0">
                <a:ea typeface="Arial"/>
                <a:cs typeface="Times New Roman"/>
              </a:rPr>
              <a:t>be</a:t>
            </a:r>
            <a:r>
              <a:rPr lang="en-US" spc="5" dirty="0" smtClean="0">
                <a:ea typeface="Arial"/>
                <a:cs typeface="Times New Roman"/>
              </a:rPr>
              <a:t> </a:t>
            </a:r>
            <a:r>
              <a:rPr lang="en-US" spc="5" dirty="0">
                <a:ea typeface="Arial"/>
                <a:cs typeface="Times New Roman"/>
              </a:rPr>
              <a:t>t</a:t>
            </a:r>
            <a:r>
              <a:rPr lang="en-US" dirty="0">
                <a:ea typeface="Arial"/>
                <a:cs typeface="Times New Roman"/>
              </a:rPr>
              <a:t>he</a:t>
            </a:r>
            <a:r>
              <a:rPr lang="en-US" spc="-5" dirty="0">
                <a:ea typeface="Arial"/>
                <a:cs typeface="Times New Roman"/>
              </a:rPr>
              <a:t> </a:t>
            </a:r>
            <a:r>
              <a:rPr lang="en-US" dirty="0">
                <a:ea typeface="Arial"/>
                <a:cs typeface="Times New Roman"/>
              </a:rPr>
              <a:t>cause</a:t>
            </a:r>
            <a:r>
              <a:rPr lang="en-US" spc="-10" dirty="0">
                <a:ea typeface="Arial"/>
                <a:cs typeface="Times New Roman"/>
              </a:rPr>
              <a:t>s</a:t>
            </a:r>
            <a:r>
              <a:rPr lang="en-US" dirty="0">
                <a:ea typeface="Arial"/>
                <a:cs typeface="Times New Roman"/>
              </a:rPr>
              <a:t>, s</a:t>
            </a:r>
            <a:r>
              <a:rPr lang="en-US" spc="-10" dirty="0">
                <a:ea typeface="Arial"/>
                <a:cs typeface="Times New Roman"/>
              </a:rPr>
              <a:t>y</a:t>
            </a:r>
            <a:r>
              <a:rPr lang="en-US" spc="5" dirty="0">
                <a:ea typeface="Arial"/>
                <a:cs typeface="Times New Roman"/>
              </a:rPr>
              <a:t>m</a:t>
            </a:r>
            <a:r>
              <a:rPr lang="en-US" dirty="0">
                <a:ea typeface="Arial"/>
                <a:cs typeface="Times New Roman"/>
              </a:rPr>
              <a:t>p</a:t>
            </a:r>
            <a:r>
              <a:rPr lang="en-US" spc="5" dirty="0">
                <a:ea typeface="Arial"/>
                <a:cs typeface="Times New Roman"/>
              </a:rPr>
              <a:t>t</a:t>
            </a:r>
            <a:r>
              <a:rPr lang="en-US" spc="-15" dirty="0">
                <a:ea typeface="Arial"/>
                <a:cs typeface="Times New Roman"/>
              </a:rPr>
              <a:t>o</a:t>
            </a:r>
            <a:r>
              <a:rPr lang="en-US" spc="5" dirty="0">
                <a:ea typeface="Arial"/>
                <a:cs typeface="Times New Roman"/>
              </a:rPr>
              <a:t>m</a:t>
            </a:r>
            <a:r>
              <a:rPr lang="en-US" spc="-10" dirty="0">
                <a:ea typeface="Arial"/>
                <a:cs typeface="Times New Roman"/>
              </a:rPr>
              <a:t>s</a:t>
            </a:r>
            <a:r>
              <a:rPr lang="en-US" dirty="0">
                <a:ea typeface="Arial"/>
                <a:cs typeface="Times New Roman"/>
              </a:rPr>
              <a:t>,</a:t>
            </a:r>
            <a:r>
              <a:rPr lang="en-US" spc="10" dirty="0">
                <a:ea typeface="Arial"/>
                <a:cs typeface="Times New Roman"/>
              </a:rPr>
              <a:t> </a:t>
            </a:r>
            <a:r>
              <a:rPr lang="en-US" dirty="0">
                <a:ea typeface="Arial"/>
                <a:cs typeface="Times New Roman"/>
              </a:rPr>
              <a:t>s</a:t>
            </a:r>
            <a:r>
              <a:rPr lang="en-US" spc="-15" dirty="0">
                <a:ea typeface="Arial"/>
                <a:cs typeface="Times New Roman"/>
              </a:rPr>
              <a:t>i</a:t>
            </a:r>
            <a:r>
              <a:rPr lang="en-US" spc="10" dirty="0">
                <a:ea typeface="Arial"/>
                <a:cs typeface="Times New Roman"/>
              </a:rPr>
              <a:t>g</a:t>
            </a:r>
            <a:r>
              <a:rPr lang="en-US" dirty="0">
                <a:ea typeface="Arial"/>
                <a:cs typeface="Times New Roman"/>
              </a:rPr>
              <a:t>ns</a:t>
            </a:r>
            <a:r>
              <a:rPr lang="en-US" spc="-5" dirty="0">
                <a:ea typeface="Arial"/>
                <a:cs typeface="Times New Roman"/>
              </a:rPr>
              <a:t> </a:t>
            </a:r>
            <a:r>
              <a:rPr lang="en-US" dirty="0">
                <a:ea typeface="Arial"/>
                <a:cs typeface="Times New Roman"/>
              </a:rPr>
              <a:t>and</a:t>
            </a:r>
            <a:r>
              <a:rPr lang="en-US" spc="-5" dirty="0">
                <a:ea typeface="Arial"/>
                <a:cs typeface="Times New Roman"/>
              </a:rPr>
              <a:t> </a:t>
            </a:r>
            <a:r>
              <a:rPr lang="en-US" spc="5" dirty="0">
                <a:ea typeface="Arial"/>
                <a:cs typeface="Times New Roman"/>
              </a:rPr>
              <a:t>m</a:t>
            </a:r>
            <a:r>
              <a:rPr lang="en-US" dirty="0">
                <a:ea typeface="Arial"/>
                <a:cs typeface="Times New Roman"/>
              </a:rPr>
              <a:t>a</a:t>
            </a:r>
            <a:r>
              <a:rPr lang="en-US" spc="-15" dirty="0">
                <a:ea typeface="Arial"/>
                <a:cs typeface="Times New Roman"/>
              </a:rPr>
              <a:t>n</a:t>
            </a:r>
            <a:r>
              <a:rPr lang="en-US" dirty="0">
                <a:ea typeface="Arial"/>
                <a:cs typeface="Times New Roman"/>
              </a:rPr>
              <a:t>a</a:t>
            </a:r>
            <a:r>
              <a:rPr lang="en-US" spc="10" dirty="0">
                <a:ea typeface="Arial"/>
                <a:cs typeface="Times New Roman"/>
              </a:rPr>
              <a:t>g</a:t>
            </a:r>
            <a:r>
              <a:rPr lang="en-US" spc="-15" dirty="0">
                <a:ea typeface="Arial"/>
                <a:cs typeface="Times New Roman"/>
              </a:rPr>
              <a:t>e</a:t>
            </a:r>
            <a:r>
              <a:rPr lang="en-US" spc="5" dirty="0">
                <a:ea typeface="Arial"/>
                <a:cs typeface="Times New Roman"/>
              </a:rPr>
              <a:t>m</a:t>
            </a:r>
            <a:r>
              <a:rPr lang="en-US" dirty="0">
                <a:ea typeface="Arial"/>
                <a:cs typeface="Times New Roman"/>
              </a:rPr>
              <a:t>ent </a:t>
            </a:r>
            <a:r>
              <a:rPr lang="en-US" spc="-15" dirty="0">
                <a:ea typeface="Arial"/>
                <a:cs typeface="Times New Roman"/>
              </a:rPr>
              <a:t>o</a:t>
            </a:r>
            <a:r>
              <a:rPr lang="en-US" dirty="0">
                <a:ea typeface="Arial"/>
                <a:cs typeface="Times New Roman"/>
              </a:rPr>
              <a:t>f</a:t>
            </a:r>
            <a:r>
              <a:rPr lang="en-US" spc="10" dirty="0">
                <a:ea typeface="Arial"/>
                <a:cs typeface="Times New Roman"/>
              </a:rPr>
              <a:t> </a:t>
            </a:r>
            <a:r>
              <a:rPr lang="en-US" dirty="0">
                <a:ea typeface="Arial"/>
                <a:cs typeface="Times New Roman"/>
              </a:rPr>
              <a:t>seps</a:t>
            </a:r>
            <a:r>
              <a:rPr lang="en-US" spc="-5" dirty="0">
                <a:ea typeface="Arial"/>
                <a:cs typeface="Times New Roman"/>
              </a:rPr>
              <a:t>i</a:t>
            </a:r>
            <a:r>
              <a:rPr lang="en-US" dirty="0">
                <a:ea typeface="Arial"/>
                <a:cs typeface="Times New Roman"/>
              </a:rPr>
              <a:t>s</a:t>
            </a:r>
            <a:endParaRPr lang="en-US" dirty="0">
              <a:ea typeface="Calibri"/>
              <a:cs typeface="Times New Roman"/>
            </a:endParaRPr>
          </a:p>
          <a:p>
            <a:pPr marL="234950" indent="-234950">
              <a:spcBef>
                <a:spcPts val="1200"/>
              </a:spcBef>
              <a:tabLst>
                <a:tab pos="304800" algn="l"/>
              </a:tabLst>
            </a:pPr>
            <a:r>
              <a:rPr lang="en-US" dirty="0" smtClean="0">
                <a:ea typeface="Arial"/>
                <a:cs typeface="Times New Roman"/>
              </a:rPr>
              <a:t>L</a:t>
            </a:r>
            <a:r>
              <a:rPr lang="en-US" spc="-5" dirty="0" smtClean="0">
                <a:ea typeface="Arial"/>
                <a:cs typeface="Times New Roman"/>
              </a:rPr>
              <a:t>i</a:t>
            </a:r>
            <a:r>
              <a:rPr lang="en-US" dirty="0" smtClean="0">
                <a:ea typeface="Arial"/>
                <a:cs typeface="Times New Roman"/>
              </a:rPr>
              <a:t>st</a:t>
            </a:r>
            <a:r>
              <a:rPr lang="en-US" spc="10" dirty="0" smtClean="0">
                <a:ea typeface="Arial"/>
                <a:cs typeface="Times New Roman"/>
              </a:rPr>
              <a:t> </a:t>
            </a:r>
            <a:r>
              <a:rPr lang="en-US" spc="5" dirty="0">
                <a:ea typeface="Arial"/>
                <a:cs typeface="Times New Roman"/>
              </a:rPr>
              <a:t>t</a:t>
            </a:r>
            <a:r>
              <a:rPr lang="en-US" dirty="0">
                <a:ea typeface="Arial"/>
                <a:cs typeface="Times New Roman"/>
              </a:rPr>
              <a:t>he</a:t>
            </a:r>
            <a:r>
              <a:rPr lang="en-US" spc="-5" dirty="0">
                <a:ea typeface="Arial"/>
                <a:cs typeface="Times New Roman"/>
              </a:rPr>
              <a:t> i</a:t>
            </a:r>
            <a:r>
              <a:rPr lang="en-US" dirty="0">
                <a:ea typeface="Arial"/>
                <a:cs typeface="Times New Roman"/>
              </a:rPr>
              <a:t>nd</a:t>
            </a:r>
            <a:r>
              <a:rPr lang="en-US" spc="-5" dirty="0">
                <a:ea typeface="Arial"/>
                <a:cs typeface="Times New Roman"/>
              </a:rPr>
              <a:t>i</a:t>
            </a:r>
            <a:r>
              <a:rPr lang="en-US" dirty="0">
                <a:ea typeface="Arial"/>
                <a:cs typeface="Times New Roman"/>
              </a:rPr>
              <a:t>ca</a:t>
            </a:r>
            <a:r>
              <a:rPr lang="en-US" spc="5" dirty="0">
                <a:ea typeface="Arial"/>
                <a:cs typeface="Times New Roman"/>
              </a:rPr>
              <a:t>t</a:t>
            </a:r>
            <a:r>
              <a:rPr lang="en-US" spc="-5" dirty="0">
                <a:ea typeface="Arial"/>
                <a:cs typeface="Times New Roman"/>
              </a:rPr>
              <a:t>i</a:t>
            </a:r>
            <a:r>
              <a:rPr lang="en-US" dirty="0">
                <a:ea typeface="Arial"/>
                <a:cs typeface="Times New Roman"/>
              </a:rPr>
              <a:t>ons</a:t>
            </a:r>
            <a:r>
              <a:rPr lang="en-US" spc="-5" dirty="0">
                <a:ea typeface="Arial"/>
                <a:cs typeface="Times New Roman"/>
              </a:rPr>
              <a:t> </a:t>
            </a:r>
            <a:r>
              <a:rPr lang="en-US" spc="5" dirty="0">
                <a:ea typeface="Arial"/>
                <a:cs typeface="Times New Roman"/>
              </a:rPr>
              <a:t>f</a:t>
            </a:r>
            <a:r>
              <a:rPr lang="en-US" dirty="0">
                <a:ea typeface="Arial"/>
                <a:cs typeface="Times New Roman"/>
              </a:rPr>
              <a:t>or a</a:t>
            </a:r>
            <a:r>
              <a:rPr lang="en-US" spc="-15" dirty="0">
                <a:ea typeface="Arial"/>
                <a:cs typeface="Times New Roman"/>
              </a:rPr>
              <a:t>n</a:t>
            </a:r>
            <a:r>
              <a:rPr lang="en-US" spc="5" dirty="0">
                <a:ea typeface="Arial"/>
                <a:cs typeface="Times New Roman"/>
              </a:rPr>
              <a:t>t</a:t>
            </a:r>
            <a:r>
              <a:rPr lang="en-US" spc="-5" dirty="0">
                <a:ea typeface="Arial"/>
                <a:cs typeface="Times New Roman"/>
              </a:rPr>
              <a:t>i</a:t>
            </a:r>
            <a:r>
              <a:rPr lang="en-US" dirty="0">
                <a:ea typeface="Arial"/>
                <a:cs typeface="Times New Roman"/>
              </a:rPr>
              <a:t>b</a:t>
            </a:r>
            <a:r>
              <a:rPr lang="en-US" spc="-5" dirty="0">
                <a:ea typeface="Arial"/>
                <a:cs typeface="Times New Roman"/>
              </a:rPr>
              <a:t>i</a:t>
            </a:r>
            <a:r>
              <a:rPr lang="en-US" dirty="0">
                <a:ea typeface="Arial"/>
                <a:cs typeface="Times New Roman"/>
              </a:rPr>
              <a:t>o</a:t>
            </a:r>
            <a:r>
              <a:rPr lang="en-US" spc="5" dirty="0">
                <a:ea typeface="Arial"/>
                <a:cs typeface="Times New Roman"/>
              </a:rPr>
              <a:t>t</a:t>
            </a:r>
            <a:r>
              <a:rPr lang="en-US" spc="-5" dirty="0">
                <a:ea typeface="Arial"/>
                <a:cs typeface="Times New Roman"/>
              </a:rPr>
              <a:t>i</a:t>
            </a:r>
            <a:r>
              <a:rPr lang="en-US" dirty="0">
                <a:ea typeface="Arial"/>
                <a:cs typeface="Times New Roman"/>
              </a:rPr>
              <a:t>cs</a:t>
            </a:r>
            <a:r>
              <a:rPr lang="en-US" spc="5" dirty="0">
                <a:ea typeface="Arial"/>
                <a:cs typeface="Times New Roman"/>
              </a:rPr>
              <a:t> </a:t>
            </a:r>
            <a:r>
              <a:rPr lang="en-US" spc="-5" dirty="0">
                <a:ea typeface="Arial"/>
                <a:cs typeface="Times New Roman"/>
              </a:rPr>
              <a:t>i</a:t>
            </a:r>
            <a:r>
              <a:rPr lang="en-US" dirty="0">
                <a:ea typeface="Arial"/>
                <a:cs typeface="Times New Roman"/>
              </a:rPr>
              <a:t>n</a:t>
            </a:r>
            <a:r>
              <a:rPr lang="en-US" spc="-10" dirty="0">
                <a:ea typeface="Arial"/>
                <a:cs typeface="Times New Roman"/>
              </a:rPr>
              <a:t> </a:t>
            </a:r>
            <a:r>
              <a:rPr lang="en-US" spc="5" dirty="0">
                <a:ea typeface="Arial"/>
                <a:cs typeface="Times New Roman"/>
              </a:rPr>
              <a:t>m</a:t>
            </a:r>
            <a:r>
              <a:rPr lang="en-US" dirty="0">
                <a:ea typeface="Arial"/>
                <a:cs typeface="Times New Roman"/>
              </a:rPr>
              <a:t>o</a:t>
            </a:r>
            <a:r>
              <a:rPr lang="en-US" spc="5" dirty="0">
                <a:ea typeface="Arial"/>
                <a:cs typeface="Times New Roman"/>
              </a:rPr>
              <a:t>t</a:t>
            </a:r>
            <a:r>
              <a:rPr lang="en-US" dirty="0">
                <a:ea typeface="Arial"/>
                <a:cs typeface="Times New Roman"/>
              </a:rPr>
              <a:t>h</a:t>
            </a:r>
            <a:r>
              <a:rPr lang="en-US" spc="-15" dirty="0">
                <a:ea typeface="Arial"/>
                <a:cs typeface="Times New Roman"/>
              </a:rPr>
              <a:t>e</a:t>
            </a:r>
            <a:r>
              <a:rPr lang="en-US" dirty="0">
                <a:ea typeface="Arial"/>
                <a:cs typeface="Times New Roman"/>
              </a:rPr>
              <a:t>r</a:t>
            </a:r>
            <a:endParaRPr lang="en-US" dirty="0">
              <a:ea typeface="Calibri"/>
              <a:cs typeface="Times New Roman"/>
            </a:endParaRPr>
          </a:p>
          <a:p>
            <a:pPr marL="234950" indent="-234950">
              <a:spcBef>
                <a:spcPts val="1200"/>
              </a:spcBef>
              <a:tabLst>
                <a:tab pos="304800" algn="l"/>
              </a:tabLst>
            </a:pPr>
            <a:r>
              <a:rPr lang="en-US" spc="-5" dirty="0" smtClean="0">
                <a:ea typeface="Arial"/>
                <a:cs typeface="Times New Roman"/>
              </a:rPr>
              <a:t>Di</a:t>
            </a:r>
            <a:r>
              <a:rPr lang="en-US" dirty="0" smtClean="0">
                <a:ea typeface="Arial"/>
                <a:cs typeface="Times New Roman"/>
              </a:rPr>
              <a:t>scuss</a:t>
            </a:r>
            <a:r>
              <a:rPr lang="en-US" spc="5" dirty="0" smtClean="0">
                <a:ea typeface="Arial"/>
                <a:cs typeface="Times New Roman"/>
              </a:rPr>
              <a:t> </a:t>
            </a:r>
            <a:r>
              <a:rPr lang="en-US" spc="5" dirty="0">
                <a:ea typeface="Arial"/>
                <a:cs typeface="Times New Roman"/>
              </a:rPr>
              <a:t>t</a:t>
            </a:r>
            <a:r>
              <a:rPr lang="en-US" dirty="0">
                <a:ea typeface="Arial"/>
                <a:cs typeface="Times New Roman"/>
              </a:rPr>
              <a:t>he</a:t>
            </a:r>
            <a:r>
              <a:rPr lang="en-US" spc="-5" dirty="0">
                <a:ea typeface="Arial"/>
                <a:cs typeface="Times New Roman"/>
              </a:rPr>
              <a:t> </a:t>
            </a:r>
            <a:r>
              <a:rPr lang="en-US" spc="5" dirty="0" err="1">
                <a:ea typeface="Arial"/>
                <a:cs typeface="Times New Roman"/>
              </a:rPr>
              <a:t>G</a:t>
            </a:r>
            <a:r>
              <a:rPr lang="en-US" spc="-15" dirty="0" err="1">
                <a:ea typeface="Arial"/>
                <a:cs typeface="Times New Roman"/>
              </a:rPr>
              <a:t>o</a:t>
            </a:r>
            <a:r>
              <a:rPr lang="en-US" spc="5" dirty="0" err="1">
                <a:ea typeface="Arial"/>
                <a:cs typeface="Times New Roman"/>
              </a:rPr>
              <a:t>I</a:t>
            </a:r>
            <a:r>
              <a:rPr lang="en-US" spc="-5" dirty="0" err="1">
                <a:ea typeface="Arial"/>
                <a:cs typeface="Times New Roman"/>
              </a:rPr>
              <a:t>’</a:t>
            </a:r>
            <a:r>
              <a:rPr lang="en-US" dirty="0" err="1">
                <a:ea typeface="Arial"/>
                <a:cs typeface="Times New Roman"/>
              </a:rPr>
              <a:t>s</a:t>
            </a:r>
            <a:r>
              <a:rPr lang="en-US" spc="-5" dirty="0">
                <a:ea typeface="Arial"/>
                <a:cs typeface="Times New Roman"/>
              </a:rPr>
              <a:t> </a:t>
            </a:r>
            <a:r>
              <a:rPr lang="en-US" spc="5" dirty="0">
                <a:ea typeface="Arial"/>
                <a:cs typeface="Times New Roman"/>
              </a:rPr>
              <a:t>r</a:t>
            </a:r>
            <a:r>
              <a:rPr lang="en-US" dirty="0">
                <a:ea typeface="Arial"/>
                <a:cs typeface="Times New Roman"/>
              </a:rPr>
              <a:t>ec</a:t>
            </a:r>
            <a:r>
              <a:rPr lang="en-US" spc="-15" dirty="0">
                <a:ea typeface="Arial"/>
                <a:cs typeface="Times New Roman"/>
              </a:rPr>
              <a:t>o</a:t>
            </a:r>
            <a:r>
              <a:rPr lang="en-US" spc="-10" dirty="0">
                <a:ea typeface="Arial"/>
                <a:cs typeface="Times New Roman"/>
              </a:rPr>
              <a:t>m</a:t>
            </a:r>
            <a:r>
              <a:rPr lang="en-US" spc="5" dirty="0">
                <a:ea typeface="Arial"/>
                <a:cs typeface="Times New Roman"/>
              </a:rPr>
              <a:t>m</a:t>
            </a:r>
            <a:r>
              <a:rPr lang="en-US" dirty="0">
                <a:ea typeface="Arial"/>
                <a:cs typeface="Times New Roman"/>
              </a:rPr>
              <a:t>enda</a:t>
            </a:r>
            <a:r>
              <a:rPr lang="en-US" spc="5" dirty="0">
                <a:ea typeface="Arial"/>
                <a:cs typeface="Times New Roman"/>
              </a:rPr>
              <a:t>t</a:t>
            </a:r>
            <a:r>
              <a:rPr lang="en-US" spc="-5" dirty="0">
                <a:ea typeface="Arial"/>
                <a:cs typeface="Times New Roman"/>
              </a:rPr>
              <a:t>i</a:t>
            </a:r>
            <a:r>
              <a:rPr lang="en-US" dirty="0">
                <a:ea typeface="Arial"/>
                <a:cs typeface="Times New Roman"/>
              </a:rPr>
              <a:t>on</a:t>
            </a:r>
            <a:r>
              <a:rPr lang="en-US" spc="5" dirty="0">
                <a:ea typeface="Arial"/>
                <a:cs typeface="Times New Roman"/>
              </a:rPr>
              <a:t> </a:t>
            </a:r>
            <a:r>
              <a:rPr lang="en-US" spc="-15" dirty="0">
                <a:ea typeface="Arial"/>
                <a:cs typeface="Times New Roman"/>
              </a:rPr>
              <a:t>o</a:t>
            </a:r>
            <a:r>
              <a:rPr lang="en-US" dirty="0">
                <a:ea typeface="Arial"/>
                <a:cs typeface="Times New Roman"/>
              </a:rPr>
              <a:t>f b</a:t>
            </a:r>
            <a:r>
              <a:rPr lang="en-US" spc="5" dirty="0">
                <a:ea typeface="Arial"/>
                <a:cs typeface="Times New Roman"/>
              </a:rPr>
              <a:t>r</a:t>
            </a:r>
            <a:r>
              <a:rPr lang="en-US" dirty="0">
                <a:ea typeface="Arial"/>
                <a:cs typeface="Times New Roman"/>
              </a:rPr>
              <a:t>oad</a:t>
            </a:r>
            <a:r>
              <a:rPr lang="en-US" spc="-5" dirty="0">
                <a:ea typeface="Arial"/>
                <a:cs typeface="Times New Roman"/>
              </a:rPr>
              <a:t> </a:t>
            </a:r>
            <a:r>
              <a:rPr lang="en-US" dirty="0">
                <a:ea typeface="Arial"/>
                <a:cs typeface="Times New Roman"/>
              </a:rPr>
              <a:t>spe</a:t>
            </a:r>
            <a:r>
              <a:rPr lang="en-US" spc="-10" dirty="0">
                <a:ea typeface="Arial"/>
                <a:cs typeface="Times New Roman"/>
              </a:rPr>
              <a:t>c</a:t>
            </a:r>
            <a:r>
              <a:rPr lang="en-US" spc="5" dirty="0">
                <a:ea typeface="Arial"/>
                <a:cs typeface="Times New Roman"/>
              </a:rPr>
              <a:t>tr</a:t>
            </a:r>
            <a:r>
              <a:rPr lang="en-US" spc="-15" dirty="0">
                <a:ea typeface="Arial"/>
                <a:cs typeface="Times New Roman"/>
              </a:rPr>
              <a:t>u</a:t>
            </a:r>
            <a:r>
              <a:rPr lang="en-US" dirty="0">
                <a:ea typeface="Arial"/>
                <a:cs typeface="Times New Roman"/>
              </a:rPr>
              <a:t>m</a:t>
            </a:r>
            <a:r>
              <a:rPr lang="en-US" spc="10" dirty="0">
                <a:ea typeface="Arial"/>
                <a:cs typeface="Times New Roman"/>
              </a:rPr>
              <a:t> </a:t>
            </a:r>
            <a:r>
              <a:rPr lang="en-US" dirty="0">
                <a:ea typeface="Arial"/>
                <a:cs typeface="Times New Roman"/>
              </a:rPr>
              <a:t>a</a:t>
            </a:r>
            <a:r>
              <a:rPr lang="en-US" spc="-15" dirty="0">
                <a:ea typeface="Arial"/>
                <a:cs typeface="Times New Roman"/>
              </a:rPr>
              <a:t>n</a:t>
            </a:r>
            <a:r>
              <a:rPr lang="en-US" spc="5" dirty="0">
                <a:ea typeface="Arial"/>
                <a:cs typeface="Times New Roman"/>
              </a:rPr>
              <a:t>t</a:t>
            </a:r>
            <a:r>
              <a:rPr lang="en-US" spc="-5" dirty="0">
                <a:ea typeface="Arial"/>
                <a:cs typeface="Times New Roman"/>
              </a:rPr>
              <a:t>i</a:t>
            </a:r>
            <a:r>
              <a:rPr lang="en-US" dirty="0">
                <a:ea typeface="Arial"/>
                <a:cs typeface="Times New Roman"/>
              </a:rPr>
              <a:t>b</a:t>
            </a:r>
            <a:r>
              <a:rPr lang="en-US" spc="-5" dirty="0">
                <a:ea typeface="Arial"/>
                <a:cs typeface="Times New Roman"/>
              </a:rPr>
              <a:t>i</a:t>
            </a:r>
            <a:r>
              <a:rPr lang="en-US" dirty="0">
                <a:ea typeface="Arial"/>
                <a:cs typeface="Times New Roman"/>
              </a:rPr>
              <a:t>o</a:t>
            </a:r>
            <a:r>
              <a:rPr lang="en-US" spc="5" dirty="0">
                <a:ea typeface="Arial"/>
                <a:cs typeface="Times New Roman"/>
              </a:rPr>
              <a:t>t</a:t>
            </a:r>
            <a:r>
              <a:rPr lang="en-US" spc="-5" dirty="0">
                <a:ea typeface="Arial"/>
                <a:cs typeface="Times New Roman"/>
              </a:rPr>
              <a:t>i</a:t>
            </a:r>
            <a:r>
              <a:rPr lang="en-US" dirty="0">
                <a:ea typeface="Arial"/>
                <a:cs typeface="Times New Roman"/>
              </a:rPr>
              <a:t>cs</a:t>
            </a:r>
            <a:endParaRPr lang="en-US" dirty="0">
              <a:ea typeface="Calibri"/>
              <a:cs typeface="Times New Roman"/>
            </a:endParaRPr>
          </a:p>
          <a:p>
            <a:pPr marL="0" indent="0">
              <a:lnSpc>
                <a:spcPts val="1000"/>
              </a:lnSpc>
              <a:spcBef>
                <a:spcPts val="0"/>
              </a:spcBef>
              <a:buNone/>
            </a:pPr>
            <a:endParaRPr lang="en-US" sz="2400" dirty="0">
              <a:latin typeface="Calibri"/>
              <a:ea typeface="Calibri"/>
              <a:cs typeface="Times New Roman"/>
            </a:endParaRPr>
          </a:p>
          <a:p>
            <a:pPr marL="0" indent="0">
              <a:buNone/>
            </a:pPr>
            <a:endParaRPr lang="en-US" dirty="0"/>
          </a:p>
        </p:txBody>
      </p:sp>
      <p:sp>
        <p:nvSpPr>
          <p:cNvPr id="4" name="Title 3"/>
          <p:cNvSpPr>
            <a:spLocks noGrp="1"/>
          </p:cNvSpPr>
          <p:nvPr>
            <p:ph type="title"/>
          </p:nvPr>
        </p:nvSpPr>
        <p:spPr>
          <a:xfrm>
            <a:off x="276225" y="228601"/>
            <a:ext cx="8591550" cy="761999"/>
          </a:xfrm>
        </p:spPr>
        <p:txBody>
          <a:bodyPr>
            <a:normAutofit/>
          </a:bodyPr>
          <a:lstStyle/>
          <a:p>
            <a:r>
              <a:rPr lang="en-US" dirty="0"/>
              <a:t>Learning </a:t>
            </a:r>
            <a:r>
              <a:rPr lang="en-US" dirty="0" smtClean="0"/>
              <a:t>Objectives</a:t>
            </a:r>
            <a:endParaRPr lang="en-US" dirty="0"/>
          </a:p>
        </p:txBody>
      </p:sp>
    </p:spTree>
    <p:extLst>
      <p:ext uri="{BB962C8B-B14F-4D97-AF65-F5344CB8AC3E}">
        <p14:creationId xmlns:p14="http://schemas.microsoft.com/office/powerpoint/2010/main" val="279960227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normAutofit fontScale="92500" lnSpcReduction="20000"/>
          </a:bodyPr>
          <a:lstStyle/>
          <a:p>
            <a:fld id="{B6F15528-21DE-4FAA-801E-634DDDAF4B2B}" type="slidenum">
              <a:rPr lang="en-US" smtClean="0"/>
              <a:pPr/>
              <a:t>3</a:t>
            </a:fld>
            <a:endParaRPr lang="en-US"/>
          </a:p>
        </p:txBody>
      </p:sp>
      <p:sp>
        <p:nvSpPr>
          <p:cNvPr id="2" name="Title 1"/>
          <p:cNvSpPr>
            <a:spLocks noGrp="1"/>
          </p:cNvSpPr>
          <p:nvPr>
            <p:ph type="title"/>
          </p:nvPr>
        </p:nvSpPr>
        <p:spPr>
          <a:xfrm>
            <a:off x="276225" y="228600"/>
            <a:ext cx="8591550" cy="990600"/>
          </a:xfrm>
        </p:spPr>
        <p:txBody>
          <a:bodyPr>
            <a:normAutofit fontScale="90000"/>
          </a:bodyPr>
          <a:lstStyle/>
          <a:p>
            <a:r>
              <a:rPr lang="en-IN" spc="30" dirty="0">
                <a:cs typeface="Tahoma" pitchFamily="34" charset="0"/>
              </a:rPr>
              <a:t>Puerperal </a:t>
            </a:r>
            <a:r>
              <a:rPr lang="en-IN" spc="30" dirty="0" smtClean="0">
                <a:cs typeface="Tahoma" pitchFamily="34" charset="0"/>
              </a:rPr>
              <a:t>Sepsis </a:t>
            </a:r>
            <a:r>
              <a:rPr lang="en-IN" spc="30" dirty="0">
                <a:cs typeface="Tahoma" pitchFamily="34" charset="0"/>
              </a:rPr>
              <a:t>is a </a:t>
            </a:r>
            <a:r>
              <a:rPr lang="en-IN" spc="30" dirty="0" smtClean="0">
                <a:cs typeface="Tahoma" pitchFamily="34" charset="0"/>
              </a:rPr>
              <a:t>Leading </a:t>
            </a:r>
            <a:r>
              <a:rPr lang="en-IN" spc="30" dirty="0">
                <a:cs typeface="Tahoma" pitchFamily="34" charset="0"/>
              </a:rPr>
              <a:t>C</a:t>
            </a:r>
            <a:r>
              <a:rPr lang="en-IN" spc="30" dirty="0" smtClean="0">
                <a:cs typeface="Tahoma" pitchFamily="34" charset="0"/>
              </a:rPr>
              <a:t>ause </a:t>
            </a:r>
            <a:r>
              <a:rPr lang="en-IN" spc="30" dirty="0">
                <a:cs typeface="Tahoma" pitchFamily="34" charset="0"/>
              </a:rPr>
              <a:t>of </a:t>
            </a:r>
            <a:r>
              <a:rPr lang="en-IN" spc="30" dirty="0" smtClean="0">
                <a:cs typeface="Tahoma" pitchFamily="34" charset="0"/>
              </a:rPr>
              <a:t>Maternal Death </a:t>
            </a:r>
            <a:r>
              <a:rPr lang="en-IN" spc="30" dirty="0">
                <a:cs typeface="Tahoma" pitchFamily="34" charset="0"/>
              </a:rPr>
              <a:t>in </a:t>
            </a:r>
            <a:r>
              <a:rPr lang="en-IN" spc="30" dirty="0" smtClean="0">
                <a:cs typeface="Tahoma" pitchFamily="34" charset="0"/>
              </a:rPr>
              <a:t>Postpartum Period</a:t>
            </a:r>
            <a:endParaRPr lang="en-US" dirty="0"/>
          </a:p>
        </p:txBody>
      </p:sp>
      <p:sp>
        <p:nvSpPr>
          <p:cNvPr id="6" name="Rectangle 5"/>
          <p:cNvSpPr/>
          <p:nvPr/>
        </p:nvSpPr>
        <p:spPr>
          <a:xfrm>
            <a:off x="4800600" y="1295400"/>
            <a:ext cx="4267200" cy="4876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IN" sz="2400" spc="30" dirty="0" smtClean="0">
                <a:solidFill>
                  <a:srgbClr val="000000"/>
                </a:solidFill>
                <a:cs typeface="Tahoma" pitchFamily="34" charset="0"/>
              </a:rPr>
              <a:t>Puerperal sepsis can be prevented and managed by:</a:t>
            </a:r>
          </a:p>
          <a:p>
            <a:pPr marL="342900" indent="-342900">
              <a:spcBef>
                <a:spcPts val="1200"/>
              </a:spcBef>
              <a:buClr>
                <a:srgbClr val="A9432B"/>
              </a:buClr>
              <a:buFont typeface="Arial" panose="020B0604020202020204" pitchFamily="34" charset="0"/>
              <a:buChar char="•"/>
            </a:pPr>
            <a:r>
              <a:rPr lang="en-IN" sz="2200" spc="30" dirty="0" smtClean="0">
                <a:solidFill>
                  <a:srgbClr val="000000"/>
                </a:solidFill>
                <a:cs typeface="Tahoma" pitchFamily="34" charset="0"/>
              </a:rPr>
              <a:t>Maintaining </a:t>
            </a:r>
            <a:r>
              <a:rPr lang="en-IN" sz="2200" spc="30" dirty="0">
                <a:solidFill>
                  <a:srgbClr val="000000"/>
                </a:solidFill>
                <a:cs typeface="Tahoma" pitchFamily="34" charset="0"/>
              </a:rPr>
              <a:t>hygiene and </a:t>
            </a:r>
            <a:r>
              <a:rPr lang="en-IN" sz="2200" spc="30" dirty="0" smtClean="0">
                <a:solidFill>
                  <a:srgbClr val="000000"/>
                </a:solidFill>
                <a:cs typeface="Tahoma" pitchFamily="34" charset="0"/>
              </a:rPr>
              <a:t>hand washing and following strict infection prevention practices before handling mother</a:t>
            </a:r>
            <a:endParaRPr lang="en-IN" sz="2200" spc="30" dirty="0">
              <a:solidFill>
                <a:srgbClr val="000000"/>
              </a:solidFill>
              <a:cs typeface="Tahoma" pitchFamily="34" charset="0"/>
            </a:endParaRPr>
          </a:p>
          <a:p>
            <a:pPr marL="342900" indent="-342900">
              <a:spcBef>
                <a:spcPts val="1200"/>
              </a:spcBef>
              <a:buClr>
                <a:srgbClr val="A9432B"/>
              </a:buClr>
              <a:buFont typeface="Arial" panose="020B0604020202020204" pitchFamily="34" charset="0"/>
              <a:buChar char="•"/>
            </a:pPr>
            <a:r>
              <a:rPr lang="en-IN" sz="2200" spc="30" dirty="0" smtClean="0">
                <a:solidFill>
                  <a:srgbClr val="000000"/>
                </a:solidFill>
                <a:cs typeface="Tahoma" pitchFamily="34" charset="0"/>
              </a:rPr>
              <a:t>Reducing frequent PV examination during labour</a:t>
            </a:r>
          </a:p>
          <a:p>
            <a:pPr marL="342900" indent="-342900">
              <a:spcBef>
                <a:spcPts val="1200"/>
              </a:spcBef>
              <a:buClr>
                <a:srgbClr val="A9432B"/>
              </a:buClr>
              <a:buFont typeface="Arial" panose="020B0604020202020204" pitchFamily="34" charset="0"/>
              <a:buChar char="•"/>
            </a:pPr>
            <a:r>
              <a:rPr lang="en-IN" sz="2200" spc="30" dirty="0" smtClean="0">
                <a:solidFill>
                  <a:srgbClr val="000000"/>
                </a:solidFill>
                <a:cs typeface="Tahoma" pitchFamily="34" charset="0"/>
              </a:rPr>
              <a:t>Early identification and judicious use of antibiotics in mothers showing signs of infection </a:t>
            </a:r>
          </a:p>
        </p:txBody>
      </p:sp>
      <p:graphicFrame>
        <p:nvGraphicFramePr>
          <p:cNvPr id="5" name="Object 4"/>
          <p:cNvGraphicFramePr>
            <a:graphicFrameLocks noGrp="1" noChangeAspect="1"/>
          </p:cNvGraphicFramePr>
          <p:nvPr>
            <p:extLst>
              <p:ext uri="{D42A27DB-BD31-4B8C-83A1-F6EECF244321}">
                <p14:modId xmlns:p14="http://schemas.microsoft.com/office/powerpoint/2010/main" val="738076802"/>
              </p:ext>
            </p:extLst>
          </p:nvPr>
        </p:nvGraphicFramePr>
        <p:xfrm>
          <a:off x="-838200" y="1295400"/>
          <a:ext cx="7246938" cy="4870450"/>
        </p:xfrm>
        <a:graphic>
          <a:graphicData uri="http://schemas.openxmlformats.org/presentationml/2006/ole">
            <mc:AlternateContent xmlns:mc="http://schemas.openxmlformats.org/markup-compatibility/2006">
              <mc:Choice xmlns:v="urn:schemas-microsoft-com:vml" Requires="v">
                <p:oleObj spid="_x0000_s1055" name="Worksheet" r:id="rId4" imgW="6972303" imgH="4686317" progId="Excel.Sheet.8">
                  <p:embed/>
                </p:oleObj>
              </mc:Choice>
              <mc:Fallback>
                <p:oleObj name="Worksheet" r:id="rId4" imgW="6972303" imgH="4686317" progId="Excel.Sheet.8">
                  <p:embed/>
                  <p:pic>
                    <p:nvPicPr>
                      <p:cNvPr id="0" name="Content Placeholder 3"/>
                      <p:cNvPicPr>
                        <a:picLocks noGrp="1" noChangeAspect="1" noChangeArrowheads="1"/>
                      </p:cNvPicPr>
                      <p:nvPr/>
                    </p:nvPicPr>
                    <p:blipFill>
                      <a:blip r:embed="rId5"/>
                      <a:srcRect/>
                      <a:stretch>
                        <a:fillRect/>
                      </a:stretch>
                    </p:blipFill>
                    <p:spPr bwMode="auto">
                      <a:xfrm>
                        <a:off x="-838200" y="1295400"/>
                        <a:ext cx="7246938" cy="4870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341924264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normAutofit fontScale="92500" lnSpcReduction="20000"/>
          </a:bodyPr>
          <a:lstStyle/>
          <a:p>
            <a:fld id="{B6F15528-21DE-4FAA-801E-634DDDAF4B2B}" type="slidenum">
              <a:rPr lang="en-US" smtClean="0"/>
              <a:pPr/>
              <a:t>4</a:t>
            </a:fld>
            <a:endParaRPr lang="en-US"/>
          </a:p>
        </p:txBody>
      </p:sp>
      <p:sp>
        <p:nvSpPr>
          <p:cNvPr id="3" name="Content Placeholder 2"/>
          <p:cNvSpPr>
            <a:spLocks noGrp="1"/>
          </p:cNvSpPr>
          <p:nvPr>
            <p:ph sz="quarter" idx="13"/>
          </p:nvPr>
        </p:nvSpPr>
        <p:spPr>
          <a:xfrm>
            <a:off x="838200" y="1295400"/>
            <a:ext cx="7848600" cy="4267200"/>
          </a:xfrm>
        </p:spPr>
        <p:txBody>
          <a:bodyPr>
            <a:noAutofit/>
          </a:bodyPr>
          <a:lstStyle/>
          <a:p>
            <a:pPr marL="0" indent="0">
              <a:buNone/>
            </a:pPr>
            <a:r>
              <a:rPr lang="en-US" sz="2400" b="1" dirty="0"/>
              <a:t>Maternal sepsis: </a:t>
            </a:r>
          </a:p>
          <a:p>
            <a:pPr marL="0" indent="0">
              <a:buNone/>
            </a:pPr>
            <a:r>
              <a:rPr lang="en-US" sz="2400" dirty="0" smtClean="0"/>
              <a:t>Maternal </a:t>
            </a:r>
            <a:r>
              <a:rPr lang="en-US" sz="2400" dirty="0"/>
              <a:t>sepsis in general also called </a:t>
            </a:r>
            <a:r>
              <a:rPr lang="en-IN" sz="2400" dirty="0"/>
              <a:t>Puerperal Sepsis is an infection of the genital tract at any time between the onset of rupture of membranes or labour and the 42nd day following delivery or abortion in which any two or more of the following signs and symptoms are present</a:t>
            </a:r>
            <a:r>
              <a:rPr lang="en-US" sz="2400" dirty="0"/>
              <a:t>:</a:t>
            </a:r>
          </a:p>
          <a:p>
            <a:pPr marL="233363" indent="-233363">
              <a:buSzPct val="100000"/>
            </a:pPr>
            <a:r>
              <a:rPr lang="en-US" sz="2400" dirty="0"/>
              <a:t>  Fever of &gt;</a:t>
            </a:r>
            <a:r>
              <a:rPr lang="en-US" sz="2400" dirty="0" smtClean="0"/>
              <a:t>100.5 </a:t>
            </a:r>
            <a:r>
              <a:rPr lang="en-US" sz="2400" dirty="0"/>
              <a:t>Fahrenheit (&gt;</a:t>
            </a:r>
            <a:r>
              <a:rPr lang="en-IN" sz="2400" dirty="0" smtClean="0"/>
              <a:t>38ºC</a:t>
            </a:r>
            <a:r>
              <a:rPr lang="en-IN" sz="2400" dirty="0"/>
              <a:t>)</a:t>
            </a:r>
            <a:endParaRPr lang="en-US" sz="2400" dirty="0"/>
          </a:p>
          <a:p>
            <a:pPr marL="233363" indent="-233363">
              <a:buSzPct val="100000"/>
            </a:pPr>
            <a:r>
              <a:rPr lang="en-US" sz="2400" dirty="0"/>
              <a:t>  Abnormal, Foul smelling vaginal discharge</a:t>
            </a:r>
          </a:p>
          <a:p>
            <a:pPr marL="233363" indent="-233363">
              <a:buSzPct val="100000"/>
            </a:pPr>
            <a:r>
              <a:rPr lang="en-US" sz="2400" dirty="0"/>
              <a:t>  Lower abdominal pain</a:t>
            </a:r>
          </a:p>
          <a:p>
            <a:pPr marL="233363" indent="-233363">
              <a:buSzPct val="100000"/>
            </a:pPr>
            <a:r>
              <a:rPr lang="en-US" sz="2400" dirty="0"/>
              <a:t>  </a:t>
            </a:r>
            <a:r>
              <a:rPr lang="en-US" sz="2400" dirty="0" err="1" smtClean="0"/>
              <a:t>Subinvoluted</a:t>
            </a:r>
            <a:r>
              <a:rPr lang="en-US" sz="2400" dirty="0" smtClean="0"/>
              <a:t> uterus </a:t>
            </a:r>
            <a:r>
              <a:rPr lang="en-US" sz="2400" dirty="0"/>
              <a:t>which is tender</a:t>
            </a:r>
            <a:endParaRPr lang="en-US" sz="2800" dirty="0"/>
          </a:p>
        </p:txBody>
      </p:sp>
      <p:sp>
        <p:nvSpPr>
          <p:cNvPr id="6" name="Title 1"/>
          <p:cNvSpPr txBox="1">
            <a:spLocks/>
          </p:cNvSpPr>
          <p:nvPr/>
        </p:nvSpPr>
        <p:spPr>
          <a:xfrm>
            <a:off x="276225" y="228601"/>
            <a:ext cx="8591550" cy="838200"/>
          </a:xfrm>
          <a:prstGeom prst="rect">
            <a:avLst/>
          </a:prstGeom>
        </p:spPr>
        <p:txBody>
          <a:bodyPr vert="horz" lIns="91440" tIns="45720" rIns="91440" bIns="45720" rtlCol="0" anchor="b" anchorCtr="0">
            <a:normAutofit/>
          </a:bodyPr>
          <a:lstStyle>
            <a:lvl1pPr algn="ctr" defTabSz="914400" rtl="0" eaLnBrk="1" latinLnBrk="0" hangingPunct="1">
              <a:spcBef>
                <a:spcPts val="400"/>
              </a:spcBef>
              <a:buNone/>
              <a:defRPr sz="3600" b="1" kern="1200" cap="none" spc="0" baseline="0">
                <a:solidFill>
                  <a:schemeClr val="bg1"/>
                </a:solidFill>
                <a:latin typeface="+mj-lt"/>
                <a:ea typeface="+mj-ea"/>
                <a:cs typeface="Tunga" pitchFamily="2"/>
              </a:defRPr>
            </a:lvl1pPr>
          </a:lstStyle>
          <a:p>
            <a:r>
              <a:rPr lang="en-US" dirty="0" smtClean="0">
                <a:solidFill>
                  <a:srgbClr val="A9432B"/>
                </a:solidFill>
              </a:rPr>
              <a:t>Diagnosis</a:t>
            </a:r>
            <a:endParaRPr lang="en-US" dirty="0">
              <a:solidFill>
                <a:srgbClr val="A9432B"/>
              </a:solidFill>
            </a:endParaRPr>
          </a:p>
        </p:txBody>
      </p:sp>
    </p:spTree>
    <p:extLst>
      <p:ext uri="{BB962C8B-B14F-4D97-AF65-F5344CB8AC3E}">
        <p14:creationId xmlns:p14="http://schemas.microsoft.com/office/powerpoint/2010/main" val="132796939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normAutofit fontScale="92500" lnSpcReduction="20000"/>
          </a:bodyPr>
          <a:lstStyle/>
          <a:p>
            <a:fld id="{B6F15528-21DE-4FAA-801E-634DDDAF4B2B}" type="slidenum">
              <a:rPr lang="en-US" smtClean="0"/>
              <a:pPr/>
              <a:t>5</a:t>
            </a:fld>
            <a:endParaRPr lang="en-US"/>
          </a:p>
        </p:txBody>
      </p:sp>
      <p:sp>
        <p:nvSpPr>
          <p:cNvPr id="8" name="Content Placeholder 2"/>
          <p:cNvSpPr>
            <a:spLocks noGrp="1"/>
          </p:cNvSpPr>
          <p:nvPr>
            <p:ph sz="quarter" idx="13"/>
          </p:nvPr>
        </p:nvSpPr>
        <p:spPr>
          <a:prstGeom prst="rect">
            <a:avLst/>
          </a:prstGeom>
        </p:spPr>
        <p:txBody>
          <a:bodyPr/>
          <a:lstStyle/>
          <a:p>
            <a:pPr>
              <a:buNone/>
            </a:pPr>
            <a:r>
              <a:rPr lang="en-IN" sz="2800" b="1" dirty="0" smtClean="0">
                <a:solidFill>
                  <a:srgbClr val="000000"/>
                </a:solidFill>
              </a:rPr>
              <a:t>Client-related (Maternal)</a:t>
            </a:r>
          </a:p>
          <a:p>
            <a:pPr marL="236538" indent="-236538" eaLnBrk="1" hangingPunct="1">
              <a:buSzPct val="100000"/>
            </a:pPr>
            <a:r>
              <a:rPr lang="en-IN" dirty="0">
                <a:solidFill>
                  <a:srgbClr val="000000"/>
                </a:solidFill>
              </a:rPr>
              <a:t>Pre-existing STIs/RTIs</a:t>
            </a:r>
          </a:p>
          <a:p>
            <a:pPr marL="236538" indent="-236538" eaLnBrk="1" hangingPunct="1">
              <a:buSzPct val="100000"/>
            </a:pPr>
            <a:r>
              <a:rPr lang="en-IN" dirty="0">
                <a:solidFill>
                  <a:srgbClr val="000000"/>
                </a:solidFill>
              </a:rPr>
              <a:t>Not immunized against tetanus</a:t>
            </a:r>
          </a:p>
          <a:p>
            <a:pPr marL="236538" indent="-236538" eaLnBrk="1" hangingPunct="1">
              <a:buSzPct val="100000"/>
            </a:pPr>
            <a:r>
              <a:rPr lang="en-IN" dirty="0">
                <a:solidFill>
                  <a:srgbClr val="000000"/>
                </a:solidFill>
              </a:rPr>
              <a:t>Pre-existing </a:t>
            </a:r>
            <a:r>
              <a:rPr lang="en-IN" dirty="0" smtClean="0">
                <a:solidFill>
                  <a:srgbClr val="000000"/>
                </a:solidFill>
              </a:rPr>
              <a:t>diabetes</a:t>
            </a:r>
          </a:p>
          <a:p>
            <a:pPr marL="236538" indent="-236538" eaLnBrk="1" hangingPunct="1">
              <a:buSzPct val="100000"/>
            </a:pPr>
            <a:r>
              <a:rPr lang="en-IN" dirty="0" smtClean="0">
                <a:solidFill>
                  <a:srgbClr val="000000"/>
                </a:solidFill>
              </a:rPr>
              <a:t>Poor </a:t>
            </a:r>
            <a:r>
              <a:rPr lang="en-IN" dirty="0">
                <a:solidFill>
                  <a:srgbClr val="000000"/>
                </a:solidFill>
              </a:rPr>
              <a:t>patient hygiene</a:t>
            </a:r>
          </a:p>
          <a:p>
            <a:pPr marL="236538" indent="-236538" eaLnBrk="1" hangingPunct="1">
              <a:buSzPct val="100000"/>
            </a:pPr>
            <a:r>
              <a:rPr lang="en-IN" dirty="0">
                <a:solidFill>
                  <a:srgbClr val="000000"/>
                </a:solidFill>
              </a:rPr>
              <a:t>Pre-existing anaemia </a:t>
            </a:r>
            <a:r>
              <a:rPr lang="en-IN" dirty="0" smtClean="0">
                <a:solidFill>
                  <a:srgbClr val="000000"/>
                </a:solidFill>
              </a:rPr>
              <a:t>and </a:t>
            </a:r>
            <a:r>
              <a:rPr lang="en-IN" dirty="0">
                <a:solidFill>
                  <a:srgbClr val="000000"/>
                </a:solidFill>
              </a:rPr>
              <a:t>malnutrition</a:t>
            </a:r>
          </a:p>
          <a:p>
            <a:pPr marL="0" indent="0">
              <a:buNone/>
            </a:pPr>
            <a:endParaRPr lang="en-US" sz="2000" dirty="0">
              <a:solidFill>
                <a:srgbClr val="000000"/>
              </a:solidFill>
            </a:endParaRPr>
          </a:p>
        </p:txBody>
      </p:sp>
      <p:sp>
        <p:nvSpPr>
          <p:cNvPr id="9" name="Content Placeholder 8"/>
          <p:cNvSpPr txBox="1">
            <a:spLocks noGrp="1"/>
          </p:cNvSpPr>
          <p:nvPr>
            <p:ph sz="quarter" idx="14"/>
          </p:nvPr>
        </p:nvSpPr>
        <p:spPr>
          <a:xfrm>
            <a:off x="4648200" y="1292263"/>
            <a:ext cx="4465424" cy="5601533"/>
          </a:xfrm>
          <a:prstGeom prst="rect">
            <a:avLst/>
          </a:prstGeom>
          <a:noFill/>
        </p:spPr>
        <p:txBody>
          <a:bodyPr wrap="square" rtlCol="0">
            <a:spAutoFit/>
          </a:bodyPr>
          <a:lstStyle/>
          <a:p>
            <a:pPr marL="342900" indent="-342900">
              <a:spcBef>
                <a:spcPct val="20000"/>
              </a:spcBef>
              <a:buClr>
                <a:srgbClr val="FF9900"/>
              </a:buClr>
              <a:buFont typeface="Wingdings" pitchFamily="2" charset="2"/>
              <a:buNone/>
            </a:pPr>
            <a:r>
              <a:rPr lang="en-IN" sz="2800" b="1" dirty="0"/>
              <a:t>Related to delivery</a:t>
            </a:r>
            <a:endParaRPr lang="en-IN" sz="2800" dirty="0"/>
          </a:p>
          <a:p>
            <a:pPr marL="227013" indent="-227013">
              <a:spcBef>
                <a:spcPts val="600"/>
              </a:spcBef>
              <a:buClr>
                <a:srgbClr val="A9432B"/>
              </a:buClr>
              <a:buSzPct val="100000"/>
              <a:buFont typeface="Arial" panose="020B0604020202020204" pitchFamily="34" charset="0"/>
              <a:buChar char="•"/>
            </a:pPr>
            <a:r>
              <a:rPr lang="en-IN" dirty="0">
                <a:solidFill>
                  <a:srgbClr val="000000"/>
                </a:solidFill>
              </a:rPr>
              <a:t>Failure to </a:t>
            </a:r>
            <a:r>
              <a:rPr lang="en-IN" dirty="0" smtClean="0">
                <a:solidFill>
                  <a:srgbClr val="000000"/>
                </a:solidFill>
              </a:rPr>
              <a:t>follow Infection prevention practices</a:t>
            </a:r>
          </a:p>
          <a:p>
            <a:pPr marL="227013" indent="-227013">
              <a:spcBef>
                <a:spcPts val="600"/>
              </a:spcBef>
              <a:buClr>
                <a:srgbClr val="A9432B"/>
              </a:buClr>
              <a:buSzPct val="100000"/>
              <a:buFont typeface="Arial" panose="020B0604020202020204" pitchFamily="34" charset="0"/>
              <a:buChar char="•"/>
            </a:pPr>
            <a:r>
              <a:rPr lang="en-IN" dirty="0" smtClean="0">
                <a:solidFill>
                  <a:srgbClr val="000000"/>
                </a:solidFill>
              </a:rPr>
              <a:t>Poor monitoring of mother during and after labour</a:t>
            </a:r>
          </a:p>
          <a:p>
            <a:pPr marL="227013" indent="-227013">
              <a:spcBef>
                <a:spcPts val="600"/>
              </a:spcBef>
              <a:buClr>
                <a:srgbClr val="A9432B"/>
              </a:buClr>
              <a:buSzPct val="100000"/>
              <a:buFont typeface="Arial" panose="020B0604020202020204" pitchFamily="34" charset="0"/>
              <a:buChar char="•"/>
            </a:pPr>
            <a:r>
              <a:rPr lang="en-IN" dirty="0" smtClean="0">
                <a:solidFill>
                  <a:srgbClr val="000000"/>
                </a:solidFill>
              </a:rPr>
              <a:t>Frequent </a:t>
            </a:r>
            <a:r>
              <a:rPr lang="en-IN" dirty="0">
                <a:solidFill>
                  <a:srgbClr val="000000"/>
                </a:solidFill>
              </a:rPr>
              <a:t>vaginal examinations</a:t>
            </a:r>
          </a:p>
          <a:p>
            <a:pPr marL="227013" indent="-227013">
              <a:spcBef>
                <a:spcPts val="600"/>
              </a:spcBef>
              <a:buClr>
                <a:srgbClr val="A9432B"/>
              </a:buClr>
              <a:buSzPct val="100000"/>
              <a:buFont typeface="Arial" panose="020B0604020202020204" pitchFamily="34" charset="0"/>
              <a:buChar char="•"/>
            </a:pPr>
            <a:r>
              <a:rPr lang="en-IN" dirty="0">
                <a:solidFill>
                  <a:srgbClr val="000000"/>
                </a:solidFill>
              </a:rPr>
              <a:t>PROM &gt;18 hrs</a:t>
            </a:r>
          </a:p>
          <a:p>
            <a:pPr marL="227013" indent="-227013">
              <a:spcBef>
                <a:spcPts val="600"/>
              </a:spcBef>
              <a:buClr>
                <a:srgbClr val="A9432B"/>
              </a:buClr>
              <a:buSzPct val="100000"/>
              <a:buFont typeface="Arial" panose="020B0604020202020204" pitchFamily="34" charset="0"/>
              <a:buChar char="•"/>
            </a:pPr>
            <a:r>
              <a:rPr lang="en-IN" dirty="0">
                <a:solidFill>
                  <a:srgbClr val="000000"/>
                </a:solidFill>
              </a:rPr>
              <a:t>Prolonged/obstructed labour &gt;24 hrs</a:t>
            </a:r>
          </a:p>
          <a:p>
            <a:pPr marL="227013" indent="-227013">
              <a:spcBef>
                <a:spcPts val="600"/>
              </a:spcBef>
              <a:buClr>
                <a:srgbClr val="A9432B"/>
              </a:buClr>
              <a:buSzPct val="100000"/>
              <a:buFont typeface="Arial" panose="020B0604020202020204" pitchFamily="34" charset="0"/>
              <a:buChar char="•"/>
            </a:pPr>
            <a:r>
              <a:rPr lang="en-IN" dirty="0">
                <a:solidFill>
                  <a:srgbClr val="000000"/>
                </a:solidFill>
              </a:rPr>
              <a:t>C-section/ Instrumental delivery</a:t>
            </a:r>
          </a:p>
          <a:p>
            <a:pPr marL="227013" indent="-227013">
              <a:spcBef>
                <a:spcPts val="600"/>
              </a:spcBef>
              <a:buClr>
                <a:srgbClr val="A9432B"/>
              </a:buClr>
              <a:buSzPct val="100000"/>
              <a:buFont typeface="Arial" panose="020B0604020202020204" pitchFamily="34" charset="0"/>
              <a:buChar char="•"/>
            </a:pPr>
            <a:r>
              <a:rPr lang="en-IN" dirty="0" smtClean="0">
                <a:solidFill>
                  <a:srgbClr val="000000"/>
                </a:solidFill>
              </a:rPr>
              <a:t>Manipulations </a:t>
            </a:r>
            <a:r>
              <a:rPr lang="en-IN" dirty="0">
                <a:solidFill>
                  <a:srgbClr val="000000"/>
                </a:solidFill>
              </a:rPr>
              <a:t>high in the birth canal</a:t>
            </a:r>
          </a:p>
          <a:p>
            <a:pPr marL="227013" indent="-227013">
              <a:spcBef>
                <a:spcPts val="600"/>
              </a:spcBef>
              <a:buClr>
                <a:srgbClr val="A9432B"/>
              </a:buClr>
              <a:buSzPct val="100000"/>
              <a:buFont typeface="Arial" panose="020B0604020202020204" pitchFamily="34" charset="0"/>
              <a:buChar char="•"/>
            </a:pPr>
            <a:r>
              <a:rPr lang="en-IN" dirty="0">
                <a:solidFill>
                  <a:srgbClr val="000000"/>
                </a:solidFill>
              </a:rPr>
              <a:t>Dead tissue in the birth canal </a:t>
            </a:r>
          </a:p>
          <a:p>
            <a:pPr marL="227013" indent="-227013">
              <a:spcBef>
                <a:spcPts val="600"/>
              </a:spcBef>
              <a:buClr>
                <a:srgbClr val="A9432B"/>
              </a:buClr>
              <a:buSzPct val="100000"/>
              <a:buFont typeface="Arial" panose="020B0604020202020204" pitchFamily="34" charset="0"/>
              <a:buChar char="•"/>
            </a:pPr>
            <a:r>
              <a:rPr lang="en-IN" dirty="0" smtClean="0">
                <a:solidFill>
                  <a:srgbClr val="000000"/>
                </a:solidFill>
              </a:rPr>
              <a:t>Unrepaired </a:t>
            </a:r>
            <a:r>
              <a:rPr lang="en-IN" dirty="0">
                <a:solidFill>
                  <a:srgbClr val="000000"/>
                </a:solidFill>
              </a:rPr>
              <a:t>vaginal/cervical lacerations</a:t>
            </a:r>
          </a:p>
          <a:p>
            <a:pPr marL="227013" indent="-227013">
              <a:spcBef>
                <a:spcPts val="600"/>
              </a:spcBef>
              <a:buClr>
                <a:srgbClr val="A9432B"/>
              </a:buClr>
              <a:buSzPct val="100000"/>
              <a:buFont typeface="Arial" panose="020B0604020202020204" pitchFamily="34" charset="0"/>
              <a:buChar char="•"/>
            </a:pPr>
            <a:r>
              <a:rPr lang="en-IN" dirty="0">
                <a:solidFill>
                  <a:srgbClr val="000000"/>
                </a:solidFill>
              </a:rPr>
              <a:t>PPH</a:t>
            </a:r>
          </a:p>
        </p:txBody>
      </p:sp>
      <p:sp>
        <p:nvSpPr>
          <p:cNvPr id="10" name="Title 1"/>
          <p:cNvSpPr txBox="1">
            <a:spLocks noGrp="1"/>
          </p:cNvSpPr>
          <p:nvPr>
            <p:ph type="title"/>
          </p:nvPr>
        </p:nvSpPr>
        <p:spPr>
          <a:prstGeom prst="rect">
            <a:avLst/>
          </a:prstGeom>
        </p:spPr>
        <p:txBody>
          <a:bodyPr vert="horz" lIns="91440" tIns="45720" rIns="91440" bIns="45720" rtlCol="0" anchor="b" anchorCtr="0">
            <a:noAutofit/>
          </a:bodyPr>
          <a:lstStyle>
            <a:lvl1pPr algn="ctr" defTabSz="914400" rtl="0" eaLnBrk="1" latinLnBrk="0" hangingPunct="1">
              <a:spcBef>
                <a:spcPts val="400"/>
              </a:spcBef>
              <a:buNone/>
              <a:defRPr sz="3600" b="1" kern="1200" cap="none" spc="0" baseline="0">
                <a:solidFill>
                  <a:schemeClr val="bg1"/>
                </a:solidFill>
                <a:latin typeface="+mj-lt"/>
                <a:ea typeface="+mj-ea"/>
                <a:cs typeface="Tunga" pitchFamily="2"/>
              </a:defRPr>
            </a:lvl1pPr>
          </a:lstStyle>
          <a:p>
            <a:r>
              <a:rPr lang="en-US" dirty="0" smtClean="0">
                <a:solidFill>
                  <a:srgbClr val="A9432B"/>
                </a:solidFill>
              </a:rPr>
              <a:t>Risk Factors</a:t>
            </a:r>
            <a:endParaRPr lang="en-US" dirty="0">
              <a:solidFill>
                <a:srgbClr val="A9432B"/>
              </a:solidFill>
            </a:endParaRPr>
          </a:p>
        </p:txBody>
      </p:sp>
    </p:spTree>
    <p:extLst>
      <p:ext uri="{BB962C8B-B14F-4D97-AF65-F5344CB8AC3E}">
        <p14:creationId xmlns:p14="http://schemas.microsoft.com/office/powerpoint/2010/main" val="289752165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normAutofit fontScale="92500" lnSpcReduction="20000"/>
          </a:bodyPr>
          <a:lstStyle/>
          <a:p>
            <a:fld id="{B6F15528-21DE-4FAA-801E-634DDDAF4B2B}" type="slidenum">
              <a:rPr lang="en-US" smtClean="0"/>
              <a:pPr/>
              <a:t>6</a:t>
            </a:fld>
            <a:endParaRPr lang="en-US"/>
          </a:p>
        </p:txBody>
      </p:sp>
      <p:sp>
        <p:nvSpPr>
          <p:cNvPr id="4" name="Title 3"/>
          <p:cNvSpPr>
            <a:spLocks noGrp="1"/>
          </p:cNvSpPr>
          <p:nvPr>
            <p:ph type="title"/>
          </p:nvPr>
        </p:nvSpPr>
        <p:spPr>
          <a:xfrm>
            <a:off x="276225" y="228601"/>
            <a:ext cx="8591550" cy="761999"/>
          </a:xfrm>
        </p:spPr>
        <p:txBody>
          <a:bodyPr/>
          <a:lstStyle/>
          <a:p>
            <a:r>
              <a:rPr lang="en-IN" dirty="0"/>
              <a:t>Prevention of </a:t>
            </a:r>
            <a:r>
              <a:rPr lang="en-IN" dirty="0" smtClean="0"/>
              <a:t>Maternal </a:t>
            </a:r>
            <a:r>
              <a:rPr lang="en-IN" dirty="0"/>
              <a:t>I</a:t>
            </a:r>
            <a:r>
              <a:rPr lang="en-IN" dirty="0" smtClean="0"/>
              <a:t>nfection</a:t>
            </a:r>
            <a:endParaRPr lang="en-US" dirty="0"/>
          </a:p>
        </p:txBody>
      </p:sp>
      <p:graphicFrame>
        <p:nvGraphicFramePr>
          <p:cNvPr id="6" name="Table 5"/>
          <p:cNvGraphicFramePr>
            <a:graphicFrameLocks noGrp="1"/>
          </p:cNvGraphicFramePr>
          <p:nvPr>
            <p:extLst>
              <p:ext uri="{D42A27DB-BD31-4B8C-83A1-F6EECF244321}">
                <p14:modId xmlns:p14="http://schemas.microsoft.com/office/powerpoint/2010/main" val="3772858696"/>
              </p:ext>
            </p:extLst>
          </p:nvPr>
        </p:nvGraphicFramePr>
        <p:xfrm>
          <a:off x="0" y="1828800"/>
          <a:ext cx="9144000" cy="4602480"/>
        </p:xfrm>
        <a:graphic>
          <a:graphicData uri="http://schemas.openxmlformats.org/drawingml/2006/table">
            <a:tbl>
              <a:tblPr firstRow="1" bandRow="1">
                <a:tableStyleId>{5C22544A-7EE6-4342-B048-85BDC9FD1C3A}</a:tableStyleId>
              </a:tblPr>
              <a:tblGrid>
                <a:gridCol w="5079124"/>
                <a:gridCol w="4064876"/>
              </a:tblGrid>
              <a:tr h="441960">
                <a:tc gridSpan="2">
                  <a:txBody>
                    <a:bodyPr/>
                    <a:lstStyle/>
                    <a:p>
                      <a:pPr algn="ctr"/>
                      <a:r>
                        <a:rPr lang="en-US" sz="2800" dirty="0" smtClean="0"/>
                        <a:t>Measure to be taken in</a:t>
                      </a:r>
                      <a:endParaRPr lang="en-US" sz="2800" dirty="0"/>
                    </a:p>
                  </a:txBody>
                  <a:tcPr/>
                </a:tc>
                <a:tc hMerge="1">
                  <a:txBody>
                    <a:bodyPr/>
                    <a:lstStyle/>
                    <a:p>
                      <a:endParaRPr lang="en-US" dirty="0"/>
                    </a:p>
                  </a:txBody>
                  <a:tcPr/>
                </a:tc>
              </a:tr>
              <a:tr h="780998">
                <a:tc>
                  <a:txBody>
                    <a:bodyPr/>
                    <a:lstStyle/>
                    <a:p>
                      <a:pPr algn="ctr"/>
                      <a:r>
                        <a:rPr lang="en-US" sz="2400" b="1" dirty="0" smtClean="0"/>
                        <a:t>Before and</a:t>
                      </a:r>
                      <a:r>
                        <a:rPr lang="en-US" sz="2400" b="1" baseline="0" dirty="0" smtClean="0"/>
                        <a:t> during delivery</a:t>
                      </a:r>
                      <a:endParaRPr lang="en-US" sz="2400" b="1" dirty="0"/>
                    </a:p>
                  </a:txBody>
                  <a:tcPr/>
                </a:tc>
                <a:tc>
                  <a:txBody>
                    <a:bodyPr/>
                    <a:lstStyle/>
                    <a:p>
                      <a:pPr marL="0" marR="0" lvl="2" indent="0" algn="ctr" defTabSz="914400" rtl="0" eaLnBrk="1" fontAlgn="auto" latinLnBrk="0" hangingPunct="1">
                        <a:lnSpc>
                          <a:spcPct val="100000"/>
                        </a:lnSpc>
                        <a:spcBef>
                          <a:spcPts val="0"/>
                        </a:spcBef>
                        <a:spcAft>
                          <a:spcPts val="0"/>
                        </a:spcAft>
                        <a:buClrTx/>
                        <a:buSzTx/>
                        <a:buFontTx/>
                        <a:buNone/>
                        <a:tabLst/>
                        <a:defRPr/>
                      </a:pPr>
                      <a:r>
                        <a:rPr lang="en-US" sz="2400" b="1" dirty="0" smtClean="0"/>
                        <a:t>After delivery:</a:t>
                      </a:r>
                    </a:p>
                    <a:p>
                      <a:pPr algn="ctr"/>
                      <a:endParaRPr lang="en-US" sz="2400" b="1" dirty="0"/>
                    </a:p>
                  </a:txBody>
                  <a:tcPr/>
                </a:tc>
              </a:tr>
              <a:tr h="3196642">
                <a:tc>
                  <a:txBody>
                    <a:bodyPr/>
                    <a:lstStyle/>
                    <a:p>
                      <a:pPr marL="798513" lvl="2" indent="-342900" defTabSz="684213">
                        <a:spcBef>
                          <a:spcPts val="0"/>
                        </a:spcBef>
                        <a:buFont typeface="Arial" panose="020B0604020202020204" pitchFamily="34" charset="0"/>
                        <a:buChar char="•"/>
                      </a:pPr>
                      <a:r>
                        <a:rPr lang="en-US" sz="1900" dirty="0" smtClean="0"/>
                        <a:t>Emotional support by allowing companion</a:t>
                      </a:r>
                    </a:p>
                    <a:p>
                      <a:pPr marL="798513" marR="0" lvl="2" indent="-342900" algn="l" defTabSz="684213"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900" dirty="0" smtClean="0"/>
                        <a:t>Use of partograph to avoid prolonged labor</a:t>
                      </a:r>
                    </a:p>
                    <a:p>
                      <a:pPr marL="798513" marR="0" lvl="2" indent="-342900" algn="l" defTabSz="684213"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900" dirty="0" smtClean="0"/>
                        <a:t>Limit vaginal examination</a:t>
                      </a:r>
                    </a:p>
                    <a:p>
                      <a:pPr marL="798513" lvl="2" indent="-342900" defTabSz="684213">
                        <a:spcBef>
                          <a:spcPts val="0"/>
                        </a:spcBef>
                        <a:buFont typeface="Arial" panose="020B0604020202020204" pitchFamily="34" charset="0"/>
                        <a:buChar char="•"/>
                      </a:pPr>
                      <a:r>
                        <a:rPr lang="en-US" sz="1900" dirty="0" smtClean="0"/>
                        <a:t>Asepsis during delivery</a:t>
                      </a:r>
                    </a:p>
                    <a:p>
                      <a:pPr marL="1255713" lvl="3" indent="-342900" defTabSz="684213">
                        <a:spcBef>
                          <a:spcPts val="0"/>
                        </a:spcBef>
                        <a:buFont typeface="Wingdings" panose="05000000000000000000" pitchFamily="2" charset="2"/>
                        <a:buChar char="ü"/>
                      </a:pPr>
                      <a:r>
                        <a:rPr lang="en-US" sz="1900" dirty="0" smtClean="0"/>
                        <a:t>6 CLEANS</a:t>
                      </a:r>
                    </a:p>
                    <a:p>
                      <a:pPr marL="1255713" lvl="3" indent="-342900" defTabSz="684213">
                        <a:spcBef>
                          <a:spcPts val="0"/>
                        </a:spcBef>
                        <a:buFont typeface="Wingdings" panose="05000000000000000000" pitchFamily="2" charset="2"/>
                        <a:buChar char="ü"/>
                      </a:pPr>
                      <a:r>
                        <a:rPr lang="en-US" sz="1900" dirty="0" smtClean="0"/>
                        <a:t>Hand washing, HLD gloves, instruments and equipment</a:t>
                      </a:r>
                    </a:p>
                    <a:p>
                      <a:pPr marL="798513" lvl="2" indent="-342900" defTabSz="684213">
                        <a:spcBef>
                          <a:spcPts val="0"/>
                        </a:spcBef>
                        <a:buFont typeface="Arial" panose="020B0604020202020204" pitchFamily="34" charset="0"/>
                        <a:buChar char="•"/>
                      </a:pPr>
                      <a:r>
                        <a:rPr lang="en-US" sz="1900" dirty="0" smtClean="0"/>
                        <a:t>Delivery by trained personnel   </a:t>
                      </a:r>
                    </a:p>
                    <a:p>
                      <a:endParaRPr lang="en-US" dirty="0"/>
                    </a:p>
                  </a:txBody>
                  <a:tcPr/>
                </a:tc>
                <a:tc>
                  <a:txBody>
                    <a:bodyPr/>
                    <a:lstStyle/>
                    <a:p>
                      <a:pPr marL="798513" lvl="2" indent="-342900" defTabSz="684213">
                        <a:spcBef>
                          <a:spcPts val="0"/>
                        </a:spcBef>
                        <a:buFont typeface="Arial" panose="020B0604020202020204" pitchFamily="34" charset="0"/>
                        <a:buChar char="•"/>
                      </a:pPr>
                      <a:r>
                        <a:rPr lang="en-US" sz="1900" dirty="0" smtClean="0"/>
                        <a:t>Maintain perineal hygiene</a:t>
                      </a:r>
                    </a:p>
                    <a:p>
                      <a:pPr marL="798513" lvl="2" indent="-342900" defTabSz="684213">
                        <a:spcBef>
                          <a:spcPts val="0"/>
                        </a:spcBef>
                        <a:buFont typeface="Arial" panose="020B0604020202020204" pitchFamily="34" charset="0"/>
                        <a:buChar char="•"/>
                      </a:pPr>
                      <a:r>
                        <a:rPr lang="en-US" sz="1900" dirty="0" smtClean="0"/>
                        <a:t>Use of clean sanitary pads</a:t>
                      </a:r>
                    </a:p>
                    <a:p>
                      <a:endParaRPr lang="en-US" dirty="0"/>
                    </a:p>
                  </a:txBody>
                  <a:tcPr/>
                </a:tc>
              </a:tr>
            </a:tbl>
          </a:graphicData>
        </a:graphic>
      </p:graphicFrame>
      <p:sp>
        <p:nvSpPr>
          <p:cNvPr id="7" name="Rectangle 6"/>
          <p:cNvSpPr/>
          <p:nvPr/>
        </p:nvSpPr>
        <p:spPr>
          <a:xfrm>
            <a:off x="1371600" y="1219200"/>
            <a:ext cx="7467600" cy="461665"/>
          </a:xfrm>
          <a:prstGeom prst="rect">
            <a:avLst/>
          </a:prstGeom>
          <a:solidFill>
            <a:schemeClr val="accent2"/>
          </a:solidFill>
        </p:spPr>
        <p:txBody>
          <a:bodyPr wrap="square">
            <a:spAutoFit/>
          </a:bodyPr>
          <a:lstStyle/>
          <a:p>
            <a:pPr algn="ctr"/>
            <a:r>
              <a:rPr lang="en-US" sz="2400" dirty="0"/>
              <a:t>Puerperal sepsis is to a great extent preventable</a:t>
            </a:r>
          </a:p>
        </p:txBody>
      </p:sp>
    </p:spTree>
    <p:extLst>
      <p:ext uri="{BB962C8B-B14F-4D97-AF65-F5344CB8AC3E}">
        <p14:creationId xmlns:p14="http://schemas.microsoft.com/office/powerpoint/2010/main" val="65161850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3"/>
          <p:cNvSpPr>
            <a:spLocks noGrp="1"/>
          </p:cNvSpPr>
          <p:nvPr>
            <p:ph type="title"/>
          </p:nvPr>
        </p:nvSpPr>
        <p:spPr>
          <a:xfrm>
            <a:off x="152400" y="228601"/>
            <a:ext cx="8715375" cy="761999"/>
          </a:xfrm>
        </p:spPr>
        <p:txBody>
          <a:bodyPr>
            <a:normAutofit fontScale="90000"/>
          </a:bodyPr>
          <a:lstStyle/>
          <a:p>
            <a:r>
              <a:rPr lang="en-US" dirty="0" smtClean="0"/>
              <a:t>Principles of Management of Puerperal Sepsis</a:t>
            </a:r>
            <a:endParaRPr lang="en-US" dirty="0"/>
          </a:p>
        </p:txBody>
      </p:sp>
      <p:sp>
        <p:nvSpPr>
          <p:cNvPr id="3" name="TextBox 2"/>
          <p:cNvSpPr txBox="1"/>
          <p:nvPr/>
        </p:nvSpPr>
        <p:spPr>
          <a:xfrm>
            <a:off x="3158359" y="1078835"/>
            <a:ext cx="2362200" cy="369332"/>
          </a:xfrm>
          <a:prstGeom prst="rect">
            <a:avLst/>
          </a:prstGeom>
          <a:noFill/>
          <a:ln>
            <a:solidFill>
              <a:schemeClr val="accent1"/>
            </a:solidFill>
          </a:ln>
        </p:spPr>
        <p:txBody>
          <a:bodyPr wrap="square" rtlCol="0">
            <a:spAutoFit/>
          </a:bodyPr>
          <a:lstStyle/>
          <a:p>
            <a:r>
              <a:rPr lang="en-US" dirty="0" smtClean="0"/>
              <a:t>Measure Vital Signs</a:t>
            </a:r>
            <a:endParaRPr lang="en-US" dirty="0"/>
          </a:p>
        </p:txBody>
      </p:sp>
      <p:cxnSp>
        <p:nvCxnSpPr>
          <p:cNvPr id="8" name="Straight Arrow Connector 7"/>
          <p:cNvCxnSpPr/>
          <p:nvPr/>
        </p:nvCxnSpPr>
        <p:spPr>
          <a:xfrm flipH="1">
            <a:off x="1960178" y="1448167"/>
            <a:ext cx="1960181" cy="193417"/>
          </a:xfrm>
          <a:prstGeom prst="straightConnector1">
            <a:avLst/>
          </a:prstGeom>
          <a:ln>
            <a:solidFill>
              <a:schemeClr val="accent1"/>
            </a:solidFill>
            <a:tailEnd type="arrow"/>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a:off x="4529959" y="1448167"/>
            <a:ext cx="2632841" cy="193417"/>
          </a:xfrm>
          <a:prstGeom prst="straightConnector1">
            <a:avLst/>
          </a:prstGeom>
          <a:ln>
            <a:solidFill>
              <a:schemeClr val="accent1"/>
            </a:solidFill>
            <a:tailEnd type="arrow"/>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15766" y="1708527"/>
            <a:ext cx="4380185" cy="646331"/>
          </a:xfrm>
          <a:prstGeom prst="rect">
            <a:avLst/>
          </a:prstGeom>
          <a:solidFill>
            <a:schemeClr val="accent5">
              <a:lumMod val="40000"/>
              <a:lumOff val="60000"/>
            </a:schemeClr>
          </a:solidFill>
          <a:ln>
            <a:solidFill>
              <a:schemeClr val="accent1"/>
            </a:solidFill>
          </a:ln>
        </p:spPr>
        <p:txBody>
          <a:bodyPr wrap="square" rtlCol="0">
            <a:spAutoFit/>
          </a:bodyPr>
          <a:lstStyle/>
          <a:p>
            <a:r>
              <a:rPr lang="en-US" dirty="0" smtClean="0"/>
              <a:t>Patient is non-toxic i.e. low grade fever and pulse not rapid (between 90-100/min)</a:t>
            </a:r>
            <a:endParaRPr lang="en-US" dirty="0"/>
          </a:p>
        </p:txBody>
      </p:sp>
      <p:sp>
        <p:nvSpPr>
          <p:cNvPr id="14" name="TextBox 13"/>
          <p:cNvSpPr txBox="1"/>
          <p:nvPr/>
        </p:nvSpPr>
        <p:spPr>
          <a:xfrm>
            <a:off x="5314950" y="1708527"/>
            <a:ext cx="3695700" cy="646331"/>
          </a:xfrm>
          <a:prstGeom prst="rect">
            <a:avLst/>
          </a:prstGeom>
          <a:solidFill>
            <a:schemeClr val="accent1">
              <a:lumMod val="40000"/>
              <a:lumOff val="60000"/>
            </a:schemeClr>
          </a:solidFill>
          <a:ln>
            <a:solidFill>
              <a:schemeClr val="accent1"/>
            </a:solidFill>
          </a:ln>
        </p:spPr>
        <p:txBody>
          <a:bodyPr wrap="square" rtlCol="0">
            <a:spAutoFit/>
          </a:bodyPr>
          <a:lstStyle/>
          <a:p>
            <a:r>
              <a:rPr lang="en-US" dirty="0" smtClean="0"/>
              <a:t>Patient is toxic i.e. high grade fever and rapid pulse  (&gt;100/min)</a:t>
            </a:r>
            <a:endParaRPr lang="en-US" dirty="0"/>
          </a:p>
        </p:txBody>
      </p:sp>
      <p:cxnSp>
        <p:nvCxnSpPr>
          <p:cNvPr id="16" name="Straight Arrow Connector 15"/>
          <p:cNvCxnSpPr/>
          <p:nvPr/>
        </p:nvCxnSpPr>
        <p:spPr>
          <a:xfrm>
            <a:off x="1697421" y="2354858"/>
            <a:ext cx="0" cy="390436"/>
          </a:xfrm>
          <a:prstGeom prst="straightConnector1">
            <a:avLst/>
          </a:prstGeom>
          <a:ln>
            <a:solidFill>
              <a:schemeClr val="accent1"/>
            </a:solidFill>
            <a:tailEnd type="arrow"/>
          </a:ln>
        </p:spPr>
        <p:style>
          <a:lnRef idx="1">
            <a:schemeClr val="accent1"/>
          </a:lnRef>
          <a:fillRef idx="0">
            <a:schemeClr val="accent1"/>
          </a:fillRef>
          <a:effectRef idx="0">
            <a:schemeClr val="accent1"/>
          </a:effectRef>
          <a:fontRef idx="minor">
            <a:schemeClr val="tx1"/>
          </a:fontRef>
        </p:style>
      </p:cxnSp>
      <p:sp>
        <p:nvSpPr>
          <p:cNvPr id="17" name="TextBox 16"/>
          <p:cNvSpPr txBox="1"/>
          <p:nvPr/>
        </p:nvSpPr>
        <p:spPr>
          <a:xfrm>
            <a:off x="142545" y="2745294"/>
            <a:ext cx="3635265" cy="2585323"/>
          </a:xfrm>
          <a:prstGeom prst="rect">
            <a:avLst/>
          </a:prstGeom>
          <a:solidFill>
            <a:schemeClr val="accent5">
              <a:lumMod val="40000"/>
              <a:lumOff val="60000"/>
            </a:schemeClr>
          </a:solidFill>
          <a:ln>
            <a:solidFill>
              <a:schemeClr val="accent1"/>
            </a:solidFill>
          </a:ln>
        </p:spPr>
        <p:txBody>
          <a:bodyPr wrap="square" rtlCol="0">
            <a:spAutoFit/>
          </a:bodyPr>
          <a:lstStyle/>
          <a:p>
            <a:pPr marL="285750" indent="-285750">
              <a:buFont typeface="Arial" panose="020B0604020202020204" pitchFamily="34" charset="0"/>
              <a:buChar char="•"/>
            </a:pPr>
            <a:r>
              <a:rPr lang="en-US" dirty="0" smtClean="0"/>
              <a:t>Admit the patient</a:t>
            </a:r>
          </a:p>
          <a:p>
            <a:pPr marL="285750" indent="-285750">
              <a:buFont typeface="Arial" panose="020B0604020202020204" pitchFamily="34" charset="0"/>
              <a:buChar char="•"/>
            </a:pPr>
            <a:r>
              <a:rPr lang="en-US" dirty="0" smtClean="0"/>
              <a:t>Start oral fluids</a:t>
            </a:r>
          </a:p>
          <a:p>
            <a:pPr marL="285750" indent="-285750">
              <a:buFont typeface="Arial" panose="020B0604020202020204" pitchFamily="34" charset="0"/>
              <a:buChar char="•"/>
            </a:pPr>
            <a:r>
              <a:rPr lang="en-US" dirty="0" smtClean="0"/>
              <a:t>Blood and urine for routine and microscopic examination</a:t>
            </a:r>
          </a:p>
          <a:p>
            <a:pPr marL="285750" indent="-285750">
              <a:buFont typeface="Arial" panose="020B0604020202020204" pitchFamily="34" charset="0"/>
              <a:buChar char="•"/>
            </a:pPr>
            <a:r>
              <a:rPr lang="en-US" dirty="0" smtClean="0"/>
              <a:t>Start oral  antibiotics</a:t>
            </a:r>
          </a:p>
          <a:p>
            <a:pPr marL="285750" indent="-285750">
              <a:buFont typeface="Arial" panose="020B0604020202020204" pitchFamily="34" charset="0"/>
              <a:buChar char="•"/>
            </a:pPr>
            <a:r>
              <a:rPr lang="en-US" dirty="0"/>
              <a:t>Rule out presence  of retained bits of placenta</a:t>
            </a:r>
          </a:p>
          <a:p>
            <a:pPr marL="285750" indent="-285750">
              <a:buFont typeface="Arial" panose="020B0604020202020204" pitchFamily="34" charset="0"/>
              <a:buChar char="•"/>
            </a:pPr>
            <a:r>
              <a:rPr lang="en-US" dirty="0" smtClean="0"/>
              <a:t>Monitor vitals every 2 hourly</a:t>
            </a:r>
          </a:p>
          <a:p>
            <a:pPr marL="285750" indent="-285750">
              <a:buFont typeface="Arial" panose="020B0604020202020204" pitchFamily="34" charset="0"/>
              <a:buChar char="•"/>
            </a:pPr>
            <a:r>
              <a:rPr lang="en-US" dirty="0" smtClean="0"/>
              <a:t>Watch for 24 hours </a:t>
            </a:r>
          </a:p>
        </p:txBody>
      </p:sp>
      <p:cxnSp>
        <p:nvCxnSpPr>
          <p:cNvPr id="20" name="Straight Arrow Connector 19"/>
          <p:cNvCxnSpPr>
            <a:stCxn id="14" idx="2"/>
          </p:cNvCxnSpPr>
          <p:nvPr/>
        </p:nvCxnSpPr>
        <p:spPr>
          <a:xfrm>
            <a:off x="7162800" y="2354858"/>
            <a:ext cx="21021" cy="407054"/>
          </a:xfrm>
          <a:prstGeom prst="straightConnector1">
            <a:avLst/>
          </a:prstGeom>
          <a:ln>
            <a:solidFill>
              <a:schemeClr val="accent1"/>
            </a:solidFill>
            <a:tailEnd type="arrow"/>
          </a:ln>
        </p:spPr>
        <p:style>
          <a:lnRef idx="1">
            <a:schemeClr val="accent1"/>
          </a:lnRef>
          <a:fillRef idx="0">
            <a:schemeClr val="accent1"/>
          </a:fillRef>
          <a:effectRef idx="0">
            <a:schemeClr val="accent1"/>
          </a:effectRef>
          <a:fontRef idx="minor">
            <a:schemeClr val="tx1"/>
          </a:fontRef>
        </p:style>
      </p:cxnSp>
      <p:sp>
        <p:nvSpPr>
          <p:cNvPr id="21" name="TextBox 20"/>
          <p:cNvSpPr txBox="1"/>
          <p:nvPr/>
        </p:nvSpPr>
        <p:spPr>
          <a:xfrm>
            <a:off x="5725510" y="2780367"/>
            <a:ext cx="3429000" cy="1477328"/>
          </a:xfrm>
          <a:prstGeom prst="rect">
            <a:avLst/>
          </a:prstGeom>
          <a:solidFill>
            <a:schemeClr val="accent1">
              <a:lumMod val="40000"/>
              <a:lumOff val="60000"/>
            </a:schemeClr>
          </a:solidFill>
          <a:ln>
            <a:solidFill>
              <a:schemeClr val="accent1"/>
            </a:solidFill>
          </a:ln>
        </p:spPr>
        <p:txBody>
          <a:bodyPr wrap="square" rtlCol="0">
            <a:spAutoFit/>
          </a:bodyPr>
          <a:lstStyle/>
          <a:p>
            <a:pPr marL="285750" indent="-285750">
              <a:buFont typeface="Arial" panose="020B0604020202020204" pitchFamily="34" charset="0"/>
              <a:buChar char="•"/>
            </a:pPr>
            <a:r>
              <a:rPr lang="en-US" dirty="0" smtClean="0"/>
              <a:t>Start IV fluids</a:t>
            </a:r>
          </a:p>
          <a:p>
            <a:pPr marL="285750" indent="-285750">
              <a:buFont typeface="Arial" panose="020B0604020202020204" pitchFamily="34" charset="0"/>
              <a:buChar char="•"/>
            </a:pPr>
            <a:r>
              <a:rPr lang="en-US" dirty="0" smtClean="0"/>
              <a:t>Start IV antibiotics</a:t>
            </a:r>
          </a:p>
          <a:p>
            <a:pPr marL="285750" indent="-285750">
              <a:buFont typeface="Arial" panose="020B0604020202020204" pitchFamily="34" charset="0"/>
              <a:buChar char="•"/>
            </a:pPr>
            <a:r>
              <a:rPr lang="en-US" dirty="0" smtClean="0"/>
              <a:t>Rule out presence  of retained bits of placenta</a:t>
            </a:r>
          </a:p>
          <a:p>
            <a:endParaRPr lang="en-US" dirty="0"/>
          </a:p>
        </p:txBody>
      </p:sp>
      <p:cxnSp>
        <p:nvCxnSpPr>
          <p:cNvPr id="22" name="Straight Arrow Connector 21"/>
          <p:cNvCxnSpPr/>
          <p:nvPr/>
        </p:nvCxnSpPr>
        <p:spPr>
          <a:xfrm>
            <a:off x="7204842" y="4257695"/>
            <a:ext cx="0" cy="390436"/>
          </a:xfrm>
          <a:prstGeom prst="straightConnector1">
            <a:avLst/>
          </a:prstGeom>
          <a:ln>
            <a:solidFill>
              <a:schemeClr val="accent1"/>
            </a:solidFill>
            <a:tailEnd type="arrow"/>
          </a:ln>
        </p:spPr>
        <p:style>
          <a:lnRef idx="1">
            <a:schemeClr val="accent1"/>
          </a:lnRef>
          <a:fillRef idx="0">
            <a:schemeClr val="accent1"/>
          </a:fillRef>
          <a:effectRef idx="0">
            <a:schemeClr val="accent1"/>
          </a:effectRef>
          <a:fontRef idx="minor">
            <a:schemeClr val="tx1"/>
          </a:fontRef>
        </p:style>
      </p:cxnSp>
      <p:sp>
        <p:nvSpPr>
          <p:cNvPr id="23" name="TextBox 22"/>
          <p:cNvSpPr txBox="1"/>
          <p:nvPr/>
        </p:nvSpPr>
        <p:spPr>
          <a:xfrm>
            <a:off x="5581650" y="4684286"/>
            <a:ext cx="3429000" cy="646331"/>
          </a:xfrm>
          <a:prstGeom prst="rect">
            <a:avLst/>
          </a:prstGeom>
          <a:solidFill>
            <a:schemeClr val="accent1">
              <a:lumMod val="40000"/>
              <a:lumOff val="60000"/>
            </a:schemeClr>
          </a:solidFill>
          <a:ln>
            <a:solidFill>
              <a:schemeClr val="accent1"/>
            </a:solidFill>
          </a:ln>
        </p:spPr>
        <p:txBody>
          <a:bodyPr wrap="square" rtlCol="0">
            <a:spAutoFit/>
          </a:bodyPr>
          <a:lstStyle/>
          <a:p>
            <a:r>
              <a:rPr lang="en-US" dirty="0" smtClean="0"/>
              <a:t>Refer to FRU</a:t>
            </a:r>
          </a:p>
          <a:p>
            <a:endParaRPr lang="en-US" dirty="0"/>
          </a:p>
        </p:txBody>
      </p:sp>
      <p:cxnSp>
        <p:nvCxnSpPr>
          <p:cNvPr id="25" name="Straight Arrow Connector 24"/>
          <p:cNvCxnSpPr/>
          <p:nvPr/>
        </p:nvCxnSpPr>
        <p:spPr>
          <a:xfrm>
            <a:off x="1676400" y="5437320"/>
            <a:ext cx="0" cy="404601"/>
          </a:xfrm>
          <a:prstGeom prst="straightConnector1">
            <a:avLst/>
          </a:prstGeom>
          <a:ln>
            <a:solidFill>
              <a:schemeClr val="accent1"/>
            </a:solidFill>
            <a:tailEnd type="arrow"/>
          </a:ln>
        </p:spPr>
        <p:style>
          <a:lnRef idx="1">
            <a:schemeClr val="accent1"/>
          </a:lnRef>
          <a:fillRef idx="0">
            <a:schemeClr val="accent1"/>
          </a:fillRef>
          <a:effectRef idx="0">
            <a:schemeClr val="accent1"/>
          </a:effectRef>
          <a:fontRef idx="minor">
            <a:schemeClr val="tx1"/>
          </a:fontRef>
        </p:style>
      </p:cxnSp>
      <p:cxnSp>
        <p:nvCxnSpPr>
          <p:cNvPr id="26" name="Straight Arrow Connector 25"/>
          <p:cNvCxnSpPr/>
          <p:nvPr/>
        </p:nvCxnSpPr>
        <p:spPr>
          <a:xfrm>
            <a:off x="3677308" y="5358710"/>
            <a:ext cx="852651" cy="760210"/>
          </a:xfrm>
          <a:prstGeom prst="straightConnector1">
            <a:avLst/>
          </a:prstGeom>
          <a:ln>
            <a:solidFill>
              <a:schemeClr val="accent1"/>
            </a:solidFill>
            <a:tailEnd type="arrow"/>
          </a:ln>
        </p:spPr>
        <p:style>
          <a:lnRef idx="1">
            <a:schemeClr val="accent1"/>
          </a:lnRef>
          <a:fillRef idx="0">
            <a:schemeClr val="accent1"/>
          </a:fillRef>
          <a:effectRef idx="0">
            <a:schemeClr val="accent1"/>
          </a:effectRef>
          <a:fontRef idx="minor">
            <a:schemeClr val="tx1"/>
          </a:fontRef>
        </p:style>
      </p:cxnSp>
      <p:sp>
        <p:nvSpPr>
          <p:cNvPr id="27" name="TextBox 26"/>
          <p:cNvSpPr txBox="1"/>
          <p:nvPr/>
        </p:nvSpPr>
        <p:spPr>
          <a:xfrm>
            <a:off x="165538" y="5841921"/>
            <a:ext cx="3501259" cy="646331"/>
          </a:xfrm>
          <a:prstGeom prst="rect">
            <a:avLst/>
          </a:prstGeom>
          <a:solidFill>
            <a:schemeClr val="accent5">
              <a:lumMod val="40000"/>
              <a:lumOff val="60000"/>
            </a:schemeClr>
          </a:solidFill>
          <a:ln>
            <a:solidFill>
              <a:schemeClr val="accent1"/>
            </a:solidFill>
          </a:ln>
        </p:spPr>
        <p:txBody>
          <a:bodyPr wrap="square" rtlCol="0">
            <a:spAutoFit/>
          </a:bodyPr>
          <a:lstStyle/>
          <a:p>
            <a:r>
              <a:rPr lang="en-US" dirty="0" smtClean="0"/>
              <a:t>If vitals improving, then complete course of antibiotics for 5 days</a:t>
            </a:r>
            <a:endParaRPr lang="en-US" dirty="0"/>
          </a:p>
        </p:txBody>
      </p:sp>
      <p:sp>
        <p:nvSpPr>
          <p:cNvPr id="28" name="TextBox 27"/>
          <p:cNvSpPr txBox="1"/>
          <p:nvPr/>
        </p:nvSpPr>
        <p:spPr>
          <a:xfrm>
            <a:off x="4339459" y="6118920"/>
            <a:ext cx="3695700" cy="369332"/>
          </a:xfrm>
          <a:prstGeom prst="rect">
            <a:avLst/>
          </a:prstGeom>
          <a:solidFill>
            <a:schemeClr val="accent5">
              <a:lumMod val="40000"/>
              <a:lumOff val="60000"/>
            </a:schemeClr>
          </a:solidFill>
          <a:ln>
            <a:solidFill>
              <a:schemeClr val="accent1"/>
            </a:solidFill>
          </a:ln>
        </p:spPr>
        <p:txBody>
          <a:bodyPr wrap="square" rtlCol="0">
            <a:spAutoFit/>
          </a:bodyPr>
          <a:lstStyle/>
          <a:p>
            <a:r>
              <a:rPr lang="en-US" dirty="0" smtClean="0"/>
              <a:t>If vitals not improving, refer to FRU</a:t>
            </a:r>
            <a:endParaRPr lang="en-US" dirty="0"/>
          </a:p>
        </p:txBody>
      </p:sp>
    </p:spTree>
    <p:extLst>
      <p:ext uri="{BB962C8B-B14F-4D97-AF65-F5344CB8AC3E}">
        <p14:creationId xmlns:p14="http://schemas.microsoft.com/office/powerpoint/2010/main" val="256117968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normAutofit fontScale="92500" lnSpcReduction="20000"/>
          </a:bodyPr>
          <a:lstStyle/>
          <a:p>
            <a:fld id="{B6F15528-21DE-4FAA-801E-634DDDAF4B2B}" type="slidenum">
              <a:rPr lang="en-US" smtClean="0"/>
              <a:pPr/>
              <a:t>8</a:t>
            </a:fld>
            <a:endParaRPr lang="en-US"/>
          </a:p>
        </p:txBody>
      </p:sp>
      <p:sp>
        <p:nvSpPr>
          <p:cNvPr id="19" name="Content Placeholder 2"/>
          <p:cNvSpPr>
            <a:spLocks noGrp="1"/>
          </p:cNvSpPr>
          <p:nvPr>
            <p:ph sz="quarter" idx="13"/>
          </p:nvPr>
        </p:nvSpPr>
        <p:spPr>
          <a:xfrm>
            <a:off x="484329" y="4800600"/>
            <a:ext cx="8264135" cy="914400"/>
          </a:xfrm>
          <a:prstGeom prst="rect">
            <a:avLst/>
          </a:prstGeom>
        </p:spPr>
        <p:txBody>
          <a:bodyPr/>
          <a:lstStyle/>
          <a:p>
            <a:pPr marL="0" indent="0">
              <a:buNone/>
            </a:pPr>
            <a:r>
              <a:rPr lang="en-IN" dirty="0" smtClean="0">
                <a:solidFill>
                  <a:srgbClr val="000000"/>
                </a:solidFill>
              </a:rPr>
              <a:t>If mother is well enough to take oral medicine, administer drugs orally only</a:t>
            </a:r>
            <a:endParaRPr lang="en-IN" dirty="0">
              <a:solidFill>
                <a:srgbClr val="000000"/>
              </a:solidFill>
            </a:endParaRPr>
          </a:p>
        </p:txBody>
      </p:sp>
      <p:sp>
        <p:nvSpPr>
          <p:cNvPr id="8" name="Title 1"/>
          <p:cNvSpPr txBox="1">
            <a:spLocks/>
          </p:cNvSpPr>
          <p:nvPr/>
        </p:nvSpPr>
        <p:spPr>
          <a:xfrm>
            <a:off x="276225" y="228601"/>
            <a:ext cx="8591550" cy="838200"/>
          </a:xfrm>
          <a:prstGeom prst="rect">
            <a:avLst/>
          </a:prstGeom>
        </p:spPr>
        <p:txBody>
          <a:bodyPr vert="horz" lIns="91440" tIns="45720" rIns="91440" bIns="45720" rtlCol="0" anchor="b" anchorCtr="0">
            <a:normAutofit/>
          </a:bodyPr>
          <a:lstStyle>
            <a:lvl1pPr algn="ctr" defTabSz="914400" rtl="0" eaLnBrk="1" latinLnBrk="0" hangingPunct="1">
              <a:spcBef>
                <a:spcPts val="400"/>
              </a:spcBef>
              <a:buNone/>
              <a:defRPr sz="3600" b="1" kern="1200" cap="none" spc="0" baseline="0">
                <a:solidFill>
                  <a:schemeClr val="bg1"/>
                </a:solidFill>
                <a:latin typeface="+mj-lt"/>
                <a:ea typeface="+mj-ea"/>
                <a:cs typeface="Tunga" pitchFamily="2"/>
              </a:defRPr>
            </a:lvl1pPr>
          </a:lstStyle>
          <a:p>
            <a:r>
              <a:rPr lang="en-IN" dirty="0">
                <a:solidFill>
                  <a:srgbClr val="A9432B"/>
                </a:solidFill>
              </a:rPr>
              <a:t>Recommended Antibiotic to Mother</a:t>
            </a:r>
          </a:p>
        </p:txBody>
      </p:sp>
      <p:grpSp>
        <p:nvGrpSpPr>
          <p:cNvPr id="5" name="Group 4"/>
          <p:cNvGrpSpPr/>
          <p:nvPr/>
        </p:nvGrpSpPr>
        <p:grpSpPr>
          <a:xfrm>
            <a:off x="395536" y="1523999"/>
            <a:ext cx="4032448" cy="609599"/>
            <a:chOff x="1385796" y="1565569"/>
            <a:chExt cx="2596483" cy="416951"/>
          </a:xfrm>
          <a:solidFill>
            <a:srgbClr val="A9432B"/>
          </a:solidFill>
        </p:grpSpPr>
        <p:sp>
          <p:nvSpPr>
            <p:cNvPr id="7" name="Rectangle 6"/>
            <p:cNvSpPr/>
            <p:nvPr/>
          </p:nvSpPr>
          <p:spPr>
            <a:xfrm>
              <a:off x="1385796" y="1565570"/>
              <a:ext cx="2596482" cy="416950"/>
            </a:xfrm>
            <a:prstGeom prst="rect">
              <a:avLst/>
            </a:prstGeom>
            <a:grpFill/>
            <a:ln>
              <a:solidFill>
                <a:srgbClr val="662C57"/>
              </a:solidFill>
            </a:ln>
          </p:spPr>
          <p:style>
            <a:lnRef idx="2">
              <a:scrgbClr r="0" g="0" b="0"/>
            </a:lnRef>
            <a:fillRef idx="1">
              <a:schemeClr val="accent6">
                <a:alpha val="90000"/>
                <a:tint val="40000"/>
                <a:hueOff val="0"/>
                <a:satOff val="0"/>
                <a:lumOff val="0"/>
                <a:alphaOff val="0"/>
              </a:schemeClr>
            </a:fillRef>
            <a:effectRef idx="0">
              <a:schemeClr val="accent6">
                <a:alpha val="90000"/>
                <a:tint val="40000"/>
                <a:hueOff val="0"/>
                <a:satOff val="0"/>
                <a:lumOff val="0"/>
                <a:alphaOff val="0"/>
              </a:schemeClr>
            </a:effectRef>
            <a:fontRef idx="minor">
              <a:schemeClr val="dk1">
                <a:hueOff val="0"/>
                <a:satOff val="0"/>
                <a:lumOff val="0"/>
                <a:alphaOff val="0"/>
              </a:schemeClr>
            </a:fontRef>
          </p:style>
        </p:sp>
        <p:sp>
          <p:nvSpPr>
            <p:cNvPr id="9" name="Rectangle 8"/>
            <p:cNvSpPr/>
            <p:nvPr/>
          </p:nvSpPr>
          <p:spPr>
            <a:xfrm>
              <a:off x="1385796" y="1565569"/>
              <a:ext cx="2596483" cy="416950"/>
            </a:xfrm>
            <a:prstGeom prst="rect">
              <a:avLst/>
            </a:prstGeom>
            <a:grpFill/>
            <a:ln>
              <a:solidFill>
                <a:srgbClr val="662C57"/>
              </a:solidFill>
            </a:ln>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0" tIns="106680" rIns="106680" bIns="106680" numCol="1" spcCol="1270" anchor="ctr" anchorCtr="0">
              <a:noAutofit/>
            </a:bodyPr>
            <a:lstStyle/>
            <a:p>
              <a:pPr marL="230188" lvl="0" indent="0" algn="ctr" defTabSz="666750">
                <a:lnSpc>
                  <a:spcPct val="90000"/>
                </a:lnSpc>
                <a:spcBef>
                  <a:spcPct val="0"/>
                </a:spcBef>
                <a:spcAft>
                  <a:spcPct val="35000"/>
                </a:spcAft>
              </a:pPr>
              <a:r>
                <a:rPr lang="en-US" sz="2400" b="1" kern="1200" dirty="0" smtClean="0">
                  <a:solidFill>
                    <a:schemeClr val="bg1"/>
                  </a:solidFill>
                </a:rPr>
                <a:t>Not very Sick Mother </a:t>
              </a:r>
            </a:p>
          </p:txBody>
        </p:sp>
      </p:grpSp>
      <p:sp>
        <p:nvSpPr>
          <p:cNvPr id="11" name="Rectangle 10"/>
          <p:cNvSpPr/>
          <p:nvPr/>
        </p:nvSpPr>
        <p:spPr>
          <a:xfrm>
            <a:off x="395536" y="2133599"/>
            <a:ext cx="4032446" cy="2438401"/>
          </a:xfrm>
          <a:prstGeom prst="rect">
            <a:avLst/>
          </a:prstGeom>
          <a:solidFill>
            <a:srgbClr val="DDD9C3"/>
          </a:solidFill>
          <a:ln>
            <a:solidFill>
              <a:srgbClr val="662C57">
                <a:alpha val="90000"/>
              </a:srgbClr>
            </a:solidFill>
          </a:ln>
        </p:spPr>
        <p:style>
          <a:lnRef idx="2">
            <a:scrgbClr r="0" g="0" b="0"/>
          </a:lnRef>
          <a:fillRef idx="1">
            <a:schemeClr val="accent6">
              <a:alpha val="90000"/>
              <a:tint val="40000"/>
              <a:hueOff val="0"/>
              <a:satOff val="0"/>
              <a:lumOff val="0"/>
              <a:alphaOff val="0"/>
            </a:schemeClr>
          </a:fillRef>
          <a:effectRef idx="0">
            <a:schemeClr val="accent6">
              <a:alpha val="90000"/>
              <a:tint val="40000"/>
              <a:hueOff val="0"/>
              <a:satOff val="0"/>
              <a:lumOff val="0"/>
              <a:alphaOff val="0"/>
            </a:schemeClr>
          </a:effectRef>
          <a:fontRef idx="minor">
            <a:schemeClr val="dk1">
              <a:hueOff val="0"/>
              <a:satOff val="0"/>
              <a:lumOff val="0"/>
              <a:alphaOff val="0"/>
            </a:schemeClr>
          </a:fontRef>
        </p:style>
      </p:sp>
      <p:sp>
        <p:nvSpPr>
          <p:cNvPr id="12" name="Rectangle 11"/>
          <p:cNvSpPr/>
          <p:nvPr/>
        </p:nvSpPr>
        <p:spPr>
          <a:xfrm>
            <a:off x="589667" y="2209800"/>
            <a:ext cx="3812039" cy="2354718"/>
          </a:xfrm>
          <a:prstGeom prst="rect">
            <a:avLst/>
          </a:prstGeom>
          <a:noFill/>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0" tIns="106680" rIns="106680" bIns="106680" numCol="1" spcCol="1270" anchor="ctr" anchorCtr="0">
            <a:noAutofit/>
          </a:bodyPr>
          <a:lstStyle/>
          <a:p>
            <a:pPr defTabSz="666750">
              <a:lnSpc>
                <a:spcPct val="90000"/>
              </a:lnSpc>
              <a:spcBef>
                <a:spcPct val="0"/>
              </a:spcBef>
              <a:spcAft>
                <a:spcPct val="35000"/>
              </a:spcAft>
            </a:pPr>
            <a:r>
              <a:rPr lang="en-US" sz="2400" dirty="0">
                <a:solidFill>
                  <a:srgbClr val="000000"/>
                </a:solidFill>
              </a:rPr>
              <a:t>Ampicillin 1 gm </a:t>
            </a:r>
            <a:r>
              <a:rPr lang="en-US" sz="2400" dirty="0" smtClean="0">
                <a:solidFill>
                  <a:srgbClr val="000000"/>
                </a:solidFill>
              </a:rPr>
              <a:t>- 6 hourly oral</a:t>
            </a:r>
            <a:endParaRPr lang="en-US" sz="2400" dirty="0">
              <a:solidFill>
                <a:srgbClr val="000000"/>
              </a:solidFill>
            </a:endParaRPr>
          </a:p>
          <a:p>
            <a:pPr defTabSz="666750">
              <a:lnSpc>
                <a:spcPct val="90000"/>
              </a:lnSpc>
              <a:spcBef>
                <a:spcPct val="0"/>
              </a:spcBef>
              <a:spcAft>
                <a:spcPct val="35000"/>
              </a:spcAft>
            </a:pPr>
            <a:r>
              <a:rPr lang="en-US" sz="2400" dirty="0">
                <a:solidFill>
                  <a:srgbClr val="000000"/>
                </a:solidFill>
              </a:rPr>
              <a:t>Metronidazole 400mg </a:t>
            </a:r>
            <a:r>
              <a:rPr lang="en-US" sz="2400" dirty="0" smtClean="0">
                <a:solidFill>
                  <a:srgbClr val="000000"/>
                </a:solidFill>
              </a:rPr>
              <a:t>- 8 hourly oral</a:t>
            </a:r>
            <a:endParaRPr lang="en-US" sz="2400" dirty="0">
              <a:solidFill>
                <a:srgbClr val="000000"/>
              </a:solidFill>
            </a:endParaRPr>
          </a:p>
          <a:p>
            <a:pPr defTabSz="666750">
              <a:lnSpc>
                <a:spcPct val="90000"/>
              </a:lnSpc>
              <a:spcBef>
                <a:spcPct val="0"/>
              </a:spcBef>
              <a:spcAft>
                <a:spcPct val="35000"/>
              </a:spcAft>
            </a:pPr>
            <a:r>
              <a:rPr lang="en-US" sz="2400" dirty="0" smtClean="0">
                <a:solidFill>
                  <a:srgbClr val="000000"/>
                </a:solidFill>
              </a:rPr>
              <a:t>Gentamycin </a:t>
            </a:r>
            <a:r>
              <a:rPr lang="en-US" sz="2400" dirty="0">
                <a:solidFill>
                  <a:srgbClr val="000000"/>
                </a:solidFill>
              </a:rPr>
              <a:t>80 mg, </a:t>
            </a:r>
            <a:r>
              <a:rPr lang="en-US" sz="2400" dirty="0" smtClean="0">
                <a:solidFill>
                  <a:srgbClr val="000000"/>
                </a:solidFill>
              </a:rPr>
              <a:t>BD Intra Muscularly </a:t>
            </a:r>
            <a:endParaRPr lang="en-US" sz="2400" dirty="0">
              <a:solidFill>
                <a:srgbClr val="000000"/>
              </a:solidFill>
            </a:endParaRPr>
          </a:p>
        </p:txBody>
      </p:sp>
      <p:grpSp>
        <p:nvGrpSpPr>
          <p:cNvPr id="13" name="Group 12"/>
          <p:cNvGrpSpPr/>
          <p:nvPr/>
        </p:nvGrpSpPr>
        <p:grpSpPr>
          <a:xfrm>
            <a:off x="4788024" y="1524000"/>
            <a:ext cx="4104456" cy="584632"/>
            <a:chOff x="5688085" y="1542341"/>
            <a:chExt cx="2558690" cy="416950"/>
          </a:xfrm>
          <a:solidFill>
            <a:srgbClr val="A9432B"/>
          </a:solidFill>
        </p:grpSpPr>
        <p:sp>
          <p:nvSpPr>
            <p:cNvPr id="14" name="Rectangle 13"/>
            <p:cNvSpPr/>
            <p:nvPr/>
          </p:nvSpPr>
          <p:spPr>
            <a:xfrm>
              <a:off x="5688085" y="1542341"/>
              <a:ext cx="2558690" cy="416950"/>
            </a:xfrm>
            <a:prstGeom prst="rect">
              <a:avLst/>
            </a:prstGeom>
            <a:grpFill/>
            <a:ln>
              <a:solidFill>
                <a:srgbClr val="662C57"/>
              </a:solidFill>
            </a:ln>
          </p:spPr>
          <p:style>
            <a:lnRef idx="2">
              <a:scrgbClr r="0" g="0" b="0"/>
            </a:lnRef>
            <a:fillRef idx="1">
              <a:schemeClr val="accent6">
                <a:alpha val="90000"/>
                <a:tint val="40000"/>
                <a:hueOff val="0"/>
                <a:satOff val="0"/>
                <a:lumOff val="0"/>
                <a:alphaOff val="0"/>
              </a:schemeClr>
            </a:fillRef>
            <a:effectRef idx="0">
              <a:schemeClr val="accent6">
                <a:alpha val="90000"/>
                <a:tint val="40000"/>
                <a:hueOff val="0"/>
                <a:satOff val="0"/>
                <a:lumOff val="0"/>
                <a:alphaOff val="0"/>
              </a:schemeClr>
            </a:effectRef>
            <a:fontRef idx="minor">
              <a:schemeClr val="dk1">
                <a:hueOff val="0"/>
                <a:satOff val="0"/>
                <a:lumOff val="0"/>
                <a:alphaOff val="0"/>
              </a:schemeClr>
            </a:fontRef>
          </p:style>
        </p:sp>
        <p:sp>
          <p:nvSpPr>
            <p:cNvPr id="15" name="Rectangle 14"/>
            <p:cNvSpPr/>
            <p:nvPr/>
          </p:nvSpPr>
          <p:spPr>
            <a:xfrm>
              <a:off x="5688085" y="1542341"/>
              <a:ext cx="2558689" cy="367545"/>
            </a:xfrm>
            <a:prstGeom prst="rect">
              <a:avLst/>
            </a:prstGeom>
            <a:grpFill/>
            <a:ln>
              <a:solidFill>
                <a:srgbClr val="662C57"/>
              </a:solidFill>
            </a:ln>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0" tIns="106680" rIns="106680" bIns="106680" numCol="1" spcCol="1270" anchor="ctr" anchorCtr="0">
              <a:noAutofit/>
            </a:bodyPr>
            <a:lstStyle/>
            <a:p>
              <a:pPr marL="115888" lvl="0" indent="0" algn="ctr" defTabSz="666750">
                <a:lnSpc>
                  <a:spcPct val="90000"/>
                </a:lnSpc>
                <a:spcBef>
                  <a:spcPct val="0"/>
                </a:spcBef>
                <a:spcAft>
                  <a:spcPct val="35000"/>
                </a:spcAft>
              </a:pPr>
              <a:r>
                <a:rPr lang="en-US" sz="2400" b="1" kern="1200" dirty="0" smtClean="0">
                  <a:solidFill>
                    <a:schemeClr val="bg1"/>
                  </a:solidFill>
                </a:rPr>
                <a:t>Very Sick Mother</a:t>
              </a:r>
              <a:endParaRPr lang="en-US" sz="2400" b="1" kern="1200" dirty="0">
                <a:solidFill>
                  <a:schemeClr val="bg1"/>
                </a:solidFill>
              </a:endParaRPr>
            </a:p>
          </p:txBody>
        </p:sp>
      </p:grpSp>
      <p:sp>
        <p:nvSpPr>
          <p:cNvPr id="17" name="Rectangle 16"/>
          <p:cNvSpPr/>
          <p:nvPr/>
        </p:nvSpPr>
        <p:spPr>
          <a:xfrm>
            <a:off x="4788024" y="2133599"/>
            <a:ext cx="4104456" cy="2483069"/>
          </a:xfrm>
          <a:prstGeom prst="rect">
            <a:avLst/>
          </a:prstGeom>
          <a:solidFill>
            <a:srgbClr val="DDD9C3"/>
          </a:solidFill>
          <a:ln>
            <a:solidFill>
              <a:srgbClr val="662C57">
                <a:alpha val="90000"/>
              </a:srgbClr>
            </a:solidFill>
          </a:ln>
        </p:spPr>
        <p:style>
          <a:lnRef idx="2">
            <a:scrgbClr r="0" g="0" b="0"/>
          </a:lnRef>
          <a:fillRef idx="1">
            <a:schemeClr val="accent6">
              <a:alpha val="90000"/>
              <a:tint val="40000"/>
              <a:hueOff val="0"/>
              <a:satOff val="0"/>
              <a:lumOff val="0"/>
              <a:alphaOff val="0"/>
            </a:schemeClr>
          </a:fillRef>
          <a:effectRef idx="0">
            <a:schemeClr val="accent6">
              <a:alpha val="90000"/>
              <a:tint val="40000"/>
              <a:hueOff val="0"/>
              <a:satOff val="0"/>
              <a:lumOff val="0"/>
              <a:alphaOff val="0"/>
            </a:schemeClr>
          </a:effectRef>
          <a:fontRef idx="minor">
            <a:schemeClr val="dk1">
              <a:hueOff val="0"/>
              <a:satOff val="0"/>
              <a:lumOff val="0"/>
              <a:alphaOff val="0"/>
            </a:schemeClr>
          </a:fontRef>
        </p:style>
      </p:sp>
      <p:sp>
        <p:nvSpPr>
          <p:cNvPr id="18" name="Rectangle 17"/>
          <p:cNvSpPr/>
          <p:nvPr/>
        </p:nvSpPr>
        <p:spPr>
          <a:xfrm>
            <a:off x="4966140" y="2209800"/>
            <a:ext cx="3939478" cy="2363076"/>
          </a:xfrm>
          <a:prstGeom prst="rect">
            <a:avLst/>
          </a:prstGeom>
          <a:noFill/>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0" tIns="106680" rIns="106680" bIns="106680" numCol="1" spcCol="1270" anchor="ctr" anchorCtr="0">
            <a:noAutofit/>
          </a:bodyPr>
          <a:lstStyle/>
          <a:p>
            <a:pPr defTabSz="666750">
              <a:lnSpc>
                <a:spcPct val="90000"/>
              </a:lnSpc>
              <a:spcBef>
                <a:spcPct val="0"/>
              </a:spcBef>
              <a:spcAft>
                <a:spcPct val="35000"/>
              </a:spcAft>
            </a:pPr>
            <a:r>
              <a:rPr lang="en-US" sz="2400" kern="1200" dirty="0" smtClean="0"/>
              <a:t>Ampicillin 1 gm - </a:t>
            </a:r>
            <a:r>
              <a:rPr lang="en-US" sz="2400" dirty="0"/>
              <a:t>6hrly  </a:t>
            </a:r>
            <a:r>
              <a:rPr lang="en-US" sz="2400" dirty="0" smtClean="0"/>
              <a:t>Intravenous</a:t>
            </a:r>
            <a:endParaRPr lang="en-US" sz="2400" kern="1200" dirty="0" smtClean="0"/>
          </a:p>
          <a:p>
            <a:pPr marL="0" lvl="0" indent="0" algn="l" defTabSz="666750">
              <a:lnSpc>
                <a:spcPct val="90000"/>
              </a:lnSpc>
              <a:spcBef>
                <a:spcPct val="0"/>
              </a:spcBef>
              <a:spcAft>
                <a:spcPct val="35000"/>
              </a:spcAft>
            </a:pPr>
            <a:r>
              <a:rPr lang="en-US" sz="2400" kern="1200" dirty="0" smtClean="0"/>
              <a:t>Metronidazole 500mg –IV 8 hourly</a:t>
            </a:r>
          </a:p>
          <a:p>
            <a:pPr lvl="0" defTabSz="666750">
              <a:lnSpc>
                <a:spcPct val="90000"/>
              </a:lnSpc>
              <a:spcBef>
                <a:spcPct val="0"/>
              </a:spcBef>
              <a:spcAft>
                <a:spcPct val="35000"/>
              </a:spcAft>
            </a:pPr>
            <a:r>
              <a:rPr lang="en-US" sz="2400" kern="1200" dirty="0" smtClean="0"/>
              <a:t>Gentamycin 80 mg, BD </a:t>
            </a:r>
            <a:r>
              <a:rPr lang="en-US" sz="2400" dirty="0" smtClean="0"/>
              <a:t>Intra Muscularly</a:t>
            </a:r>
            <a:endParaRPr lang="en-US" sz="2400" kern="1200" dirty="0"/>
          </a:p>
        </p:txBody>
      </p:sp>
    </p:spTree>
    <p:extLst>
      <p:ext uri="{BB962C8B-B14F-4D97-AF65-F5344CB8AC3E}">
        <p14:creationId xmlns:p14="http://schemas.microsoft.com/office/powerpoint/2010/main" val="407969326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normAutofit fontScale="92500" lnSpcReduction="20000"/>
          </a:bodyPr>
          <a:lstStyle/>
          <a:p>
            <a:fld id="{B6F15528-21DE-4FAA-801E-634DDDAF4B2B}" type="slidenum">
              <a:rPr lang="en-US" smtClean="0"/>
              <a:pPr/>
              <a:t>9</a:t>
            </a:fld>
            <a:endParaRPr lang="en-US"/>
          </a:p>
        </p:txBody>
      </p:sp>
      <p:sp>
        <p:nvSpPr>
          <p:cNvPr id="3" name="Content Placeholder 2"/>
          <p:cNvSpPr>
            <a:spLocks noGrp="1"/>
          </p:cNvSpPr>
          <p:nvPr>
            <p:ph sz="quarter" idx="13"/>
          </p:nvPr>
        </p:nvSpPr>
        <p:spPr/>
        <p:txBody>
          <a:bodyPr>
            <a:normAutofit/>
          </a:bodyPr>
          <a:lstStyle/>
          <a:p>
            <a:pPr marL="292100" marR="106680" indent="-228600">
              <a:lnSpc>
                <a:spcPct val="150000"/>
              </a:lnSpc>
              <a:spcBef>
                <a:spcPts val="0"/>
              </a:spcBef>
              <a:tabLst>
                <a:tab pos="292100" algn="l"/>
              </a:tabLst>
            </a:pPr>
            <a:r>
              <a:rPr lang="en-US" sz="2800" spc="-5" dirty="0">
                <a:latin typeface="+mj-lt"/>
                <a:ea typeface="Arial"/>
                <a:cs typeface="Times New Roman"/>
              </a:rPr>
              <a:t>P</a:t>
            </a:r>
            <a:r>
              <a:rPr lang="en-US" sz="2800" dirty="0">
                <a:latin typeface="+mj-lt"/>
                <a:ea typeface="Arial"/>
                <a:cs typeface="Times New Roman"/>
              </a:rPr>
              <a:t>ue</a:t>
            </a:r>
            <a:r>
              <a:rPr lang="en-US" sz="2800" spc="5" dirty="0">
                <a:latin typeface="+mj-lt"/>
                <a:ea typeface="Arial"/>
                <a:cs typeface="Times New Roman"/>
              </a:rPr>
              <a:t>r</a:t>
            </a:r>
            <a:r>
              <a:rPr lang="en-US" sz="2800" dirty="0">
                <a:latin typeface="+mj-lt"/>
                <a:ea typeface="Arial"/>
                <a:cs typeface="Times New Roman"/>
              </a:rPr>
              <a:t>pe</a:t>
            </a:r>
            <a:r>
              <a:rPr lang="en-US" sz="2800" spc="5" dirty="0">
                <a:latin typeface="+mj-lt"/>
                <a:ea typeface="Arial"/>
                <a:cs typeface="Times New Roman"/>
              </a:rPr>
              <a:t>r</a:t>
            </a:r>
            <a:r>
              <a:rPr lang="en-US" sz="2800" dirty="0">
                <a:latin typeface="+mj-lt"/>
                <a:ea typeface="Arial"/>
                <a:cs typeface="Times New Roman"/>
              </a:rPr>
              <a:t>al seps</a:t>
            </a:r>
            <a:r>
              <a:rPr lang="en-US" sz="2800" spc="-5" dirty="0">
                <a:latin typeface="+mj-lt"/>
                <a:ea typeface="Arial"/>
                <a:cs typeface="Times New Roman"/>
              </a:rPr>
              <a:t>i</a:t>
            </a:r>
            <a:r>
              <a:rPr lang="en-US" sz="2800" dirty="0">
                <a:latin typeface="+mj-lt"/>
                <a:ea typeface="Arial"/>
                <a:cs typeface="Times New Roman"/>
              </a:rPr>
              <a:t>s</a:t>
            </a:r>
            <a:r>
              <a:rPr lang="en-US" sz="2800" spc="-5" dirty="0">
                <a:latin typeface="+mj-lt"/>
                <a:ea typeface="Arial"/>
                <a:cs typeface="Times New Roman"/>
              </a:rPr>
              <a:t> i</a:t>
            </a:r>
            <a:r>
              <a:rPr lang="en-US" sz="2800" dirty="0">
                <a:latin typeface="+mj-lt"/>
                <a:ea typeface="Arial"/>
                <a:cs typeface="Times New Roman"/>
              </a:rPr>
              <a:t>s</a:t>
            </a:r>
            <a:r>
              <a:rPr lang="en-US" sz="2800" spc="5" dirty="0">
                <a:latin typeface="+mj-lt"/>
                <a:ea typeface="Arial"/>
                <a:cs typeface="Times New Roman"/>
              </a:rPr>
              <a:t> </a:t>
            </a:r>
            <a:r>
              <a:rPr lang="en-US" sz="2800" dirty="0">
                <a:latin typeface="+mj-lt"/>
                <a:ea typeface="Arial"/>
                <a:cs typeface="Times New Roman"/>
              </a:rPr>
              <a:t>one</a:t>
            </a:r>
            <a:r>
              <a:rPr lang="en-US" sz="2800" spc="-20" dirty="0">
                <a:latin typeface="+mj-lt"/>
                <a:ea typeface="Arial"/>
                <a:cs typeface="Times New Roman"/>
              </a:rPr>
              <a:t> </a:t>
            </a:r>
            <a:r>
              <a:rPr lang="en-US" sz="2800" spc="-15" dirty="0">
                <a:latin typeface="+mj-lt"/>
                <a:ea typeface="Arial"/>
                <a:cs typeface="Times New Roman"/>
              </a:rPr>
              <a:t>o</a:t>
            </a:r>
            <a:r>
              <a:rPr lang="en-US" sz="2800" dirty="0">
                <a:latin typeface="+mj-lt"/>
                <a:ea typeface="Arial"/>
                <a:cs typeface="Times New Roman"/>
              </a:rPr>
              <a:t>f</a:t>
            </a:r>
            <a:r>
              <a:rPr lang="en-US" sz="2800" spc="10" dirty="0">
                <a:latin typeface="+mj-lt"/>
                <a:ea typeface="Arial"/>
                <a:cs typeface="Times New Roman"/>
              </a:rPr>
              <a:t> </a:t>
            </a:r>
            <a:r>
              <a:rPr lang="en-US" sz="2800" spc="5" dirty="0">
                <a:latin typeface="+mj-lt"/>
                <a:ea typeface="Arial"/>
                <a:cs typeface="Times New Roman"/>
              </a:rPr>
              <a:t>t</a:t>
            </a:r>
            <a:r>
              <a:rPr lang="en-US" sz="2800" dirty="0">
                <a:latin typeface="+mj-lt"/>
                <a:ea typeface="Arial"/>
                <a:cs typeface="Times New Roman"/>
              </a:rPr>
              <a:t>he</a:t>
            </a:r>
            <a:r>
              <a:rPr lang="en-US" sz="2800" spc="5" dirty="0">
                <a:latin typeface="+mj-lt"/>
                <a:ea typeface="Arial"/>
                <a:cs typeface="Times New Roman"/>
              </a:rPr>
              <a:t> </a:t>
            </a:r>
            <a:r>
              <a:rPr lang="en-US" sz="2800" spc="-5" dirty="0">
                <a:latin typeface="+mj-lt"/>
                <a:ea typeface="Arial"/>
                <a:cs typeface="Times New Roman"/>
              </a:rPr>
              <a:t>l</a:t>
            </a:r>
            <a:r>
              <a:rPr lang="en-US" sz="2800" dirty="0">
                <a:latin typeface="+mj-lt"/>
                <a:ea typeface="Arial"/>
                <a:cs typeface="Times New Roman"/>
              </a:rPr>
              <a:t>ead</a:t>
            </a:r>
            <a:r>
              <a:rPr lang="en-US" sz="2800" spc="-5" dirty="0">
                <a:latin typeface="+mj-lt"/>
                <a:ea typeface="Arial"/>
                <a:cs typeface="Times New Roman"/>
              </a:rPr>
              <a:t>i</a:t>
            </a:r>
            <a:r>
              <a:rPr lang="en-US" sz="2800" spc="-15" dirty="0">
                <a:latin typeface="+mj-lt"/>
                <a:ea typeface="Arial"/>
                <a:cs typeface="Times New Roman"/>
              </a:rPr>
              <a:t>n</a:t>
            </a:r>
            <a:r>
              <a:rPr lang="en-US" sz="2800" dirty="0">
                <a:latin typeface="+mj-lt"/>
                <a:ea typeface="Arial"/>
                <a:cs typeface="Times New Roman"/>
              </a:rPr>
              <a:t>g</a:t>
            </a:r>
            <a:r>
              <a:rPr lang="en-US" sz="2800" spc="15" dirty="0">
                <a:latin typeface="+mj-lt"/>
                <a:ea typeface="Arial"/>
                <a:cs typeface="Times New Roman"/>
              </a:rPr>
              <a:t> </a:t>
            </a:r>
            <a:r>
              <a:rPr lang="en-US" sz="2800" dirty="0">
                <a:latin typeface="+mj-lt"/>
                <a:ea typeface="Arial"/>
                <a:cs typeface="Times New Roman"/>
              </a:rPr>
              <a:t>caus</a:t>
            </a:r>
            <a:r>
              <a:rPr lang="en-US" sz="2800" spc="-15" dirty="0">
                <a:latin typeface="+mj-lt"/>
                <a:ea typeface="Arial"/>
                <a:cs typeface="Times New Roman"/>
              </a:rPr>
              <a:t>e</a:t>
            </a:r>
            <a:r>
              <a:rPr lang="en-US" sz="2800" dirty="0">
                <a:latin typeface="+mj-lt"/>
                <a:ea typeface="Arial"/>
                <a:cs typeface="Times New Roman"/>
              </a:rPr>
              <a:t>s</a:t>
            </a:r>
            <a:r>
              <a:rPr lang="en-US" sz="2800" spc="5" dirty="0">
                <a:latin typeface="+mj-lt"/>
                <a:ea typeface="Arial"/>
                <a:cs typeface="Times New Roman"/>
              </a:rPr>
              <a:t> </a:t>
            </a:r>
            <a:r>
              <a:rPr lang="en-US" sz="2800" spc="-15" dirty="0">
                <a:latin typeface="+mj-lt"/>
                <a:ea typeface="Arial"/>
                <a:cs typeface="Times New Roman"/>
              </a:rPr>
              <a:t>o</a:t>
            </a:r>
            <a:r>
              <a:rPr lang="en-US" sz="2800" dirty="0">
                <a:latin typeface="+mj-lt"/>
                <a:ea typeface="Arial"/>
                <a:cs typeface="Times New Roman"/>
              </a:rPr>
              <a:t>f </a:t>
            </a:r>
            <a:r>
              <a:rPr lang="en-US" sz="2800" spc="5" dirty="0">
                <a:latin typeface="+mj-lt"/>
                <a:ea typeface="Arial"/>
                <a:cs typeface="Times New Roman"/>
              </a:rPr>
              <a:t>m</a:t>
            </a:r>
            <a:r>
              <a:rPr lang="en-US" sz="2800" dirty="0">
                <a:latin typeface="+mj-lt"/>
                <a:ea typeface="Arial"/>
                <a:cs typeface="Times New Roman"/>
              </a:rPr>
              <a:t>a</a:t>
            </a:r>
            <a:r>
              <a:rPr lang="en-US" sz="2800" spc="5" dirty="0">
                <a:latin typeface="+mj-lt"/>
                <a:ea typeface="Arial"/>
                <a:cs typeface="Times New Roman"/>
              </a:rPr>
              <a:t>t</a:t>
            </a:r>
            <a:r>
              <a:rPr lang="en-US" sz="2800" spc="-15" dirty="0">
                <a:latin typeface="+mj-lt"/>
                <a:ea typeface="Arial"/>
                <a:cs typeface="Times New Roman"/>
              </a:rPr>
              <a:t>e</a:t>
            </a:r>
            <a:r>
              <a:rPr lang="en-US" sz="2800" spc="5" dirty="0">
                <a:latin typeface="+mj-lt"/>
                <a:ea typeface="Arial"/>
                <a:cs typeface="Times New Roman"/>
              </a:rPr>
              <a:t>r</a:t>
            </a:r>
            <a:r>
              <a:rPr lang="en-US" sz="2800" dirty="0">
                <a:latin typeface="+mj-lt"/>
                <a:ea typeface="Arial"/>
                <a:cs typeface="Times New Roman"/>
              </a:rPr>
              <a:t>nal dea</a:t>
            </a:r>
            <a:r>
              <a:rPr lang="en-US" sz="2800" spc="5" dirty="0">
                <a:latin typeface="+mj-lt"/>
                <a:ea typeface="Arial"/>
                <a:cs typeface="Times New Roman"/>
              </a:rPr>
              <a:t>t</a:t>
            </a:r>
            <a:r>
              <a:rPr lang="en-US" sz="2800" spc="-15" dirty="0">
                <a:latin typeface="+mj-lt"/>
                <a:ea typeface="Arial"/>
                <a:cs typeface="Times New Roman"/>
              </a:rPr>
              <a:t>h</a:t>
            </a:r>
            <a:r>
              <a:rPr lang="en-US" sz="2800" dirty="0">
                <a:latin typeface="+mj-lt"/>
                <a:ea typeface="Arial"/>
                <a:cs typeface="Times New Roman"/>
              </a:rPr>
              <a:t>s</a:t>
            </a:r>
            <a:r>
              <a:rPr lang="en-US" sz="2800" spc="5" dirty="0">
                <a:latin typeface="+mj-lt"/>
                <a:ea typeface="Arial"/>
                <a:cs typeface="Times New Roman"/>
              </a:rPr>
              <a:t> </a:t>
            </a:r>
            <a:endParaRPr lang="en-US" sz="2800" spc="5" dirty="0" smtClean="0">
              <a:latin typeface="+mj-lt"/>
              <a:ea typeface="Arial"/>
              <a:cs typeface="Times New Roman"/>
            </a:endParaRPr>
          </a:p>
          <a:p>
            <a:pPr marL="292100" marR="106680" indent="-228600">
              <a:lnSpc>
                <a:spcPct val="150000"/>
              </a:lnSpc>
              <a:spcBef>
                <a:spcPts val="0"/>
              </a:spcBef>
              <a:tabLst>
                <a:tab pos="292100" algn="l"/>
              </a:tabLst>
            </a:pPr>
            <a:r>
              <a:rPr lang="en-US" sz="2800" dirty="0"/>
              <a:t>Puerperal sepsis is to a great extent preventable </a:t>
            </a:r>
          </a:p>
          <a:p>
            <a:pPr marL="292100" marR="106680" indent="-228600">
              <a:lnSpc>
                <a:spcPct val="150000"/>
              </a:lnSpc>
              <a:spcBef>
                <a:spcPts val="0"/>
              </a:spcBef>
              <a:tabLst>
                <a:tab pos="292100" algn="l"/>
              </a:tabLst>
            </a:pPr>
            <a:r>
              <a:rPr lang="en-US" sz="2800" spc="-5" dirty="0" smtClean="0">
                <a:latin typeface="+mj-lt"/>
                <a:ea typeface="Arial"/>
                <a:cs typeface="Times New Roman"/>
              </a:rPr>
              <a:t>A</a:t>
            </a:r>
            <a:r>
              <a:rPr lang="en-US" sz="2800" dirty="0" smtClean="0">
                <a:latin typeface="+mj-lt"/>
                <a:ea typeface="Arial"/>
                <a:cs typeface="Times New Roman"/>
              </a:rPr>
              <a:t>n</a:t>
            </a:r>
            <a:r>
              <a:rPr lang="en-US" sz="2800" spc="5" dirty="0" smtClean="0">
                <a:latin typeface="+mj-lt"/>
                <a:ea typeface="Arial"/>
                <a:cs typeface="Times New Roman"/>
              </a:rPr>
              <a:t>t</a:t>
            </a:r>
            <a:r>
              <a:rPr lang="en-US" sz="2800" spc="-5" dirty="0" smtClean="0">
                <a:latin typeface="+mj-lt"/>
                <a:ea typeface="Arial"/>
                <a:cs typeface="Times New Roman"/>
              </a:rPr>
              <a:t>i</a:t>
            </a:r>
            <a:r>
              <a:rPr lang="en-US" sz="2800" dirty="0" smtClean="0">
                <a:latin typeface="+mj-lt"/>
                <a:ea typeface="Arial"/>
                <a:cs typeface="Times New Roman"/>
              </a:rPr>
              <a:t>b</a:t>
            </a:r>
            <a:r>
              <a:rPr lang="en-US" sz="2800" spc="-5" dirty="0" smtClean="0">
                <a:latin typeface="+mj-lt"/>
                <a:ea typeface="Arial"/>
                <a:cs typeface="Times New Roman"/>
              </a:rPr>
              <a:t>i</a:t>
            </a:r>
            <a:r>
              <a:rPr lang="en-US" sz="2800" dirty="0" smtClean="0">
                <a:latin typeface="+mj-lt"/>
                <a:ea typeface="Arial"/>
                <a:cs typeface="Times New Roman"/>
              </a:rPr>
              <a:t>o</a:t>
            </a:r>
            <a:r>
              <a:rPr lang="en-US" sz="2800" spc="5" dirty="0" smtClean="0">
                <a:latin typeface="+mj-lt"/>
                <a:ea typeface="Arial"/>
                <a:cs typeface="Times New Roman"/>
              </a:rPr>
              <a:t>t</a:t>
            </a:r>
            <a:r>
              <a:rPr lang="en-US" sz="2800" spc="-5" dirty="0" smtClean="0">
                <a:latin typeface="+mj-lt"/>
                <a:ea typeface="Arial"/>
                <a:cs typeface="Times New Roman"/>
              </a:rPr>
              <a:t>i</a:t>
            </a:r>
            <a:r>
              <a:rPr lang="en-US" sz="2800" dirty="0" smtClean="0">
                <a:latin typeface="+mj-lt"/>
                <a:ea typeface="Arial"/>
                <a:cs typeface="Times New Roman"/>
              </a:rPr>
              <a:t>cs</a:t>
            </a:r>
            <a:r>
              <a:rPr lang="en-US" sz="2800" spc="5" dirty="0" smtClean="0">
                <a:latin typeface="+mj-lt"/>
                <a:ea typeface="Arial"/>
                <a:cs typeface="Times New Roman"/>
              </a:rPr>
              <a:t> </a:t>
            </a:r>
            <a:r>
              <a:rPr lang="en-US" sz="2800" dirty="0">
                <a:latin typeface="+mj-lt"/>
                <a:ea typeface="Arial"/>
                <a:cs typeface="Times New Roman"/>
              </a:rPr>
              <a:t>shou</a:t>
            </a:r>
            <a:r>
              <a:rPr lang="en-US" sz="2800" spc="-5" dirty="0">
                <a:latin typeface="+mj-lt"/>
                <a:ea typeface="Arial"/>
                <a:cs typeface="Times New Roman"/>
              </a:rPr>
              <a:t>l</a:t>
            </a:r>
            <a:r>
              <a:rPr lang="en-US" sz="2800" dirty="0">
                <a:latin typeface="+mj-lt"/>
                <a:ea typeface="Arial"/>
                <a:cs typeface="Times New Roman"/>
              </a:rPr>
              <a:t>d</a:t>
            </a:r>
            <a:r>
              <a:rPr lang="en-US" sz="2800" spc="5" dirty="0">
                <a:latin typeface="+mj-lt"/>
                <a:ea typeface="Arial"/>
                <a:cs typeface="Times New Roman"/>
              </a:rPr>
              <a:t> </a:t>
            </a:r>
            <a:r>
              <a:rPr lang="en-US" sz="2800" dirty="0">
                <a:latin typeface="+mj-lt"/>
                <a:ea typeface="Arial"/>
                <a:cs typeface="Times New Roman"/>
              </a:rPr>
              <a:t>be</a:t>
            </a:r>
            <a:r>
              <a:rPr lang="en-US" sz="2800" spc="-20" dirty="0">
                <a:latin typeface="+mj-lt"/>
                <a:ea typeface="Arial"/>
                <a:cs typeface="Times New Roman"/>
              </a:rPr>
              <a:t> </a:t>
            </a:r>
            <a:r>
              <a:rPr lang="en-US" sz="2800" spc="10" dirty="0">
                <a:latin typeface="+mj-lt"/>
                <a:ea typeface="Arial"/>
                <a:cs typeface="Times New Roman"/>
              </a:rPr>
              <a:t>g</a:t>
            </a:r>
            <a:r>
              <a:rPr lang="en-US" sz="2800" spc="-5" dirty="0">
                <a:latin typeface="+mj-lt"/>
                <a:ea typeface="Arial"/>
                <a:cs typeface="Times New Roman"/>
              </a:rPr>
              <a:t>i</a:t>
            </a:r>
            <a:r>
              <a:rPr lang="en-US" sz="2800" dirty="0">
                <a:latin typeface="+mj-lt"/>
                <a:ea typeface="Arial"/>
                <a:cs typeface="Times New Roman"/>
              </a:rPr>
              <a:t>ven</a:t>
            </a:r>
            <a:r>
              <a:rPr lang="en-US" sz="2800" spc="5" dirty="0">
                <a:latin typeface="+mj-lt"/>
                <a:ea typeface="Arial"/>
                <a:cs typeface="Times New Roman"/>
              </a:rPr>
              <a:t> t</a:t>
            </a:r>
            <a:r>
              <a:rPr lang="en-US" sz="2800" dirty="0">
                <a:latin typeface="+mj-lt"/>
                <a:ea typeface="Arial"/>
                <a:cs typeface="Times New Roman"/>
              </a:rPr>
              <a:t>o</a:t>
            </a:r>
            <a:r>
              <a:rPr lang="en-US" sz="2800" spc="-5" dirty="0">
                <a:latin typeface="+mj-lt"/>
                <a:ea typeface="Arial"/>
                <a:cs typeface="Times New Roman"/>
              </a:rPr>
              <a:t> </a:t>
            </a:r>
            <a:r>
              <a:rPr lang="en-US" sz="2800" spc="5" dirty="0">
                <a:latin typeface="+mj-lt"/>
                <a:ea typeface="Arial"/>
                <a:cs typeface="Times New Roman"/>
              </a:rPr>
              <a:t>t</a:t>
            </a:r>
            <a:r>
              <a:rPr lang="en-US" sz="2800" dirty="0">
                <a:latin typeface="+mj-lt"/>
                <a:ea typeface="Arial"/>
                <a:cs typeface="Times New Roman"/>
              </a:rPr>
              <a:t>he</a:t>
            </a:r>
            <a:r>
              <a:rPr lang="en-US" sz="2800" spc="-5" dirty="0">
                <a:latin typeface="+mj-lt"/>
                <a:ea typeface="Arial"/>
                <a:cs typeface="Times New Roman"/>
              </a:rPr>
              <a:t> </a:t>
            </a:r>
            <a:r>
              <a:rPr lang="en-US" sz="2800" spc="-15" dirty="0">
                <a:latin typeface="+mj-lt"/>
                <a:ea typeface="Arial"/>
                <a:cs typeface="Times New Roman"/>
              </a:rPr>
              <a:t>w</a:t>
            </a:r>
            <a:r>
              <a:rPr lang="en-US" sz="2800" dirty="0">
                <a:latin typeface="+mj-lt"/>
                <a:ea typeface="Arial"/>
                <a:cs typeface="Times New Roman"/>
              </a:rPr>
              <a:t>o</a:t>
            </a:r>
            <a:r>
              <a:rPr lang="en-US" sz="2800" spc="5" dirty="0">
                <a:latin typeface="+mj-lt"/>
                <a:ea typeface="Arial"/>
                <a:cs typeface="Times New Roman"/>
              </a:rPr>
              <a:t>m</a:t>
            </a:r>
            <a:r>
              <a:rPr lang="en-US" sz="2800" dirty="0">
                <a:latin typeface="+mj-lt"/>
                <a:ea typeface="Arial"/>
                <a:cs typeface="Times New Roman"/>
              </a:rPr>
              <a:t>an</a:t>
            </a:r>
            <a:r>
              <a:rPr lang="en-US" sz="2800" spc="5" dirty="0">
                <a:latin typeface="+mj-lt"/>
                <a:ea typeface="Arial"/>
                <a:cs typeface="Times New Roman"/>
              </a:rPr>
              <a:t> </a:t>
            </a:r>
            <a:r>
              <a:rPr lang="en-US" sz="2800" dirty="0">
                <a:latin typeface="+mj-lt"/>
                <a:ea typeface="Arial"/>
                <a:cs typeface="Times New Roman"/>
              </a:rPr>
              <a:t>on</a:t>
            </a:r>
            <a:r>
              <a:rPr lang="en-US" sz="2800" spc="-5" dirty="0">
                <a:latin typeface="+mj-lt"/>
                <a:ea typeface="Arial"/>
                <a:cs typeface="Times New Roman"/>
              </a:rPr>
              <a:t>l</a:t>
            </a:r>
            <a:r>
              <a:rPr lang="en-US" sz="2800" dirty="0">
                <a:latin typeface="+mj-lt"/>
                <a:ea typeface="Arial"/>
                <a:cs typeface="Times New Roman"/>
              </a:rPr>
              <a:t>y</a:t>
            </a:r>
            <a:r>
              <a:rPr lang="en-US" sz="2800" spc="-5" dirty="0">
                <a:latin typeface="+mj-lt"/>
                <a:ea typeface="Arial"/>
                <a:cs typeface="Times New Roman"/>
              </a:rPr>
              <a:t> i</a:t>
            </a:r>
            <a:r>
              <a:rPr lang="en-US" sz="2800" dirty="0">
                <a:latin typeface="+mj-lt"/>
                <a:ea typeface="Arial"/>
                <a:cs typeface="Times New Roman"/>
              </a:rPr>
              <a:t>f</a:t>
            </a:r>
            <a:r>
              <a:rPr lang="en-US" sz="2800" spc="10" dirty="0">
                <a:latin typeface="+mj-lt"/>
                <a:ea typeface="Arial"/>
                <a:cs typeface="Times New Roman"/>
              </a:rPr>
              <a:t> </a:t>
            </a:r>
            <a:r>
              <a:rPr lang="en-US" sz="2800" spc="5" dirty="0" smtClean="0">
                <a:latin typeface="+mj-lt"/>
                <a:ea typeface="Arial"/>
                <a:cs typeface="Times New Roman"/>
              </a:rPr>
              <a:t>t</a:t>
            </a:r>
            <a:r>
              <a:rPr lang="en-US" sz="2800" dirty="0" smtClean="0">
                <a:latin typeface="+mj-lt"/>
                <a:ea typeface="Arial"/>
                <a:cs typeface="Times New Roman"/>
              </a:rPr>
              <a:t>hey</a:t>
            </a:r>
            <a:r>
              <a:rPr lang="en-US" sz="2800" spc="-5" dirty="0" smtClean="0">
                <a:latin typeface="+mj-lt"/>
                <a:ea typeface="Arial"/>
                <a:cs typeface="Times New Roman"/>
              </a:rPr>
              <a:t> </a:t>
            </a:r>
            <a:r>
              <a:rPr lang="en-US" sz="2800" dirty="0">
                <a:latin typeface="+mj-lt"/>
                <a:ea typeface="Arial"/>
                <a:cs typeface="Times New Roman"/>
              </a:rPr>
              <a:t>a</a:t>
            </a:r>
            <a:r>
              <a:rPr lang="en-US" sz="2800" spc="5" dirty="0">
                <a:latin typeface="+mj-lt"/>
                <a:ea typeface="Arial"/>
                <a:cs typeface="Times New Roman"/>
              </a:rPr>
              <a:t>r</a:t>
            </a:r>
            <a:r>
              <a:rPr lang="en-US" sz="2800" dirty="0">
                <a:latin typeface="+mj-lt"/>
                <a:ea typeface="Arial"/>
                <a:cs typeface="Times New Roman"/>
              </a:rPr>
              <a:t>e</a:t>
            </a:r>
            <a:r>
              <a:rPr lang="en-US" sz="2800" spc="5" dirty="0">
                <a:latin typeface="+mj-lt"/>
                <a:ea typeface="Arial"/>
                <a:cs typeface="Times New Roman"/>
              </a:rPr>
              <a:t> </a:t>
            </a:r>
            <a:r>
              <a:rPr lang="en-US" sz="2800" spc="-5" dirty="0" smtClean="0">
                <a:latin typeface="+mj-lt"/>
                <a:ea typeface="Arial"/>
                <a:cs typeface="Times New Roman"/>
              </a:rPr>
              <a:t>i</a:t>
            </a:r>
            <a:r>
              <a:rPr lang="en-US" sz="2800" dirty="0" smtClean="0">
                <a:latin typeface="+mj-lt"/>
                <a:ea typeface="Arial"/>
                <a:cs typeface="Times New Roman"/>
              </a:rPr>
              <a:t>nd</a:t>
            </a:r>
            <a:r>
              <a:rPr lang="en-US" sz="2800" spc="-5" dirty="0" smtClean="0">
                <a:latin typeface="+mj-lt"/>
                <a:ea typeface="Arial"/>
                <a:cs typeface="Times New Roman"/>
              </a:rPr>
              <a:t>i</a:t>
            </a:r>
            <a:r>
              <a:rPr lang="en-US" sz="2800" dirty="0" smtClean="0">
                <a:latin typeface="+mj-lt"/>
                <a:ea typeface="Arial"/>
                <a:cs typeface="Times New Roman"/>
              </a:rPr>
              <a:t>ca</a:t>
            </a:r>
            <a:r>
              <a:rPr lang="en-US" sz="2800" spc="5" dirty="0" smtClean="0">
                <a:latin typeface="+mj-lt"/>
                <a:ea typeface="Arial"/>
                <a:cs typeface="Times New Roman"/>
              </a:rPr>
              <a:t>t</a:t>
            </a:r>
            <a:r>
              <a:rPr lang="en-US" sz="2800" dirty="0" smtClean="0">
                <a:latin typeface="+mj-lt"/>
                <a:ea typeface="Arial"/>
                <a:cs typeface="Times New Roman"/>
              </a:rPr>
              <a:t>ed</a:t>
            </a:r>
            <a:endParaRPr lang="en-US" sz="2800" spc="-5" dirty="0" smtClean="0">
              <a:latin typeface="+mj-lt"/>
              <a:ea typeface="Arial"/>
              <a:cs typeface="Times New Roman"/>
            </a:endParaRPr>
          </a:p>
          <a:p>
            <a:pPr marL="292735" marR="27305" indent="-228600">
              <a:spcBef>
                <a:spcPts val="1200"/>
              </a:spcBef>
              <a:tabLst>
                <a:tab pos="292100" algn="l"/>
              </a:tabLst>
            </a:pPr>
            <a:r>
              <a:rPr lang="en-US" sz="2800" spc="-5" dirty="0">
                <a:ea typeface="Arial"/>
                <a:cs typeface="Times New Roman"/>
              </a:rPr>
              <a:t>A</a:t>
            </a:r>
            <a:r>
              <a:rPr lang="en-US" sz="2800" dirty="0">
                <a:ea typeface="Arial"/>
                <a:cs typeface="Times New Roman"/>
              </a:rPr>
              <a:t>t</a:t>
            </a:r>
            <a:r>
              <a:rPr lang="en-US" sz="2800" spc="10" dirty="0">
                <a:ea typeface="Arial"/>
                <a:cs typeface="Times New Roman"/>
              </a:rPr>
              <a:t> </a:t>
            </a:r>
            <a:r>
              <a:rPr lang="en-US" sz="2800" dirty="0">
                <a:ea typeface="Arial"/>
                <a:cs typeface="Times New Roman"/>
              </a:rPr>
              <a:t>pe</a:t>
            </a:r>
            <a:r>
              <a:rPr lang="en-US" sz="2800" spc="5" dirty="0">
                <a:ea typeface="Arial"/>
                <a:cs typeface="Times New Roman"/>
              </a:rPr>
              <a:t>r</a:t>
            </a:r>
            <a:r>
              <a:rPr lang="en-US" sz="2800" spc="-5" dirty="0">
                <a:ea typeface="Arial"/>
                <a:cs typeface="Times New Roman"/>
              </a:rPr>
              <a:t>i</a:t>
            </a:r>
            <a:r>
              <a:rPr lang="en-US" sz="2800" dirty="0">
                <a:ea typeface="Arial"/>
                <a:cs typeface="Times New Roman"/>
              </a:rPr>
              <a:t>ph</a:t>
            </a:r>
            <a:r>
              <a:rPr lang="en-US" sz="2800" spc="-15" dirty="0">
                <a:ea typeface="Arial"/>
                <a:cs typeface="Times New Roman"/>
              </a:rPr>
              <a:t>e</a:t>
            </a:r>
            <a:r>
              <a:rPr lang="en-US" sz="2800" spc="5" dirty="0">
                <a:ea typeface="Arial"/>
                <a:cs typeface="Times New Roman"/>
              </a:rPr>
              <a:t>r</a:t>
            </a:r>
            <a:r>
              <a:rPr lang="en-US" sz="2800" spc="-10" dirty="0">
                <a:ea typeface="Arial"/>
                <a:cs typeface="Times New Roman"/>
              </a:rPr>
              <a:t>y</a:t>
            </a:r>
            <a:r>
              <a:rPr lang="en-US" sz="2800" dirty="0">
                <a:ea typeface="Arial"/>
                <a:cs typeface="Times New Roman"/>
              </a:rPr>
              <a:t>,</a:t>
            </a:r>
            <a:r>
              <a:rPr lang="en-US" sz="2800" spc="10" dirty="0">
                <a:ea typeface="Arial"/>
                <a:cs typeface="Times New Roman"/>
              </a:rPr>
              <a:t> </a:t>
            </a:r>
            <a:r>
              <a:rPr lang="en-US" sz="2800" spc="-5" dirty="0">
                <a:ea typeface="Arial"/>
                <a:cs typeface="Times New Roman"/>
              </a:rPr>
              <a:t>AN</a:t>
            </a:r>
            <a:r>
              <a:rPr lang="en-US" sz="2800" dirty="0">
                <a:ea typeface="Arial"/>
                <a:cs typeface="Times New Roman"/>
              </a:rPr>
              <a:t>M</a:t>
            </a:r>
            <a:r>
              <a:rPr lang="en-US" sz="2800" spc="-15" dirty="0">
                <a:ea typeface="Arial"/>
                <a:cs typeface="Times New Roman"/>
              </a:rPr>
              <a:t> </a:t>
            </a:r>
            <a:r>
              <a:rPr lang="en-US" sz="2800" dirty="0">
                <a:ea typeface="Arial"/>
                <a:cs typeface="Times New Roman"/>
              </a:rPr>
              <a:t>shou</a:t>
            </a:r>
            <a:r>
              <a:rPr lang="en-US" sz="2800" spc="5" dirty="0">
                <a:ea typeface="Arial"/>
                <a:cs typeface="Times New Roman"/>
              </a:rPr>
              <a:t>l</a:t>
            </a:r>
            <a:r>
              <a:rPr lang="en-US" sz="2800" dirty="0">
                <a:ea typeface="Arial"/>
                <a:cs typeface="Times New Roman"/>
              </a:rPr>
              <a:t>d</a:t>
            </a:r>
            <a:r>
              <a:rPr lang="en-US" sz="2800" spc="5" dirty="0">
                <a:ea typeface="Arial"/>
                <a:cs typeface="Times New Roman"/>
              </a:rPr>
              <a:t> </a:t>
            </a:r>
            <a:r>
              <a:rPr lang="en-US" sz="2800" spc="-5" dirty="0">
                <a:ea typeface="Arial"/>
                <a:cs typeface="Times New Roman"/>
              </a:rPr>
              <a:t>i</a:t>
            </a:r>
            <a:r>
              <a:rPr lang="en-US" sz="2800" dirty="0">
                <a:ea typeface="Arial"/>
                <a:cs typeface="Times New Roman"/>
              </a:rPr>
              <a:t>den</a:t>
            </a:r>
            <a:r>
              <a:rPr lang="en-US" sz="2800" spc="5" dirty="0">
                <a:ea typeface="Arial"/>
                <a:cs typeface="Times New Roman"/>
              </a:rPr>
              <a:t>t</a:t>
            </a:r>
            <a:r>
              <a:rPr lang="en-US" sz="2800" spc="-15" dirty="0">
                <a:ea typeface="Arial"/>
                <a:cs typeface="Times New Roman"/>
              </a:rPr>
              <a:t>i</a:t>
            </a:r>
            <a:r>
              <a:rPr lang="en-US" sz="2800" spc="15" dirty="0">
                <a:ea typeface="Arial"/>
                <a:cs typeface="Times New Roman"/>
              </a:rPr>
              <a:t>f</a:t>
            </a:r>
            <a:r>
              <a:rPr lang="en-US" sz="2800" dirty="0">
                <a:ea typeface="Arial"/>
                <a:cs typeface="Times New Roman"/>
              </a:rPr>
              <a:t>y</a:t>
            </a:r>
            <a:r>
              <a:rPr lang="en-US" sz="2800" spc="-5" dirty="0">
                <a:ea typeface="Arial"/>
                <a:cs typeface="Times New Roman"/>
              </a:rPr>
              <a:t> </a:t>
            </a:r>
            <a:r>
              <a:rPr lang="en-US" sz="2800" spc="5" dirty="0">
                <a:ea typeface="Arial"/>
                <a:cs typeface="Times New Roman"/>
              </a:rPr>
              <a:t>t</a:t>
            </a:r>
            <a:r>
              <a:rPr lang="en-US" sz="2800" dirty="0">
                <a:ea typeface="Arial"/>
                <a:cs typeface="Times New Roman"/>
              </a:rPr>
              <a:t>he</a:t>
            </a:r>
            <a:r>
              <a:rPr lang="en-US" sz="2800" spc="-5" dirty="0">
                <a:ea typeface="Arial"/>
                <a:cs typeface="Times New Roman"/>
              </a:rPr>
              <a:t> i</a:t>
            </a:r>
            <a:r>
              <a:rPr lang="en-US" sz="2800" dirty="0">
                <a:ea typeface="Arial"/>
                <a:cs typeface="Times New Roman"/>
              </a:rPr>
              <a:t>nd</a:t>
            </a:r>
            <a:r>
              <a:rPr lang="en-US" sz="2800" spc="-5" dirty="0">
                <a:ea typeface="Arial"/>
                <a:cs typeface="Times New Roman"/>
              </a:rPr>
              <a:t>i</a:t>
            </a:r>
            <a:r>
              <a:rPr lang="en-US" sz="2800" dirty="0">
                <a:ea typeface="Arial"/>
                <a:cs typeface="Times New Roman"/>
              </a:rPr>
              <a:t>ca</a:t>
            </a:r>
            <a:r>
              <a:rPr lang="en-US" sz="2800" spc="5" dirty="0">
                <a:ea typeface="Arial"/>
                <a:cs typeface="Times New Roman"/>
              </a:rPr>
              <a:t>t</a:t>
            </a:r>
            <a:r>
              <a:rPr lang="en-US" sz="2800" spc="-5" dirty="0">
                <a:ea typeface="Arial"/>
                <a:cs typeface="Times New Roman"/>
              </a:rPr>
              <a:t>i</a:t>
            </a:r>
            <a:r>
              <a:rPr lang="en-US" sz="2800" dirty="0">
                <a:ea typeface="Arial"/>
                <a:cs typeface="Times New Roman"/>
              </a:rPr>
              <a:t>ons</a:t>
            </a:r>
            <a:r>
              <a:rPr lang="en-US" sz="2800" spc="-5" dirty="0">
                <a:ea typeface="Arial"/>
                <a:cs typeface="Times New Roman"/>
              </a:rPr>
              <a:t> </a:t>
            </a:r>
            <a:r>
              <a:rPr lang="en-US" sz="2800" spc="5" dirty="0">
                <a:ea typeface="Arial"/>
                <a:cs typeface="Times New Roman"/>
              </a:rPr>
              <a:t>f</a:t>
            </a:r>
            <a:r>
              <a:rPr lang="en-US" sz="2800" dirty="0">
                <a:ea typeface="Arial"/>
                <a:cs typeface="Times New Roman"/>
              </a:rPr>
              <a:t>or an</a:t>
            </a:r>
            <a:r>
              <a:rPr lang="en-US" sz="2800" spc="5" dirty="0">
                <a:ea typeface="Arial"/>
                <a:cs typeface="Times New Roman"/>
              </a:rPr>
              <a:t>t</a:t>
            </a:r>
            <a:r>
              <a:rPr lang="en-US" sz="2800" spc="-5" dirty="0">
                <a:ea typeface="Arial"/>
                <a:cs typeface="Times New Roman"/>
              </a:rPr>
              <a:t>i</a:t>
            </a:r>
            <a:r>
              <a:rPr lang="en-US" sz="2800" dirty="0">
                <a:ea typeface="Arial"/>
                <a:cs typeface="Times New Roman"/>
              </a:rPr>
              <a:t>b</a:t>
            </a:r>
            <a:r>
              <a:rPr lang="en-US" sz="2800" spc="-5" dirty="0">
                <a:ea typeface="Arial"/>
                <a:cs typeface="Times New Roman"/>
              </a:rPr>
              <a:t>i</a:t>
            </a:r>
            <a:r>
              <a:rPr lang="en-US" sz="2800" dirty="0">
                <a:ea typeface="Arial"/>
                <a:cs typeface="Times New Roman"/>
              </a:rPr>
              <a:t>o</a:t>
            </a:r>
            <a:r>
              <a:rPr lang="en-US" sz="2800" spc="5" dirty="0">
                <a:ea typeface="Arial"/>
                <a:cs typeface="Times New Roman"/>
              </a:rPr>
              <a:t>t</a:t>
            </a:r>
            <a:r>
              <a:rPr lang="en-US" sz="2800" spc="-5" dirty="0">
                <a:ea typeface="Arial"/>
                <a:cs typeface="Times New Roman"/>
              </a:rPr>
              <a:t>i</a:t>
            </a:r>
            <a:r>
              <a:rPr lang="en-US" sz="2800" dirty="0">
                <a:ea typeface="Arial"/>
                <a:cs typeface="Times New Roman"/>
              </a:rPr>
              <a:t>cs</a:t>
            </a:r>
            <a:r>
              <a:rPr lang="en-US" sz="2800" spc="5" dirty="0">
                <a:ea typeface="Arial"/>
                <a:cs typeface="Times New Roman"/>
              </a:rPr>
              <a:t> </a:t>
            </a:r>
            <a:r>
              <a:rPr lang="en-US" sz="2800" dirty="0">
                <a:ea typeface="Arial"/>
                <a:cs typeface="Times New Roman"/>
              </a:rPr>
              <a:t>and</a:t>
            </a:r>
            <a:r>
              <a:rPr lang="en-US" sz="2800" spc="-20" dirty="0">
                <a:ea typeface="Arial"/>
                <a:cs typeface="Times New Roman"/>
              </a:rPr>
              <a:t> </a:t>
            </a:r>
            <a:r>
              <a:rPr lang="en-US" sz="2800" spc="10" dirty="0">
                <a:ea typeface="Arial"/>
                <a:cs typeface="Times New Roman"/>
              </a:rPr>
              <a:t>g</a:t>
            </a:r>
            <a:r>
              <a:rPr lang="en-US" sz="2800" spc="-5" dirty="0">
                <a:ea typeface="Arial"/>
                <a:cs typeface="Times New Roman"/>
              </a:rPr>
              <a:t>i</a:t>
            </a:r>
            <a:r>
              <a:rPr lang="en-US" sz="2800" spc="-10" dirty="0">
                <a:ea typeface="Arial"/>
                <a:cs typeface="Times New Roman"/>
              </a:rPr>
              <a:t>v</a:t>
            </a:r>
            <a:r>
              <a:rPr lang="en-US" sz="2800" dirty="0">
                <a:ea typeface="Arial"/>
                <a:cs typeface="Times New Roman"/>
              </a:rPr>
              <a:t>e</a:t>
            </a:r>
            <a:r>
              <a:rPr lang="en-US" sz="2800" spc="-10" dirty="0">
                <a:ea typeface="Arial"/>
                <a:cs typeface="Times New Roman"/>
              </a:rPr>
              <a:t> </a:t>
            </a:r>
            <a:r>
              <a:rPr lang="en-US" sz="2800" spc="15" dirty="0">
                <a:ea typeface="Arial"/>
                <a:cs typeface="Times New Roman"/>
              </a:rPr>
              <a:t>f</a:t>
            </a:r>
            <a:r>
              <a:rPr lang="en-US" sz="2800" spc="-5" dirty="0">
                <a:ea typeface="Arial"/>
                <a:cs typeface="Times New Roman"/>
              </a:rPr>
              <a:t>i</a:t>
            </a:r>
            <a:r>
              <a:rPr lang="en-US" sz="2800" spc="-10" dirty="0">
                <a:ea typeface="Arial"/>
                <a:cs typeface="Times New Roman"/>
              </a:rPr>
              <a:t>r</a:t>
            </a:r>
            <a:r>
              <a:rPr lang="en-US" sz="2800" dirty="0">
                <a:ea typeface="Arial"/>
                <a:cs typeface="Times New Roman"/>
              </a:rPr>
              <a:t>st</a:t>
            </a:r>
            <a:r>
              <a:rPr lang="en-US" sz="2800" spc="10" dirty="0">
                <a:ea typeface="Arial"/>
                <a:cs typeface="Times New Roman"/>
              </a:rPr>
              <a:t> </a:t>
            </a:r>
            <a:r>
              <a:rPr lang="en-US" sz="2800" dirty="0">
                <a:ea typeface="Arial"/>
                <a:cs typeface="Times New Roman"/>
              </a:rPr>
              <a:t>dose</a:t>
            </a:r>
            <a:r>
              <a:rPr lang="en-US" sz="2800" spc="-5" dirty="0">
                <a:ea typeface="Arial"/>
                <a:cs typeface="Times New Roman"/>
              </a:rPr>
              <a:t> </a:t>
            </a:r>
            <a:r>
              <a:rPr lang="en-US" sz="2800" dirty="0">
                <a:ea typeface="Arial"/>
                <a:cs typeface="Times New Roman"/>
              </a:rPr>
              <a:t>b</a:t>
            </a:r>
            <a:r>
              <a:rPr lang="en-US" sz="2800" spc="-15" dirty="0">
                <a:ea typeface="Arial"/>
                <a:cs typeface="Times New Roman"/>
              </a:rPr>
              <a:t>e</a:t>
            </a:r>
            <a:r>
              <a:rPr lang="en-US" sz="2800" spc="5" dirty="0">
                <a:ea typeface="Arial"/>
                <a:cs typeface="Times New Roman"/>
              </a:rPr>
              <a:t>f</a:t>
            </a:r>
            <a:r>
              <a:rPr lang="en-US" sz="2800" dirty="0">
                <a:ea typeface="Arial"/>
                <a:cs typeface="Times New Roman"/>
              </a:rPr>
              <a:t>o</a:t>
            </a:r>
            <a:r>
              <a:rPr lang="en-US" sz="2800" spc="5" dirty="0">
                <a:ea typeface="Arial"/>
                <a:cs typeface="Times New Roman"/>
              </a:rPr>
              <a:t>r</a:t>
            </a:r>
            <a:r>
              <a:rPr lang="en-US" sz="2800" dirty="0">
                <a:ea typeface="Arial"/>
                <a:cs typeface="Times New Roman"/>
              </a:rPr>
              <a:t>e </a:t>
            </a:r>
            <a:r>
              <a:rPr lang="en-US" sz="2800" spc="5" dirty="0">
                <a:ea typeface="Arial"/>
                <a:cs typeface="Times New Roman"/>
              </a:rPr>
              <a:t>r</a:t>
            </a:r>
            <a:r>
              <a:rPr lang="en-US" sz="2800" spc="-15" dirty="0">
                <a:ea typeface="Arial"/>
                <a:cs typeface="Times New Roman"/>
              </a:rPr>
              <a:t>e</a:t>
            </a:r>
            <a:r>
              <a:rPr lang="en-US" sz="2800" spc="15" dirty="0">
                <a:ea typeface="Arial"/>
                <a:cs typeface="Times New Roman"/>
              </a:rPr>
              <a:t>f</a:t>
            </a:r>
            <a:r>
              <a:rPr lang="en-US" sz="2800" spc="-15" dirty="0">
                <a:ea typeface="Arial"/>
                <a:cs typeface="Times New Roman"/>
              </a:rPr>
              <a:t>e</a:t>
            </a:r>
            <a:r>
              <a:rPr lang="en-US" sz="2800" spc="5" dirty="0">
                <a:ea typeface="Arial"/>
                <a:cs typeface="Times New Roman"/>
              </a:rPr>
              <a:t>rr</a:t>
            </a:r>
            <a:r>
              <a:rPr lang="en-US" sz="2800" dirty="0">
                <a:ea typeface="Arial"/>
                <a:cs typeface="Times New Roman"/>
              </a:rPr>
              <a:t>al</a:t>
            </a:r>
            <a:endParaRPr lang="en-US" sz="2800" dirty="0">
              <a:ea typeface="Calibri"/>
              <a:cs typeface="Times New Roman"/>
            </a:endParaRPr>
          </a:p>
          <a:p>
            <a:pPr marL="0" indent="0">
              <a:buNone/>
            </a:pPr>
            <a:endParaRPr lang="en-US" dirty="0"/>
          </a:p>
        </p:txBody>
      </p:sp>
      <p:sp>
        <p:nvSpPr>
          <p:cNvPr id="4" name="Title 3"/>
          <p:cNvSpPr>
            <a:spLocks noGrp="1"/>
          </p:cNvSpPr>
          <p:nvPr>
            <p:ph type="title"/>
          </p:nvPr>
        </p:nvSpPr>
        <p:spPr/>
        <p:txBody>
          <a:bodyPr>
            <a:normAutofit/>
          </a:bodyPr>
          <a:lstStyle/>
          <a:p>
            <a:r>
              <a:rPr lang="en-US" sz="3200" dirty="0"/>
              <a:t>Key messages</a:t>
            </a:r>
          </a:p>
        </p:txBody>
      </p:sp>
    </p:spTree>
    <p:extLst>
      <p:ext uri="{BB962C8B-B14F-4D97-AF65-F5344CB8AC3E}">
        <p14:creationId xmlns:p14="http://schemas.microsoft.com/office/powerpoint/2010/main" val="967447033"/>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2_Soho">
  <a:themeElements>
    <a:clrScheme name="Civic">
      <a:dk1>
        <a:sysClr val="windowText" lastClr="000000"/>
      </a:dk1>
      <a:lt1>
        <a:sysClr val="window" lastClr="FFFFFF"/>
      </a:lt1>
      <a:dk2>
        <a:srgbClr val="646B86"/>
      </a:dk2>
      <a:lt2>
        <a:srgbClr val="C5D1D7"/>
      </a:lt2>
      <a:accent1>
        <a:srgbClr val="D16349"/>
      </a:accent1>
      <a:accent2>
        <a:srgbClr val="CCB400"/>
      </a:accent2>
      <a:accent3>
        <a:srgbClr val="8CADAE"/>
      </a:accent3>
      <a:accent4>
        <a:srgbClr val="8C7B70"/>
      </a:accent4>
      <a:accent5>
        <a:srgbClr val="8FB08C"/>
      </a:accent5>
      <a:accent6>
        <a:srgbClr val="D19049"/>
      </a:accent6>
      <a:hlink>
        <a:srgbClr val="00A3D6"/>
      </a:hlink>
      <a:folHlink>
        <a:srgbClr val="694F07"/>
      </a:folHlink>
    </a:clrScheme>
    <a:fontScheme name="SOHO">
      <a:majorFont>
        <a:latin typeface="Candara"/>
        <a:ea typeface=""/>
        <a:cs typeface=""/>
        <a:font script="Jpan" typeface="ＭＳ Ｐゴシック"/>
        <a:font script="Hang" typeface="HY견명조"/>
        <a:font script="Hans" typeface="华文新魏"/>
        <a:font script="Hant" typeface="新細明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ndara"/>
        <a:ea typeface=""/>
        <a:cs typeface=""/>
        <a:font script="Jpan" typeface="ＭＳ Ｐゴシック"/>
        <a:font script="Hang" typeface="HY견명조"/>
        <a:font script="Hans" typeface="华文楷体"/>
        <a:font script="Hant" typeface="新細明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Adjacency">
      <a:fillStyleLst>
        <a:solidFill>
          <a:schemeClr val="phClr"/>
        </a:solidFill>
        <a:solidFill>
          <a:schemeClr val="phClr">
            <a:tint val="55000"/>
          </a:schemeClr>
        </a:solidFill>
        <a:solidFill>
          <a:schemeClr val="phClr"/>
        </a:soli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50800" dist="25400" algn="bl" rotWithShape="0">
              <a:srgbClr val="000000">
                <a:alpha val="60000"/>
              </a:srgbClr>
            </a:outerShdw>
          </a:effectLst>
        </a:effectStyle>
        <a:effectStyle>
          <a:effectLst/>
          <a:scene3d>
            <a:camera prst="orthographicFront">
              <a:rot lat="0" lon="0" rev="0"/>
            </a:camera>
            <a:lightRig rig="brightRoom" dir="tl">
              <a:rot lat="0" lon="0" rev="1800000"/>
            </a:lightRig>
          </a:scene3d>
          <a:sp3d contourW="10160" prstMaterial="dkEdge">
            <a:bevelT w="38100" h="50800" prst="angle"/>
            <a:contourClr>
              <a:schemeClr val="phClr">
                <a:shade val="40000"/>
                <a:satMod val="150000"/>
              </a:schemeClr>
            </a:contourClr>
          </a:sp3d>
        </a:effectStyle>
      </a:effectStyleLst>
      <a:bgFillStyleLst>
        <a:solidFill>
          <a:schemeClr val="phClr"/>
        </a:solidFill>
        <a:gradFill rotWithShape="1">
          <a:gsLst>
            <a:gs pos="0">
              <a:schemeClr val="phClr">
                <a:tint val="64000"/>
                <a:satMod val="210000"/>
              </a:schemeClr>
            </a:gs>
            <a:gs pos="40000">
              <a:schemeClr val="phClr">
                <a:tint val="72000"/>
                <a:shade val="99000"/>
                <a:satMod val="200000"/>
              </a:schemeClr>
            </a:gs>
            <a:gs pos="100000">
              <a:schemeClr val="phClr">
                <a:tint val="100000"/>
                <a:shade val="30000"/>
                <a:alpha val="100000"/>
                <a:satMod val="175000"/>
                <a:lumMod val="100000"/>
              </a:schemeClr>
            </a:gs>
          </a:gsLst>
          <a:path path="circle">
            <a:fillToRect l="50000" t="-80000" r="50000" b="180000"/>
          </a:path>
        </a:gradFill>
        <a:blipFill rotWithShape="1">
          <a:blip xmlns:r="http://schemas.openxmlformats.org/officeDocument/2006/relationships" r:embed="rId1">
            <a:duotone>
              <a:schemeClr val="phClr">
                <a:tint val="86000"/>
                <a:alpha val="90000"/>
              </a:schemeClr>
              <a:schemeClr val="phClr">
                <a:shade val="49000"/>
                <a:satMod val="120000"/>
              </a:schemeClr>
            </a:duotone>
          </a:blip>
          <a:stretch/>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951</TotalTime>
  <Words>586</Words>
  <Application>Microsoft Office PowerPoint</Application>
  <PresentationFormat>On-screen Show (4:3)</PresentationFormat>
  <Paragraphs>98</Paragraphs>
  <Slides>9</Slides>
  <Notes>2</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9</vt:i4>
      </vt:variant>
    </vt:vector>
  </HeadingPairs>
  <TitlesOfParts>
    <vt:vector size="11" baseType="lpstr">
      <vt:lpstr>2_Soho</vt:lpstr>
      <vt:lpstr>Worksheet</vt:lpstr>
      <vt:lpstr>Managing Complications in Postpartum Period: Puerperal Sepsis</vt:lpstr>
      <vt:lpstr>Learning Objectives</vt:lpstr>
      <vt:lpstr>Puerperal Sepsis is a Leading Cause of Maternal Death in Postpartum Period</vt:lpstr>
      <vt:lpstr>PowerPoint Presentation</vt:lpstr>
      <vt:lpstr>Risk Factors</vt:lpstr>
      <vt:lpstr>Prevention of Maternal Infection</vt:lpstr>
      <vt:lpstr>Principles of Management of Puerperal Sepsis</vt:lpstr>
      <vt:lpstr>PowerPoint Presentation</vt:lpstr>
      <vt:lpstr>Key messages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Assessment for and management of PPH</dc:title>
  <dc:creator>Dr. Sunita Dhamija</dc:creator>
  <cp:lastModifiedBy>Jhpiego</cp:lastModifiedBy>
  <cp:revision>98</cp:revision>
  <dcterms:created xsi:type="dcterms:W3CDTF">2006-08-16T00:00:00Z</dcterms:created>
  <dcterms:modified xsi:type="dcterms:W3CDTF">2015-04-26T12:45:30Z</dcterms:modified>
</cp:coreProperties>
</file>