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4" y="-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3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6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5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3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6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1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3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7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89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27955-FE29-49F1-8FC1-986C5F747321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51F77-5EB4-444A-AAB4-E16796F0D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77" y="609600"/>
            <a:ext cx="798877" cy="283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4" y="3741638"/>
            <a:ext cx="1473310" cy="19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146"/>
            <a:ext cx="20002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29187" y="7757532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97250"/>
            <a:ext cx="2104092" cy="120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61" y="5257800"/>
            <a:ext cx="2686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92" y="6631995"/>
            <a:ext cx="2295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3" y="3489"/>
            <a:ext cx="1400394" cy="376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67" y="1"/>
            <a:ext cx="1400394" cy="377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3" y="5596185"/>
            <a:ext cx="26860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5" y="6980685"/>
            <a:ext cx="1473310" cy="191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Jhpiego\Desktop\Three day modified training module SBA\Labo room organization\Vaccine carri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239000"/>
            <a:ext cx="1773765" cy="13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hpiego\Desktop\Three day modified training module SBA\Labo room organization\AC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8" b="27519"/>
          <a:stretch/>
        </p:blipFill>
        <p:spPr bwMode="auto">
          <a:xfrm>
            <a:off x="5029200" y="3962400"/>
            <a:ext cx="1543050" cy="7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6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" y="81699"/>
            <a:ext cx="2711069" cy="377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31" y="106786"/>
            <a:ext cx="2711069" cy="377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2299">
            <a:off x="1453494" y="2475163"/>
            <a:ext cx="1066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23" y="50247"/>
            <a:ext cx="1066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8822"/>
            <a:ext cx="1066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60877">
            <a:off x="1575920" y="3634885"/>
            <a:ext cx="1066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3839">
            <a:off x="1453494" y="4872016"/>
            <a:ext cx="1066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30" y="7568104"/>
            <a:ext cx="1066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99686"/>
            <a:ext cx="1066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" y="7342293"/>
            <a:ext cx="1208669" cy="1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65" y="7322967"/>
            <a:ext cx="1057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24">
            <a:off x="2490022" y="7522861"/>
            <a:ext cx="1057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230" y="3754580"/>
            <a:ext cx="1066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9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4" y="342900"/>
            <a:ext cx="1990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24" y="428625"/>
            <a:ext cx="1579646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00" y="228600"/>
            <a:ext cx="2124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350" y="3602367"/>
            <a:ext cx="2076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" y="6096000"/>
            <a:ext cx="35718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00" y="3981449"/>
            <a:ext cx="1352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6389686"/>
            <a:ext cx="13525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58" y="3590924"/>
            <a:ext cx="1636608" cy="22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69" y="6607030"/>
            <a:ext cx="1636608" cy="22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hpiego\Desktop\Three day modified training module SBA\Labo room organization\Regrigerator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r="17686"/>
          <a:stretch/>
        </p:blipFill>
        <p:spPr bwMode="auto">
          <a:xfrm>
            <a:off x="5674350" y="4309733"/>
            <a:ext cx="1110260" cy="17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44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Jhpiego</dc:creator>
  <cp:lastModifiedBy>Deepti Singh</cp:lastModifiedBy>
  <cp:revision>9</cp:revision>
  <cp:lastPrinted>2015-06-23T10:50:58Z</cp:lastPrinted>
  <dcterms:created xsi:type="dcterms:W3CDTF">2015-06-23T09:43:46Z</dcterms:created>
  <dcterms:modified xsi:type="dcterms:W3CDTF">2015-10-20T11:09:07Z</dcterms:modified>
</cp:coreProperties>
</file>