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77" r:id="rId1"/>
  </p:sldMasterIdLst>
  <p:notesMasterIdLst>
    <p:notesMasterId r:id="rId5"/>
  </p:notesMasterIdLst>
  <p:sldIdLst>
    <p:sldId id="256" r:id="rId2"/>
    <p:sldId id="334" r:id="rId3"/>
    <p:sldId id="335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9C3"/>
    <a:srgbClr val="A9432B"/>
    <a:srgbClr val="662C57"/>
    <a:srgbClr val="000000"/>
    <a:srgbClr val="453D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432" y="-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EDB02-AB05-4138-87A9-DF2B1EFDA931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89C6A-A9EB-4A8D-8CA7-05AF43656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040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rgbClr val="DDD9C3">
              <a:alpha val="7529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800" y="3657600"/>
            <a:ext cx="5120640" cy="819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F42FDE4-A7DD-41A7-A0A6-9B649FB43336}" type="slidenum">
              <a:rPr lang="en-US" smtClean="0"/>
              <a:pPr/>
              <a:t>‹#›</a:t>
            </a:fld>
            <a:endParaRPr lang="en-US" sz="1400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1600200"/>
            <a:ext cx="9143998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 rot="16200000">
            <a:off x="4038601" y="-2286001"/>
            <a:ext cx="1066800" cy="89916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9"/>
          <p:cNvSpPr>
            <a:spLocks noGrp="1"/>
          </p:cNvSpPr>
          <p:nvPr>
            <p:ph type="title"/>
          </p:nvPr>
        </p:nvSpPr>
        <p:spPr>
          <a:xfrm>
            <a:off x="152400" y="1752600"/>
            <a:ext cx="8839200" cy="914400"/>
          </a:xfrm>
        </p:spPr>
        <p:txBody>
          <a:bodyPr>
            <a:norm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09725"/>
            <a:ext cx="462194" cy="780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99" y="243765"/>
            <a:ext cx="838200" cy="72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4949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>
            <a:lvl1pPr>
              <a:buClr>
                <a:srgbClr val="662C57"/>
              </a:buClr>
              <a:defRPr>
                <a:solidFill>
                  <a:srgbClr val="000000"/>
                </a:solidFill>
              </a:defRPr>
            </a:lvl1pPr>
            <a:lvl2pPr>
              <a:buClr>
                <a:srgbClr val="662C57"/>
              </a:buClr>
              <a:defRPr>
                <a:solidFill>
                  <a:srgbClr val="000000"/>
                </a:solidFill>
              </a:defRPr>
            </a:lvl2pPr>
            <a:lvl3pPr>
              <a:buClr>
                <a:srgbClr val="662C57"/>
              </a:buClr>
              <a:defRPr>
                <a:solidFill>
                  <a:srgbClr val="000000"/>
                </a:solidFill>
              </a:defRPr>
            </a:lvl3pPr>
            <a:lvl4pPr>
              <a:buClr>
                <a:srgbClr val="662C57"/>
              </a:buClr>
              <a:defRPr>
                <a:solidFill>
                  <a:srgbClr val="000000"/>
                </a:solidFill>
              </a:defRPr>
            </a:lvl4pPr>
            <a:lvl5pPr>
              <a:buClr>
                <a:srgbClr val="662C57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DDD9C3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619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b="1">
                <a:solidFill>
                  <a:srgbClr val="A9432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457200" y="6172200"/>
            <a:ext cx="1004453" cy="514668"/>
            <a:chOff x="457200" y="6172200"/>
            <a:chExt cx="1004453" cy="514668"/>
          </a:xfrm>
        </p:grpSpPr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6172200"/>
              <a:ext cx="304628" cy="51466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203" y="6194635"/>
              <a:ext cx="552450" cy="479793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1" y="76201"/>
            <a:ext cx="8991600" cy="6705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88620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F42FDE4-A7DD-41A7-A0A6-9B649FB43336}" type="slidenum">
              <a:rPr kumimoji="0" lang="en-US" smtClean="0"/>
              <a:t>‹#›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066800"/>
            <a:ext cx="9143998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 rot="16200000">
            <a:off x="4038601" y="-2819401"/>
            <a:ext cx="1066800" cy="8991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2"/>
          <p:cNvSpPr>
            <a:spLocks noGrp="1"/>
          </p:cNvSpPr>
          <p:nvPr>
            <p:ph type="title"/>
          </p:nvPr>
        </p:nvSpPr>
        <p:spPr>
          <a:xfrm>
            <a:off x="152400" y="1219200"/>
            <a:ext cx="8839200" cy="914400"/>
          </a:xfrm>
        </p:spPr>
        <p:txBody>
          <a:bodyPr/>
          <a:lstStyle>
            <a:lvl1pPr algn="l">
              <a:defRPr sz="4000" spc="15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-304800"/>
            <a:ext cx="9144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130425"/>
            <a:ext cx="6248400" cy="1470025"/>
          </a:xfrm>
          <a:prstGeom prst="rect">
            <a:avLst/>
          </a:prstGeom>
        </p:spPr>
        <p:txBody>
          <a:bodyPr/>
          <a:lstStyle>
            <a:lvl1pPr algn="r">
              <a:defRPr sz="3200" b="1">
                <a:solidFill>
                  <a:srgbClr val="453D3D"/>
                </a:solidFill>
                <a:latin typeface="Helvetica" panose="020B0604020202030204" pitchFamily="34" charset="0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0" y="3886200"/>
            <a:ext cx="5410200" cy="1143000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itchFamily="2" charset="2"/>
              <a:buNone/>
              <a:defRPr sz="1800" b="1">
                <a:solidFill>
                  <a:srgbClr val="453D3D"/>
                </a:solidFill>
                <a:latin typeface="Helvetica" panose="020B0604020202030204" pitchFamily="34" charset="0"/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DDD9C3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>
            <a:lvl1pPr>
              <a:buClr>
                <a:srgbClr val="A9432B"/>
              </a:buClr>
              <a:defRPr>
                <a:solidFill>
                  <a:srgbClr val="000000"/>
                </a:solidFill>
              </a:defRPr>
            </a:lvl1pPr>
            <a:lvl2pPr>
              <a:buClr>
                <a:srgbClr val="A9432B"/>
              </a:buClr>
              <a:defRPr>
                <a:solidFill>
                  <a:srgbClr val="000000"/>
                </a:solidFill>
              </a:defRPr>
            </a:lvl2pPr>
            <a:lvl3pPr>
              <a:buClr>
                <a:srgbClr val="A9432B"/>
              </a:buClr>
              <a:defRPr>
                <a:solidFill>
                  <a:srgbClr val="000000"/>
                </a:solidFill>
              </a:defRPr>
            </a:lvl3pPr>
            <a:lvl4pPr>
              <a:buClr>
                <a:srgbClr val="A9432B"/>
              </a:buClr>
              <a:defRPr>
                <a:solidFill>
                  <a:srgbClr val="000000"/>
                </a:solidFill>
              </a:defRPr>
            </a:lvl4pPr>
            <a:lvl5pPr>
              <a:buClr>
                <a:srgbClr val="A9432B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619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b="1">
                <a:solidFill>
                  <a:srgbClr val="A9432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457200" y="6172200"/>
            <a:ext cx="1004453" cy="514668"/>
            <a:chOff x="457200" y="6172200"/>
            <a:chExt cx="1004453" cy="514668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6172200"/>
              <a:ext cx="304628" cy="51466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203" y="6194635"/>
              <a:ext cx="552450" cy="4797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3363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rgbClr val="DDD9C3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449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DDD9C3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381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lang="en-US" b="1" dirty="0">
                <a:solidFill>
                  <a:srgbClr val="A9432B"/>
                </a:solidFill>
              </a:defRPr>
            </a:lvl1pPr>
          </a:lstStyle>
          <a:p>
            <a:pPr lvl="0" algn="ctr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buClr>
                <a:srgbClr val="662C57"/>
              </a:buClr>
              <a:defRPr sz="2000">
                <a:solidFill>
                  <a:srgbClr val="000000"/>
                </a:solidFill>
              </a:defRPr>
            </a:lvl1pPr>
            <a:lvl2pPr>
              <a:buClr>
                <a:srgbClr val="662C57"/>
              </a:buClr>
              <a:defRPr sz="1800">
                <a:solidFill>
                  <a:srgbClr val="000000"/>
                </a:solidFill>
              </a:defRPr>
            </a:lvl2pPr>
            <a:lvl3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3pPr>
            <a:lvl4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4pPr>
            <a:lvl5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buClr>
                <a:srgbClr val="662C57"/>
              </a:buClr>
              <a:defRPr sz="2000">
                <a:solidFill>
                  <a:srgbClr val="000000"/>
                </a:solidFill>
              </a:defRPr>
            </a:lvl1pPr>
            <a:lvl2pPr>
              <a:buClr>
                <a:srgbClr val="662C57"/>
              </a:buClr>
              <a:defRPr sz="1800">
                <a:solidFill>
                  <a:srgbClr val="000000"/>
                </a:solidFill>
              </a:defRPr>
            </a:lvl2pPr>
            <a:lvl3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3pPr>
            <a:lvl4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4pPr>
            <a:lvl5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457200" y="6172200"/>
            <a:ext cx="1004453" cy="514668"/>
            <a:chOff x="457200" y="6172200"/>
            <a:chExt cx="1004453" cy="514668"/>
          </a:xfrm>
        </p:grpSpPr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6172200"/>
              <a:ext cx="304628" cy="514668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203" y="6194635"/>
              <a:ext cx="552450" cy="4797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6371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buClr>
                <a:srgbClr val="662C57"/>
              </a:buClr>
              <a:defRPr sz="2000">
                <a:solidFill>
                  <a:srgbClr val="000000"/>
                </a:solidFill>
              </a:defRPr>
            </a:lvl1pPr>
            <a:lvl2pPr>
              <a:buClr>
                <a:srgbClr val="662C57"/>
              </a:buClr>
              <a:defRPr sz="1800">
                <a:solidFill>
                  <a:srgbClr val="000000"/>
                </a:solidFill>
              </a:defRPr>
            </a:lvl2pPr>
            <a:lvl3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3pPr>
            <a:lvl4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4pPr>
            <a:lvl5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buClr>
                <a:srgbClr val="662C57"/>
              </a:buClr>
              <a:defRPr sz="2000">
                <a:solidFill>
                  <a:srgbClr val="000000"/>
                </a:solidFill>
              </a:defRPr>
            </a:lvl1pPr>
            <a:lvl2pPr>
              <a:buClr>
                <a:srgbClr val="662C57"/>
              </a:buClr>
              <a:defRPr sz="1800">
                <a:solidFill>
                  <a:srgbClr val="000000"/>
                </a:solidFill>
              </a:defRPr>
            </a:lvl2pPr>
            <a:lvl3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3pPr>
            <a:lvl4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4pPr>
            <a:lvl5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6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51"/>
          <a:stretch/>
        </p:blipFill>
        <p:spPr bwMode="auto">
          <a:xfrm>
            <a:off x="4114800" y="1282700"/>
            <a:ext cx="685800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DDD9C3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619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b="1">
                <a:solidFill>
                  <a:srgbClr val="A9432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457200" y="6172200"/>
            <a:ext cx="1004453" cy="514668"/>
            <a:chOff x="457200" y="6172200"/>
            <a:chExt cx="1004453" cy="51466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6172200"/>
              <a:ext cx="304628" cy="51466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5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203" y="6194635"/>
              <a:ext cx="552450" cy="4797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0077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Rectangle 17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DDD9C3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619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b="1">
                <a:solidFill>
                  <a:srgbClr val="A9432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457200" y="6172200"/>
            <a:ext cx="1004453" cy="514668"/>
            <a:chOff x="457200" y="6172200"/>
            <a:chExt cx="1004453" cy="51466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6172200"/>
              <a:ext cx="304628" cy="51466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203" y="6194635"/>
              <a:ext cx="552450" cy="4797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5763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DDD9C3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619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b="1">
                <a:solidFill>
                  <a:srgbClr val="A9432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457200" y="6172200"/>
            <a:ext cx="1004453" cy="514668"/>
            <a:chOff x="457200" y="6172200"/>
            <a:chExt cx="1004453" cy="514668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6172200"/>
              <a:ext cx="304628" cy="51466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203" y="6194635"/>
              <a:ext cx="552450" cy="4797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4362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457200" y="6172200"/>
            <a:ext cx="1004453" cy="514668"/>
            <a:chOff x="457200" y="6172200"/>
            <a:chExt cx="1004453" cy="514668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6172200"/>
              <a:ext cx="304628" cy="51466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203" y="6194635"/>
              <a:ext cx="552450" cy="4797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5567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>
            <a:lvl1pPr>
              <a:buClr>
                <a:srgbClr val="662C57"/>
              </a:buClr>
              <a:defRPr>
                <a:solidFill>
                  <a:srgbClr val="000000"/>
                </a:solidFill>
              </a:defRPr>
            </a:lvl1pPr>
            <a:lvl2pPr>
              <a:buClr>
                <a:srgbClr val="662C57"/>
              </a:buClr>
              <a:defRPr>
                <a:solidFill>
                  <a:srgbClr val="000000"/>
                </a:solidFill>
              </a:defRPr>
            </a:lvl2pPr>
            <a:lvl3pPr>
              <a:buClr>
                <a:srgbClr val="662C57"/>
              </a:buClr>
              <a:defRPr>
                <a:solidFill>
                  <a:srgbClr val="000000"/>
                </a:solidFill>
              </a:defRPr>
            </a:lvl3pPr>
            <a:lvl4pPr>
              <a:buClr>
                <a:srgbClr val="662C57"/>
              </a:buClr>
              <a:defRPr>
                <a:solidFill>
                  <a:srgbClr val="000000"/>
                </a:solidFill>
              </a:defRPr>
            </a:lvl4pPr>
            <a:lvl5pPr>
              <a:buClr>
                <a:srgbClr val="662C57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DDD9C3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619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b="1">
                <a:solidFill>
                  <a:srgbClr val="A9432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457200" y="6172200"/>
            <a:ext cx="1004453" cy="514668"/>
            <a:chOff x="457200" y="6172200"/>
            <a:chExt cx="1004453" cy="514668"/>
          </a:xfrm>
        </p:grpSpPr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6172200"/>
              <a:ext cx="304628" cy="51466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203" y="6194635"/>
              <a:ext cx="552450" cy="4797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043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A43754-33CB-4CA4-B0EF-86DD965F8460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448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55" r:id="rId10"/>
    <p:sldLayoutId id="2147483842" r:id="rId11"/>
    <p:sldLayoutId id="2147483649" r:id="rId12"/>
  </p:sldLayoutIdLst>
  <p:hf hdr="0" ftr="0" dt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600200"/>
            <a:ext cx="8686800" cy="99060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</a:pPr>
            <a:r>
              <a:rPr lang="en-IN" sz="4800" cap="none" dirty="0" err="1" smtClean="0">
                <a:latin typeface="Kruti Dev 016" pitchFamily="2" charset="0"/>
              </a:rPr>
              <a:t>LkEekutud</a:t>
            </a:r>
            <a:r>
              <a:rPr lang="en-IN" sz="4800" cap="none" dirty="0" smtClean="0">
                <a:latin typeface="Kruti Dev 016" pitchFamily="2" charset="0"/>
              </a:rPr>
              <a:t> </a:t>
            </a:r>
            <a:r>
              <a:rPr lang="en-IN" sz="4800" cap="none" dirty="0" err="1" smtClean="0">
                <a:latin typeface="Kruti Dev 016" pitchFamily="2" charset="0"/>
              </a:rPr>
              <a:t>ekr</a:t>
            </a:r>
            <a:r>
              <a:rPr lang="en-IN" sz="4800" cap="none" dirty="0" err="1" smtClean="0">
                <a:latin typeface="Kruti Dev 016"/>
              </a:rPr>
              <a:t>`Ro</a:t>
            </a:r>
            <a:r>
              <a:rPr lang="en-IN" sz="4800" cap="none" dirty="0" smtClean="0">
                <a:latin typeface="Kruti Dev 016"/>
              </a:rPr>
              <a:t> ns[</a:t>
            </a:r>
            <a:r>
              <a:rPr lang="en-IN" sz="4800" cap="none" dirty="0" err="1" smtClean="0">
                <a:latin typeface="Kruti Dev 016"/>
              </a:rPr>
              <a:t>kHkky</a:t>
            </a:r>
            <a:endParaRPr lang="en-US" sz="4800" b="1" cap="none" dirty="0">
              <a:latin typeface="Kruti Dev 016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88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600200"/>
            <a:ext cx="8001000" cy="3429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>
                <a:latin typeface="Kruti Dev 016" pitchFamily="2" charset="0"/>
              </a:rPr>
              <a:t>bl</a:t>
            </a:r>
            <a:r>
              <a:rPr lang="en-US" sz="3200" dirty="0">
                <a:latin typeface="Kruti Dev 016" pitchFamily="2" charset="0"/>
              </a:rPr>
              <a:t> l= ds </a:t>
            </a:r>
            <a:r>
              <a:rPr lang="en-US" sz="3200" dirty="0" err="1">
                <a:latin typeface="Kruti Dev 016" pitchFamily="2" charset="0"/>
              </a:rPr>
              <a:t>var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rd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izfrHkkxh</a:t>
            </a:r>
            <a:r>
              <a:rPr lang="en-US" sz="3200" dirty="0">
                <a:latin typeface="Kruti Dev 016" pitchFamily="2" charset="0"/>
              </a:rPr>
              <a:t> ;g </a:t>
            </a:r>
            <a:r>
              <a:rPr lang="en-US" sz="3200" dirty="0" err="1">
                <a:latin typeface="Kruti Dev 016" pitchFamily="2" charset="0"/>
              </a:rPr>
              <a:t>lc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dk;Z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dj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ik;saxs</a:t>
            </a:r>
            <a:r>
              <a:rPr lang="en-US" sz="3200" dirty="0">
                <a:latin typeface="Kruti Dev 016" pitchFamily="2" charset="0"/>
              </a:rPr>
              <a:t> % </a:t>
            </a:r>
          </a:p>
          <a:p>
            <a:pPr marL="469900" lvl="0" indent="-469900"/>
            <a:r>
              <a:rPr lang="en-US" sz="3200" dirty="0" err="1" smtClean="0">
                <a:latin typeface="Kruti Dev 016" pitchFamily="2" charset="0"/>
              </a:rPr>
              <a:t>DykbaV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>
                <a:latin typeface="Kruti Dev 016" pitchFamily="2" charset="0"/>
              </a:rPr>
              <a:t>ds </a:t>
            </a:r>
            <a:r>
              <a:rPr lang="en-US" sz="3200" dirty="0" err="1">
                <a:latin typeface="Kruti Dev 016" pitchFamily="2" charset="0"/>
              </a:rPr>
              <a:t>vf</a:t>
            </a:r>
            <a:r>
              <a:rPr lang="en-US" sz="3200" dirty="0">
                <a:latin typeface="Kruti Dev 016" pitchFamily="2" charset="0"/>
              </a:rPr>
              <a:t>/</a:t>
            </a:r>
            <a:r>
              <a:rPr lang="en-US" sz="3200" dirty="0" err="1">
                <a:latin typeface="Kruti Dev 016" pitchFamily="2" charset="0"/>
              </a:rPr>
              <a:t>kdkjksa</a:t>
            </a:r>
            <a:r>
              <a:rPr lang="en-US" sz="3200" dirty="0">
                <a:latin typeface="Kruti Dev 016" pitchFamily="2" charset="0"/>
              </a:rPr>
              <a:t> dh </a:t>
            </a:r>
            <a:r>
              <a:rPr lang="en-US" sz="3200" dirty="0" err="1">
                <a:latin typeface="Kruti Dev 016" pitchFamily="2" charset="0"/>
              </a:rPr>
              <a:t>O;k</a:t>
            </a:r>
            <a:r>
              <a:rPr lang="en-US" sz="3200" dirty="0">
                <a:latin typeface="Kruti Dev 016" pitchFamily="2" charset="0"/>
              </a:rPr>
              <a:t>[;k </a:t>
            </a:r>
            <a:r>
              <a:rPr lang="en-US" sz="3200" dirty="0" err="1">
                <a:latin typeface="Kruti Dev 016" pitchFamily="2" charset="0"/>
              </a:rPr>
              <a:t>dj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ik;saxs</a:t>
            </a:r>
            <a:endParaRPr lang="en-US" sz="3200" dirty="0">
              <a:latin typeface="Kruti Dev 016" pitchFamily="2" charset="0"/>
            </a:endParaRPr>
          </a:p>
          <a:p>
            <a:pPr marL="469900" lvl="0" indent="-469900"/>
            <a:r>
              <a:rPr lang="en-US" sz="3200" dirty="0" err="1">
                <a:latin typeface="Kruti Dev 016" pitchFamily="2" charset="0"/>
              </a:rPr>
              <a:t>lEekutud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ekr`Ro</a:t>
            </a:r>
            <a:r>
              <a:rPr lang="en-US" sz="3200" dirty="0">
                <a:latin typeface="Kruti Dev 016" pitchFamily="2" charset="0"/>
              </a:rPr>
              <a:t> ns[</a:t>
            </a:r>
            <a:r>
              <a:rPr lang="en-US" sz="3200" dirty="0" err="1">
                <a:latin typeface="Kruti Dev 016" pitchFamily="2" charset="0"/>
              </a:rPr>
              <a:t>kHkky</a:t>
            </a:r>
            <a:r>
              <a:rPr lang="en-US" sz="3200" dirty="0">
                <a:latin typeface="Kruti Dev 016" pitchFamily="2" charset="0"/>
              </a:rPr>
              <a:t> ¼vkj,elh½ ds ?</a:t>
            </a:r>
            <a:r>
              <a:rPr lang="en-US" sz="3200" dirty="0" err="1">
                <a:latin typeface="Kruti Dev 016" pitchFamily="2" charset="0"/>
              </a:rPr>
              <a:t>kVdksa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dk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o.kZu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dj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ik;saxs</a:t>
            </a:r>
            <a:endParaRPr lang="en-US" sz="3200" dirty="0">
              <a:latin typeface="Kruti Dev 016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smtClean="0">
                <a:latin typeface="Kruti Dev 016" pitchFamily="2" charset="0"/>
              </a:rPr>
              <a:t>Lkh[</a:t>
            </a:r>
            <a:r>
              <a:rPr lang="en-US" sz="4400" dirty="0" err="1" smtClean="0">
                <a:latin typeface="Kruti Dev 016" pitchFamily="2" charset="0"/>
              </a:rPr>
              <a:t>kus</a:t>
            </a:r>
            <a:r>
              <a:rPr lang="en-US" sz="4400" dirty="0" smtClean="0">
                <a:latin typeface="Kruti Dev 016" pitchFamily="2" charset="0"/>
              </a:rPr>
              <a:t> </a:t>
            </a:r>
            <a:r>
              <a:rPr lang="en-US" sz="4400" dirty="0">
                <a:latin typeface="Kruti Dev 016" pitchFamily="2" charset="0"/>
              </a:rPr>
              <a:t>ds </a:t>
            </a:r>
            <a:r>
              <a:rPr lang="en-US" sz="4400" dirty="0" err="1">
                <a:latin typeface="Kruti Dev 016" pitchFamily="2" charset="0"/>
              </a:rPr>
              <a:t>mÌs</a:t>
            </a:r>
            <a:r>
              <a:rPr lang="en-US" sz="4400" dirty="0">
                <a:latin typeface="Kruti Dev 016" pitchFamily="2" charset="0"/>
              </a:rPr>
              <a:t>’;</a:t>
            </a:r>
          </a:p>
        </p:txBody>
      </p:sp>
    </p:spTree>
    <p:extLst>
      <p:ext uri="{BB962C8B-B14F-4D97-AF65-F5344CB8AC3E}">
        <p14:creationId xmlns:p14="http://schemas.microsoft.com/office/powerpoint/2010/main" val="269311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524000"/>
            <a:ext cx="8305800" cy="43403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err="1">
                <a:latin typeface="Kruti Dev 016" pitchFamily="2" charset="0"/>
              </a:rPr>
              <a:t>izfrHkkfx;ksa</a:t>
            </a:r>
            <a:r>
              <a:rPr lang="en-US" sz="2800" dirty="0">
                <a:latin typeface="Kruti Dev 016" pitchFamily="2" charset="0"/>
              </a:rPr>
              <a:t> ls l= dh </a:t>
            </a:r>
            <a:r>
              <a:rPr lang="en-US" sz="2800" dirty="0" err="1">
                <a:latin typeface="Kruti Dev 016" pitchFamily="2" charset="0"/>
              </a:rPr>
              <a:t>eq</a:t>
            </a:r>
            <a:r>
              <a:rPr lang="en-US" sz="2800" dirty="0">
                <a:latin typeface="Kruti Dev 016" pitchFamily="2" charset="0"/>
              </a:rPr>
              <a:t>[; </a:t>
            </a:r>
            <a:r>
              <a:rPr lang="en-US" sz="2800" dirty="0" err="1">
                <a:latin typeface="Kruti Dev 016" pitchFamily="2" charset="0"/>
              </a:rPr>
              <a:t>ckrsa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crkus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dks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dgsa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vkSj</a:t>
            </a:r>
            <a:r>
              <a:rPr lang="en-US" sz="2800" dirty="0">
                <a:latin typeface="Kruti Dev 016" pitchFamily="2" charset="0"/>
              </a:rPr>
              <a:t> l= </a:t>
            </a:r>
            <a:r>
              <a:rPr lang="en-US" sz="2800" dirty="0" err="1">
                <a:latin typeface="Kruti Dev 016" pitchFamily="2" charset="0"/>
              </a:rPr>
              <a:t>dk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lkjka’k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izLrqr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djsa</a:t>
            </a:r>
            <a:r>
              <a:rPr lang="en-US" sz="2800" b="1" dirty="0">
                <a:latin typeface="Kruti Dev 016" pitchFamily="2" charset="0"/>
              </a:rPr>
              <a:t>%</a:t>
            </a:r>
            <a:endParaRPr lang="en-US" sz="2800" dirty="0">
              <a:latin typeface="Kruti Dev 016" pitchFamily="2" charset="0"/>
            </a:endParaRPr>
          </a:p>
          <a:p>
            <a:pPr lvl="0"/>
            <a:r>
              <a:rPr lang="en-US" sz="2800" dirty="0" err="1">
                <a:latin typeface="Kruti Dev 016" pitchFamily="2" charset="0"/>
              </a:rPr>
              <a:t>lHkh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efgykvksa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dks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LokLF</a:t>
            </a:r>
            <a:r>
              <a:rPr lang="en-US" sz="2800" dirty="0">
                <a:latin typeface="Kruti Dev 016" pitchFamily="2" charset="0"/>
              </a:rPr>
              <a:t>; </a:t>
            </a:r>
            <a:r>
              <a:rPr lang="en-US" sz="2800" dirty="0" err="1">
                <a:latin typeface="Kruti Dev 016" pitchFamily="2" charset="0"/>
              </a:rPr>
              <a:t>laca</a:t>
            </a:r>
            <a:r>
              <a:rPr lang="en-US" sz="2800" dirty="0">
                <a:latin typeface="Kruti Dev 016" pitchFamily="2" charset="0"/>
              </a:rPr>
              <a:t>/</a:t>
            </a:r>
            <a:r>
              <a:rPr lang="en-US" sz="2800" dirty="0" err="1">
                <a:latin typeface="Kruti Dev 016" pitchFamily="2" charset="0"/>
              </a:rPr>
              <a:t>kh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mPpre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lsok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ikus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dk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vf</a:t>
            </a:r>
            <a:r>
              <a:rPr lang="en-US" sz="2800" dirty="0">
                <a:latin typeface="Kruti Dev 016" pitchFamily="2" charset="0"/>
              </a:rPr>
              <a:t>/</a:t>
            </a:r>
            <a:r>
              <a:rPr lang="en-US" sz="2800" dirty="0" err="1">
                <a:latin typeface="Kruti Dev 016" pitchFamily="2" charset="0"/>
              </a:rPr>
              <a:t>kdkj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gS</a:t>
            </a:r>
            <a:r>
              <a:rPr lang="en-US" sz="2800" dirty="0">
                <a:latin typeface="Kruti Dev 016" pitchFamily="2" charset="0"/>
              </a:rPr>
              <a:t>] </a:t>
            </a:r>
            <a:r>
              <a:rPr lang="en-US" sz="2800" dirty="0" err="1">
                <a:latin typeface="Kruti Dev 016" pitchFamily="2" charset="0"/>
              </a:rPr>
              <a:t>blesa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lEekutud</a:t>
            </a:r>
            <a:r>
              <a:rPr lang="en-US" sz="2800" dirty="0">
                <a:latin typeface="Kruti Dev 016" pitchFamily="2" charset="0"/>
              </a:rPr>
              <a:t>] </a:t>
            </a:r>
            <a:r>
              <a:rPr lang="en-US" sz="2800" dirty="0" err="1">
                <a:latin typeface="Kruti Dev 016" pitchFamily="2" charset="0"/>
              </a:rPr>
              <a:t>lEeku</a:t>
            </a:r>
            <a:r>
              <a:rPr lang="en-US" sz="2800" dirty="0">
                <a:latin typeface="Kruti Dev 016" pitchFamily="2" charset="0"/>
              </a:rPr>
              <a:t> ds </a:t>
            </a:r>
            <a:r>
              <a:rPr lang="en-US" sz="2800" dirty="0" err="1">
                <a:latin typeface="Kruti Dev 016" pitchFamily="2" charset="0"/>
              </a:rPr>
              <a:t>lkFk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LokLF</a:t>
            </a:r>
            <a:r>
              <a:rPr lang="en-US" sz="2800" dirty="0">
                <a:latin typeface="Kruti Dev 016" pitchFamily="2" charset="0"/>
              </a:rPr>
              <a:t>; dh ns[</a:t>
            </a:r>
            <a:r>
              <a:rPr lang="en-US" sz="2800" dirty="0" err="1">
                <a:latin typeface="Kruti Dev 016" pitchFamily="2" charset="0"/>
              </a:rPr>
              <a:t>kHkky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izkIr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djus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dk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vf</a:t>
            </a:r>
            <a:r>
              <a:rPr lang="en-US" sz="2800" dirty="0">
                <a:latin typeface="Kruti Dev 016" pitchFamily="2" charset="0"/>
              </a:rPr>
              <a:t>/</a:t>
            </a:r>
            <a:r>
              <a:rPr lang="en-US" sz="2800" dirty="0" err="1">
                <a:latin typeface="Kruti Dev 016" pitchFamily="2" charset="0"/>
              </a:rPr>
              <a:t>kdkj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Hkh</a:t>
            </a:r>
            <a:r>
              <a:rPr lang="en-US" sz="2800" dirty="0">
                <a:latin typeface="Kruti Dev 016" pitchFamily="2" charset="0"/>
              </a:rPr>
              <a:t> ‘</a:t>
            </a:r>
            <a:r>
              <a:rPr lang="en-US" sz="2800" dirty="0" err="1">
                <a:latin typeface="Kruti Dev 016" pitchFamily="2" charset="0"/>
              </a:rPr>
              <a:t>kkfey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gSA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blls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izHkko’kkyh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rjhds</a:t>
            </a:r>
            <a:r>
              <a:rPr lang="en-US" sz="2800" dirty="0">
                <a:latin typeface="Kruti Dev 016" pitchFamily="2" charset="0"/>
              </a:rPr>
              <a:t> ls </a:t>
            </a:r>
            <a:r>
              <a:rPr lang="en-US" sz="2800" dirty="0" err="1">
                <a:latin typeface="Kruti Dev 016" pitchFamily="2" charset="0"/>
              </a:rPr>
              <a:t>izlwfr</a:t>
            </a:r>
            <a:r>
              <a:rPr lang="en-US" sz="2800" dirty="0">
                <a:latin typeface="Kruti Dev 016" pitchFamily="2" charset="0"/>
              </a:rPr>
              <a:t> ns[</a:t>
            </a:r>
            <a:r>
              <a:rPr lang="en-US" sz="2800" dirty="0" err="1">
                <a:latin typeface="Kruti Dev 016" pitchFamily="2" charset="0"/>
              </a:rPr>
              <a:t>kHkky</a:t>
            </a:r>
            <a:r>
              <a:rPr lang="en-US" sz="2800" dirty="0">
                <a:latin typeface="Kruti Dev 016" pitchFamily="2" charset="0"/>
              </a:rPr>
              <a:t> ds </a:t>
            </a:r>
            <a:r>
              <a:rPr lang="en-US" sz="2800" dirty="0" err="1">
                <a:latin typeface="Kruti Dev 016" pitchFamily="2" charset="0"/>
              </a:rPr>
              <a:t>nkSjku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ekr`Ro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leL;k;sa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vkSj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ekr`Ro&amp;e`R;q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dks</a:t>
            </a:r>
            <a:r>
              <a:rPr lang="en-US" sz="2800" dirty="0">
                <a:latin typeface="Kruti Dev 016" pitchFamily="2" charset="0"/>
              </a:rPr>
              <a:t> de </a:t>
            </a:r>
            <a:r>
              <a:rPr lang="en-US" sz="2800" dirty="0" err="1">
                <a:latin typeface="Kruti Dev 016" pitchFamily="2" charset="0"/>
              </a:rPr>
              <a:t>fd;k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tk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ldrk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gSA</a:t>
            </a:r>
            <a:endParaRPr lang="en-US" sz="2800" dirty="0">
              <a:latin typeface="Kruti Dev 016" pitchFamily="2" charset="0"/>
            </a:endParaRPr>
          </a:p>
          <a:p>
            <a:pPr lvl="0"/>
            <a:r>
              <a:rPr lang="en-US" sz="2800" dirty="0" err="1">
                <a:latin typeface="Kruti Dev 016" pitchFamily="2" charset="0"/>
              </a:rPr>
              <a:t>izlwfr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lsok</a:t>
            </a:r>
            <a:r>
              <a:rPr lang="en-US" sz="2800" dirty="0">
                <a:latin typeface="Kruti Dev 016" pitchFamily="2" charset="0"/>
              </a:rPr>
              <a:t> ds </a:t>
            </a:r>
            <a:r>
              <a:rPr lang="en-US" sz="2800" dirty="0" err="1">
                <a:latin typeface="Kruti Dev 016" pitchFamily="2" charset="0"/>
              </a:rPr>
              <a:t>nkSjku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frjLdkj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vkSj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cqjk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crkZo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efgykvksa</a:t>
            </a:r>
            <a:r>
              <a:rPr lang="en-US" sz="2800" dirty="0">
                <a:latin typeface="Kruti Dev 016" pitchFamily="2" charset="0"/>
              </a:rPr>
              <a:t> ds </a:t>
            </a:r>
            <a:r>
              <a:rPr lang="en-US" sz="2800" dirty="0" err="1">
                <a:latin typeface="Kruti Dev 016" pitchFamily="2" charset="0"/>
              </a:rPr>
              <a:t>cqfu;knh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vf</a:t>
            </a:r>
            <a:r>
              <a:rPr lang="en-US" sz="2800" dirty="0">
                <a:latin typeface="Kruti Dev 016" pitchFamily="2" charset="0"/>
              </a:rPr>
              <a:t>/</a:t>
            </a:r>
            <a:r>
              <a:rPr lang="en-US" sz="2800" dirty="0" err="1">
                <a:latin typeface="Kruti Dev 016" pitchFamily="2" charset="0"/>
              </a:rPr>
              <a:t>kdkjksa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dk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mYya</a:t>
            </a:r>
            <a:r>
              <a:rPr lang="en-US" sz="2800" dirty="0">
                <a:latin typeface="Kruti Dev 016" pitchFamily="2" charset="0"/>
              </a:rPr>
              <a:t>/</a:t>
            </a:r>
            <a:r>
              <a:rPr lang="en-US" sz="2800" dirty="0" err="1">
                <a:latin typeface="Kruti Dev 016" pitchFamily="2" charset="0"/>
              </a:rPr>
              <a:t>ku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gSA</a:t>
            </a:r>
            <a:endParaRPr lang="en-US" sz="2800" dirty="0">
              <a:latin typeface="Kruti Dev 016" pitchFamily="2" charset="0"/>
            </a:endParaRPr>
          </a:p>
          <a:p>
            <a:pPr lvl="0"/>
            <a:r>
              <a:rPr lang="en-US" sz="2800" dirty="0" err="1">
                <a:latin typeface="Kruti Dev 016" pitchFamily="2" charset="0"/>
              </a:rPr>
              <a:t>lsok;sa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iznku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djrs</a:t>
            </a:r>
            <a:r>
              <a:rPr lang="en-US" sz="2800" dirty="0">
                <a:latin typeface="Kruti Dev 016" pitchFamily="2" charset="0"/>
              </a:rPr>
              <a:t> le; </a:t>
            </a:r>
            <a:r>
              <a:rPr lang="en-US" sz="2800" dirty="0" err="1">
                <a:latin typeface="Kruti Dev 016" pitchFamily="2" charset="0"/>
              </a:rPr>
              <a:t>iwjk</a:t>
            </a:r>
            <a:r>
              <a:rPr lang="en-US" sz="2800" dirty="0">
                <a:latin typeface="Kruti Dev 016" pitchFamily="2" charset="0"/>
              </a:rPr>
              <a:t> /;</a:t>
            </a:r>
            <a:r>
              <a:rPr lang="en-US" sz="2800" dirty="0" err="1">
                <a:latin typeface="Kruti Dev 016" pitchFamily="2" charset="0"/>
              </a:rPr>
              <a:t>ku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lqjf</a:t>
            </a:r>
            <a:r>
              <a:rPr lang="en-US" sz="2800" dirty="0">
                <a:latin typeface="Kruti Dev 016" pitchFamily="2" charset="0"/>
              </a:rPr>
              <a:t>{</a:t>
            </a:r>
            <a:r>
              <a:rPr lang="en-US" sz="2800" dirty="0" err="1">
                <a:latin typeface="Kruti Dev 016" pitchFamily="2" charset="0"/>
              </a:rPr>
              <a:t>kr</a:t>
            </a:r>
            <a:r>
              <a:rPr lang="en-US" sz="2800" dirty="0">
                <a:latin typeface="Kruti Dev 016" pitchFamily="2" charset="0"/>
              </a:rPr>
              <a:t>] </a:t>
            </a:r>
            <a:r>
              <a:rPr lang="en-US" sz="2800" dirty="0" err="1">
                <a:latin typeface="Kruti Dev 016" pitchFamily="2" charset="0"/>
              </a:rPr>
              <a:t>mPp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xq.koÙkk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vkSj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yksd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dsfUnzr</a:t>
            </a:r>
            <a:r>
              <a:rPr lang="en-US" sz="2800" dirty="0">
                <a:latin typeface="Kruti Dev 016" pitchFamily="2" charset="0"/>
              </a:rPr>
              <a:t> ns[</a:t>
            </a:r>
            <a:r>
              <a:rPr lang="en-US" sz="2800" dirty="0" err="1">
                <a:latin typeface="Kruti Dev 016" pitchFamily="2" charset="0"/>
              </a:rPr>
              <a:t>kHkky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ij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gksuh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pkfg,A</a:t>
            </a:r>
            <a:endParaRPr lang="en-US" sz="2800" dirty="0">
              <a:latin typeface="Kruti Dev 016" pitchFamily="2" charset="0"/>
            </a:endParaRPr>
          </a:p>
          <a:p>
            <a:pPr marL="231775" indent="-228600">
              <a:spcBef>
                <a:spcPts val="1200"/>
              </a:spcBef>
              <a:tabLst>
                <a:tab pos="231775" algn="l"/>
              </a:tabLst>
            </a:pPr>
            <a:endParaRPr lang="en-US" sz="2400" dirty="0">
              <a:latin typeface="Kruti Dev 016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>
                <a:latin typeface="Kruti Dev 016" pitchFamily="2" charset="0"/>
              </a:rPr>
              <a:t/>
            </a:r>
            <a:br>
              <a:rPr lang="en-US" sz="4400" dirty="0">
                <a:latin typeface="Kruti Dev 016" pitchFamily="2" charset="0"/>
              </a:rPr>
            </a:br>
            <a:r>
              <a:rPr lang="en-US" sz="4400" dirty="0" err="1" smtClean="0">
                <a:latin typeface="Kruti Dev 016" pitchFamily="2" charset="0"/>
              </a:rPr>
              <a:t>eq</a:t>
            </a:r>
            <a:r>
              <a:rPr lang="en-US" sz="4400" dirty="0" smtClean="0">
                <a:latin typeface="Kruti Dev 016" pitchFamily="2" charset="0"/>
              </a:rPr>
              <a:t>[; </a:t>
            </a:r>
            <a:r>
              <a:rPr lang="en-US" sz="4400" dirty="0" err="1" smtClean="0">
                <a:latin typeface="Kruti Dev 016" pitchFamily="2" charset="0"/>
              </a:rPr>
              <a:t>lans’k</a:t>
            </a:r>
            <a:endParaRPr lang="en-US" sz="4400" dirty="0">
              <a:latin typeface="Kruti Dev 016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80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Soho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1248</TotalTime>
  <Words>147</Words>
  <Application>Microsoft Office PowerPoint</Application>
  <PresentationFormat>On-screen Show (4:3)</PresentationFormat>
  <Paragraphs>12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2_Soho</vt:lpstr>
      <vt:lpstr>LkEekutud ekr`Ro ns[kHkky</vt:lpstr>
      <vt:lpstr>Lkh[kus ds mÌs’;</vt:lpstr>
      <vt:lpstr> eq[; lans’k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 for and management of PPH</dc:title>
  <dc:creator>Dr. Sunita Dhamija</dc:creator>
  <cp:lastModifiedBy>Jhpiego</cp:lastModifiedBy>
  <cp:revision>132</cp:revision>
  <dcterms:created xsi:type="dcterms:W3CDTF">2006-08-16T00:00:00Z</dcterms:created>
  <dcterms:modified xsi:type="dcterms:W3CDTF">2016-08-02T04:14:55Z</dcterms:modified>
</cp:coreProperties>
</file>