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28"/>
  </p:notesMasterIdLst>
  <p:sldIdLst>
    <p:sldId id="256" r:id="rId2"/>
    <p:sldId id="334" r:id="rId3"/>
    <p:sldId id="336" r:id="rId4"/>
    <p:sldId id="337" r:id="rId5"/>
    <p:sldId id="327" r:id="rId6"/>
    <p:sldId id="310" r:id="rId7"/>
    <p:sldId id="311" r:id="rId8"/>
    <p:sldId id="319" r:id="rId9"/>
    <p:sldId id="320" r:id="rId10"/>
    <p:sldId id="339" r:id="rId11"/>
    <p:sldId id="340" r:id="rId12"/>
    <p:sldId id="341" r:id="rId13"/>
    <p:sldId id="342" r:id="rId14"/>
    <p:sldId id="321" r:id="rId15"/>
    <p:sldId id="322" r:id="rId16"/>
    <p:sldId id="329" r:id="rId17"/>
    <p:sldId id="333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35" r:id="rId26"/>
    <p:sldId id="33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A9432B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682" autoAdjust="0"/>
  </p:normalViewPr>
  <p:slideViewPr>
    <p:cSldViewPr>
      <p:cViewPr>
        <p:scale>
          <a:sx n="86" d="100"/>
          <a:sy n="86" d="100"/>
        </p:scale>
        <p:origin x="-27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smtClean="0">
                <a:solidFill>
                  <a:schemeClr val="tx1"/>
                </a:solidFill>
                <a:latin typeface="Candara (Body)"/>
                <a:cs typeface="+mn-cs"/>
              </a:rPr>
              <a:t>Will breastfeed longer, longer duration of breastfeeding is linked to reduced risk of breast and ovarian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smtClean="0">
                <a:solidFill>
                  <a:schemeClr val="tx1"/>
                </a:solidFill>
                <a:latin typeface="Candara (Body)"/>
                <a:cs typeface="+mn-cs"/>
              </a:rPr>
              <a:t>Will breastfeed longer, longer duration of breastfeeding is linked to reduced risk of breast and ovarian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4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37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07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76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3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56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55" r:id="rId10"/>
    <p:sldLayoutId id="2147483842" r:id="rId11"/>
    <p:sldLayoutId id="2147483649" r:id="rId12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N" cap="none" dirty="0" err="1" smtClean="0">
                <a:latin typeface="Kruti Dev 016" pitchFamily="2" charset="0"/>
              </a:rPr>
              <a:t>izlo&amp;i’pkr</a:t>
            </a:r>
            <a:r>
              <a:rPr lang="en-IN" cap="none" dirty="0" smtClean="0">
                <a:latin typeface="Kruti Dev 016"/>
              </a:rPr>
              <a:t>~ </a:t>
            </a:r>
            <a:r>
              <a:rPr lang="en-IN" cap="none" dirty="0" err="1" smtClean="0">
                <a:latin typeface="Kruti Dev 016"/>
              </a:rPr>
              <a:t>ifjokj</a:t>
            </a:r>
            <a:r>
              <a:rPr lang="en-IN" cap="none" dirty="0" smtClean="0">
                <a:latin typeface="Kruti Dev 016"/>
              </a:rPr>
              <a:t> </a:t>
            </a:r>
            <a:r>
              <a:rPr lang="en-IN" cap="none" dirty="0" err="1" smtClean="0">
                <a:latin typeface="Kruti Dev 016"/>
              </a:rPr>
              <a:t>fu;kstu</a:t>
            </a:r>
            <a:r>
              <a:rPr lang="en-IN" cap="none" dirty="0" smtClean="0">
                <a:latin typeface="Kruti Dev 016"/>
              </a:rPr>
              <a:t> ¼ihih,Qih½ </a:t>
            </a:r>
            <a:r>
              <a:rPr lang="en-IN" cap="none" dirty="0" err="1" smtClean="0">
                <a:latin typeface="Kruti Dev 016"/>
              </a:rPr>
              <a:t>dkmalsfyax</a:t>
            </a: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8204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Kruti Dev 016" pitchFamily="2" charset="0"/>
              </a:rPr>
              <a:t>Ikgyh</a:t>
            </a:r>
            <a:r>
              <a:rPr lang="en-US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016" pitchFamily="2" charset="0"/>
              </a:rPr>
              <a:t>voLFkk</a:t>
            </a:r>
            <a:r>
              <a:rPr lang="en-US" sz="2800" dirty="0" smtClean="0">
                <a:solidFill>
                  <a:srgbClr val="FF0000"/>
                </a:solidFill>
                <a:latin typeface="Kruti Dev 016" pitchFamily="2" charset="0"/>
              </a:rPr>
              <a:t>&amp;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pquko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ls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igys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dh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voLFkk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Kruti Dev 016" pitchFamily="2" charset="0"/>
              </a:rPr>
              <a:t>;fn ;</a:t>
            </a:r>
            <a:r>
              <a:rPr lang="en-US" sz="2600" dirty="0" err="1" smtClean="0">
                <a:latin typeface="Kruti Dev 016" pitchFamily="2" charset="0"/>
              </a:rPr>
              <a:t>qxy</a:t>
            </a:r>
            <a:r>
              <a:rPr lang="en-US" sz="2600" dirty="0" smtClean="0">
                <a:latin typeface="Kruti Dev 016" pitchFamily="2" charset="0"/>
              </a:rPr>
              <a:t> us </a:t>
            </a:r>
            <a:r>
              <a:rPr lang="en-US" sz="2600" dirty="0" err="1" smtClean="0">
                <a:latin typeface="Kruti Dev 016" pitchFamily="2" charset="0"/>
              </a:rPr>
              <a:t>vxys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cPps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fu.kZ</a:t>
            </a:r>
            <a:r>
              <a:rPr lang="en-US" sz="2600" dirty="0" smtClean="0">
                <a:latin typeface="Kruti Dev 016" pitchFamily="2" charset="0"/>
              </a:rPr>
              <a:t>; </a:t>
            </a:r>
            <a:r>
              <a:rPr lang="en-US" sz="2600" dirty="0" err="1" smtClean="0">
                <a:latin typeface="Kruti Dev 016" pitchFamily="2" charset="0"/>
              </a:rPr>
              <a:t>dqN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lky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ckn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gksus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fy;k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gS</a:t>
            </a:r>
            <a:r>
              <a:rPr lang="en-US" sz="2600" dirty="0" smtClean="0">
                <a:latin typeface="Kruti Dev 016" pitchFamily="2" charset="0"/>
              </a:rPr>
              <a:t> ¼mlls </a:t>
            </a:r>
            <a:r>
              <a:rPr lang="en-US" sz="2600" dirty="0" err="1" smtClean="0">
                <a:latin typeface="Kruti Dev 016" pitchFamily="2" charset="0"/>
              </a:rPr>
              <a:t>igys</a:t>
            </a:r>
            <a:r>
              <a:rPr lang="en-US" sz="2600" dirty="0" smtClean="0">
                <a:latin typeface="Kruti Dev 016" pitchFamily="2" charset="0"/>
              </a:rPr>
              <a:t> ugha½] </a:t>
            </a:r>
            <a:r>
              <a:rPr lang="en-US" sz="2600" dirty="0" err="1" smtClean="0">
                <a:latin typeface="Kruti Dev 016" pitchFamily="2" charset="0"/>
              </a:rPr>
              <a:t>rks</a:t>
            </a:r>
            <a:endParaRPr lang="en-US" sz="2600" dirty="0">
              <a:latin typeface="Kruti Dev 016" pitchFamily="2" charset="0"/>
            </a:endParaRPr>
          </a:p>
          <a:p>
            <a:r>
              <a:rPr lang="en-US" sz="2600" dirty="0" err="1" smtClean="0">
                <a:latin typeface="Kruti Dev 016" pitchFamily="2" charset="0"/>
              </a:rPr>
              <a:t>mudks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crk;sa&amp;vupkgs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xHkZ</a:t>
            </a:r>
            <a:r>
              <a:rPr lang="en-US" sz="2600" dirty="0" smtClean="0">
                <a:latin typeface="Kruti Dev 016" pitchFamily="2" charset="0"/>
              </a:rPr>
              <a:t> ls </a:t>
            </a:r>
            <a:r>
              <a:rPr lang="en-US" sz="2600" dirty="0" err="1" smtClean="0">
                <a:latin typeface="Kruti Dev 016" pitchFamily="2" charset="0"/>
              </a:rPr>
              <a:t>cpko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vkSj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ek</a:t>
            </a:r>
            <a:r>
              <a:rPr lang="en-US" sz="2600" dirty="0" smtClean="0">
                <a:latin typeface="Kruti Dev 016" pitchFamily="2" charset="0"/>
              </a:rPr>
              <a:t>¡ </a:t>
            </a:r>
            <a:r>
              <a:rPr lang="en-US" sz="2600" dirty="0" err="1" smtClean="0">
                <a:latin typeface="Kruti Dev 016" pitchFamily="2" charset="0"/>
              </a:rPr>
              <a:t>vkSj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cPps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vPNs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LokLF</a:t>
            </a:r>
            <a:r>
              <a:rPr lang="en-US" sz="2600" dirty="0" smtClean="0">
                <a:latin typeface="Kruti Dev 016" pitchFamily="2" charset="0"/>
              </a:rPr>
              <a:t>; ds </a:t>
            </a:r>
            <a:r>
              <a:rPr lang="en-US" sz="2600" dirty="0" err="1" smtClean="0">
                <a:latin typeface="Kruti Dev 016" pitchFamily="2" charset="0"/>
              </a:rPr>
              <a:t>fy</a:t>
            </a:r>
            <a:r>
              <a:rPr lang="en-US" sz="2600" dirty="0" smtClean="0">
                <a:latin typeface="Kruti Dev 016" pitchFamily="2" charset="0"/>
              </a:rPr>
              <a:t>, </a:t>
            </a:r>
            <a:r>
              <a:rPr lang="en-US" sz="2600" dirty="0" err="1" smtClean="0">
                <a:latin typeface="Kruti Dev 016" pitchFamily="2" charset="0"/>
              </a:rPr>
              <a:t>mudks</a:t>
            </a:r>
            <a:r>
              <a:rPr lang="en-US" sz="2600" dirty="0" smtClean="0">
                <a:latin typeface="Kruti Dev 016" pitchFamily="2" charset="0"/>
              </a:rPr>
              <a:t>  </a:t>
            </a:r>
            <a:r>
              <a:rPr lang="en-US" sz="2600" dirty="0" err="1" smtClean="0">
                <a:latin typeface="Kruti Dev 016" pitchFamily="2" charset="0"/>
              </a:rPr>
              <a:t>fdlh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xHkZfujks</a:t>
            </a:r>
            <a:r>
              <a:rPr lang="en-US" sz="2600" dirty="0" smtClean="0">
                <a:latin typeface="Kruti Dev 016" pitchFamily="2" charset="0"/>
              </a:rPr>
              <a:t>/</a:t>
            </a:r>
            <a:r>
              <a:rPr lang="en-US" sz="2600" dirty="0" err="1" smtClean="0">
                <a:latin typeface="Kruti Dev 016" pitchFamily="2" charset="0"/>
              </a:rPr>
              <a:t>kd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de&amp;ls</a:t>
            </a:r>
            <a:r>
              <a:rPr lang="en-US" sz="2600" dirty="0" err="1">
                <a:latin typeface="Kruti Dev 016" pitchFamily="2" charset="0"/>
              </a:rPr>
              <a:t>&amp;</a:t>
            </a:r>
            <a:r>
              <a:rPr lang="en-US" sz="2600" dirty="0" err="1" smtClean="0">
                <a:latin typeface="Kruti Dev 016" pitchFamily="2" charset="0"/>
              </a:rPr>
              <a:t>de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nks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lky</a:t>
            </a:r>
            <a:r>
              <a:rPr lang="en-US" sz="2600" dirty="0" smtClean="0">
                <a:latin typeface="Kruti Dev 016" pitchFamily="2" charset="0"/>
              </a:rPr>
              <a:t> rd </a:t>
            </a:r>
            <a:r>
              <a:rPr lang="en-US" sz="2600" dirty="0" err="1" smtClean="0">
                <a:latin typeface="Kruti Dev 016" pitchFamily="2" charset="0"/>
              </a:rPr>
              <a:t>cPps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tUe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ckn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bLrseky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djuk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pkfg</a:t>
            </a:r>
            <a:r>
              <a:rPr lang="en-US" sz="2600" dirty="0" smtClean="0">
                <a:latin typeface="Kruti Dev 016" pitchFamily="2" charset="0"/>
              </a:rPr>
              <a:t>, ¼,pVh,lih½</a:t>
            </a:r>
            <a:endParaRPr lang="en-US" sz="2600" dirty="0">
              <a:latin typeface="Kruti Dev 016" pitchFamily="2" charset="0"/>
            </a:endParaRPr>
          </a:p>
          <a:p>
            <a:r>
              <a:rPr lang="en-US" sz="2800" dirty="0" err="1" smtClean="0">
                <a:latin typeface="Kruti Dev 016" pitchFamily="2" charset="0"/>
              </a:rPr>
              <a:t>iwNsa&amp;</a:t>
            </a:r>
            <a:r>
              <a:rPr lang="en-US" sz="2600" dirty="0" err="1" smtClean="0">
                <a:latin typeface="Kruti Dev 016" pitchFamily="2" charset="0"/>
              </a:rPr>
              <a:t>D;k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mUgksaus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fdlh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xHkZfujks</a:t>
            </a:r>
            <a:r>
              <a:rPr lang="en-US" sz="2600" dirty="0" smtClean="0">
                <a:latin typeface="Kruti Dev 016" pitchFamily="2" charset="0"/>
              </a:rPr>
              <a:t>/</a:t>
            </a:r>
            <a:r>
              <a:rPr lang="en-US" sz="2600" dirty="0" err="1" smtClean="0">
                <a:latin typeface="Kruti Dev 016" pitchFamily="2" charset="0"/>
              </a:rPr>
              <a:t>kd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bLrseky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ckjs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esa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lkspk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gSA</a:t>
            </a:r>
            <a:endParaRPr lang="en-US" sz="2600" dirty="0">
              <a:latin typeface="Kruti Dev 016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Kruti Dev 016" pitchFamily="2" charset="0"/>
              </a:rPr>
              <a:t>;</a:t>
            </a:r>
            <a:r>
              <a:rPr lang="en-US" sz="2400" dirty="0" err="1" smtClean="0">
                <a:latin typeface="Kruti Dev 016" pitchFamily="2" charset="0"/>
              </a:rPr>
              <a:t>fn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gk¡a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rks</a:t>
            </a:r>
            <a:r>
              <a:rPr lang="en-US" sz="2400" dirty="0" smtClean="0">
                <a:latin typeface="Kruti Dev 016" pitchFamily="2" charset="0"/>
              </a:rPr>
              <a:t> irk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fd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os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 smtClean="0">
                <a:latin typeface="Kruti Dev 016" pitchFamily="2" charset="0"/>
              </a:rPr>
              <a:t>ckjs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D;k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tkurs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mudks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dh </a:t>
            </a:r>
            <a:r>
              <a:rPr lang="en-US" sz="2400" dirty="0" err="1" smtClean="0">
                <a:latin typeface="Kruti Dev 016" pitchFamily="2" charset="0"/>
              </a:rPr>
              <a:t>lkjh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lwpuk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nsa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lacaf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kr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Hkzkarh@x+yr</a:t>
            </a:r>
            <a:r>
              <a:rPr lang="en-US" sz="2400" dirty="0" smtClean="0">
                <a:latin typeface="Kruti Dev 016" pitchFamily="2" charset="0"/>
              </a:rPr>
              <a:t> /</a:t>
            </a:r>
            <a:r>
              <a:rPr lang="en-US" sz="2400" dirty="0" err="1" smtClean="0">
                <a:latin typeface="Kruti Dev 016" pitchFamily="2" charset="0"/>
              </a:rPr>
              <a:t>kkj.kkvksa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nwj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pquk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gqvk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mi;qDr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fd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ugha</a:t>
            </a:r>
            <a:r>
              <a:rPr lang="en-US" sz="2400" dirty="0" smtClean="0">
                <a:latin typeface="Kruti Dev 016" pitchFamily="2" charset="0"/>
              </a:rPr>
              <a:t>] ds </a:t>
            </a:r>
            <a:r>
              <a:rPr lang="en-US" sz="2400" dirty="0" err="1" smtClean="0">
                <a:latin typeface="Kruti Dev 016" pitchFamily="2" charset="0"/>
              </a:rPr>
              <a:t>fy</a:t>
            </a:r>
            <a:r>
              <a:rPr lang="en-US" sz="2400" dirty="0" smtClean="0">
                <a:latin typeface="Kruti Dev 016" pitchFamily="2" charset="0"/>
              </a:rPr>
              <a:t>, </a:t>
            </a:r>
            <a:r>
              <a:rPr lang="en-US" sz="2400" dirty="0" err="1" smtClean="0">
                <a:latin typeface="Kruti Dev 016" pitchFamily="2" charset="0"/>
              </a:rPr>
              <a:t>ewY;kadu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endParaRPr lang="en-US" sz="24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cSysLaM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dkamlsfyax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LVSªVth</a:t>
            </a:r>
            <a:r>
              <a:rPr lang="en-US" sz="4400" dirty="0" smtClean="0">
                <a:latin typeface="Kruti Dev 016" pitchFamily="2" charset="0"/>
              </a:rPr>
              <a:t> ¼chlh,l½&amp;igyh </a:t>
            </a:r>
            <a:r>
              <a:rPr lang="en-US" sz="4400" dirty="0" err="1" smtClean="0">
                <a:latin typeface="Kruti Dev 016" pitchFamily="2" charset="0"/>
              </a:rPr>
              <a:t>voLFkk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19200"/>
            <a:ext cx="8595360" cy="5334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Kruti Dev 016" pitchFamily="2" charset="0"/>
              </a:rPr>
              <a:t>;fn </a:t>
            </a:r>
            <a:r>
              <a:rPr lang="en-US" sz="2600" dirty="0" err="1" smtClean="0">
                <a:latin typeface="Kruti Dev 016" pitchFamily="2" charset="0"/>
              </a:rPr>
              <a:t>fdlh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fof</a:t>
            </a:r>
            <a:r>
              <a:rPr lang="en-US" sz="2600" dirty="0" smtClean="0">
                <a:latin typeface="Kruti Dev 016" pitchFamily="2" charset="0"/>
              </a:rPr>
              <a:t>/k ds </a:t>
            </a:r>
            <a:r>
              <a:rPr lang="en-US" sz="2600" dirty="0" err="1" smtClean="0">
                <a:latin typeface="Kruti Dev 016" pitchFamily="2" charset="0"/>
              </a:rPr>
              <a:t>ckjs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esa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ugha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lkspk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gS</a:t>
            </a:r>
            <a:r>
              <a:rPr lang="en-US" sz="2600" dirty="0" smtClean="0">
                <a:latin typeface="Kruti Dev 016" pitchFamily="2" charset="0"/>
              </a:rPr>
              <a:t>] </a:t>
            </a:r>
            <a:r>
              <a:rPr lang="en-US" sz="2600" dirty="0" err="1" smtClean="0">
                <a:latin typeface="Kruti Dev 016" pitchFamily="2" charset="0"/>
              </a:rPr>
              <a:t>rks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uhps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fn;s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x;s</a:t>
            </a:r>
            <a:r>
              <a:rPr lang="en-US" sz="2600" dirty="0" smtClean="0">
                <a:latin typeface="Kruti Dev 016" pitchFamily="2" charset="0"/>
              </a:rPr>
              <a:t> 4 </a:t>
            </a:r>
            <a:r>
              <a:rPr lang="en-US" sz="2600" dirty="0" err="1" smtClean="0">
                <a:latin typeface="Kruti Dev 016" pitchFamily="2" charset="0"/>
              </a:rPr>
              <a:t>iz’uksa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dks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iwNdj</a:t>
            </a:r>
            <a:r>
              <a:rPr lang="en-US" sz="2600" dirty="0" smtClean="0">
                <a:latin typeface="Kruti Dev 016" pitchFamily="2" charset="0"/>
              </a:rPr>
              <a:t>] </a:t>
            </a:r>
            <a:r>
              <a:rPr lang="en-US" sz="2600" dirty="0" err="1" smtClean="0">
                <a:latin typeface="Kruti Dev 016" pitchFamily="2" charset="0"/>
              </a:rPr>
              <a:t>ykHkkFkhZ</a:t>
            </a:r>
            <a:r>
              <a:rPr lang="en-US" sz="2600" dirty="0" smtClean="0">
                <a:latin typeface="Kruti Dev 016" pitchFamily="2" charset="0"/>
              </a:rPr>
              <a:t> ds </a:t>
            </a:r>
            <a:r>
              <a:rPr lang="en-US" sz="2600" dirty="0" err="1" smtClean="0">
                <a:latin typeface="Kruti Dev 016" pitchFamily="2" charset="0"/>
              </a:rPr>
              <a:t>mÙkj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vuqlkj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lk</a:t>
            </a:r>
            <a:r>
              <a:rPr lang="en-US" sz="2600" dirty="0" smtClean="0">
                <a:latin typeface="Kruti Dev 016" pitchFamily="2" charset="0"/>
              </a:rPr>
              <a:t>/</a:t>
            </a:r>
            <a:r>
              <a:rPr lang="en-US" sz="2600" dirty="0" err="1" smtClean="0">
                <a:latin typeface="Kruti Dev 016" pitchFamily="2" charset="0"/>
              </a:rPr>
              <a:t>ku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dks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NkaVsa</a:t>
            </a:r>
            <a:endParaRPr lang="en-US" sz="2600" dirty="0">
              <a:latin typeface="Kruti Dev 016" pitchFamily="2" charset="0"/>
            </a:endParaRPr>
          </a:p>
          <a:p>
            <a:pPr marL="684213" lvl="4" indent="-342900">
              <a:buSzPct val="80000"/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Kruti Dev 016" pitchFamily="2" charset="0"/>
              </a:rPr>
              <a:t>D;k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vki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Hkfo</a:t>
            </a:r>
            <a:r>
              <a:rPr lang="en-US" sz="2400" dirty="0" smtClean="0">
                <a:latin typeface="Kruti Dev 016" pitchFamily="2" charset="0"/>
              </a:rPr>
              <a:t>”; </a:t>
            </a:r>
            <a:r>
              <a:rPr lang="en-US" sz="2400" dirty="0" err="1" smtClean="0">
                <a:latin typeface="Kruti Dev 016" pitchFamily="2" charset="0"/>
              </a:rPr>
              <a:t>esa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cPps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pkgrs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gSa</a:t>
            </a:r>
            <a:r>
              <a:rPr lang="en-US" sz="2400" dirty="0" smtClean="0">
                <a:latin typeface="Kruti Dev 016" pitchFamily="2" charset="0"/>
              </a:rPr>
              <a:t>\</a:t>
            </a:r>
          </a:p>
          <a:p>
            <a:pPr marL="684213" lvl="4" indent="-342900">
              <a:buSzPct val="80000"/>
              <a:buNone/>
            </a:pPr>
            <a:r>
              <a:rPr lang="en-US" sz="2400" dirty="0" smtClean="0">
                <a:latin typeface="Kruti Dev 016" pitchFamily="2" charset="0"/>
              </a:rPr>
              <a:t>	;</a:t>
            </a:r>
            <a:r>
              <a:rPr lang="en-US" sz="2400" dirty="0" err="1" smtClean="0">
                <a:latin typeface="Kruti Dev 016" pitchFamily="2" charset="0"/>
              </a:rPr>
              <a:t>fn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gk</a:t>
            </a:r>
            <a:r>
              <a:rPr lang="en-US" sz="2400" dirty="0" smtClean="0">
                <a:latin typeface="Kruti Dev 016" pitchFamily="2" charset="0"/>
              </a:rPr>
              <a:t>¡] </a:t>
            </a:r>
            <a:r>
              <a:rPr lang="en-US" sz="2400" dirty="0" err="1" smtClean="0">
                <a:latin typeface="Kruti Dev 016" pitchFamily="2" charset="0"/>
              </a:rPr>
              <a:t>rks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efgyk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iq</a:t>
            </a:r>
            <a:r>
              <a:rPr lang="en-US" sz="2400" dirty="0" smtClean="0">
                <a:latin typeface="Kruti Dev 016" pitchFamily="2" charset="0"/>
              </a:rPr>
              <a:t>:“k </a:t>
            </a:r>
            <a:r>
              <a:rPr lang="en-US" sz="2400" dirty="0" err="1" smtClean="0">
                <a:latin typeface="Kruti Dev 016" pitchFamily="2" charset="0"/>
              </a:rPr>
              <a:t>ulcanh</a:t>
            </a:r>
            <a:r>
              <a:rPr lang="en-US" sz="2400" dirty="0" smtClean="0">
                <a:latin typeface="Kruti Dev 016" pitchFamily="2" charset="0"/>
              </a:rPr>
              <a:t> dh </a:t>
            </a:r>
            <a:r>
              <a:rPr lang="en-US" sz="2400" dirty="0" err="1" smtClean="0">
                <a:latin typeface="Kruti Dev 016" pitchFamily="2" charset="0"/>
              </a:rPr>
              <a:t>ppkZ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Kruti Dev 016" pitchFamily="2" charset="0"/>
              </a:rPr>
              <a:t>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endParaRPr lang="en-US" sz="2400" dirty="0">
              <a:latin typeface="Kruti Dev 016" pitchFamily="2" charset="0"/>
            </a:endParaRPr>
          </a:p>
          <a:p>
            <a:pPr marL="684213" lvl="4" indent="-342900">
              <a:buSzPct val="80000"/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Kruti Dev 016" pitchFamily="2" charset="0"/>
              </a:rPr>
              <a:t>D;k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vki</a:t>
            </a:r>
            <a:r>
              <a:rPr lang="en-US" sz="2400" dirty="0" smtClean="0">
                <a:latin typeface="Kruti Dev 016" pitchFamily="2" charset="0"/>
              </a:rPr>
              <a:t> 6 </a:t>
            </a:r>
            <a:r>
              <a:rPr lang="en-US" sz="2400" dirty="0" err="1" smtClean="0">
                <a:latin typeface="Kruti Dev 016" pitchFamily="2" charset="0"/>
              </a:rPr>
              <a:t>ekg</a:t>
            </a:r>
            <a:r>
              <a:rPr lang="en-US" sz="2400" dirty="0" smtClean="0">
                <a:latin typeface="Kruti Dev 016" pitchFamily="2" charset="0"/>
              </a:rPr>
              <a:t> ls </a:t>
            </a:r>
            <a:r>
              <a:rPr lang="en-US" sz="2400" dirty="0" err="1" smtClean="0">
                <a:latin typeface="Kruti Dev 016" pitchFamily="2" charset="0"/>
              </a:rPr>
              <a:t>NksVs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cPps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nw</a:t>
            </a:r>
            <a:r>
              <a:rPr lang="en-US" sz="2400" dirty="0" smtClean="0">
                <a:latin typeface="Kruti Dev 016" pitchFamily="2" charset="0"/>
              </a:rPr>
              <a:t>/k </a:t>
            </a:r>
            <a:r>
              <a:rPr lang="en-US" sz="2400" dirty="0" err="1" smtClean="0">
                <a:latin typeface="Kruti Dev 016" pitchFamily="2" charset="0"/>
              </a:rPr>
              <a:t>fiyk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jgh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gSa</a:t>
            </a:r>
            <a:r>
              <a:rPr lang="en-US" sz="2400" dirty="0" smtClean="0">
                <a:latin typeface="Kruti Dev 016" pitchFamily="2" charset="0"/>
              </a:rPr>
              <a:t>\</a:t>
            </a:r>
          </a:p>
          <a:p>
            <a:pPr marL="684213" lvl="4" indent="-342900">
              <a:buSzPct val="80000"/>
              <a:buNone/>
            </a:pPr>
            <a:r>
              <a:rPr lang="en-US" sz="2400" dirty="0" smtClean="0">
                <a:latin typeface="Kruti Dev 016" pitchFamily="2" charset="0"/>
              </a:rPr>
              <a:t>   ;</a:t>
            </a:r>
            <a:r>
              <a:rPr lang="en-US" sz="2400" dirty="0" err="1" smtClean="0">
                <a:latin typeface="Kruti Dev 016" pitchFamily="2" charset="0"/>
              </a:rPr>
              <a:t>fn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</a:t>
            </a:r>
            <a:r>
              <a:rPr lang="en-US" sz="2400" dirty="0" smtClean="0">
                <a:latin typeface="Kruti Dev 016" pitchFamily="2" charset="0"/>
              </a:rPr>
              <a:t>¡] </a:t>
            </a:r>
            <a:r>
              <a:rPr lang="en-US" sz="2400" dirty="0" err="1" smtClean="0">
                <a:latin typeface="Kruti Dev 016" pitchFamily="2" charset="0"/>
              </a:rPr>
              <a:t>rks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eq¡g</a:t>
            </a:r>
            <a:r>
              <a:rPr lang="en-US" sz="2400" dirty="0" smtClean="0">
                <a:latin typeface="Kruti Dev 016" pitchFamily="2" charset="0"/>
              </a:rPr>
              <a:t> ls [</a:t>
            </a:r>
            <a:r>
              <a:rPr lang="en-US" sz="2400" dirty="0" err="1" smtClean="0">
                <a:latin typeface="Kruti Dev 016" pitchFamily="2" charset="0"/>
              </a:rPr>
              <a:t>kkus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okyh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xksyh</a:t>
            </a:r>
            <a:r>
              <a:rPr lang="en-US" sz="2400" dirty="0" smtClean="0">
                <a:latin typeface="Kruti Dev 016" pitchFamily="2" charset="0"/>
              </a:rPr>
              <a:t> dh </a:t>
            </a:r>
            <a:r>
              <a:rPr lang="en-US" sz="2400" dirty="0" err="1" smtClean="0">
                <a:latin typeface="Kruti Dev 016" pitchFamily="2" charset="0"/>
              </a:rPr>
              <a:t>ppkZ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Kruti Dev 016" pitchFamily="2" charset="0"/>
              </a:rPr>
              <a:t>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endParaRPr lang="en-US" sz="2400" dirty="0" smtClean="0">
              <a:latin typeface="Kruti Dev 016" pitchFamily="2" charset="0"/>
            </a:endParaRPr>
          </a:p>
          <a:p>
            <a:pPr marL="684213" lvl="4" indent="-342900">
              <a:buSzPct val="80000"/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Kruti Dev 016" pitchFamily="2" charset="0"/>
              </a:rPr>
              <a:t>D;k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vkids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lkFkh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daMkse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iz;ksx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djsaxs</a:t>
            </a:r>
            <a:r>
              <a:rPr lang="en-US" sz="2400" dirty="0" smtClean="0">
                <a:latin typeface="Kruti Dev 016" pitchFamily="2" charset="0"/>
              </a:rPr>
              <a:t>\</a:t>
            </a:r>
          </a:p>
          <a:p>
            <a:pPr marL="684213" lvl="4" indent="-342900">
              <a:buSzPct val="80000"/>
              <a:buNone/>
            </a:pPr>
            <a:r>
              <a:rPr lang="en-US" sz="2400" dirty="0" smtClean="0">
                <a:latin typeface="Kruti Dev 016" pitchFamily="2" charset="0"/>
              </a:rPr>
              <a:t>   ;</a:t>
            </a:r>
            <a:r>
              <a:rPr lang="en-US" sz="2400" dirty="0" err="1" smtClean="0">
                <a:latin typeface="Kruti Dev 016" pitchFamily="2" charset="0"/>
              </a:rPr>
              <a:t>fn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</a:t>
            </a:r>
            <a:r>
              <a:rPr lang="en-US" sz="2400" dirty="0" smtClean="0">
                <a:latin typeface="Kruti Dev 016" pitchFamily="2" charset="0"/>
              </a:rPr>
              <a:t>¡] </a:t>
            </a:r>
            <a:r>
              <a:rPr lang="en-US" sz="2400" dirty="0" err="1" smtClean="0">
                <a:latin typeface="Kruti Dev 016" pitchFamily="2" charset="0"/>
              </a:rPr>
              <a:t>rks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daMkse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 smtClean="0">
                <a:latin typeface="Kruti Dev 016" pitchFamily="2" charset="0"/>
              </a:rPr>
              <a:t>ckjs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ppkZ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efgyk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dk</a:t>
            </a:r>
            <a:r>
              <a:rPr lang="en-US" sz="2400" dirty="0" smtClean="0">
                <a:latin typeface="Kruti Dev 016" pitchFamily="2" charset="0"/>
              </a:rPr>
              <a:t> ,</a:t>
            </a:r>
            <a:r>
              <a:rPr lang="en-US" sz="2400" dirty="0" err="1" smtClean="0">
                <a:latin typeface="Kruti Dev 016" pitchFamily="2" charset="0"/>
              </a:rPr>
              <a:t>lVhvkbZ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,</a:t>
            </a:r>
            <a:r>
              <a:rPr lang="en-US" sz="2400" dirty="0" err="1" smtClean="0">
                <a:latin typeface="Kruti Dev 016" pitchFamily="2" charset="0"/>
              </a:rPr>
              <a:t>pvkbZoh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laØe.k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 smtClean="0">
                <a:latin typeface="Kruti Dev 016" pitchFamily="2" charset="0"/>
              </a:rPr>
              <a:t>tksf</a:t>
            </a:r>
            <a:r>
              <a:rPr lang="en-US" sz="2400" dirty="0" smtClean="0">
                <a:latin typeface="Kruti Dev 016" pitchFamily="2" charset="0"/>
              </a:rPr>
              <a:t>[k++e </a:t>
            </a:r>
            <a:r>
              <a:rPr lang="en-US" sz="2400" dirty="0" err="1" smtClean="0">
                <a:latin typeface="Kruti Dev 016" pitchFamily="2" charset="0"/>
              </a:rPr>
              <a:t>dk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vkdyu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crk;s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fd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dsoy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dUMkse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 smtClean="0">
                <a:latin typeface="Kruti Dev 016" pitchFamily="2" charset="0"/>
              </a:rPr>
              <a:t>bLrseky</a:t>
            </a:r>
            <a:r>
              <a:rPr lang="en-US" sz="2400" dirty="0" smtClean="0">
                <a:latin typeface="Kruti Dev 016" pitchFamily="2" charset="0"/>
              </a:rPr>
              <a:t> ls </a:t>
            </a:r>
            <a:r>
              <a:rPr lang="en-US" sz="2400" dirty="0" err="1" smtClean="0">
                <a:latin typeface="Kruti Dev 016" pitchFamily="2" charset="0"/>
              </a:rPr>
              <a:t>gh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laØe.k</a:t>
            </a:r>
            <a:r>
              <a:rPr lang="en-US" sz="2400" dirty="0" smtClean="0">
                <a:latin typeface="Kruti Dev 016" pitchFamily="2" charset="0"/>
              </a:rPr>
              <a:t> ls </a:t>
            </a:r>
            <a:r>
              <a:rPr lang="en-US" sz="2400" dirty="0" err="1" smtClean="0">
                <a:latin typeface="Kruti Dev 016" pitchFamily="2" charset="0"/>
              </a:rPr>
              <a:t>cpk</a:t>
            </a:r>
            <a:r>
              <a:rPr lang="en-US" sz="2400" dirty="0" smtClean="0">
                <a:latin typeface="Kruti Dev 016" pitchFamily="2" charset="0"/>
              </a:rPr>
              <a:t> 	 </a:t>
            </a:r>
            <a:r>
              <a:rPr lang="en-US" sz="2400" dirty="0" err="1" smtClean="0">
                <a:latin typeface="Kruti Dev 016" pitchFamily="2" charset="0"/>
              </a:rPr>
              <a:t>tk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ldrk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</a:t>
            </a:r>
            <a:endParaRPr lang="en-US" sz="2400" dirty="0">
              <a:latin typeface="Kruti Dev 016" pitchFamily="2" charset="0"/>
            </a:endParaRPr>
          </a:p>
          <a:p>
            <a:pPr marL="684213" lvl="4" indent="-342900">
              <a:buSzPct val="80000"/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Kruti Dev 016" pitchFamily="2" charset="0"/>
              </a:rPr>
              <a:t>D;k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vkidks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igys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fdlh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xHkZfujks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kd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 smtClean="0">
                <a:latin typeface="Kruti Dev 016" pitchFamily="2" charset="0"/>
              </a:rPr>
              <a:t>mi;ksx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ijs’kkuh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gqbZ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</a:t>
            </a:r>
            <a:r>
              <a:rPr lang="en-US" sz="2400" dirty="0" smtClean="0">
                <a:latin typeface="Kruti Dev 016" pitchFamily="2" charset="0"/>
              </a:rPr>
              <a:t>\</a:t>
            </a:r>
          </a:p>
          <a:p>
            <a:pPr marL="684213" lvl="4" indent="-342900">
              <a:buSzPct val="80000"/>
              <a:buNone/>
            </a:pPr>
            <a:r>
              <a:rPr lang="en-US" sz="2400" dirty="0" smtClean="0">
                <a:latin typeface="Kruti Dev 016" pitchFamily="2" charset="0"/>
              </a:rPr>
              <a:t>   ;</a:t>
            </a:r>
            <a:r>
              <a:rPr lang="en-US" sz="2400" dirty="0" err="1" smtClean="0">
                <a:latin typeface="Kruti Dev 016" pitchFamily="2" charset="0"/>
              </a:rPr>
              <a:t>fn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</a:t>
            </a:r>
            <a:r>
              <a:rPr lang="en-US" sz="2400" dirty="0" smtClean="0">
                <a:latin typeface="Kruti Dev 016" pitchFamily="2" charset="0"/>
              </a:rPr>
              <a:t>¡] </a:t>
            </a:r>
            <a:r>
              <a:rPr lang="en-US" sz="2400" dirty="0" err="1" smtClean="0">
                <a:latin typeface="Kruti Dev 016" pitchFamily="2" charset="0"/>
              </a:rPr>
              <a:t>rks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iwNsa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fdl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lsA</a:t>
            </a:r>
            <a:r>
              <a:rPr lang="en-US" sz="2400" dirty="0" smtClean="0">
                <a:latin typeface="Kruti Dev 016" pitchFamily="2" charset="0"/>
              </a:rPr>
              <a:t> ;fn </a:t>
            </a:r>
            <a:r>
              <a:rPr lang="en-US" sz="2400" dirty="0" err="1" smtClean="0">
                <a:latin typeface="Kruti Dev 016" pitchFamily="2" charset="0"/>
              </a:rPr>
              <a:t>ijs’kkuh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 smtClean="0">
                <a:latin typeface="Kruti Dev 016" pitchFamily="2" charset="0"/>
              </a:rPr>
              <a:t>dkj.k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Fkh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rks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lk</a:t>
            </a:r>
            <a:r>
              <a:rPr lang="en-US" sz="2400" dirty="0" smtClean="0">
                <a:latin typeface="Kruti Dev 016" pitchFamily="2" charset="0"/>
              </a:rPr>
              <a:t>/</a:t>
            </a:r>
            <a:r>
              <a:rPr lang="en-US" sz="2400" dirty="0" err="1" smtClean="0">
                <a:latin typeface="Kruti Dev 016" pitchFamily="2" charset="0"/>
              </a:rPr>
              <a:t>ku</a:t>
            </a:r>
            <a:r>
              <a:rPr lang="en-US" sz="2400" dirty="0" smtClean="0">
                <a:latin typeface="Kruti Dev 016" pitchFamily="2" charset="0"/>
              </a:rPr>
              <a:t> dh </a:t>
            </a:r>
            <a:r>
              <a:rPr lang="en-US" sz="2400" dirty="0" err="1" smtClean="0">
                <a:latin typeface="Kruti Dev 016" pitchFamily="2" charset="0"/>
              </a:rPr>
              <a:t>ppkZ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Kruti Dev 016" pitchFamily="2" charset="0"/>
              </a:rPr>
              <a:t>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</a:t>
            </a:r>
            <a:endParaRPr lang="en-US" sz="2400" dirty="0">
              <a:latin typeface="Kruti Dev 016" pitchFamily="2" charset="0"/>
            </a:endParaRPr>
          </a:p>
          <a:p>
            <a:pPr marL="686689" lvl="4" indent="0">
              <a:buNone/>
            </a:pPr>
            <a:endParaRPr lang="en-US" sz="2200" dirty="0"/>
          </a:p>
          <a:p>
            <a:pPr marL="686689" lvl="4" indent="0">
              <a:buNone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Kruti Dev 016" pitchFamily="2" charset="0"/>
              </a:rPr>
              <a:t>cSysaLV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dkmalsfyax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LVªSVth</a:t>
            </a:r>
            <a:r>
              <a:rPr lang="en-US" sz="4000" dirty="0" smtClean="0">
                <a:latin typeface="Kruti Dev 016" pitchFamily="2" charset="0"/>
              </a:rPr>
              <a:t> ¼chlh,l½&amp;igyh </a:t>
            </a:r>
            <a:r>
              <a:rPr lang="en-US" sz="4000" dirty="0" err="1" smtClean="0">
                <a:latin typeface="Kruti Dev 016" pitchFamily="2" charset="0"/>
              </a:rPr>
              <a:t>voLFkk</a:t>
            </a:r>
            <a:r>
              <a:rPr lang="en-US" sz="4000" dirty="0" smtClean="0">
                <a:latin typeface="Kruti Dev 016" pitchFamily="2" charset="0"/>
              </a:rPr>
              <a:t> ¼Øe’k%½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172200"/>
            <a:ext cx="6858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Kruti Dev 016" pitchFamily="2" charset="0"/>
              </a:rPr>
              <a:t>bl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j.kuhfr</a:t>
            </a:r>
            <a:r>
              <a:rPr lang="en-US" sz="2400" b="1" dirty="0" smtClean="0">
                <a:latin typeface="Kruti Dev 016" pitchFamily="2" charset="0"/>
              </a:rPr>
              <a:t> ls </a:t>
            </a:r>
            <a:r>
              <a:rPr lang="en-US" sz="2400" b="1" dirty="0" err="1" smtClean="0">
                <a:latin typeface="Kruti Dev 016" pitchFamily="2" charset="0"/>
              </a:rPr>
              <a:t>ykHkkFkhZ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dks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viuh</a:t>
            </a:r>
            <a:r>
              <a:rPr lang="en-US" sz="2400" b="1" dirty="0" smtClean="0">
                <a:latin typeface="Kruti Dev 016" pitchFamily="2" charset="0"/>
              </a:rPr>
              <a:t> t+:</a:t>
            </a:r>
            <a:r>
              <a:rPr lang="en-US" sz="2400" b="1" dirty="0" err="1" smtClean="0">
                <a:latin typeface="Kruti Dev 016" pitchFamily="2" charset="0"/>
              </a:rPr>
              <a:t>jr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vuqlkj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lk</a:t>
            </a:r>
            <a:r>
              <a:rPr lang="en-US" sz="2400" b="1" dirty="0" smtClean="0">
                <a:latin typeface="Kruti Dev 016" pitchFamily="2" charset="0"/>
              </a:rPr>
              <a:t>/</a:t>
            </a:r>
            <a:r>
              <a:rPr lang="en-US" sz="2400" b="1" dirty="0" err="1" smtClean="0">
                <a:latin typeface="Kruti Dev 016" pitchFamily="2" charset="0"/>
              </a:rPr>
              <a:t>ku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pquus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esa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en~n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feysxh</a:t>
            </a:r>
            <a:endParaRPr lang="en-US" sz="2400" b="1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8448"/>
            <a:ext cx="818388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Kruti Dev 016" pitchFamily="2" charset="0"/>
              </a:rPr>
              <a:t>nwljh</a:t>
            </a:r>
            <a:r>
              <a:rPr lang="en-US" sz="32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Kruti Dev 016" pitchFamily="2" charset="0"/>
              </a:rPr>
              <a:t>voLFkk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&amp;</a:t>
            </a:r>
            <a:r>
              <a:rPr lang="en-US" sz="32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lk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ku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pquus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 dh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voLFkk</a:t>
            </a:r>
            <a:endParaRPr lang="en-US" sz="3200" dirty="0">
              <a:solidFill>
                <a:srgbClr val="FF0000"/>
              </a:solidFill>
              <a:latin typeface="Kruti Dev 016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Kruti Dev 016" pitchFamily="2" charset="0"/>
              </a:rPr>
              <a:t>pqus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x;s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lk</a:t>
            </a:r>
            <a:r>
              <a:rPr lang="en-US" sz="2800" dirty="0" smtClean="0">
                <a:latin typeface="Kruti Dev 016" pitchFamily="2" charset="0"/>
              </a:rPr>
              <a:t>/</a:t>
            </a:r>
            <a:r>
              <a:rPr lang="en-US" sz="2800" dirty="0" err="1" smtClean="0">
                <a:latin typeface="Kruti Dev 016" pitchFamily="2" charset="0"/>
              </a:rPr>
              <a:t>ku</a:t>
            </a:r>
            <a:r>
              <a:rPr lang="en-US" sz="2800" dirty="0" smtClean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foLr`r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tkudkjh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nsa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 err="1" smtClean="0">
                <a:latin typeface="Kruti Dev 016" pitchFamily="2" charset="0"/>
              </a:rPr>
              <a:t>tSls</a:t>
            </a:r>
            <a:endParaRPr lang="en-US" sz="2800" dirty="0">
              <a:latin typeface="Kruti Dev 016" pitchFamily="2" charset="0"/>
            </a:endParaRPr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lk</a:t>
            </a:r>
            <a:r>
              <a:rPr lang="en-US" sz="2800" dirty="0" smtClean="0">
                <a:latin typeface="Kruti Dev 016" pitchFamily="2" charset="0"/>
              </a:rPr>
              <a:t>/</a:t>
            </a:r>
            <a:r>
              <a:rPr lang="en-US" sz="2800" dirty="0" err="1" smtClean="0">
                <a:latin typeface="Kruti Dev 016" pitchFamily="2" charset="0"/>
              </a:rPr>
              <a:t>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dSls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dke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sz="2800" dirty="0">
              <a:latin typeface="Kruti Dev 016" pitchFamily="2" charset="0"/>
            </a:endParaRPr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Lkk</a:t>
            </a:r>
            <a:r>
              <a:rPr lang="en-US" sz="2800" dirty="0" smtClean="0">
                <a:latin typeface="Kruti Dev 016" pitchFamily="2" charset="0"/>
              </a:rPr>
              <a:t>/</a:t>
            </a:r>
            <a:r>
              <a:rPr lang="en-US" sz="2800" dirty="0" err="1" smtClean="0">
                <a:latin typeface="Kruti Dev 016" pitchFamily="2" charset="0"/>
              </a:rPr>
              <a:t>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fdruk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izHkkoh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sz="2800" dirty="0">
              <a:latin typeface="Kruti Dev 016" pitchFamily="2" charset="0"/>
            </a:endParaRPr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blds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Qk;nas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D;k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sz="2800" dirty="0">
              <a:latin typeface="Kruti Dev 016" pitchFamily="2" charset="0"/>
            </a:endParaRPr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bldk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Lruiku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izHkko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iM+rk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r>
              <a:rPr lang="en-US" sz="2800" dirty="0" smtClean="0">
                <a:latin typeface="Kruti Dev 016" pitchFamily="2" charset="0"/>
              </a:rPr>
              <a:t> ;k </a:t>
            </a:r>
            <a:r>
              <a:rPr lang="en-US" sz="2800" dirty="0" err="1" smtClean="0">
                <a:latin typeface="Kruti Dev 016" pitchFamily="2" charset="0"/>
              </a:rPr>
              <a:t>ugha</a:t>
            </a:r>
            <a:endParaRPr lang="en-US" sz="2800" dirty="0">
              <a:latin typeface="Kruti Dev 016" pitchFamily="2" charset="0"/>
            </a:endParaRPr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D;k</a:t>
            </a:r>
            <a:r>
              <a:rPr lang="en-US" sz="2800" dirty="0" smtClean="0">
                <a:latin typeface="Kruti Dev 016" pitchFamily="2" charset="0"/>
              </a:rPr>
              <a:t> ;g ;</a:t>
            </a:r>
            <a:r>
              <a:rPr lang="en-US" sz="2800" dirty="0" err="1" smtClean="0">
                <a:latin typeface="Kruti Dev 016" pitchFamily="2" charset="0"/>
              </a:rPr>
              <a:t>kSu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tfur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jksaxksa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cpkrk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sz="2800" dirty="0">
              <a:latin typeface="Kruti Dev 016" pitchFamily="2" charset="0"/>
            </a:endParaRPr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mlds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lkekU</a:t>
            </a:r>
            <a:r>
              <a:rPr lang="en-US" sz="2800" dirty="0" smtClean="0">
                <a:latin typeface="Kruti Dev 016" pitchFamily="2" charset="0"/>
              </a:rPr>
              <a:t>; </a:t>
            </a:r>
            <a:r>
              <a:rPr lang="en-US" sz="2800" dirty="0" err="1" smtClean="0">
                <a:latin typeface="Kruti Dev 016" pitchFamily="2" charset="0"/>
              </a:rPr>
              <a:t>nq”izHkko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mudk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bykt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D;k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sz="2800" dirty="0"/>
          </a:p>
          <a:p>
            <a:pPr marL="336550" indent="-336550"/>
            <a:r>
              <a:rPr lang="en-US" sz="2800" dirty="0" err="1" smtClean="0">
                <a:latin typeface="Kruti Dev 016" pitchFamily="2" charset="0"/>
              </a:rPr>
              <a:t>Qksyksvi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fy</a:t>
            </a:r>
            <a:r>
              <a:rPr lang="en-US" sz="2800" dirty="0" smtClean="0">
                <a:latin typeface="Kruti Dev 016" pitchFamily="2" charset="0"/>
              </a:rPr>
              <a:t>, dc </a:t>
            </a:r>
            <a:r>
              <a:rPr lang="en-US" sz="2800" dirty="0" err="1" smtClean="0">
                <a:latin typeface="Kruti Dev 016" pitchFamily="2" charset="0"/>
              </a:rPr>
              <a:t>vkuk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gSa</a:t>
            </a:r>
            <a:endParaRPr lang="en-US" sz="28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19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cSysaLV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dkmalsfyax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LVªSVth</a:t>
            </a:r>
            <a:r>
              <a:rPr lang="en-US" sz="4400" dirty="0" smtClean="0">
                <a:latin typeface="Kruti Dev 016" pitchFamily="2" charset="0"/>
              </a:rPr>
              <a:t> ¼chlh,l½&amp;nwljh </a:t>
            </a:r>
            <a:r>
              <a:rPr lang="en-US" sz="4400" dirty="0" err="1" smtClean="0">
                <a:latin typeface="Kruti Dev 016" pitchFamily="2" charset="0"/>
              </a:rPr>
              <a:t>voLFkk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77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8448"/>
            <a:ext cx="8107680" cy="304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Kruti Dev 016" pitchFamily="2" charset="0"/>
              </a:rPr>
              <a:t>rhljh</a:t>
            </a:r>
            <a:r>
              <a:rPr lang="en-US" sz="32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Kruti Dev 016" pitchFamily="2" charset="0"/>
              </a:rPr>
              <a:t>voLFkk</a:t>
            </a:r>
            <a:r>
              <a:rPr lang="en-US" sz="3200" dirty="0" smtClean="0">
                <a:solidFill>
                  <a:srgbClr val="FF0000"/>
                </a:solidFill>
                <a:latin typeface="Kruti Dev 016" pitchFamily="2" charset="0"/>
              </a:rPr>
              <a:t>&amp;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lk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ku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pquko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 ds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ckn</a:t>
            </a:r>
            <a:r>
              <a:rPr lang="en-US" sz="3200" dirty="0">
                <a:solidFill>
                  <a:srgbClr val="FF0000"/>
                </a:solidFill>
                <a:latin typeface="Kruti Dev 016" pitchFamily="2" charset="0"/>
              </a:rPr>
              <a:t> dh </a:t>
            </a:r>
            <a:r>
              <a:rPr lang="en-US" sz="3200" dirty="0" err="1">
                <a:solidFill>
                  <a:srgbClr val="FF0000"/>
                </a:solidFill>
                <a:latin typeface="Kruti Dev 016" pitchFamily="2" charset="0"/>
              </a:rPr>
              <a:t>voLFkk</a:t>
            </a:r>
            <a:endParaRPr lang="en-US" sz="3200" dirty="0">
              <a:solidFill>
                <a:srgbClr val="FF0000"/>
              </a:solidFill>
              <a:latin typeface="Kruti Dev 016" pitchFamily="2" charset="0"/>
            </a:endParaRP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Ekfgyk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pqus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x;s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lk</a:t>
            </a:r>
            <a:r>
              <a:rPr lang="en-US" sz="3200" dirty="0" smtClean="0">
                <a:latin typeface="Kruti Dev 016" pitchFamily="2" charset="0"/>
              </a:rPr>
              <a:t>/</a:t>
            </a:r>
            <a:r>
              <a:rPr lang="en-US" sz="3200" dirty="0" err="1" smtClean="0">
                <a:latin typeface="Kruti Dev 016" pitchFamily="2" charset="0"/>
              </a:rPr>
              <a:t>ku</a:t>
            </a:r>
            <a:r>
              <a:rPr lang="en-US" sz="3200" dirty="0" smtClean="0">
                <a:latin typeface="Kruti Dev 016" pitchFamily="2" charset="0"/>
              </a:rPr>
              <a:t> dh </a:t>
            </a:r>
            <a:r>
              <a:rPr lang="en-US" sz="3200" dirty="0" err="1" smtClean="0">
                <a:latin typeface="Kruti Dev 016" pitchFamily="2" charset="0"/>
              </a:rPr>
              <a:t>eq</a:t>
            </a:r>
            <a:r>
              <a:rPr lang="en-US" sz="3200" dirty="0" smtClean="0">
                <a:latin typeface="Kruti Dev 016" pitchFamily="2" charset="0"/>
              </a:rPr>
              <a:t>[; </a:t>
            </a:r>
            <a:r>
              <a:rPr lang="en-US" sz="3200" dirty="0" err="1" smtClean="0">
                <a:latin typeface="Kruti Dev 016" pitchFamily="2" charset="0"/>
              </a:rPr>
              <a:t>ckrsa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nksgjkus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fy</a:t>
            </a:r>
            <a:r>
              <a:rPr lang="en-US" sz="3200" dirty="0" smtClean="0">
                <a:latin typeface="Kruti Dev 016" pitchFamily="2" charset="0"/>
              </a:rPr>
              <a:t>, </a:t>
            </a:r>
            <a:r>
              <a:rPr lang="en-US" sz="3200" dirty="0" err="1" smtClean="0">
                <a:latin typeface="Kruti Dev 016" pitchFamily="2" charset="0"/>
              </a:rPr>
              <a:t>dgsa</a:t>
            </a:r>
            <a:endParaRPr lang="en-US" sz="3200" dirty="0">
              <a:latin typeface="Kruti Dev 016" pitchFamily="2" charset="0"/>
            </a:endParaRP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mlds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iz’uksa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vkSj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ftKklk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nwj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djsa</a:t>
            </a:r>
            <a:endParaRPr lang="en-US" sz="3200" dirty="0">
              <a:latin typeface="Kruti Dev 016" pitchFamily="2" charset="0"/>
            </a:endParaRP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QkWayksvi</a:t>
            </a:r>
            <a:r>
              <a:rPr lang="en-US" sz="3200" dirty="0" smtClean="0">
                <a:latin typeface="Kruti Dev 016" pitchFamily="2" charset="0"/>
              </a:rPr>
              <a:t> dh </a:t>
            </a:r>
            <a:r>
              <a:rPr lang="en-US" sz="3200" dirty="0" err="1" smtClean="0">
                <a:latin typeface="Kruti Dev 016" pitchFamily="2" charset="0"/>
              </a:rPr>
              <a:t>frfFk</a:t>
            </a:r>
            <a:r>
              <a:rPr lang="en-US" sz="3200" dirty="0" smtClean="0">
                <a:latin typeface="Kruti Dev 016" pitchFamily="2" charset="0"/>
              </a:rPr>
              <a:t> fu/</a:t>
            </a:r>
            <a:r>
              <a:rPr lang="en-US" sz="3200" dirty="0" err="1" smtClean="0">
                <a:latin typeface="Kruti Dev 016" pitchFamily="2" charset="0"/>
              </a:rPr>
              <a:t>kkZfjr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djsa</a:t>
            </a:r>
            <a:endParaRPr lang="en-US" sz="3200" dirty="0">
              <a:latin typeface="Kruti Dev 016" pitchFamily="2" charset="0"/>
            </a:endParaRP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Tk:jh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tkudkjh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fjdkMZ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djsa</a:t>
            </a:r>
            <a:endParaRPr lang="en-US" sz="32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cSysaLV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dkmalsfyax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LVªSVth</a:t>
            </a:r>
            <a:r>
              <a:rPr lang="en-US" sz="4400" dirty="0" smtClean="0">
                <a:latin typeface="Kruti Dev 016" pitchFamily="2" charset="0"/>
              </a:rPr>
              <a:t> ¼chlh,l½&amp;rhljh </a:t>
            </a:r>
            <a:r>
              <a:rPr lang="en-US" sz="4400" dirty="0" err="1" smtClean="0">
                <a:latin typeface="Kruti Dev 016" pitchFamily="2" charset="0"/>
              </a:rPr>
              <a:t>voLFkk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9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686800" cy="4937760"/>
          </a:xfrm>
        </p:spPr>
        <p:txBody>
          <a:bodyPr>
            <a:noAutofit/>
          </a:bodyPr>
          <a:lstStyle/>
          <a:p>
            <a:pPr marL="227013" indent="-227013"/>
            <a:r>
              <a:rPr lang="en-US" sz="2600" dirty="0" smtClean="0">
                <a:latin typeface="Kruti Dev 016" pitchFamily="2" charset="0"/>
              </a:rPr>
              <a:t>,</a:t>
            </a:r>
            <a:r>
              <a:rPr lang="en-US" sz="2600" dirty="0" err="1">
                <a:latin typeface="Kruti Dev 016" pitchFamily="2" charset="0"/>
              </a:rPr>
              <a:t>dkUrrk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cuk</a:t>
            </a:r>
            <a:r>
              <a:rPr lang="en-US" sz="2600" dirty="0">
                <a:latin typeface="Kruti Dev 016" pitchFamily="2" charset="0"/>
              </a:rPr>
              <a:t>, j[</a:t>
            </a:r>
            <a:r>
              <a:rPr lang="en-US" sz="2600" dirty="0" err="1">
                <a:latin typeface="Kruti Dev 016" pitchFamily="2" charset="0"/>
              </a:rPr>
              <a:t>ksa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xkssiuh;rk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lqfuf'pr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djsa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viuh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ekU;rkvksa</a:t>
            </a:r>
            <a:r>
              <a:rPr lang="en-US" sz="2600" dirty="0">
                <a:latin typeface="Kruti Dev 016" pitchFamily="2" charset="0"/>
              </a:rPr>
              <a:t> ,</a:t>
            </a:r>
            <a:r>
              <a:rPr lang="en-US" sz="2600" dirty="0" err="1">
                <a:latin typeface="Kruti Dev 016" pitchFamily="2" charset="0"/>
              </a:rPr>
              <a:t>oa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O;fDrxr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fopkjksa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DykbaV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ij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smtClean="0">
                <a:latin typeface="Kruti Dev 016" pitchFamily="2" charset="0"/>
              </a:rPr>
              <a:t>u </a:t>
            </a:r>
            <a:r>
              <a:rPr lang="en-US" sz="2600" dirty="0" err="1" smtClean="0">
                <a:latin typeface="Kruti Dev 016" pitchFamily="2" charset="0"/>
              </a:rPr>
              <a:t>Fkksisa</a:t>
            </a:r>
            <a:r>
              <a:rPr lang="en-US" sz="2600" dirty="0" smtClean="0">
                <a:latin typeface="Kruti Dev 016" pitchFamily="2" charset="0"/>
              </a:rPr>
              <a:t>  </a:t>
            </a:r>
            <a:endParaRPr lang="en-US" sz="2600" dirty="0">
              <a:latin typeface="Kruti Dev 016" pitchFamily="2" charset="0"/>
            </a:endParaRP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ljy</a:t>
            </a:r>
            <a:r>
              <a:rPr lang="en-US" sz="2600" dirty="0">
                <a:latin typeface="Kruti Dev 016" pitchFamily="2" charset="0"/>
              </a:rPr>
              <a:t>] </a:t>
            </a:r>
            <a:r>
              <a:rPr lang="en-US" sz="2600" dirty="0" err="1" smtClean="0">
                <a:latin typeface="Kruti Dev 016" pitchFamily="2" charset="0"/>
              </a:rPr>
              <a:t>lkaL</a:t>
            </a:r>
            <a:r>
              <a:rPr lang="en-US" sz="2600" dirty="0" err="1" smtClean="0">
                <a:latin typeface="Kruti Dev 016"/>
              </a:rPr>
              <a:t>Ñ</a:t>
            </a:r>
            <a:r>
              <a:rPr lang="en-US" sz="2600" dirty="0" err="1" smtClean="0">
                <a:latin typeface="Kruti Dev 016" pitchFamily="2" charset="0"/>
              </a:rPr>
              <a:t>frd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>
                <a:latin typeface="Kruti Dev 016" pitchFamily="2" charset="0"/>
              </a:rPr>
              <a:t>:</a:t>
            </a:r>
            <a:r>
              <a:rPr lang="en-US" sz="2600" dirty="0" err="1">
                <a:latin typeface="Kruti Dev 016" pitchFamily="2" charset="0"/>
              </a:rPr>
              <a:t>i</a:t>
            </a:r>
            <a:r>
              <a:rPr lang="en-US" sz="2600" dirty="0">
                <a:latin typeface="Kruti Dev 016" pitchFamily="2" charset="0"/>
              </a:rPr>
              <a:t> ls </a:t>
            </a:r>
            <a:r>
              <a:rPr lang="en-US" sz="2600" dirty="0" err="1">
                <a:latin typeface="Kruti Dev 016" pitchFamily="2" charset="0"/>
              </a:rPr>
              <a:t>lgh</a:t>
            </a:r>
            <a:r>
              <a:rPr lang="en-US" sz="2600" dirty="0">
                <a:latin typeface="Kruti Dev 016" pitchFamily="2" charset="0"/>
              </a:rPr>
              <a:t> ,</a:t>
            </a:r>
            <a:r>
              <a:rPr lang="en-US" sz="2600" dirty="0" err="1">
                <a:latin typeface="Kruti Dev 016" pitchFamily="2" charset="0"/>
              </a:rPr>
              <a:t>oa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ljyrk</a:t>
            </a:r>
            <a:r>
              <a:rPr lang="en-US" sz="2600" dirty="0">
                <a:latin typeface="Kruti Dev 016" pitchFamily="2" charset="0"/>
              </a:rPr>
              <a:t> ls le&gt; </a:t>
            </a:r>
            <a:r>
              <a:rPr lang="en-US" sz="2600" dirty="0" err="1">
                <a:latin typeface="Kruti Dev 016" pitchFamily="2" charset="0"/>
              </a:rPr>
              <a:t>esa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vkus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okyh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Hkk"kk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iz;ksx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djsa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vPNs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vUrj&amp;O;SfDrd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okrkZyki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>
                <a:latin typeface="Kruti Dev 016" pitchFamily="2" charset="0"/>
              </a:rPr>
              <a:t>ds </a:t>
            </a:r>
            <a:r>
              <a:rPr lang="en-US" sz="2600" dirty="0" err="1" smtClean="0">
                <a:latin typeface="Kruti Dev 016" pitchFamily="2" charset="0"/>
              </a:rPr>
              <a:t>dkS'ky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iz;ksx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djsa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eq</a:t>
            </a:r>
            <a:r>
              <a:rPr lang="en-US" sz="2600" dirty="0">
                <a:latin typeface="Kruti Dev 016" pitchFamily="2" charset="0"/>
              </a:rPr>
              <a:t>[; </a:t>
            </a:r>
            <a:r>
              <a:rPr lang="en-US" sz="2600" dirty="0" err="1">
                <a:latin typeface="Kruti Dev 016" pitchFamily="2" charset="0"/>
              </a:rPr>
              <a:t>lans'kksa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nsus</a:t>
            </a:r>
            <a:r>
              <a:rPr lang="en-US" sz="2600" dirty="0">
                <a:latin typeface="Kruti Dev 016" pitchFamily="2" charset="0"/>
              </a:rPr>
              <a:t> ds </a:t>
            </a:r>
            <a:r>
              <a:rPr lang="en-US" sz="2600" dirty="0" err="1">
                <a:latin typeface="Kruti Dev 016" pitchFamily="2" charset="0"/>
              </a:rPr>
              <a:t>fy</a:t>
            </a:r>
            <a:r>
              <a:rPr lang="en-US" sz="2600" dirty="0">
                <a:latin typeface="Kruti Dev 016" pitchFamily="2" charset="0"/>
              </a:rPr>
              <a:t>, de] </a:t>
            </a:r>
            <a:r>
              <a:rPr lang="en-US" sz="2600" dirty="0" err="1">
                <a:latin typeface="Kruti Dev 016" pitchFamily="2" charset="0"/>
              </a:rPr>
              <a:t>ljy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vkSj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fof'k"V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tkudkjh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nsa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DykbaV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iz'u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iwNus</a:t>
            </a:r>
            <a:r>
              <a:rPr lang="en-US" sz="2600" dirty="0">
                <a:latin typeface="Kruti Dev 016" pitchFamily="2" charset="0"/>
              </a:rPr>
              <a:t> ,</a:t>
            </a:r>
            <a:r>
              <a:rPr lang="en-US" sz="2600" dirty="0" err="1">
                <a:latin typeface="Kruti Dev 016" pitchFamily="2" charset="0"/>
              </a:rPr>
              <a:t>oa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viuh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fpark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O;Dr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djus</a:t>
            </a:r>
            <a:r>
              <a:rPr lang="en-US" sz="2600" dirty="0">
                <a:latin typeface="Kruti Dev 016" pitchFamily="2" charset="0"/>
              </a:rPr>
              <a:t> ds </a:t>
            </a:r>
            <a:r>
              <a:rPr lang="en-US" sz="2600" dirty="0" err="1">
                <a:latin typeface="Kruti Dev 016" pitchFamily="2" charset="0"/>
              </a:rPr>
              <a:t>fy</a:t>
            </a:r>
            <a:r>
              <a:rPr lang="en-US" sz="2600" dirty="0">
                <a:latin typeface="Kruti Dev 016" pitchFamily="2" charset="0"/>
              </a:rPr>
              <a:t>, </a:t>
            </a:r>
            <a:r>
              <a:rPr lang="en-US" sz="2600" dirty="0" err="1">
                <a:latin typeface="Kruti Dev 016" pitchFamily="2" charset="0"/>
              </a:rPr>
              <a:t>izsfjr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djsa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vkWfM;ks&amp;foTk+qvy</a:t>
            </a:r>
            <a:r>
              <a:rPr lang="en-US" sz="2600" dirty="0" smtClean="0">
                <a:latin typeface="Kruti Dev 016" pitchFamily="2" charset="0"/>
              </a:rPr>
              <a:t> ,M] </a:t>
            </a:r>
            <a:r>
              <a:rPr lang="en-US" sz="2600" dirty="0" err="1">
                <a:latin typeface="Kruti Dev 016" pitchFamily="2" charset="0"/>
              </a:rPr>
              <a:t>ekWMy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vkSj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ifjokj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fu;kstu</a:t>
            </a:r>
            <a:r>
              <a:rPr lang="en-US" sz="2600" dirty="0">
                <a:latin typeface="Kruti Dev 016" pitchFamily="2" charset="0"/>
              </a:rPr>
              <a:t> ds </a:t>
            </a:r>
            <a:r>
              <a:rPr lang="en-US" sz="2600" dirty="0" err="1">
                <a:latin typeface="Kruti Dev 016" pitchFamily="2" charset="0"/>
              </a:rPr>
              <a:t>fof</a:t>
            </a:r>
            <a:r>
              <a:rPr lang="en-US" sz="2600" dirty="0">
                <a:latin typeface="Kruti Dev 016" pitchFamily="2" charset="0"/>
              </a:rPr>
              <a:t>/</a:t>
            </a:r>
            <a:r>
              <a:rPr lang="en-US" sz="2600" dirty="0" err="1">
                <a:latin typeface="Kruti Dev 016" pitchFamily="2" charset="0"/>
              </a:rPr>
              <a:t>k;ksa</a:t>
            </a:r>
            <a:r>
              <a:rPr lang="en-US" sz="2600" dirty="0">
                <a:latin typeface="Kruti Dev 016" pitchFamily="2" charset="0"/>
              </a:rPr>
              <a:t> ds </a:t>
            </a:r>
            <a:r>
              <a:rPr lang="en-US" sz="2600" dirty="0" err="1">
                <a:latin typeface="Kruti Dev 016" pitchFamily="2" charset="0"/>
              </a:rPr>
              <a:t>lSEiy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iz;ksx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djsa</a:t>
            </a:r>
            <a:r>
              <a:rPr lang="en-US" sz="26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mÙkj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nsa</a:t>
            </a:r>
            <a:r>
              <a:rPr lang="en-US" sz="2600" dirty="0">
                <a:latin typeface="Kruti Dev 016" pitchFamily="2" charset="0"/>
              </a:rPr>
              <a:t>] </a:t>
            </a:r>
            <a:r>
              <a:rPr lang="en-US" sz="2600" dirty="0" err="1">
                <a:latin typeface="Kruti Dev 016" pitchFamily="2" charset="0"/>
              </a:rPr>
              <a:t>eq</a:t>
            </a:r>
            <a:r>
              <a:rPr lang="en-US" sz="2600" dirty="0">
                <a:latin typeface="Kruti Dev 016" pitchFamily="2" charset="0"/>
              </a:rPr>
              <a:t>[; </a:t>
            </a:r>
            <a:r>
              <a:rPr lang="en-US" sz="2600" dirty="0" err="1">
                <a:latin typeface="Kruti Dev 016" pitchFamily="2" charset="0"/>
              </a:rPr>
              <a:t>lans'kksa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nksgjk</a:t>
            </a:r>
            <a:r>
              <a:rPr lang="en-US" sz="2600" dirty="0">
                <a:latin typeface="Kruti Dev 016" pitchFamily="2" charset="0"/>
              </a:rPr>
              <a:t>,¡ </a:t>
            </a:r>
          </a:p>
          <a:p>
            <a:pPr marL="227013" indent="-227013"/>
            <a:r>
              <a:rPr lang="en-US" sz="2600" dirty="0" err="1" smtClean="0">
                <a:latin typeface="Kruti Dev 016" pitchFamily="2" charset="0"/>
              </a:rPr>
              <a:t>ges'kk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>
                <a:latin typeface="Kruti Dev 016" pitchFamily="2" charset="0"/>
              </a:rPr>
              <a:t>;g </a:t>
            </a:r>
            <a:r>
              <a:rPr lang="en-US" sz="2600" dirty="0" err="1">
                <a:latin typeface="Kruti Dev 016" pitchFamily="2" charset="0"/>
              </a:rPr>
              <a:t>tk¡p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ysa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fd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DykbaV</a:t>
            </a:r>
            <a:r>
              <a:rPr lang="en-US" sz="2600" dirty="0">
                <a:latin typeface="Kruti Dev 016" pitchFamily="2" charset="0"/>
              </a:rPr>
              <a:t> us </a:t>
            </a:r>
            <a:r>
              <a:rPr lang="en-US" sz="2600" dirty="0" err="1">
                <a:latin typeface="Kruti Dev 016" pitchFamily="2" charset="0"/>
              </a:rPr>
              <a:t>D;k</a:t>
            </a:r>
            <a:r>
              <a:rPr lang="en-US" sz="2600" dirty="0">
                <a:latin typeface="Kruti Dev 016" pitchFamily="2" charset="0"/>
              </a:rPr>
              <a:t> le&gt;k </a:t>
            </a:r>
            <a:r>
              <a:rPr lang="en-US" sz="2600" dirty="0" err="1">
                <a:latin typeface="Kruti Dev 016" pitchFamily="2" charset="0"/>
              </a:rPr>
              <a:t>gSA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blds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fy</a:t>
            </a:r>
            <a:r>
              <a:rPr lang="en-US" sz="2600" dirty="0">
                <a:latin typeface="Kruti Dev 016" pitchFamily="2" charset="0"/>
              </a:rPr>
              <a:t>, </a:t>
            </a:r>
            <a:r>
              <a:rPr lang="en-US" sz="2600" dirty="0" err="1">
                <a:latin typeface="Kruti Dev 016" pitchFamily="2" charset="0"/>
              </a:rPr>
              <a:t>DykbaV</a:t>
            </a:r>
            <a:r>
              <a:rPr lang="en-US" sz="2600" dirty="0">
                <a:latin typeface="Kruti Dev 016" pitchFamily="2" charset="0"/>
              </a:rPr>
              <a:t> ls </a:t>
            </a:r>
            <a:r>
              <a:rPr lang="en-US" sz="2600" dirty="0" err="1">
                <a:latin typeface="Kruti Dev 016" pitchFamily="2" charset="0"/>
              </a:rPr>
              <a:t>eq</a:t>
            </a:r>
            <a:r>
              <a:rPr lang="en-US" sz="2600" dirty="0">
                <a:latin typeface="Kruti Dev 016" pitchFamily="2" charset="0"/>
              </a:rPr>
              <a:t>[; </a:t>
            </a:r>
            <a:r>
              <a:rPr lang="en-US" sz="2600" dirty="0" err="1">
                <a:latin typeface="Kruti Dev 016" pitchFamily="2" charset="0"/>
              </a:rPr>
              <a:t>lans'kksa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>
                <a:latin typeface="Kruti Dev 016" pitchFamily="2" charset="0"/>
              </a:rPr>
              <a:t>dks</a:t>
            </a:r>
            <a:r>
              <a:rPr lang="en-US" sz="2600" dirty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nksgjkus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ds</a:t>
            </a:r>
            <a:r>
              <a:rPr lang="en-US" sz="2600" dirty="0" smtClean="0">
                <a:latin typeface="Kruti Dev 016" pitchFamily="2" charset="0"/>
              </a:rPr>
              <a:t> </a:t>
            </a:r>
            <a:r>
              <a:rPr lang="en-US" sz="2600" dirty="0" err="1" smtClean="0">
                <a:latin typeface="Kruti Dev 016" pitchFamily="2" charset="0"/>
              </a:rPr>
              <a:t>fy</a:t>
            </a:r>
            <a:r>
              <a:rPr lang="en-US" sz="2600" dirty="0" smtClean="0">
                <a:latin typeface="Kruti Dev 016" pitchFamily="2" charset="0"/>
              </a:rPr>
              <a:t>, </a:t>
            </a:r>
            <a:r>
              <a:rPr lang="en-US" sz="2600" dirty="0" err="1" smtClean="0">
                <a:latin typeface="Kruti Dev 016" pitchFamily="2" charset="0"/>
              </a:rPr>
              <a:t>dgsa</a:t>
            </a:r>
            <a:r>
              <a:rPr lang="en-US" sz="2600" dirty="0" smtClean="0">
                <a:latin typeface="Kruti Dev 016" pitchFamily="2" charset="0"/>
              </a:rPr>
              <a:t> </a:t>
            </a:r>
            <a:endParaRPr lang="en-US" sz="26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ifjokj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fu;kstu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dkmalsfyax</a:t>
            </a:r>
            <a:r>
              <a:rPr lang="en-IN" sz="4400" dirty="0" smtClean="0">
                <a:latin typeface="Kruti Dev 016" pitchFamily="2" charset="0"/>
              </a:rPr>
              <a:t> ds </a:t>
            </a:r>
            <a:r>
              <a:rPr lang="en-IN" sz="4400" dirty="0" err="1" smtClean="0">
                <a:latin typeface="Kruti Dev 016" pitchFamily="2" charset="0"/>
              </a:rPr>
              <a:t>fl</a:t>
            </a:r>
            <a:r>
              <a:rPr lang="en-IN" sz="4400" dirty="0" smtClean="0">
                <a:latin typeface="Kruti Dev 016"/>
              </a:rPr>
              <a:t>)</a:t>
            </a:r>
            <a:r>
              <a:rPr lang="en-IN" sz="4400" dirty="0" err="1" smtClean="0">
                <a:latin typeface="Kruti Dev 016"/>
              </a:rPr>
              <a:t>kar</a:t>
            </a:r>
            <a:endParaRPr lang="en-US" sz="4400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11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991600" cy="51054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ClrTx/>
              <a:buNone/>
            </a:pPr>
            <a:r>
              <a:rPr lang="en-IN" sz="2800" dirty="0" err="1">
                <a:latin typeface="Kruti Dev 016" pitchFamily="2" charset="0"/>
              </a:rPr>
              <a:t>iq</a:t>
            </a:r>
            <a:r>
              <a:rPr lang="en-IN" sz="2800" dirty="0">
                <a:latin typeface="Kruti Dev 016" pitchFamily="2" charset="0"/>
              </a:rPr>
              <a:t>:”</a:t>
            </a:r>
            <a:r>
              <a:rPr lang="en-IN" sz="2800" dirty="0" err="1">
                <a:latin typeface="Kruti Dev 016" pitchFamily="2" charset="0"/>
              </a:rPr>
              <a:t>kksa</a:t>
            </a:r>
            <a:r>
              <a:rPr lang="en-IN" sz="2800" dirty="0">
                <a:latin typeface="Kruti Dev 016" pitchFamily="2" charset="0"/>
              </a:rPr>
              <a:t> </a:t>
            </a:r>
            <a:r>
              <a:rPr lang="en-IN" sz="2800" dirty="0" err="1">
                <a:latin typeface="Kruti Dev 016" pitchFamily="2" charset="0"/>
              </a:rPr>
              <a:t>dks</a:t>
            </a:r>
            <a:r>
              <a:rPr lang="en-IN" sz="2800" dirty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ifjokj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fu;kstu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dkmalsfyax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djus</a:t>
            </a:r>
            <a:r>
              <a:rPr lang="en-US" sz="2800" dirty="0" smtClean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D;k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t+:</a:t>
            </a:r>
            <a:r>
              <a:rPr lang="en-US" sz="2800" dirty="0" err="1">
                <a:latin typeface="Kruti Dev 016" pitchFamily="2" charset="0"/>
              </a:rPr>
              <a:t>jr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 ;k </a:t>
            </a:r>
            <a:r>
              <a:rPr lang="en-US" sz="2800" dirty="0" err="1">
                <a:latin typeface="Kruti Dev 016" pitchFamily="2" charset="0"/>
              </a:rPr>
              <a:t>ifjokj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fu;kstu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dkmalsfyax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djrs</a:t>
            </a:r>
            <a:r>
              <a:rPr lang="en-US" sz="2800" dirty="0" smtClean="0">
                <a:latin typeface="Kruti Dev 016" pitchFamily="2" charset="0"/>
              </a:rPr>
              <a:t> le; </a:t>
            </a:r>
            <a:r>
              <a:rPr lang="en-US" sz="2800" dirty="0" err="1">
                <a:latin typeface="Kruti Dev 016" pitchFamily="2" charset="0"/>
              </a:rPr>
              <a:t>iq</a:t>
            </a:r>
            <a:r>
              <a:rPr lang="en-US" sz="2800" dirty="0">
                <a:latin typeface="Kruti Dev 016" pitchFamily="2" charset="0"/>
              </a:rPr>
              <a:t>:"</a:t>
            </a:r>
            <a:r>
              <a:rPr lang="en-US" sz="2800" dirty="0" err="1">
                <a:latin typeface="Kruti Dev 016" pitchFamily="2" charset="0"/>
              </a:rPr>
              <a:t>kksa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'</a:t>
            </a:r>
            <a:r>
              <a:rPr lang="en-US" sz="2800" dirty="0" err="1">
                <a:latin typeface="Kruti Dev 016" pitchFamily="2" charset="0"/>
              </a:rPr>
              <a:t>kkfey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smtClean="0">
                <a:latin typeface="Kruti Dev 016" pitchFamily="2" charset="0"/>
              </a:rPr>
              <a:t>t</a:t>
            </a:r>
            <a:r>
              <a:rPr lang="en-US" sz="2800" dirty="0">
                <a:latin typeface="Kruti Dev 016" pitchFamily="2" charset="0"/>
              </a:rPr>
              <a:t>+:</a:t>
            </a:r>
            <a:r>
              <a:rPr lang="en-US" sz="2800" dirty="0" err="1" smtClean="0">
                <a:latin typeface="Kruti Dev 016" pitchFamily="2" charset="0"/>
              </a:rPr>
              <a:t>jr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D;ksa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 smtClean="0">
                <a:latin typeface="Kruti Dev 016" pitchFamily="2" charset="0"/>
              </a:rPr>
              <a:t>\</a:t>
            </a:r>
            <a:endParaRPr lang="en-US" sz="2800" spc="0" dirty="0" smtClean="0">
              <a:solidFill>
                <a:schemeClr val="tx1"/>
              </a:solidFill>
              <a:latin typeface="Candara (Body)"/>
              <a:cs typeface="+mn-cs"/>
            </a:endParaRPr>
          </a:p>
          <a:p>
            <a:pPr marL="227013" indent="-227013"/>
            <a:r>
              <a:rPr lang="en-US" sz="2800" dirty="0" err="1" smtClean="0">
                <a:latin typeface="Kruti Dev 016" pitchFamily="2" charset="0"/>
              </a:rPr>
              <a:t>cgqr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ifjokjksa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iq</a:t>
            </a:r>
            <a:r>
              <a:rPr lang="en-US" sz="2800" dirty="0">
                <a:latin typeface="Kruti Dev 016" pitchFamily="2" charset="0"/>
              </a:rPr>
              <a:t>:"k </a:t>
            </a:r>
            <a:r>
              <a:rPr lang="en-US" sz="2800" dirty="0" err="1">
                <a:latin typeface="Kruti Dev 016" pitchFamily="2" charset="0"/>
              </a:rPr>
              <a:t>vfUre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fu.kZ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ysrs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800" dirty="0" err="1" smtClean="0">
                <a:latin typeface="Kruti Dev 016" pitchFamily="2" charset="0"/>
              </a:rPr>
              <a:t>iq</a:t>
            </a:r>
            <a:r>
              <a:rPr lang="en-US" sz="2800" dirty="0">
                <a:latin typeface="Kruti Dev 016" pitchFamily="2" charset="0"/>
              </a:rPr>
              <a:t>:"k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;g </a:t>
            </a:r>
            <a:r>
              <a:rPr lang="en-US" sz="2800" dirty="0" err="1">
                <a:latin typeface="Kruti Dev 016" pitchFamily="2" charset="0"/>
              </a:rPr>
              <a:t>tkudkjh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gksxh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og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viuk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viuh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iRuh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cPpksa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LokLF</a:t>
            </a:r>
            <a:r>
              <a:rPr lang="en-US" sz="2800" dirty="0">
                <a:latin typeface="Kruti Dev 016" pitchFamily="2" charset="0"/>
              </a:rPr>
              <a:t>; dh j{</a:t>
            </a:r>
            <a:r>
              <a:rPr lang="en-US" sz="2800" dirty="0" err="1">
                <a:latin typeface="Kruti Dev 016" pitchFamily="2" charset="0"/>
              </a:rPr>
              <a:t>kk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dSls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ldrs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227013" indent="-227013"/>
            <a:r>
              <a:rPr lang="en-US" sz="2800" dirty="0" err="1" smtClean="0">
                <a:latin typeface="Kruti Dev 016" pitchFamily="2" charset="0"/>
              </a:rPr>
              <a:t>iq</a:t>
            </a:r>
            <a:r>
              <a:rPr lang="en-US" sz="2800" dirty="0">
                <a:latin typeface="Kruti Dev 016" pitchFamily="2" charset="0"/>
              </a:rPr>
              <a:t>:"</a:t>
            </a:r>
            <a:r>
              <a:rPr lang="en-US" sz="2800" dirty="0" err="1">
                <a:latin typeface="Kruti Dev 016" pitchFamily="2" charset="0"/>
              </a:rPr>
              <a:t>kksa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dkmalsfyax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dh </a:t>
            </a:r>
            <a:r>
              <a:rPr lang="en-US" sz="2800" dirty="0" err="1">
                <a:latin typeface="Kruti Dev 016" pitchFamily="2" charset="0"/>
              </a:rPr>
              <a:t>fo'ks"k</a:t>
            </a:r>
            <a:r>
              <a:rPr lang="en-US" sz="2800" dirty="0">
                <a:latin typeface="Kruti Dev 016" pitchFamily="2" charset="0"/>
              </a:rPr>
              <a:t> t+:</a:t>
            </a:r>
            <a:r>
              <a:rPr lang="en-US" sz="2800" dirty="0" err="1">
                <a:latin typeface="Kruti Dev 016" pitchFamily="2" charset="0"/>
              </a:rPr>
              <a:t>jr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D;ksafd</a:t>
            </a:r>
            <a:r>
              <a:rPr lang="en-US" sz="2800" dirty="0">
                <a:latin typeface="Kruti Dev 016" pitchFamily="2" charset="0"/>
              </a:rPr>
              <a:t>% </a:t>
            </a:r>
          </a:p>
          <a:p>
            <a:pPr marL="461963" indent="-230188">
              <a:buNone/>
            </a:pPr>
            <a:r>
              <a:rPr lang="en-US" sz="2800" dirty="0">
                <a:latin typeface="Kruti Dev 016" pitchFamily="2" charset="0"/>
              </a:rPr>
              <a:t>&amp; </a:t>
            </a:r>
            <a:r>
              <a:rPr lang="en-US" sz="2800" dirty="0" err="1" smtClean="0">
                <a:latin typeface="Kruti Dev 016" pitchFamily="2" charset="0"/>
              </a:rPr>
              <a:t>os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[</a:t>
            </a:r>
            <a:r>
              <a:rPr lang="en-US" sz="2800" dirty="0" err="1">
                <a:latin typeface="Kruti Dev 016" pitchFamily="2" charset="0"/>
              </a:rPr>
              <a:t>kqn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ifjokj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fu;kstu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fof</a:t>
            </a:r>
            <a:r>
              <a:rPr lang="en-US" sz="2800" dirty="0">
                <a:latin typeface="Kruti Dev 016" pitchFamily="2" charset="0"/>
              </a:rPr>
              <a:t>/k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iz;ksx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ldrs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;k </a:t>
            </a:r>
            <a:r>
              <a:rPr lang="en-US" sz="2800" dirty="0" err="1">
                <a:latin typeface="Kruti Dev 016" pitchFamily="2" charset="0"/>
              </a:rPr>
              <a:t>efgykvksa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iz;ksx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lgk;rk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ldrs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461963" indent="-230188">
              <a:buNone/>
            </a:pPr>
            <a:r>
              <a:rPr lang="en-US" sz="2800" dirty="0">
                <a:latin typeface="Kruti Dev 016" pitchFamily="2" charset="0"/>
              </a:rPr>
              <a:t>&amp; </a:t>
            </a:r>
            <a:r>
              <a:rPr lang="en-US" sz="2800" dirty="0" err="1">
                <a:latin typeface="Kruti Dev 016" pitchFamily="2" charset="0"/>
              </a:rPr>
              <a:t>mUgsa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iwjh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tkudkjh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ugha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gksrh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461963" indent="-230188">
              <a:buNone/>
            </a:pPr>
            <a:r>
              <a:rPr lang="en-US" sz="2800" dirty="0">
                <a:latin typeface="Kruti Dev 016" pitchFamily="2" charset="0"/>
              </a:rPr>
              <a:t>&amp; </a:t>
            </a:r>
            <a:r>
              <a:rPr lang="en-US" sz="2800" dirty="0" err="1">
                <a:latin typeface="Kruti Dev 016" pitchFamily="2" charset="0"/>
              </a:rPr>
              <a:t>mudks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xaHkhj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Hkzkafr;k</a:t>
            </a:r>
            <a:r>
              <a:rPr lang="en-US" sz="2800" dirty="0">
                <a:latin typeface="Kruti Dev 016" pitchFamily="2" charset="0"/>
              </a:rPr>
              <a:t>¡ ,</a:t>
            </a:r>
            <a:r>
              <a:rPr lang="en-US" sz="2800" dirty="0" err="1">
                <a:latin typeface="Kruti Dev 016" pitchFamily="2" charset="0"/>
              </a:rPr>
              <a:t>oa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xyr</a:t>
            </a:r>
            <a:r>
              <a:rPr lang="en-US" sz="2800" dirty="0">
                <a:latin typeface="Kruti Dev 016" pitchFamily="2" charset="0"/>
              </a:rPr>
              <a:t> /</a:t>
            </a:r>
            <a:r>
              <a:rPr lang="en-US" sz="2800" dirty="0" err="1">
                <a:latin typeface="Kruti Dev 016" pitchFamily="2" charset="0"/>
              </a:rPr>
              <a:t>kkj.kk</a:t>
            </a:r>
            <a:r>
              <a:rPr lang="en-US" sz="2800" dirty="0">
                <a:latin typeface="Kruti Dev 016" pitchFamily="2" charset="0"/>
              </a:rPr>
              <a:t>,¡ </a:t>
            </a:r>
            <a:r>
              <a:rPr lang="en-US" sz="2800" dirty="0" err="1">
                <a:latin typeface="Kruti Dev 016" pitchFamily="2" charset="0"/>
              </a:rPr>
              <a:t>gksrh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iq</a:t>
            </a:r>
            <a:r>
              <a:rPr lang="en-IN" sz="4400" dirty="0" smtClean="0">
                <a:latin typeface="Kruti Dev 016" pitchFamily="2" charset="0"/>
              </a:rPr>
              <a:t>:”</a:t>
            </a:r>
            <a:r>
              <a:rPr lang="en-IN" sz="4400" dirty="0" err="1" smtClean="0">
                <a:latin typeface="Kruti Dev 016" pitchFamily="2" charset="0"/>
              </a:rPr>
              <a:t>kksa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dkmalsy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djuk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vkSj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izsfjr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djuk</a:t>
            </a:r>
            <a:endParaRPr lang="en-US" sz="4400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774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13DD38A-DCF1-4016-832E-200B4647CC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6985286"/>
              </p:ext>
            </p:extLst>
          </p:nvPr>
        </p:nvGraphicFramePr>
        <p:xfrm>
          <a:off x="304800" y="1371600"/>
          <a:ext cx="8594725" cy="372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004"/>
                <a:gridCol w="3024070"/>
                <a:gridCol w="310365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igys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cPps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esa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nsjh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 </a:t>
                      </a:r>
                    </a:p>
                  </a:txBody>
                  <a:tcPr marL="95497" marR="95497"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tUeksa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chp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LoLFk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varjky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j[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95497" marR="95497"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xHkZ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kkj.k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dh {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kerk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iwjh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rjg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cUn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95497" marR="95497">
                    <a:solidFill>
                      <a:srgbClr val="A9432B"/>
                    </a:solidFill>
                  </a:tcPr>
                </a:tc>
              </a:tr>
              <a:tr h="2783499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daMkse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xHkZfujks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kd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xksyh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Kruti Dev 016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vkbZ;wlhMh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bZlh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fiYl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¼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fu;fer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fof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dh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rjg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bLrseky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ugha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djuh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pkfg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½</a:t>
                      </a:r>
                    </a:p>
                  </a:txBody>
                  <a:tcPr marL="95497" marR="95497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daMkse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vkbZ;wlhMh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9432B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xHkZfujks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kd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xksyh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Kruti Dev 016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9432B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ySe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 ¼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eghus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iwjs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igys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fdlh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nwljh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fof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iz;ksx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'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kq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nsuk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pkfg,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½</a:t>
                      </a:r>
                      <a:endParaRPr lang="en-US" sz="2400" dirty="0" smtClean="0"/>
                    </a:p>
                  </a:txBody>
                  <a:tcPr marL="95497" marR="95497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efgyk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ulcUnh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iq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:"k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ulcUnh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rgbClr val="A9432B"/>
                        </a:buClr>
                        <a:buFont typeface="Arial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vkbZ;wlhMh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¼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iwjh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vof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[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kRe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ckn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iqjkuh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vkbZ;wlhMh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fudyokdj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ubZ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vkbZ;wlhMh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yxkuh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pkfg,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/>
                          <a:ea typeface="+mn-ea"/>
                          <a:cs typeface="+mn-cs"/>
                        </a:rPr>
                        <a:t>½</a:t>
                      </a:r>
                      <a:endParaRPr lang="en-IN" sz="2000" dirty="0">
                        <a:latin typeface="Helvetica" pitchFamily="34" charset="0"/>
                      </a:endParaRPr>
                    </a:p>
                  </a:txBody>
                  <a:tcPr marL="95497" marR="95497"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Kruti Dev 016" pitchFamily="2" charset="0"/>
              </a:rPr>
              <a:t>ifjokj</a:t>
            </a:r>
            <a:r>
              <a:rPr lang="en-US" sz="4400" dirty="0">
                <a:latin typeface="Kruti Dev 016" pitchFamily="2" charset="0"/>
              </a:rPr>
              <a:t> </a:t>
            </a:r>
            <a:r>
              <a:rPr lang="en-US" sz="4400" dirty="0" err="1">
                <a:latin typeface="Kruti Dev 016" pitchFamily="2" charset="0"/>
              </a:rPr>
              <a:t>fu;kstu</a:t>
            </a:r>
            <a:r>
              <a:rPr lang="en-US" sz="4400" dirty="0">
                <a:latin typeface="Kruti Dev 016" pitchFamily="2" charset="0"/>
              </a:rPr>
              <a:t> dh </a:t>
            </a:r>
            <a:r>
              <a:rPr lang="en-US" sz="4400" dirty="0" err="1">
                <a:latin typeface="Kruti Dev 016" pitchFamily="2" charset="0"/>
              </a:rPr>
              <a:t>fof</a:t>
            </a:r>
            <a:r>
              <a:rPr lang="en-US" sz="4400" dirty="0">
                <a:latin typeface="Kruti Dev 016" pitchFamily="2" charset="0"/>
              </a:rPr>
              <a:t>/</a:t>
            </a:r>
            <a:r>
              <a:rPr lang="en-US" sz="4400" dirty="0" err="1">
                <a:latin typeface="Kruti Dev 016" pitchFamily="2" charset="0"/>
              </a:rPr>
              <a:t>k;k</a:t>
            </a:r>
            <a:r>
              <a:rPr lang="en-US" sz="4400" dirty="0">
                <a:latin typeface="Kruti Dev 016" pitchFamily="2" charset="0"/>
              </a:rPr>
              <a:t>¡ </a:t>
            </a:r>
            <a:endParaRPr lang="en-IN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143875" y="65817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225" y="304801"/>
            <a:ext cx="8591550" cy="9905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err="1" smtClean="0">
                <a:latin typeface="Kruti Dev 016" pitchFamily="2" charset="0"/>
              </a:rPr>
              <a:t>izlo</a:t>
            </a:r>
            <a:r>
              <a:rPr lang="en-US" sz="4000" dirty="0" smtClean="0">
                <a:latin typeface="Kruti Dev 016" pitchFamily="2" charset="0"/>
              </a:rPr>
              <a:t> ds </a:t>
            </a:r>
            <a:r>
              <a:rPr lang="en-US" sz="4000" dirty="0" err="1" smtClean="0">
                <a:latin typeface="Kruti Dev 016" pitchFamily="2" charset="0"/>
              </a:rPr>
              <a:t>ckn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ifjokj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>
                <a:latin typeface="Kruti Dev 016" pitchFamily="2" charset="0"/>
              </a:rPr>
              <a:t>fu;kstu</a:t>
            </a:r>
            <a:r>
              <a:rPr lang="en-US" sz="4000" dirty="0">
                <a:latin typeface="Kruti Dev 016" pitchFamily="2" charset="0"/>
              </a:rPr>
              <a:t> dh </a:t>
            </a:r>
            <a:r>
              <a:rPr lang="en-US" sz="4000" dirty="0" err="1" smtClean="0">
                <a:latin typeface="Kruti Dev 016" pitchFamily="2" charset="0"/>
              </a:rPr>
              <a:t>fofHkUu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fof</a:t>
            </a:r>
            <a:r>
              <a:rPr lang="en-US" sz="4000" dirty="0" smtClean="0">
                <a:latin typeface="Kruti Dev 016" pitchFamily="2" charset="0"/>
              </a:rPr>
              <a:t>/</a:t>
            </a:r>
            <a:r>
              <a:rPr lang="en-US" sz="4000" dirty="0" err="1" smtClean="0">
                <a:latin typeface="Kruti Dev 016" pitchFamily="2" charset="0"/>
              </a:rPr>
              <a:t>k;ksa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dks</a:t>
            </a:r>
            <a:r>
              <a:rPr lang="en-US" sz="4000" dirty="0" smtClean="0">
                <a:latin typeface="Kruti Dev 016" pitchFamily="2" charset="0"/>
              </a:rPr>
              <a:t> </a:t>
            </a:r>
            <a:br>
              <a:rPr lang="en-US" sz="4000" dirty="0" smtClean="0">
                <a:latin typeface="Kruti Dev 016" pitchFamily="2" charset="0"/>
              </a:rPr>
            </a:br>
            <a:r>
              <a:rPr lang="en-US" sz="4000" dirty="0" smtClean="0">
                <a:latin typeface="Kruti Dev 016" pitchFamily="2" charset="0"/>
              </a:rPr>
              <a:t>‘</a:t>
            </a:r>
            <a:r>
              <a:rPr lang="en-US" sz="4000" dirty="0" err="1" smtClean="0">
                <a:latin typeface="Kruti Dev 016" pitchFamily="2" charset="0"/>
              </a:rPr>
              <a:t>kq</a:t>
            </a:r>
            <a:r>
              <a:rPr lang="en-US" sz="4000" dirty="0" smtClean="0">
                <a:latin typeface="Kruti Dev 016" pitchFamily="2" charset="0"/>
              </a:rPr>
              <a:t>: </a:t>
            </a:r>
            <a:r>
              <a:rPr lang="en-US" sz="4000" dirty="0" err="1" smtClean="0">
                <a:latin typeface="Kruti Dev 016" pitchFamily="2" charset="0"/>
              </a:rPr>
              <a:t>djus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dk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lqjf</a:t>
            </a:r>
            <a:r>
              <a:rPr lang="en-US" sz="4000" dirty="0" smtClean="0">
                <a:latin typeface="Kruti Dev 016" pitchFamily="2" charset="0"/>
              </a:rPr>
              <a:t>{</a:t>
            </a:r>
            <a:r>
              <a:rPr lang="en-US" sz="4000" dirty="0" err="1" smtClean="0">
                <a:latin typeface="Kruti Dev 016" pitchFamily="2" charset="0"/>
              </a:rPr>
              <a:t>kr</a:t>
            </a:r>
            <a:r>
              <a:rPr lang="en-US" sz="4000" dirty="0" smtClean="0">
                <a:latin typeface="Kruti Dev 016" pitchFamily="2" charset="0"/>
              </a:rPr>
              <a:t> le;</a:t>
            </a:r>
            <a:endParaRPr lang="en-IN" sz="4000" dirty="0">
              <a:latin typeface="Kruti Dev 016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7188"/>
            <a:ext cx="7979975" cy="56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90599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Kruti Dev 016" pitchFamily="2" charset="0"/>
              </a:rPr>
              <a:t>izlo</a:t>
            </a:r>
            <a:r>
              <a:rPr lang="en-US" dirty="0" smtClean="0">
                <a:latin typeface="Kruti Dev 016" pitchFamily="2" charset="0"/>
              </a:rPr>
              <a:t> ds </a:t>
            </a:r>
            <a:r>
              <a:rPr lang="en-US" dirty="0" err="1" smtClean="0">
                <a:latin typeface="Kruti Dev 016" pitchFamily="2" charset="0"/>
              </a:rPr>
              <a:t>ckn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ifjokj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fu;kstu</a:t>
            </a:r>
            <a:r>
              <a:rPr lang="en-US" dirty="0">
                <a:latin typeface="Kruti Dev 016" pitchFamily="2" charset="0"/>
              </a:rPr>
              <a:t> dh </a:t>
            </a:r>
            <a:r>
              <a:rPr lang="en-US" dirty="0" err="1" smtClean="0">
                <a:latin typeface="Kruti Dev 016" pitchFamily="2" charset="0"/>
              </a:rPr>
              <a:t>fofHkUu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fof</a:t>
            </a:r>
            <a:r>
              <a:rPr lang="en-US" dirty="0" smtClean="0">
                <a:latin typeface="Kruti Dev 016" pitchFamily="2" charset="0"/>
              </a:rPr>
              <a:t>/</a:t>
            </a:r>
            <a:r>
              <a:rPr lang="en-US" dirty="0" err="1" smtClean="0">
                <a:latin typeface="Kruti Dev 016" pitchFamily="2" charset="0"/>
              </a:rPr>
              <a:t>k;ksa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dks</a:t>
            </a:r>
            <a:r>
              <a:rPr lang="en-US" dirty="0" smtClean="0">
                <a:latin typeface="Kruti Dev 016" pitchFamily="2" charset="0"/>
              </a:rPr>
              <a:t> </a:t>
            </a:r>
            <a:br>
              <a:rPr lang="en-US" dirty="0" smtClean="0">
                <a:latin typeface="Kruti Dev 016" pitchFamily="2" charset="0"/>
              </a:rPr>
            </a:br>
            <a:r>
              <a:rPr lang="en-US" dirty="0" smtClean="0">
                <a:latin typeface="Kruti Dev 016" pitchFamily="2" charset="0"/>
              </a:rPr>
              <a:t>‘</a:t>
            </a:r>
            <a:r>
              <a:rPr lang="en-US" dirty="0" err="1" smtClean="0">
                <a:latin typeface="Kruti Dev 016" pitchFamily="2" charset="0"/>
              </a:rPr>
              <a:t>kq</a:t>
            </a:r>
            <a:r>
              <a:rPr lang="en-US" dirty="0" smtClean="0">
                <a:latin typeface="Kruti Dev 016" pitchFamily="2" charset="0"/>
              </a:rPr>
              <a:t>: </a:t>
            </a:r>
            <a:r>
              <a:rPr lang="en-US" dirty="0" err="1" smtClean="0">
                <a:latin typeface="Kruti Dev 016" pitchFamily="2" charset="0"/>
              </a:rPr>
              <a:t>djus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lqjf</a:t>
            </a:r>
            <a:r>
              <a:rPr lang="en-US" dirty="0" smtClean="0">
                <a:latin typeface="Kruti Dev 016" pitchFamily="2" charset="0"/>
              </a:rPr>
              <a:t>{</a:t>
            </a:r>
            <a:r>
              <a:rPr lang="en-US" dirty="0" err="1" smtClean="0">
                <a:latin typeface="Kruti Dev 016" pitchFamily="2" charset="0"/>
              </a:rPr>
              <a:t>kr</a:t>
            </a:r>
            <a:r>
              <a:rPr lang="en-US" dirty="0" smtClean="0">
                <a:latin typeface="Kruti Dev 016" pitchFamily="2" charset="0"/>
              </a:rPr>
              <a:t> le;</a:t>
            </a:r>
            <a:endParaRPr lang="en-IN" dirty="0">
              <a:latin typeface="Kruti Dev 016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77007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6" descr="C:\Users\Saswati Das\AppData\Local\Microsoft\Windows\Temporary Internet Files\Content.IE5\VTP38L5D\MC900439407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3034145" cy="32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swati Das\AppData\Local\Microsoft\Windows\Temporary Internet Files\Content.IE5\JRSOHF41\MC9000787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3594"/>
            <a:ext cx="2232025" cy="23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aswati Das\AppData\Local\Microsoft\Windows\Temporary Internet Files\Content.IE5\WCN8PU4O\MC9000549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00517"/>
            <a:ext cx="2577220" cy="25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Kruti Dev 016" pitchFamily="2" charset="0"/>
              </a:rPr>
              <a:t>ifjokj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>
                <a:latin typeface="Kruti Dev 016" pitchFamily="2" charset="0"/>
              </a:rPr>
              <a:t>fu;kstu</a:t>
            </a:r>
            <a:r>
              <a:rPr lang="en-US" sz="4000" dirty="0">
                <a:latin typeface="Kruti Dev 016" pitchFamily="2" charset="0"/>
              </a:rPr>
              <a:t> dh </a:t>
            </a:r>
            <a:r>
              <a:rPr lang="en-US" sz="4000" dirty="0" err="1" smtClean="0">
                <a:latin typeface="Kruti Dev 016" pitchFamily="2" charset="0"/>
              </a:rPr>
              <a:t>fof</a:t>
            </a:r>
            <a:r>
              <a:rPr lang="en-US" sz="4000" dirty="0" smtClean="0">
                <a:latin typeface="Kruti Dev 016" pitchFamily="2" charset="0"/>
              </a:rPr>
              <a:t>/</a:t>
            </a:r>
            <a:r>
              <a:rPr lang="en-US" sz="4000" dirty="0" err="1" smtClean="0">
                <a:latin typeface="Kruti Dev 016" pitchFamily="2" charset="0"/>
              </a:rPr>
              <a:t>k;ksa</a:t>
            </a:r>
            <a:r>
              <a:rPr lang="en-US" sz="4000" dirty="0" smtClean="0">
                <a:latin typeface="Kruti Dev 016" pitchFamily="2" charset="0"/>
              </a:rPr>
              <a:t> ds </a:t>
            </a:r>
            <a:r>
              <a:rPr lang="en-US" sz="4000" dirty="0" err="1" smtClean="0">
                <a:latin typeface="Kruti Dev 016" pitchFamily="2" charset="0"/>
              </a:rPr>
              <a:t>ckjs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esa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vke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x+yr</a:t>
            </a:r>
            <a:r>
              <a:rPr lang="en-US" sz="4000" dirty="0" smtClean="0">
                <a:latin typeface="Kruti Dev 016" pitchFamily="2" charset="0"/>
              </a:rPr>
              <a:t> /</a:t>
            </a:r>
            <a:r>
              <a:rPr lang="en-US" sz="4000" dirty="0" err="1" smtClean="0">
                <a:latin typeface="Kruti Dev 016" pitchFamily="2" charset="0"/>
              </a:rPr>
              <a:t>kkj.kk;sa</a:t>
            </a:r>
            <a:endParaRPr lang="en-IN" sz="4000" dirty="0">
              <a:latin typeface="Kruti Dev 016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33800" y="1752600"/>
            <a:ext cx="2006600" cy="1637841"/>
            <a:chOff x="3733800" y="1752600"/>
            <a:chExt cx="2006600" cy="16378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752600"/>
              <a:ext cx="1244600" cy="163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33800" y="2251501"/>
              <a:ext cx="1295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latin typeface="Kruti Dev 016" pitchFamily="2" charset="0"/>
                </a:rPr>
                <a:t>D;k</a:t>
              </a:r>
              <a:r>
                <a:rPr lang="en-US" sz="2400" b="1" dirty="0" smtClean="0">
                  <a:latin typeface="Kruti Dev 016" pitchFamily="2" charset="0"/>
                </a:rPr>
                <a:t> </a:t>
              </a:r>
              <a:r>
                <a:rPr lang="en-US" sz="2400" b="1" dirty="0" err="1" smtClean="0">
                  <a:latin typeface="Kruti Dev 016" pitchFamily="2" charset="0"/>
                </a:rPr>
                <a:t>vkius</a:t>
              </a:r>
              <a:r>
                <a:rPr lang="en-US" sz="2400" b="1" dirty="0" smtClean="0">
                  <a:latin typeface="Kruti Dev 016" pitchFamily="2" charset="0"/>
                </a:rPr>
                <a:t> </a:t>
              </a:r>
              <a:r>
                <a:rPr lang="en-US" sz="2400" b="1" dirty="0" err="1" smtClean="0">
                  <a:latin typeface="Kruti Dev 016" pitchFamily="2" charset="0"/>
                </a:rPr>
                <a:t>lquk</a:t>
              </a:r>
              <a:r>
                <a:rPr lang="en-US" sz="2400" b="1" dirty="0" smtClean="0">
                  <a:latin typeface="Kruti Dev 016" pitchFamily="2" charset="0"/>
                </a:rPr>
                <a:t> </a:t>
              </a:r>
              <a:r>
                <a:rPr lang="en-US" sz="2400" b="1" dirty="0" err="1" smtClean="0">
                  <a:latin typeface="Kruti Dev 016" pitchFamily="2" charset="0"/>
                </a:rPr>
                <a:t>gS</a:t>
              </a:r>
              <a:r>
                <a:rPr lang="en-US" sz="2400" b="1" dirty="0" smtClean="0">
                  <a:latin typeface="Kruti Dev 016" pitchFamily="2" charset="0"/>
                </a:rPr>
                <a:t>\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76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298448"/>
            <a:ext cx="8290560" cy="540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Kruti Dev 016" pitchFamily="2" charset="0"/>
              </a:rPr>
              <a:t>l= ds </a:t>
            </a:r>
            <a:r>
              <a:rPr lang="en-US" dirty="0" err="1">
                <a:latin typeface="Kruti Dev 016" pitchFamily="2" charset="0"/>
              </a:rPr>
              <a:t>vUr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rd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izfrHkkxh</a:t>
            </a:r>
            <a:r>
              <a:rPr lang="en-US" dirty="0">
                <a:latin typeface="Kruti Dev 016" pitchFamily="2" charset="0"/>
              </a:rPr>
              <a:t> ;g </a:t>
            </a:r>
            <a:r>
              <a:rPr lang="en-US" dirty="0" err="1">
                <a:latin typeface="Kruti Dev 016" pitchFamily="2" charset="0"/>
              </a:rPr>
              <a:t>lc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dk;Z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ik;saaxs</a:t>
            </a:r>
            <a:r>
              <a:rPr lang="en-US" dirty="0">
                <a:latin typeface="Kruti Dev 016" pitchFamily="2" charset="0"/>
              </a:rPr>
              <a:t>% </a:t>
            </a:r>
          </a:p>
          <a:p>
            <a:pPr lvl="0"/>
            <a:r>
              <a:rPr lang="en-US" dirty="0" err="1">
                <a:latin typeface="Kruti Dev 016" pitchFamily="2" charset="0"/>
              </a:rPr>
              <a:t>dkmUlsfyax</a:t>
            </a:r>
            <a:r>
              <a:rPr lang="en-US" dirty="0">
                <a:latin typeface="Kruti Dev 016" pitchFamily="2" charset="0"/>
              </a:rPr>
              <a:t>] </a:t>
            </a:r>
            <a:r>
              <a:rPr lang="en-US" dirty="0" err="1">
                <a:latin typeface="Kruti Dev 016" pitchFamily="2" charset="0"/>
              </a:rPr>
              <a:t>dkmUlsfyax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rjhdk</a:t>
            </a:r>
            <a:r>
              <a:rPr lang="en-US" dirty="0">
                <a:latin typeface="Kruti Dev 016" pitchFamily="2" charset="0"/>
              </a:rPr>
              <a:t> ¼</a:t>
            </a:r>
            <a:r>
              <a:rPr lang="en-US" dirty="0" smtClean="0">
                <a:latin typeface="Kruti Dev 016" pitchFamily="2" charset="0"/>
              </a:rPr>
              <a:t>xSn+j½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chlh,l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j.kuhfr</a:t>
            </a:r>
            <a:r>
              <a:rPr lang="en-US" dirty="0" smtClean="0">
                <a:latin typeface="Kruti Dev 016" pitchFamily="2" charset="0"/>
              </a:rPr>
              <a:t>] </a:t>
            </a:r>
            <a:r>
              <a:rPr lang="en-US" dirty="0" err="1" smtClean="0">
                <a:latin typeface="Kruti Dev 016" pitchFamily="2" charset="0"/>
              </a:rPr>
              <a:t>lkspk</a:t>
            </a:r>
            <a:r>
              <a:rPr lang="en-US" dirty="0" err="1">
                <a:latin typeface="Kruti Dev 016" pitchFamily="2" charset="0"/>
              </a:rPr>
              <a:t>&amp;</a:t>
            </a:r>
            <a:r>
              <a:rPr lang="en-US" dirty="0" err="1" smtClean="0">
                <a:latin typeface="Kruti Dev 016" pitchFamily="2" charset="0"/>
              </a:rPr>
              <a:t>le</a:t>
            </a:r>
            <a:r>
              <a:rPr lang="en-US" dirty="0" smtClean="0">
                <a:latin typeface="Kruti Dev 016" pitchFamily="2" charset="0"/>
              </a:rPr>
              <a:t>&gt;k </a:t>
            </a:r>
            <a:r>
              <a:rPr lang="en-US" dirty="0" err="1">
                <a:latin typeface="Kruti Dev 016" pitchFamily="2" charset="0"/>
              </a:rPr>
              <a:t>pquko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lksph</a:t>
            </a:r>
            <a:r>
              <a:rPr lang="en-US" dirty="0" err="1">
                <a:latin typeface="Kruti Dev 016" pitchFamily="2" charset="0"/>
              </a:rPr>
              <a:t>&amp;</a:t>
            </a:r>
            <a:r>
              <a:rPr lang="en-US" dirty="0" err="1" smtClean="0">
                <a:latin typeface="Kruti Dev 016" pitchFamily="2" charset="0"/>
              </a:rPr>
              <a:t>le</a:t>
            </a:r>
            <a:r>
              <a:rPr lang="en-US" dirty="0" smtClean="0">
                <a:latin typeface="Kruti Dev 016" pitchFamily="2" charset="0"/>
              </a:rPr>
              <a:t>&gt;h </a:t>
            </a:r>
            <a:r>
              <a:rPr lang="en-US" dirty="0" err="1">
                <a:latin typeface="Kruti Dev 016" pitchFamily="2" charset="0"/>
              </a:rPr>
              <a:t>lgefr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ifjHkkf”kr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endParaRPr lang="en-US" dirty="0">
              <a:latin typeface="Kruti Dev 016" pitchFamily="2" charset="0"/>
            </a:endParaRPr>
          </a:p>
          <a:p>
            <a:pPr lvl="0"/>
            <a:r>
              <a:rPr lang="en-US" dirty="0" err="1">
                <a:latin typeface="Kruti Dev 016" pitchFamily="2" charset="0"/>
              </a:rPr>
              <a:t>ifjokj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fu;kstu</a:t>
            </a:r>
            <a:r>
              <a:rPr lang="en-US" dirty="0">
                <a:latin typeface="Kruti Dev 016" pitchFamily="2" charset="0"/>
              </a:rPr>
              <a:t> ls </a:t>
            </a:r>
            <a:r>
              <a:rPr lang="en-US" dirty="0" err="1">
                <a:latin typeface="Kruti Dev 016" pitchFamily="2" charset="0"/>
              </a:rPr>
              <a:t>ek</a:t>
            </a:r>
            <a:r>
              <a:rPr lang="en-US" dirty="0">
                <a:latin typeface="Kruti Dev 016" pitchFamily="2" charset="0"/>
              </a:rPr>
              <a:t>¡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f’k’kq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gksus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okys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ykHk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xHkZ</a:t>
            </a:r>
            <a:r>
              <a:rPr lang="en-US" dirty="0">
                <a:latin typeface="Kruti Dev 016" pitchFamily="2" charset="0"/>
              </a:rPr>
              <a:t>/</a:t>
            </a:r>
            <a:r>
              <a:rPr lang="en-US" dirty="0" err="1">
                <a:latin typeface="Kruti Dev 016" pitchFamily="2" charset="0"/>
              </a:rPr>
              <a:t>kkj.k</a:t>
            </a:r>
            <a:r>
              <a:rPr lang="en-US" dirty="0">
                <a:latin typeface="Kruti Dev 016" pitchFamily="2" charset="0"/>
              </a:rPr>
              <a:t> ds </a:t>
            </a:r>
            <a:r>
              <a:rPr lang="en-US" dirty="0" err="1">
                <a:latin typeface="Kruti Dev 016" pitchFamily="2" charset="0"/>
              </a:rPr>
              <a:t>fy</a:t>
            </a:r>
            <a:r>
              <a:rPr lang="en-US" dirty="0">
                <a:latin typeface="Kruti Dev 016" pitchFamily="2" charset="0"/>
              </a:rPr>
              <a:t>, </a:t>
            </a:r>
            <a:r>
              <a:rPr lang="en-US" dirty="0" err="1">
                <a:latin typeface="Kruti Dev 016" pitchFamily="2" charset="0"/>
              </a:rPr>
              <a:t>LoLFk</a:t>
            </a:r>
            <a:r>
              <a:rPr lang="en-US" dirty="0">
                <a:latin typeface="Kruti Dev 016" pitchFamily="2" charset="0"/>
              </a:rPr>
              <a:t> le;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mfpr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varjky</a:t>
            </a:r>
            <a:r>
              <a:rPr lang="en-US" dirty="0">
                <a:latin typeface="Kruti Dev 016" pitchFamily="2" charset="0"/>
              </a:rPr>
              <a:t> dh </a:t>
            </a:r>
            <a:r>
              <a:rPr lang="en-US" dirty="0" err="1">
                <a:latin typeface="Kruti Dev 016" pitchFamily="2" charset="0"/>
              </a:rPr>
              <a:t>lwph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cuk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endParaRPr lang="en-US" dirty="0">
              <a:latin typeface="Kruti Dev 016" pitchFamily="2" charset="0"/>
            </a:endParaRPr>
          </a:p>
          <a:p>
            <a:pPr lvl="0"/>
            <a:r>
              <a:rPr lang="en-US" dirty="0" err="1">
                <a:latin typeface="Kruti Dev 016" pitchFamily="2" charset="0"/>
              </a:rPr>
              <a:t>iq</a:t>
            </a:r>
            <a:r>
              <a:rPr lang="en-US" dirty="0">
                <a:latin typeface="Kruti Dev 016" pitchFamily="2" charset="0"/>
              </a:rPr>
              <a:t>:”</a:t>
            </a:r>
            <a:r>
              <a:rPr lang="en-US" dirty="0" err="1">
                <a:latin typeface="Kruti Dev 016" pitchFamily="2" charset="0"/>
              </a:rPr>
              <a:t>kksa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smtClean="0">
                <a:latin typeface="Kruti Dev 016" pitchFamily="2" charset="0"/>
              </a:rPr>
              <a:t>dh </a:t>
            </a:r>
            <a:r>
              <a:rPr lang="en-US" dirty="0" err="1">
                <a:latin typeface="Kruti Dev 016" pitchFamily="2" charset="0"/>
              </a:rPr>
              <a:t>ifjokj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fu;kstu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esa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lfØ</a:t>
            </a:r>
            <a:r>
              <a:rPr lang="en-US" dirty="0">
                <a:latin typeface="Kruti Dev 016" pitchFamily="2" charset="0"/>
              </a:rPr>
              <a:t>; </a:t>
            </a:r>
            <a:r>
              <a:rPr lang="en-US" dirty="0" err="1">
                <a:latin typeface="Kruti Dev 016" pitchFamily="2" charset="0"/>
              </a:rPr>
              <a:t>Hkwfedk</a:t>
            </a:r>
            <a:r>
              <a:rPr lang="en-US" dirty="0">
                <a:latin typeface="Kruti Dev 016" pitchFamily="2" charset="0"/>
              </a:rPr>
              <a:t> ds </a:t>
            </a:r>
            <a:r>
              <a:rPr lang="en-US" dirty="0" err="1">
                <a:latin typeface="Kruti Dev 016" pitchFamily="2" charset="0"/>
              </a:rPr>
              <a:t>egRo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o.kZu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endParaRPr lang="en-US" dirty="0">
              <a:latin typeface="Kruti Dev 016" pitchFamily="2" charset="0"/>
            </a:endParaRPr>
          </a:p>
          <a:p>
            <a:pPr lvl="0"/>
            <a:r>
              <a:rPr lang="en-US" dirty="0" err="1">
                <a:latin typeface="Kruti Dev 016" pitchFamily="2" charset="0"/>
              </a:rPr>
              <a:t>izlo&amp;i’pkr</a:t>
            </a:r>
            <a:r>
              <a:rPr lang="en-US" dirty="0">
                <a:latin typeface="Kruti Dev 016" pitchFamily="2" charset="0"/>
              </a:rPr>
              <a:t>~ </a:t>
            </a:r>
            <a:r>
              <a:rPr lang="en-US" dirty="0" err="1">
                <a:latin typeface="Kruti Dev 016" pitchFamily="2" charset="0"/>
              </a:rPr>
              <a:t>ifjokj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fu;kstu</a:t>
            </a:r>
            <a:r>
              <a:rPr lang="en-US" dirty="0" smtClean="0">
                <a:latin typeface="Kruti Dev 016" pitchFamily="2" charset="0"/>
              </a:rPr>
              <a:t>] </a:t>
            </a:r>
            <a:r>
              <a:rPr lang="en-US" dirty="0" err="1">
                <a:latin typeface="Kruti Dev 016" pitchFamily="2" charset="0"/>
              </a:rPr>
              <a:t>vuesV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uhM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rFkk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iztuu</a:t>
            </a:r>
            <a:r>
              <a:rPr lang="en-US" dirty="0">
                <a:latin typeface="Kruti Dev 016" pitchFamily="2" charset="0"/>
              </a:rPr>
              <a:t> {</a:t>
            </a:r>
            <a:r>
              <a:rPr lang="en-US" dirty="0" err="1">
                <a:latin typeface="Kruti Dev 016" pitchFamily="2" charset="0"/>
              </a:rPr>
              <a:t>kerk</a:t>
            </a:r>
            <a:r>
              <a:rPr lang="en-US" dirty="0">
                <a:latin typeface="Kruti Dev 016" pitchFamily="2" charset="0"/>
              </a:rPr>
              <a:t> dh </a:t>
            </a:r>
            <a:r>
              <a:rPr lang="en-US" dirty="0" err="1">
                <a:latin typeface="Kruti Dev 016" pitchFamily="2" charset="0"/>
              </a:rPr>
              <a:t>okilh</a:t>
            </a:r>
            <a:r>
              <a:rPr lang="en-US" dirty="0">
                <a:latin typeface="Kruti Dev 016" pitchFamily="2" charset="0"/>
              </a:rPr>
              <a:t> ds </a:t>
            </a:r>
            <a:r>
              <a:rPr lang="en-US" dirty="0" err="1">
                <a:latin typeface="Kruti Dev 016" pitchFamily="2" charset="0"/>
              </a:rPr>
              <a:t>vkSfpR</a:t>
            </a:r>
            <a:r>
              <a:rPr lang="en-US" dirty="0">
                <a:latin typeface="Kruti Dev 016" pitchFamily="2" charset="0"/>
              </a:rPr>
              <a:t>; </a:t>
            </a:r>
            <a:r>
              <a:rPr lang="en-US" dirty="0" err="1">
                <a:latin typeface="Kruti Dev 016" pitchFamily="2" charset="0"/>
              </a:rPr>
              <a:t>dks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crk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r>
              <a:rPr lang="en-US" dirty="0" smtClean="0">
                <a:latin typeface="Kruti Dev 016" pitchFamily="2" charset="0"/>
              </a:rPr>
              <a:t> </a:t>
            </a:r>
          </a:p>
          <a:p>
            <a:pPr lvl="0"/>
            <a:r>
              <a:rPr lang="en-US" dirty="0" err="1" smtClean="0">
                <a:latin typeface="Kruti Dev 016" pitchFamily="2" charset="0"/>
              </a:rPr>
              <a:t>ihih,Qih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>
                <a:latin typeface="Kruti Dev 016" pitchFamily="2" charset="0"/>
              </a:rPr>
              <a:t>dh </a:t>
            </a:r>
            <a:r>
              <a:rPr lang="en-US" dirty="0" err="1">
                <a:latin typeface="Kruti Dev 016" pitchFamily="2" charset="0"/>
              </a:rPr>
              <a:t>fofHkUu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fof</a:t>
            </a:r>
            <a:r>
              <a:rPr lang="en-US" dirty="0">
                <a:latin typeface="Kruti Dev 016" pitchFamily="2" charset="0"/>
              </a:rPr>
              <a:t>/</a:t>
            </a:r>
            <a:r>
              <a:rPr lang="en-US" dirty="0" err="1">
                <a:latin typeface="Kruti Dev 016" pitchFamily="2" charset="0"/>
              </a:rPr>
              <a:t>k;k</a:t>
            </a:r>
            <a:r>
              <a:rPr lang="en-US" dirty="0">
                <a:latin typeface="Kruti Dev 016" pitchFamily="2" charset="0"/>
              </a:rPr>
              <a:t>¡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mudks</a:t>
            </a:r>
            <a:r>
              <a:rPr lang="en-US" dirty="0">
                <a:latin typeface="Kruti Dev 016" pitchFamily="2" charset="0"/>
              </a:rPr>
              <a:t> ‘</a:t>
            </a:r>
            <a:r>
              <a:rPr lang="en-US" dirty="0" err="1">
                <a:latin typeface="Kruti Dev 016" pitchFamily="2" charset="0"/>
              </a:rPr>
              <a:t>kq</a:t>
            </a:r>
            <a:r>
              <a:rPr lang="en-US" dirty="0">
                <a:latin typeface="Kruti Dev 016" pitchFamily="2" charset="0"/>
              </a:rPr>
              <a:t>: </a:t>
            </a:r>
            <a:r>
              <a:rPr lang="en-US" dirty="0" err="1">
                <a:latin typeface="Kruti Dev 016" pitchFamily="2" charset="0"/>
              </a:rPr>
              <a:t>djus</a:t>
            </a:r>
            <a:r>
              <a:rPr lang="en-US" dirty="0">
                <a:latin typeface="Kruti Dev 016" pitchFamily="2" charset="0"/>
              </a:rPr>
              <a:t> ds le; </a:t>
            </a:r>
            <a:r>
              <a:rPr lang="en-US" dirty="0" err="1">
                <a:latin typeface="Kruti Dev 016" pitchFamily="2" charset="0"/>
              </a:rPr>
              <a:t>dks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crk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endParaRPr lang="en-US" dirty="0">
              <a:latin typeface="Kruti Dev 016" pitchFamily="2" charset="0"/>
            </a:endParaRPr>
          </a:p>
          <a:p>
            <a:pPr lvl="0"/>
            <a:r>
              <a:rPr lang="en-US" dirty="0" err="1">
                <a:latin typeface="Kruti Dev 016" pitchFamily="2" charset="0"/>
              </a:rPr>
              <a:t>ifjokj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fu;kstu</a:t>
            </a:r>
            <a:r>
              <a:rPr lang="en-US" dirty="0">
                <a:latin typeface="Kruti Dev 016" pitchFamily="2" charset="0"/>
              </a:rPr>
              <a:t> dh </a:t>
            </a:r>
            <a:r>
              <a:rPr lang="en-US" dirty="0" err="1">
                <a:latin typeface="Kruti Dev 016" pitchFamily="2" charset="0"/>
              </a:rPr>
              <a:t>fof</a:t>
            </a:r>
            <a:r>
              <a:rPr lang="en-US" dirty="0">
                <a:latin typeface="Kruti Dev 016" pitchFamily="2" charset="0"/>
              </a:rPr>
              <a:t>/</a:t>
            </a:r>
            <a:r>
              <a:rPr lang="en-US" dirty="0" err="1">
                <a:latin typeface="Kruti Dev 016" pitchFamily="2" charset="0"/>
              </a:rPr>
              <a:t>k;ksa</a:t>
            </a:r>
            <a:r>
              <a:rPr lang="en-US" dirty="0">
                <a:latin typeface="Kruti Dev 016" pitchFamily="2" charset="0"/>
              </a:rPr>
              <a:t> ds </a:t>
            </a:r>
            <a:r>
              <a:rPr lang="en-US" dirty="0" err="1">
                <a:latin typeface="Kruti Dev 016" pitchFamily="2" charset="0"/>
              </a:rPr>
              <a:t>ckjs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esa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xyr</a:t>
            </a:r>
            <a:r>
              <a:rPr lang="en-US" dirty="0">
                <a:latin typeface="Kruti Dev 016" pitchFamily="2" charset="0"/>
              </a:rPr>
              <a:t> /</a:t>
            </a:r>
            <a:r>
              <a:rPr lang="en-US" dirty="0" err="1">
                <a:latin typeface="Kruti Dev 016" pitchFamily="2" charset="0"/>
              </a:rPr>
              <a:t>kkj.kk</a:t>
            </a:r>
            <a:r>
              <a:rPr lang="en-US" dirty="0">
                <a:latin typeface="Kruti Dev 016" pitchFamily="2" charset="0"/>
              </a:rPr>
              <a:t>,¡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HkzkfUr;ksa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ij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ppkZ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Lif”Vdj.k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endParaRPr lang="en-US" dirty="0">
              <a:latin typeface="Kruti Dev 016" pitchFamily="2" charset="0"/>
            </a:endParaRPr>
          </a:p>
          <a:p>
            <a:pPr lvl="0"/>
            <a:r>
              <a:rPr lang="en-US" dirty="0" err="1">
                <a:latin typeface="Kruti Dev 016" pitchFamily="2" charset="0"/>
              </a:rPr>
              <a:t>dkmUlsfyax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f¶yi&amp;cqd</a:t>
            </a:r>
            <a:r>
              <a:rPr lang="en-US" dirty="0">
                <a:latin typeface="Kruti Dev 016" pitchFamily="2" charset="0"/>
              </a:rPr>
              <a:t>] </a:t>
            </a:r>
            <a:r>
              <a:rPr lang="en-US" dirty="0" err="1">
                <a:latin typeface="Kruti Dev 016" pitchFamily="2" charset="0"/>
              </a:rPr>
              <a:t>fdV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vkSj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vU</a:t>
            </a:r>
            <a:r>
              <a:rPr lang="en-US" dirty="0">
                <a:latin typeface="Kruti Dev 016" pitchFamily="2" charset="0"/>
              </a:rPr>
              <a:t>; </a:t>
            </a:r>
            <a:r>
              <a:rPr lang="en-US" dirty="0" err="1">
                <a:latin typeface="Kruti Dev 016" pitchFamily="2" charset="0"/>
              </a:rPr>
              <a:t>tkWc</a:t>
            </a:r>
            <a:r>
              <a:rPr lang="en-US" dirty="0">
                <a:latin typeface="Kruti Dev 016" pitchFamily="2" charset="0"/>
              </a:rPr>
              <a:t>&amp;,M </a:t>
            </a:r>
            <a:r>
              <a:rPr lang="en-US" dirty="0" err="1">
                <a:latin typeface="Kruti Dev 016" pitchFamily="2" charset="0"/>
              </a:rPr>
              <a:t>dks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dkmUlsfyax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tk¡plwph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esa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fn</a:t>
            </a:r>
            <a:r>
              <a:rPr lang="en-US" dirty="0">
                <a:latin typeface="Kruti Dev 016" pitchFamily="2" charset="0"/>
              </a:rPr>
              <a:t>, </a:t>
            </a:r>
            <a:r>
              <a:rPr lang="en-US" dirty="0" err="1">
                <a:latin typeface="Kruti Dev 016" pitchFamily="2" charset="0"/>
              </a:rPr>
              <a:t>pj.kksa</a:t>
            </a:r>
            <a:r>
              <a:rPr lang="en-US" dirty="0">
                <a:latin typeface="Kruti Dev 016" pitchFamily="2" charset="0"/>
              </a:rPr>
              <a:t> ds </a:t>
            </a:r>
            <a:r>
              <a:rPr lang="en-US" dirty="0" err="1">
                <a:latin typeface="Kruti Dev 016" pitchFamily="2" charset="0"/>
              </a:rPr>
              <a:t>vuqlkj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iz;ksx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djrs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gq</a:t>
            </a:r>
            <a:r>
              <a:rPr lang="en-US" dirty="0">
                <a:latin typeface="Kruti Dev 016" pitchFamily="2" charset="0"/>
              </a:rPr>
              <a:t>, </a:t>
            </a:r>
            <a:r>
              <a:rPr lang="en-US" dirty="0" err="1">
                <a:latin typeface="Kruti Dev 016" pitchFamily="2" charset="0"/>
              </a:rPr>
              <a:t>jksy&amp;Iys</a:t>
            </a:r>
            <a:r>
              <a:rPr lang="en-US" dirty="0">
                <a:latin typeface="Kruti Dev 016" pitchFamily="2" charset="0"/>
              </a:rPr>
              <a:t> }</a:t>
            </a:r>
            <a:r>
              <a:rPr lang="en-US" dirty="0" err="1">
                <a:latin typeface="Kruti Dev 016" pitchFamily="2" charset="0"/>
              </a:rPr>
              <a:t>kjk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dkmUlsfyax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izn’kZu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dj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ik;saxs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rgbClr val="A9432B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400" dirty="0" err="1" smtClean="0">
                <a:latin typeface="Kruti Dev 016" pitchFamily="2" charset="0"/>
              </a:rPr>
              <a:t>lh</a:t>
            </a:r>
            <a:r>
              <a:rPr lang="en-IN" sz="4400" dirty="0" smtClean="0">
                <a:latin typeface="Kruti Dev 016" pitchFamily="2" charset="0"/>
              </a:rPr>
              <a:t>[</a:t>
            </a:r>
            <a:r>
              <a:rPr lang="en-IN" sz="4400" dirty="0" err="1" smtClean="0">
                <a:latin typeface="Kruti Dev 016" pitchFamily="2" charset="0"/>
              </a:rPr>
              <a:t>kus</a:t>
            </a:r>
            <a:r>
              <a:rPr lang="en-IN" sz="4400" dirty="0" smtClean="0">
                <a:latin typeface="Kruti Dev 016" pitchFamily="2" charset="0"/>
              </a:rPr>
              <a:t> ds </a:t>
            </a:r>
            <a:r>
              <a:rPr lang="en-IN" sz="4400" dirty="0" err="1" smtClean="0">
                <a:latin typeface="Kruti Dev 016" pitchFamily="2" charset="0"/>
              </a:rPr>
              <a:t>mÌs</a:t>
            </a:r>
            <a:r>
              <a:rPr lang="en-IN" sz="4400" dirty="0" smtClean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31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610600" cy="4495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 smtClean="0">
                <a:latin typeface="Kruti Dev 016" pitchFamily="2" charset="0"/>
              </a:rPr>
              <a:t>tc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vius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ifr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lkFk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laidZ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 pitchFamily="2" charset="0"/>
              </a:rPr>
              <a:t>d:¡] </a:t>
            </a:r>
            <a:r>
              <a:rPr lang="en-US" sz="3200" dirty="0" err="1">
                <a:latin typeface="Kruti Dev 016" pitchFamily="2" charset="0"/>
              </a:rPr>
              <a:t>rHkh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xksyh</a:t>
            </a:r>
            <a:r>
              <a:rPr lang="en-US" sz="3200" dirty="0">
                <a:latin typeface="Kruti Dev 016" pitchFamily="2" charset="0"/>
              </a:rPr>
              <a:t> [</a:t>
            </a:r>
            <a:r>
              <a:rPr lang="en-US" sz="3200" dirty="0" err="1">
                <a:latin typeface="Kruti Dev 016" pitchFamily="2" charset="0"/>
              </a:rPr>
              <a:t>kkuh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pkfg</a:t>
            </a:r>
            <a:r>
              <a:rPr lang="en-US" sz="3200" dirty="0">
                <a:latin typeface="Kruti Dev 016" pitchFamily="2" charset="0"/>
              </a:rPr>
              <a:t>,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Kruti Dev 016" pitchFamily="2" charset="0"/>
              </a:rPr>
              <a:t>;</a:t>
            </a:r>
            <a:r>
              <a:rPr lang="en-US" sz="3200" dirty="0">
                <a:latin typeface="Kruti Dev 016" pitchFamily="2" charset="0"/>
              </a:rPr>
              <a:t>fn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yEcs</a:t>
            </a:r>
            <a:r>
              <a:rPr lang="en-US" sz="3200" dirty="0">
                <a:latin typeface="Kruti Dev 016" pitchFamily="2" charset="0"/>
              </a:rPr>
              <a:t> le; rd </a:t>
            </a:r>
            <a:r>
              <a:rPr lang="en-US" sz="3200" dirty="0" err="1">
                <a:latin typeface="Kruti Dev 016" pitchFamily="2" charset="0"/>
              </a:rPr>
              <a:t>xksyh</a:t>
            </a:r>
            <a:r>
              <a:rPr lang="en-US" sz="3200" dirty="0">
                <a:latin typeface="Kruti Dev 016" pitchFamily="2" charset="0"/>
              </a:rPr>
              <a:t> [</a:t>
            </a:r>
            <a:r>
              <a:rPr lang="en-US" sz="3200" dirty="0" err="1">
                <a:latin typeface="Kruti Dev 016" pitchFamily="2" charset="0"/>
              </a:rPr>
              <a:t>kkrh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jgh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 smtClean="0">
                <a:latin typeface="Kruti Dev 016" pitchFamily="2" charset="0"/>
              </a:rPr>
              <a:t>rks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eq</a:t>
            </a:r>
            <a:r>
              <a:rPr lang="en-US" sz="3200" dirty="0" smtClean="0">
                <a:latin typeface="Kruti Dev 016" pitchFamily="2" charset="0"/>
              </a:rPr>
              <a:t>&gt;s </a:t>
            </a:r>
            <a:r>
              <a:rPr lang="en-US" sz="3200" dirty="0" err="1">
                <a:latin typeface="Kruti Dev 016" pitchFamily="2" charset="0"/>
              </a:rPr>
              <a:t>vkxs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xHkZ</a:t>
            </a:r>
            <a:r>
              <a:rPr lang="en-US" sz="3200" dirty="0" smtClean="0">
                <a:latin typeface="Kruti Dev 016" pitchFamily="2" charset="0"/>
              </a:rPr>
              <a:t>/</a:t>
            </a:r>
            <a:r>
              <a:rPr lang="en-US" sz="3200" dirty="0" err="1" smtClean="0">
                <a:latin typeface="Kruti Dev 016" pitchFamily="2" charset="0"/>
              </a:rPr>
              <a:t>kkj.k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eqf'dy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gksxh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 smtClean="0">
                <a:latin typeface="Kruti Dev 016" pitchFamily="2" charset="0"/>
              </a:rPr>
              <a:t>Xkksfy;k</a:t>
            </a:r>
            <a:r>
              <a:rPr lang="en-US" sz="3200" dirty="0">
                <a:latin typeface="Kruti Dev 016" pitchFamily="2" charset="0"/>
              </a:rPr>
              <a:t>¡ </a:t>
            </a:r>
            <a:r>
              <a:rPr lang="en-US" sz="3200" dirty="0" err="1">
                <a:latin typeface="Kruti Dev 016" pitchFamily="2" charset="0"/>
              </a:rPr>
              <a:t>eq</a:t>
            </a:r>
            <a:r>
              <a:rPr lang="en-US" sz="3200" dirty="0">
                <a:latin typeface="Kruti Dev 016" pitchFamily="2" charset="0"/>
              </a:rPr>
              <a:t>&gt;s </a:t>
            </a:r>
            <a:r>
              <a:rPr lang="en-US" sz="3200" dirty="0" err="1">
                <a:latin typeface="Kruti Dev 016" pitchFamily="2" charset="0"/>
              </a:rPr>
              <a:t>det+ksj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cuk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nsaxh</a:t>
            </a:r>
            <a:r>
              <a:rPr lang="en-US" sz="3200" dirty="0" smtClean="0">
                <a:latin typeface="Kruti Dev 016" pitchFamily="2" charset="0"/>
              </a:rPr>
              <a:t> </a:t>
            </a:r>
            <a:endParaRPr lang="en-US" sz="3200" dirty="0">
              <a:latin typeface="Kruti Dev 016" pitchFamily="2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 smtClean="0">
                <a:latin typeface="Kruti Dev 016" pitchFamily="2" charset="0"/>
              </a:rPr>
              <a:t>xksyh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[</a:t>
            </a:r>
            <a:r>
              <a:rPr lang="en-US" sz="3200" dirty="0" err="1" smtClean="0">
                <a:latin typeface="Kruti Dev 016" pitchFamily="2" charset="0"/>
              </a:rPr>
              <a:t>k+rjukd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blls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dSalj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ldrk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endParaRPr lang="en-US" sz="3200" dirty="0" smtClean="0">
              <a:latin typeface="Kruti Dev 016" pitchFamily="2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err="1" smtClean="0">
                <a:latin typeface="Kruti Dev 016" pitchFamily="2" charset="0"/>
              </a:rPr>
              <a:t>Xkksfy;ksa</a:t>
            </a:r>
            <a:r>
              <a:rPr lang="en-US" sz="3200" dirty="0" smtClean="0">
                <a:latin typeface="Kruti Dev 016" pitchFamily="2" charset="0"/>
              </a:rPr>
              <a:t> ds </a:t>
            </a:r>
            <a:r>
              <a:rPr lang="en-US" sz="3200" dirty="0" err="1" smtClean="0">
                <a:latin typeface="Kruti Dev 016" pitchFamily="2" charset="0"/>
              </a:rPr>
              <a:t>dkj.k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vxyh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xHkkZoLFkk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tqM+ok</a:t>
            </a:r>
            <a:r>
              <a:rPr lang="en-US" sz="3200" dirty="0">
                <a:latin typeface="Kruti Dev 016" pitchFamily="2" charset="0"/>
              </a:rPr>
              <a:t> ;k </a:t>
            </a:r>
            <a:r>
              <a:rPr lang="en-US" sz="3200" dirty="0" err="1">
                <a:latin typeface="Kruti Dev 016" pitchFamily="2" charset="0"/>
              </a:rPr>
              <a:t>rhu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cPPkksa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gksus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laHkkouk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761999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Kruti Dev 016" pitchFamily="2" charset="0"/>
              </a:rPr>
              <a:t>xHkZ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fujks</a:t>
            </a:r>
            <a:r>
              <a:rPr lang="en-US" sz="4000" dirty="0" smtClean="0">
                <a:latin typeface="Kruti Dev 016" pitchFamily="2" charset="0"/>
              </a:rPr>
              <a:t>/</a:t>
            </a:r>
            <a:r>
              <a:rPr lang="en-US" sz="4000" dirty="0" err="1" smtClean="0">
                <a:latin typeface="Kruti Dev 016" pitchFamily="2" charset="0"/>
              </a:rPr>
              <a:t>kd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xksyh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smtClean="0">
                <a:latin typeface="Kruti Dev 016"/>
              </a:rPr>
              <a:t>¼vkslhih½ ds </a:t>
            </a:r>
            <a:r>
              <a:rPr lang="en-US" sz="4000" dirty="0" err="1" smtClean="0">
                <a:latin typeface="Kruti Dev 016"/>
              </a:rPr>
              <a:t>ckjs</a:t>
            </a:r>
            <a:r>
              <a:rPr lang="en-US" sz="4000" dirty="0" smtClean="0">
                <a:latin typeface="Kruti Dev 016"/>
              </a:rPr>
              <a:t> </a:t>
            </a:r>
            <a:r>
              <a:rPr lang="en-US" sz="4000" dirty="0" err="1" smtClean="0">
                <a:latin typeface="Kruti Dev 016"/>
              </a:rPr>
              <a:t>esa</a:t>
            </a:r>
            <a:r>
              <a:rPr lang="en-US" sz="4000" dirty="0" smtClean="0">
                <a:latin typeface="Kruti Dev 016"/>
              </a:rPr>
              <a:t> </a:t>
            </a:r>
            <a:r>
              <a:rPr lang="en-US" sz="4000" dirty="0" err="1" smtClean="0">
                <a:latin typeface="Kruti Dev 016"/>
              </a:rPr>
              <a:t>vke</a:t>
            </a:r>
            <a:r>
              <a:rPr lang="en-US" sz="4000" dirty="0" smtClean="0">
                <a:latin typeface="Kruti Dev 016"/>
              </a:rPr>
              <a:t> </a:t>
            </a:r>
            <a:r>
              <a:rPr lang="en-US" sz="4000" dirty="0" err="1" smtClean="0">
                <a:latin typeface="Kruti Dev 016"/>
              </a:rPr>
              <a:t>x+yr</a:t>
            </a:r>
            <a:r>
              <a:rPr lang="en-US" sz="4000" dirty="0" smtClean="0">
                <a:latin typeface="Kruti Dev 016"/>
              </a:rPr>
              <a:t> /</a:t>
            </a:r>
            <a:r>
              <a:rPr lang="en-US" sz="4000" dirty="0" err="1" smtClean="0">
                <a:latin typeface="Kruti Dev 016"/>
              </a:rPr>
              <a:t>kkj.kk;sa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7315200" cy="3505200"/>
          </a:xfrm>
        </p:spPr>
        <p:txBody>
          <a:bodyPr>
            <a:noAutofit/>
          </a:bodyPr>
          <a:lstStyle/>
          <a:p>
            <a:pPr marL="342900" indent="-344488">
              <a:spcBef>
                <a:spcPts val="1200"/>
              </a:spcBef>
            </a:pPr>
            <a:r>
              <a:rPr lang="en-US" sz="3200" dirty="0" smtClean="0">
                <a:latin typeface="Kruti Dev 016" pitchFamily="2" charset="0"/>
              </a:rPr>
              <a:t>;</a:t>
            </a:r>
            <a:r>
              <a:rPr lang="en-US" sz="3200" dirty="0" err="1" smtClean="0">
                <a:latin typeface="Kruti Dev 016" pitchFamily="2" charset="0"/>
              </a:rPr>
              <a:t>fn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laHkksx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nkSjku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daMkse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fudy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</a:t>
            </a:r>
            <a:r>
              <a:rPr lang="en-US" sz="3200" dirty="0">
                <a:latin typeface="Kruti Dev 016" pitchFamily="2" charset="0"/>
              </a:rPr>
              <a:t>, </a:t>
            </a:r>
            <a:r>
              <a:rPr lang="en-US" sz="3200" dirty="0" err="1">
                <a:latin typeface="Kruti Dev 016" pitchFamily="2" charset="0"/>
              </a:rPr>
              <a:t>rks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og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vkSjr</a:t>
            </a:r>
            <a:r>
              <a:rPr lang="en-US" sz="3200" dirty="0">
                <a:latin typeface="Kruti Dev 016" pitchFamily="2" charset="0"/>
              </a:rPr>
              <a:t> ds '</a:t>
            </a:r>
            <a:r>
              <a:rPr lang="en-US" sz="3200" dirty="0" err="1">
                <a:latin typeface="Kruti Dev 016" pitchFamily="2" charset="0"/>
              </a:rPr>
              <a:t>kjhj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vUnj</a:t>
            </a:r>
            <a:r>
              <a:rPr lang="en-US" sz="3200" dirty="0">
                <a:latin typeface="Kruti Dev 016" pitchFamily="2" charset="0"/>
              </a:rPr>
              <a:t> [</a:t>
            </a:r>
            <a:r>
              <a:rPr lang="en-US" sz="3200" dirty="0" err="1">
                <a:latin typeface="Kruti Dev 016" pitchFamily="2" charset="0"/>
              </a:rPr>
              <a:t>kks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tk,xh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42900" indent="-344488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laHkksx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ds </a:t>
            </a:r>
            <a:r>
              <a:rPr lang="en-US" sz="3200" dirty="0" err="1">
                <a:latin typeface="Kruti Dev 016" pitchFamily="2" charset="0"/>
              </a:rPr>
              <a:t>nkSjku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daMkse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ds </a:t>
            </a:r>
            <a:r>
              <a:rPr lang="en-US" sz="3200" dirty="0" err="1">
                <a:latin typeface="Kruti Dev 016" pitchFamily="2" charset="0"/>
              </a:rPr>
              <a:t>VwVus</a:t>
            </a:r>
            <a:r>
              <a:rPr lang="en-US" sz="3200" dirty="0">
                <a:latin typeface="Kruti Dev 016" pitchFamily="2" charset="0"/>
              </a:rPr>
              <a:t> ;k </a:t>
            </a:r>
            <a:r>
              <a:rPr lang="en-US" sz="3200" dirty="0" err="1">
                <a:latin typeface="Kruti Dev 016" pitchFamily="2" charset="0"/>
              </a:rPr>
              <a:t>QVus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cgqr</a:t>
            </a:r>
            <a:r>
              <a:rPr lang="en-US" sz="3200" dirty="0">
                <a:latin typeface="Kruti Dev 016" pitchFamily="2" charset="0"/>
              </a:rPr>
              <a:t> T+;</a:t>
            </a:r>
            <a:r>
              <a:rPr lang="en-US" sz="3200" dirty="0" err="1">
                <a:latin typeface="Kruti Dev 016" pitchFamily="2" charset="0"/>
              </a:rPr>
              <a:t>knk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Mj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jgrk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42900" indent="-344488">
              <a:spcBef>
                <a:spcPts val="1200"/>
              </a:spcBef>
            </a:pPr>
            <a:r>
              <a:rPr lang="en-US" sz="3200" dirty="0" smtClean="0">
                <a:latin typeface="Kruti Dev 016" pitchFamily="2" charset="0"/>
              </a:rPr>
              <a:t>;</a:t>
            </a:r>
            <a:r>
              <a:rPr lang="en-US" sz="3200" dirty="0" err="1">
                <a:latin typeface="Kruti Dev 016" pitchFamily="2" charset="0"/>
              </a:rPr>
              <a:t>fn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nks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daMkse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,d </a:t>
            </a:r>
            <a:r>
              <a:rPr lang="en-US" sz="3200" dirty="0" err="1">
                <a:latin typeface="Kruti Dev 016" pitchFamily="2" charset="0"/>
              </a:rPr>
              <a:t>lkFk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bLrseky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fd;k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</a:t>
            </a:r>
            <a:r>
              <a:rPr lang="en-US" sz="3200" dirty="0">
                <a:latin typeface="Kruti Dev 016" pitchFamily="2" charset="0"/>
              </a:rPr>
              <a:t>,] </a:t>
            </a:r>
            <a:r>
              <a:rPr lang="en-US" sz="3200" dirty="0" err="1">
                <a:latin typeface="Kruti Dev 016" pitchFamily="2" charset="0"/>
              </a:rPr>
              <a:t>rks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csgrj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lqj</a:t>
            </a:r>
            <a:r>
              <a:rPr lang="en-US" sz="3200" dirty="0">
                <a:latin typeface="Kruti Dev 016" pitchFamily="2" charset="0"/>
              </a:rPr>
              <a:t>{</a:t>
            </a:r>
            <a:r>
              <a:rPr lang="en-US" sz="3200" dirty="0" err="1">
                <a:latin typeface="Kruti Dev 016" pitchFamily="2" charset="0"/>
              </a:rPr>
              <a:t>kk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feyrh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endParaRPr lang="en-IN" sz="2800" spc="0" dirty="0">
              <a:solidFill>
                <a:schemeClr val="tx1"/>
              </a:solidFill>
              <a:latin typeface="Kruti Dev 016" pitchFamily="2" charset="0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/>
              </a:rPr>
              <a:t>daMkse</a:t>
            </a:r>
            <a:r>
              <a:rPr lang="en-US" sz="4400" dirty="0" smtClean="0">
                <a:latin typeface="Kruti Dev 016"/>
              </a:rPr>
              <a:t> ds </a:t>
            </a:r>
            <a:r>
              <a:rPr lang="en-US" sz="4400" dirty="0" err="1">
                <a:latin typeface="Kruti Dev 016"/>
              </a:rPr>
              <a:t>ckjs</a:t>
            </a:r>
            <a:r>
              <a:rPr lang="en-US" sz="4400" dirty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esa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vke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x+yr</a:t>
            </a:r>
            <a:r>
              <a:rPr lang="en-US" sz="4400" dirty="0" smtClean="0">
                <a:latin typeface="Kruti Dev 016"/>
              </a:rPr>
              <a:t> /</a:t>
            </a:r>
            <a:r>
              <a:rPr lang="en-US" sz="4400" dirty="0" err="1" smtClean="0">
                <a:latin typeface="Kruti Dev 016"/>
              </a:rPr>
              <a:t>kkj.kk;sa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00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371600"/>
            <a:ext cx="7467600" cy="3886200"/>
          </a:xfrm>
        </p:spPr>
        <p:txBody>
          <a:bodyPr>
            <a:noAutofit/>
          </a:bodyPr>
          <a:lstStyle/>
          <a:p>
            <a:pPr marL="336550" indent="-3365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laHkksx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ds </a:t>
            </a:r>
            <a:r>
              <a:rPr lang="en-US" sz="3200" dirty="0" err="1">
                <a:latin typeface="Kruti Dev 016" pitchFamily="2" charset="0"/>
              </a:rPr>
              <a:t>nkSjku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vkbZ;wlhMh</a:t>
            </a:r>
            <a:r>
              <a:rPr lang="en-US" sz="3200" dirty="0">
                <a:latin typeface="Kruti Dev 016" pitchFamily="2" charset="0"/>
              </a:rPr>
              <a:t> ds /</a:t>
            </a:r>
            <a:r>
              <a:rPr lang="en-US" sz="3200" dirty="0" err="1">
                <a:latin typeface="Kruti Dev 016" pitchFamily="2" charset="0"/>
              </a:rPr>
              <a:t>kkxs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fyax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Q¡l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ldrk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vkbZ;wlhMh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yxokdj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Hkkjh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dke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ugha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ldrh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vkbZ;wlhMh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vkSjr</a:t>
            </a:r>
            <a:r>
              <a:rPr lang="en-US" sz="3200" dirty="0">
                <a:latin typeface="Kruti Dev 016" pitchFamily="2" charset="0"/>
              </a:rPr>
              <a:t> ds '</a:t>
            </a:r>
            <a:r>
              <a:rPr lang="en-US" sz="3200" dirty="0" err="1">
                <a:latin typeface="Kruti Dev 016" pitchFamily="2" charset="0"/>
              </a:rPr>
              <a:t>kjhj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Åij</a:t>
            </a:r>
            <a:r>
              <a:rPr lang="en-US" sz="3200" dirty="0">
                <a:latin typeface="Kruti Dev 016" pitchFamily="2" charset="0"/>
              </a:rPr>
              <a:t> p&lt;+ </a:t>
            </a:r>
            <a:r>
              <a:rPr lang="en-US" sz="3200" dirty="0" err="1">
                <a:latin typeface="Kruti Dev 016" pitchFamily="2" charset="0"/>
              </a:rPr>
              <a:t>ldrh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gS&amp;fny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>
                <a:latin typeface="Kruti Dev 016" pitchFamily="2" charset="0"/>
              </a:rPr>
              <a:t>dysts</a:t>
            </a:r>
            <a:r>
              <a:rPr lang="en-US" sz="3200" dirty="0">
                <a:latin typeface="Kruti Dev 016" pitchFamily="2" charset="0"/>
              </a:rPr>
              <a:t> ;</a:t>
            </a:r>
            <a:r>
              <a:rPr lang="en-US" sz="3200" dirty="0" smtClean="0">
                <a:latin typeface="Kruti Dev 016" pitchFamily="2" charset="0"/>
              </a:rPr>
              <a:t>k </a:t>
            </a:r>
            <a:r>
              <a:rPr lang="en-US" sz="3200" dirty="0" err="1" smtClean="0">
                <a:latin typeface="Kruti Dev 016" pitchFamily="2" charset="0"/>
              </a:rPr>
              <a:t>fnekx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esa</a:t>
            </a:r>
            <a:r>
              <a:rPr lang="en-US" sz="3200" dirty="0" smtClean="0">
                <a:latin typeface="Kruti Dev 016" pitchFamily="2" charset="0"/>
              </a:rPr>
              <a:t> </a:t>
            </a:r>
            <a:endParaRPr lang="en-US" sz="3200" dirty="0">
              <a:latin typeface="Kruti Dev 016" pitchFamily="2" charset="0"/>
            </a:endParaRPr>
          </a:p>
          <a:p>
            <a:pPr marL="336550" indent="-3365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blls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cPpsnkuh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ckgj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xHkZ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Bgjrk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blls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cPpsnkuh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dSalj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;k </a:t>
            </a:r>
            <a:r>
              <a:rPr lang="en-US" sz="3200" dirty="0" err="1">
                <a:latin typeface="Kruti Dev 016" pitchFamily="2" charset="0"/>
              </a:rPr>
              <a:t>cPpsnkuh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lM</a:t>
            </a:r>
            <a:r>
              <a:rPr lang="en-US" sz="3200" dirty="0">
                <a:latin typeface="Kruti Dev 016" pitchFamily="2" charset="0"/>
              </a:rPr>
              <a:t>+ </a:t>
            </a:r>
            <a:r>
              <a:rPr lang="en-US" sz="3200" dirty="0" err="1">
                <a:latin typeface="Kruti Dev 016" pitchFamily="2" charset="0"/>
              </a:rPr>
              <a:t>tkrh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/>
              </a:rPr>
              <a:t>vkbZ;wlhMh</a:t>
            </a:r>
            <a:r>
              <a:rPr lang="en-US" sz="4400" dirty="0" smtClean="0">
                <a:latin typeface="Kruti Dev 016"/>
              </a:rPr>
              <a:t> ds </a:t>
            </a:r>
            <a:r>
              <a:rPr lang="en-US" sz="4400" dirty="0" err="1">
                <a:latin typeface="Kruti Dev 016"/>
              </a:rPr>
              <a:t>ckjs</a:t>
            </a:r>
            <a:r>
              <a:rPr lang="en-US" sz="4400" dirty="0">
                <a:latin typeface="Kruti Dev 016"/>
              </a:rPr>
              <a:t> </a:t>
            </a:r>
            <a:r>
              <a:rPr lang="en-US" sz="4400" dirty="0" err="1">
                <a:latin typeface="Kruti Dev 016"/>
              </a:rPr>
              <a:t>esa</a:t>
            </a:r>
            <a:r>
              <a:rPr lang="en-US" sz="4400" dirty="0">
                <a:latin typeface="Kruti Dev 016"/>
              </a:rPr>
              <a:t> </a:t>
            </a:r>
            <a:r>
              <a:rPr lang="en-US" sz="4400" dirty="0" err="1">
                <a:latin typeface="Kruti Dev 016"/>
              </a:rPr>
              <a:t>vke</a:t>
            </a:r>
            <a:r>
              <a:rPr lang="en-US" sz="4400" dirty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x+yr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>
                <a:latin typeface="Kruti Dev 016"/>
              </a:rPr>
              <a:t>/</a:t>
            </a:r>
            <a:r>
              <a:rPr lang="en-US" sz="4400" dirty="0" err="1" smtClean="0">
                <a:latin typeface="Kruti Dev 016"/>
              </a:rPr>
              <a:t>kkj.kk;sa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25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95400"/>
            <a:ext cx="7802880" cy="3124200"/>
          </a:xfrm>
        </p:spPr>
        <p:txBody>
          <a:bodyPr>
            <a:noAutofit/>
          </a:bodyPr>
          <a:lstStyle/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efgyk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ulcUnh</a:t>
            </a:r>
            <a:r>
              <a:rPr lang="en-US" sz="3200" dirty="0" smtClean="0">
                <a:latin typeface="Kruti Dev 016" pitchFamily="2" charset="0"/>
              </a:rPr>
              <a:t> ds </a:t>
            </a:r>
            <a:r>
              <a:rPr lang="en-US" sz="3200" dirty="0" err="1" smtClean="0">
                <a:latin typeface="Kruti Dev 016" pitchFamily="2" charset="0"/>
              </a:rPr>
              <a:t>ckn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vkSjr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;</a:t>
            </a:r>
            <a:r>
              <a:rPr lang="en-US" sz="3200" dirty="0" err="1" smtClean="0">
                <a:latin typeface="Kruti Dev 016" pitchFamily="2" charset="0"/>
              </a:rPr>
              <a:t>kSu&amp;fØ;k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fnypLih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ugha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jgrh</a:t>
            </a:r>
            <a:r>
              <a:rPr lang="en-US" sz="3200" dirty="0" smtClean="0">
                <a:latin typeface="Kruti Dev 016" pitchFamily="2" charset="0"/>
              </a:rPr>
              <a:t> </a:t>
            </a: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vkSjr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chekj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Hkkjh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dke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ugha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ldrh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dqN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fnuksa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fy</a:t>
            </a:r>
            <a:r>
              <a:rPr lang="en-US" sz="3200" dirty="0">
                <a:latin typeface="Kruti Dev 016" pitchFamily="2" charset="0"/>
              </a:rPr>
              <a:t>, </a:t>
            </a:r>
            <a:r>
              <a:rPr lang="en-US" sz="3200" dirty="0" err="1">
                <a:latin typeface="Kruti Dev 016" pitchFamily="2" charset="0"/>
              </a:rPr>
              <a:t>vLirky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HkrhZ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jguk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iM+rk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vkSjr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thou&amp;dky</a:t>
            </a:r>
            <a:r>
              <a:rPr lang="en-US" sz="3200" dirty="0">
                <a:latin typeface="Kruti Dev 016" pitchFamily="2" charset="0"/>
              </a:rPr>
              <a:t> de </a:t>
            </a:r>
            <a:r>
              <a:rPr lang="en-US" sz="3200" dirty="0" err="1">
                <a:latin typeface="Kruti Dev 016" pitchFamily="2" charset="0"/>
              </a:rPr>
              <a:t>gks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mldh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ekgokjh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tYnh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cUn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/>
            <a:r>
              <a:rPr lang="en-US" sz="3200" dirty="0" err="1" smtClean="0">
                <a:latin typeface="Kruti Dev 016" pitchFamily="2" charset="0"/>
              </a:rPr>
              <a:t>vkSjr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eksVh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Kruti Dev 016"/>
              </a:rPr>
              <a:t>e</a:t>
            </a:r>
            <a:r>
              <a:rPr lang="en-US" sz="4400" dirty="0" err="1" smtClean="0">
                <a:latin typeface="Kruti Dev 016"/>
              </a:rPr>
              <a:t>fgyk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ulcUnh</a:t>
            </a:r>
            <a:r>
              <a:rPr lang="en-US" sz="4400" dirty="0" smtClean="0">
                <a:latin typeface="Kruti Dev 016"/>
              </a:rPr>
              <a:t> ds </a:t>
            </a:r>
            <a:r>
              <a:rPr lang="en-US" sz="4400" dirty="0" err="1" smtClean="0">
                <a:latin typeface="Kruti Dev 016"/>
              </a:rPr>
              <a:t>ckjs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esa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vke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x+yr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>
                <a:latin typeface="Kruti Dev 016"/>
              </a:rPr>
              <a:t>/</a:t>
            </a:r>
            <a:r>
              <a:rPr lang="en-US" sz="4400" dirty="0" err="1" smtClean="0">
                <a:latin typeface="Kruti Dev 016"/>
              </a:rPr>
              <a:t>kkj.kk;sa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54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7620000" cy="3505200"/>
          </a:xfrm>
        </p:spPr>
        <p:txBody>
          <a:bodyPr>
            <a:noAutofit/>
          </a:bodyPr>
          <a:lstStyle/>
          <a:p>
            <a:pPr marL="336550" indent="-336550">
              <a:lnSpc>
                <a:spcPct val="110000"/>
              </a:lnSpc>
            </a:pPr>
            <a:r>
              <a:rPr lang="en-US" sz="3200" dirty="0" err="1" smtClean="0">
                <a:latin typeface="Kruti Dev 016" pitchFamily="2" charset="0"/>
              </a:rPr>
              <a:t>iq</a:t>
            </a:r>
            <a:r>
              <a:rPr lang="en-US" sz="3200" dirty="0">
                <a:latin typeface="Kruti Dev 016" pitchFamily="2" charset="0"/>
              </a:rPr>
              <a:t>:"k </a:t>
            </a:r>
            <a:r>
              <a:rPr lang="en-US" sz="3200" dirty="0" err="1">
                <a:latin typeface="Kruti Dev 016" pitchFamily="2" charset="0"/>
              </a:rPr>
              <a:t>ulcUnh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uiqald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cuk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nsrk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>
              <a:lnSpc>
                <a:spcPct val="110000"/>
              </a:lnSpc>
            </a:pPr>
            <a:r>
              <a:rPr lang="en-US" sz="3200" dirty="0" err="1" smtClean="0">
                <a:latin typeface="Kruti Dev 016" pitchFamily="2" charset="0"/>
              </a:rPr>
              <a:t>vkneh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;</a:t>
            </a:r>
            <a:r>
              <a:rPr lang="en-US" sz="3200" dirty="0" err="1">
                <a:latin typeface="Kruti Dev 016" pitchFamily="2" charset="0"/>
              </a:rPr>
              <a:t>kSu&amp;fØ;k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fnypLih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ugha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jgrh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og</a:t>
            </a:r>
            <a:r>
              <a:rPr lang="en-US" sz="3200" dirty="0">
                <a:latin typeface="Kruti Dev 016" pitchFamily="2" charset="0"/>
              </a:rPr>
              <a:t> ;</a:t>
            </a:r>
            <a:r>
              <a:rPr lang="en-US" sz="3200" dirty="0" err="1">
                <a:latin typeface="Kruti Dev 016" pitchFamily="2" charset="0"/>
              </a:rPr>
              <a:t>kSu&amp;fØ;k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Hkh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ugha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ldrk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>
              <a:lnSpc>
                <a:spcPct val="110000"/>
              </a:lnSpc>
            </a:pPr>
            <a:r>
              <a:rPr lang="en-US" sz="3200" dirty="0" err="1" smtClean="0">
                <a:latin typeface="Kruti Dev 016" pitchFamily="2" charset="0"/>
              </a:rPr>
              <a:t>vkneh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det+ksj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 marL="336550" indent="-336550">
              <a:lnSpc>
                <a:spcPct val="110000"/>
              </a:lnSpc>
            </a:pPr>
            <a:r>
              <a:rPr lang="en-US" sz="3200" dirty="0" err="1" smtClean="0">
                <a:latin typeface="Kruti Dev 016" pitchFamily="2" charset="0"/>
              </a:rPr>
              <a:t>LØksVe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/>
              </a:rPr>
              <a:t>¼iksrk½ </a:t>
            </a:r>
            <a:r>
              <a:rPr lang="en-US" sz="3200" dirty="0" smtClean="0">
                <a:latin typeface="Kruti Dev 016" pitchFamily="2" charset="0"/>
              </a:rPr>
              <a:t>'</a:t>
            </a:r>
            <a:r>
              <a:rPr lang="en-US" sz="3200" dirty="0" err="1" smtClean="0">
                <a:latin typeface="Kruti Dev 016" pitchFamily="2" charset="0"/>
              </a:rPr>
              <a:t>kqØk.kq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ls </a:t>
            </a:r>
            <a:r>
              <a:rPr lang="en-US" sz="3200" dirty="0" err="1">
                <a:latin typeface="Kruti Dev 016" pitchFamily="2" charset="0"/>
              </a:rPr>
              <a:t>Hkj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tkrk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QV </a:t>
            </a:r>
            <a:r>
              <a:rPr lang="en-US" sz="3200" dirty="0" err="1">
                <a:latin typeface="Kruti Dev 016" pitchFamily="2" charset="0"/>
              </a:rPr>
              <a:t>ldrk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gS</a:t>
            </a:r>
            <a:r>
              <a:rPr lang="en-US" sz="3200" dirty="0">
                <a:latin typeface="Kruti Dev 016" pitchFamily="2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rgbClr val="A9432B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err="1" smtClean="0">
                <a:latin typeface="Kruti Dev 016"/>
              </a:rPr>
              <a:t>iq</a:t>
            </a:r>
            <a:r>
              <a:rPr lang="en-US" sz="4400" dirty="0" smtClean="0">
                <a:latin typeface="Kruti Dev 016"/>
              </a:rPr>
              <a:t>:”k </a:t>
            </a:r>
            <a:r>
              <a:rPr lang="en-US" sz="4400" dirty="0" err="1" smtClean="0">
                <a:latin typeface="Kruti Dev 016"/>
              </a:rPr>
              <a:t>ulcUnh</a:t>
            </a:r>
            <a:r>
              <a:rPr lang="en-US" sz="4400" dirty="0" smtClean="0">
                <a:latin typeface="Kruti Dev 016"/>
              </a:rPr>
              <a:t> ds </a:t>
            </a:r>
            <a:r>
              <a:rPr lang="en-US" sz="4400" dirty="0" err="1" smtClean="0">
                <a:latin typeface="Kruti Dev 016"/>
              </a:rPr>
              <a:t>ckjs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esa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vke</a:t>
            </a:r>
            <a:r>
              <a:rPr lang="en-US" sz="4400" dirty="0" smtClean="0">
                <a:latin typeface="Kruti Dev 016"/>
              </a:rPr>
              <a:t> </a:t>
            </a:r>
            <a:r>
              <a:rPr lang="en-US" sz="4400" dirty="0" err="1" smtClean="0">
                <a:latin typeface="Kruti Dev 016"/>
              </a:rPr>
              <a:t>x+yr</a:t>
            </a:r>
            <a:r>
              <a:rPr lang="en-US" sz="4400" dirty="0" smtClean="0">
                <a:latin typeface="Kruti Dev 016"/>
              </a:rPr>
              <a:t> /</a:t>
            </a:r>
            <a:r>
              <a:rPr lang="en-US" sz="4400" dirty="0" err="1" smtClean="0">
                <a:latin typeface="Kruti Dev 016"/>
              </a:rPr>
              <a:t>kkj.kk;sa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36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991600" cy="4568952"/>
          </a:xfrm>
        </p:spPr>
        <p:txBody>
          <a:bodyPr>
            <a:noAutofit/>
          </a:bodyPr>
          <a:lstStyle/>
          <a:p>
            <a:pPr marL="231775" marR="32321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3000" dirty="0" err="1" smtClean="0">
                <a:latin typeface="Kruti Dev 016" pitchFamily="2" charset="0"/>
              </a:rPr>
              <a:t>vlqjf</a:t>
            </a:r>
            <a:r>
              <a:rPr lang="en-US" sz="3000" dirty="0" smtClean="0">
                <a:latin typeface="Kruti Dev 016" pitchFamily="2" charset="0"/>
              </a:rPr>
              <a:t>{</a:t>
            </a:r>
            <a:r>
              <a:rPr lang="en-US" sz="3000" dirty="0" err="1" smtClean="0">
                <a:latin typeface="Kruti Dev 016" pitchFamily="2" charset="0"/>
              </a:rPr>
              <a:t>kr</a:t>
            </a:r>
            <a:r>
              <a:rPr lang="en-US" sz="3000" dirty="0" smtClean="0">
                <a:latin typeface="Kruti Dev 016" pitchFamily="2" charset="0"/>
              </a:rPr>
              <a:t> </a:t>
            </a:r>
            <a:r>
              <a:rPr lang="en-US" sz="3000" dirty="0" err="1" smtClean="0">
                <a:latin typeface="Kruti Dev 016" pitchFamily="2" charset="0"/>
              </a:rPr>
              <a:t>xHkZikr</a:t>
            </a:r>
            <a:r>
              <a:rPr lang="en-US" sz="3000" dirty="0" smtClean="0">
                <a:latin typeface="Kruti Dev 016" pitchFamily="2" charset="0"/>
              </a:rPr>
              <a:t> </a:t>
            </a:r>
            <a:r>
              <a:rPr lang="en-US" sz="3000" dirty="0" err="1" smtClean="0">
                <a:latin typeface="Kruti Dev 016" pitchFamily="2" charset="0"/>
              </a:rPr>
              <a:t>ekrkvksa</a:t>
            </a:r>
            <a:r>
              <a:rPr lang="en-US" sz="3000" dirty="0" smtClean="0">
                <a:latin typeface="Kruti Dev 016" pitchFamily="2" charset="0"/>
              </a:rPr>
              <a:t> </a:t>
            </a:r>
            <a:r>
              <a:rPr lang="en-US" sz="3000" dirty="0" err="1" smtClean="0">
                <a:latin typeface="Kruti Dev 016" pitchFamily="2" charset="0"/>
              </a:rPr>
              <a:t>esa</a:t>
            </a:r>
            <a:r>
              <a:rPr lang="en-US" sz="3000" dirty="0" smtClean="0">
                <a:latin typeface="Kruti Dev 016" pitchFamily="2" charset="0"/>
              </a:rPr>
              <a:t> </a:t>
            </a:r>
            <a:r>
              <a:rPr lang="en-US" sz="3000" dirty="0" err="1" smtClean="0">
                <a:latin typeface="Kruti Dev 016" pitchFamily="2" charset="0"/>
              </a:rPr>
              <a:t>gksus</a:t>
            </a:r>
            <a:r>
              <a:rPr lang="en-US" sz="3000" dirty="0" smtClean="0">
                <a:latin typeface="Kruti Dev 016" pitchFamily="2" charset="0"/>
              </a:rPr>
              <a:t> </a:t>
            </a:r>
            <a:r>
              <a:rPr lang="en-US" sz="3000" dirty="0" err="1" smtClean="0">
                <a:latin typeface="Kruti Dev 016" pitchFamily="2" charset="0"/>
              </a:rPr>
              <a:t>okys</a:t>
            </a:r>
            <a:r>
              <a:rPr lang="en-US" sz="3000" dirty="0" smtClean="0">
                <a:latin typeface="Kruti Dev 016" pitchFamily="2" charset="0"/>
              </a:rPr>
              <a:t> </a:t>
            </a:r>
            <a:r>
              <a:rPr lang="en-US" sz="3000" dirty="0" err="1" smtClean="0">
                <a:latin typeface="Kruti Dev 016" pitchFamily="2" charset="0"/>
              </a:rPr>
              <a:t>e</a:t>
            </a:r>
            <a:r>
              <a:rPr lang="en-US" sz="3000" dirty="0" err="1" smtClean="0">
                <a:latin typeface="Kruti Dev 016"/>
              </a:rPr>
              <a:t>`R;q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dk</a:t>
            </a:r>
            <a:r>
              <a:rPr lang="en-US" sz="3000" dirty="0" smtClean="0">
                <a:latin typeface="Kruti Dev 016"/>
              </a:rPr>
              <a:t> ,d </a:t>
            </a:r>
            <a:r>
              <a:rPr lang="en-US" sz="3000" dirty="0" err="1" smtClean="0">
                <a:latin typeface="Kruti Dev 016"/>
              </a:rPr>
              <a:t>egRoiw.kZ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dkj.k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gS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vkSj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bls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ifjokj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fu;kstu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vkSj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lqjf</a:t>
            </a:r>
            <a:r>
              <a:rPr lang="en-US" sz="3000" dirty="0" smtClean="0">
                <a:latin typeface="Kruti Dev 016"/>
              </a:rPr>
              <a:t>{</a:t>
            </a:r>
            <a:r>
              <a:rPr lang="en-US" sz="3000" dirty="0" err="1" smtClean="0">
                <a:latin typeface="Kruti Dev 016"/>
              </a:rPr>
              <a:t>kr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xHkZikr</a:t>
            </a:r>
            <a:r>
              <a:rPr lang="en-US" sz="3000" dirty="0" smtClean="0">
                <a:latin typeface="Kruti Dev 016"/>
              </a:rPr>
              <a:t> dh </a:t>
            </a:r>
            <a:r>
              <a:rPr lang="en-US" sz="3000" dirty="0" err="1" smtClean="0">
                <a:latin typeface="Kruti Dev 016"/>
              </a:rPr>
              <a:t>lsokvksa</a:t>
            </a:r>
            <a:r>
              <a:rPr lang="en-US" sz="3000" dirty="0" smtClean="0">
                <a:latin typeface="Kruti Dev 016"/>
              </a:rPr>
              <a:t> ls </a:t>
            </a:r>
            <a:r>
              <a:rPr lang="en-US" sz="3000" dirty="0" err="1" smtClean="0">
                <a:latin typeface="Kruti Dev 016"/>
              </a:rPr>
              <a:t>jksdk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tk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ldrk</a:t>
            </a:r>
            <a:r>
              <a:rPr lang="en-US" sz="3000" dirty="0" smtClean="0">
                <a:latin typeface="Kruti Dev 016"/>
              </a:rPr>
              <a:t> </a:t>
            </a:r>
            <a:r>
              <a:rPr lang="en-US" sz="3000" dirty="0" err="1" smtClean="0">
                <a:latin typeface="Kruti Dev 016"/>
              </a:rPr>
              <a:t>gS</a:t>
            </a:r>
            <a:endParaRPr lang="en-US" sz="3000" dirty="0" smtClean="0">
              <a:latin typeface="Kruti Dev 016"/>
            </a:endParaRPr>
          </a:p>
          <a:p>
            <a:pPr marL="231775" marR="32321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3000" dirty="0" smtClean="0">
                <a:latin typeface="Kruti Dev 016"/>
                <a:ea typeface="Calibri"/>
                <a:cs typeface="Times New Roman"/>
              </a:rPr>
              <a:t>,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pVh,lih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csgrj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ekr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`]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uotkr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f’k’kq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vkSj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ifjokj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ds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LokLF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;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esa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lgk;rk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djrk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gS</a:t>
            </a:r>
            <a:endParaRPr lang="en-US" sz="3000" dirty="0" smtClean="0">
              <a:latin typeface="Kruti Dev 016"/>
              <a:ea typeface="Calibri"/>
              <a:cs typeface="Times New Roman"/>
            </a:endParaRPr>
          </a:p>
          <a:p>
            <a:pPr marL="231775" marR="32321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3000" dirty="0" err="1">
                <a:latin typeface="Kruti Dev 016"/>
                <a:ea typeface="Calibri"/>
                <a:cs typeface="Times New Roman"/>
              </a:rPr>
              <a:t>ifjokj</a:t>
            </a:r>
            <a:r>
              <a:rPr lang="en-US" sz="30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>
                <a:latin typeface="Kruti Dev 016"/>
                <a:ea typeface="Calibri"/>
                <a:cs typeface="Times New Roman"/>
              </a:rPr>
              <a:t>fu;kstu</a:t>
            </a:r>
            <a:r>
              <a:rPr lang="en-US" sz="30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dh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vf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/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kd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>
                <a:latin typeface="Kruti Dev 016"/>
                <a:ea typeface="Calibri"/>
                <a:cs typeface="Times New Roman"/>
              </a:rPr>
              <a:t>vuesV</a:t>
            </a:r>
            <a:r>
              <a:rPr lang="en-US" sz="30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>
                <a:latin typeface="Kruti Dev 016"/>
                <a:ea typeface="Calibri"/>
                <a:cs typeface="Times New Roman"/>
              </a:rPr>
              <a:t>uhM</a:t>
            </a:r>
            <a:r>
              <a:rPr lang="en-US" sz="3000" dirty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izlo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ds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ckn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okys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le;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esa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ihih,Qih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dkmUlsfyax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vkSj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mfpr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fof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/k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dks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viukus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ls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iwjk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fd;k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tk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ldrk</a:t>
            </a:r>
            <a:r>
              <a:rPr lang="en-US" sz="3000" dirty="0" smtClean="0">
                <a:latin typeface="Kruti Dev 016"/>
                <a:ea typeface="Calibri"/>
                <a:cs typeface="Times New Roman"/>
              </a:rPr>
              <a:t> </a:t>
            </a:r>
            <a:r>
              <a:rPr lang="en-US" sz="3000" dirty="0" err="1" smtClean="0">
                <a:latin typeface="Kruti Dev 016"/>
                <a:ea typeface="Calibri"/>
                <a:cs typeface="Times New Roman"/>
              </a:rPr>
              <a:t>gS</a:t>
            </a:r>
            <a:endParaRPr lang="en-US" sz="3000" dirty="0" smtClean="0">
              <a:latin typeface="Kruti Dev 016"/>
              <a:ea typeface="Calibri"/>
              <a:cs typeface="Times New Roman"/>
            </a:endParaRPr>
          </a:p>
          <a:p>
            <a:pPr marL="231775" marR="323215" indent="-228600">
              <a:spcBef>
                <a:spcPts val="1200"/>
              </a:spcBef>
              <a:tabLst>
                <a:tab pos="231775" algn="l"/>
              </a:tabLst>
            </a:pP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,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Qih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dkmUlsfyax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esa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iq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:”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kksa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dks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‘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kkfey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djuk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vko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’;d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gS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D;ksafd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os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vafre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fu.kZ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;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ysrs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gSa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vkSj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mudh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ifjokj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fu;kstu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ds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fy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,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fo’ks”k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vko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’;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drk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,¡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gksrh</a:t>
            </a:r>
            <a:r>
              <a:rPr lang="en-US" sz="3000" spc="5" dirty="0" smtClean="0">
                <a:latin typeface="Kruti Dev 016"/>
                <a:ea typeface="Arial"/>
                <a:cs typeface="Times New Roman"/>
              </a:rPr>
              <a:t> </a:t>
            </a:r>
            <a:r>
              <a:rPr lang="en-US" sz="3000" spc="5" dirty="0" err="1" smtClean="0">
                <a:latin typeface="Kruti Dev 016"/>
                <a:ea typeface="Arial"/>
                <a:cs typeface="Times New Roman"/>
              </a:rPr>
              <a:t>gSa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/>
              </a:rPr>
              <a:t>Ekq</a:t>
            </a:r>
            <a:r>
              <a:rPr lang="en-US" sz="4400" dirty="0" smtClean="0">
                <a:latin typeface="Kruti Dev 016"/>
              </a:rPr>
              <a:t>[; </a:t>
            </a:r>
            <a:r>
              <a:rPr lang="en-US" sz="4400" dirty="0" err="1" smtClean="0">
                <a:latin typeface="Kruti Dev 016"/>
              </a:rPr>
              <a:t>ckrsa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58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458200" cy="40386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600" dirty="0" err="1" smtClean="0">
                <a:latin typeface="Kruti Dev 016"/>
              </a:rPr>
              <a:t>deyk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LokLF</a:t>
            </a:r>
            <a:r>
              <a:rPr lang="en-US" sz="3600" dirty="0" smtClean="0">
                <a:latin typeface="Kruti Dev 016"/>
              </a:rPr>
              <a:t>; </a:t>
            </a:r>
            <a:r>
              <a:rPr lang="en-US" sz="3600" dirty="0" err="1" smtClean="0">
                <a:latin typeface="Kruti Dev 016"/>
              </a:rPr>
              <a:t>dsUnz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ifjokj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fu;kstu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fof</a:t>
            </a:r>
            <a:r>
              <a:rPr lang="en-US" sz="3600" dirty="0" smtClean="0">
                <a:latin typeface="Kruti Dev 016"/>
              </a:rPr>
              <a:t>/</a:t>
            </a:r>
            <a:r>
              <a:rPr lang="en-US" sz="3600" dirty="0" err="1" smtClean="0">
                <a:latin typeface="Kruti Dev 016"/>
              </a:rPr>
              <a:t>k;ksa</a:t>
            </a:r>
            <a:r>
              <a:rPr lang="en-US" sz="3600" dirty="0" smtClean="0">
                <a:latin typeface="Kruti Dev 016"/>
              </a:rPr>
              <a:t> ds </a:t>
            </a:r>
            <a:r>
              <a:rPr lang="en-US" sz="3600" dirty="0" err="1" smtClean="0">
                <a:latin typeface="Kruti Dev 016"/>
              </a:rPr>
              <a:t>ckjs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esa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tkudkjh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ysus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vkbZ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mldh</a:t>
            </a:r>
            <a:r>
              <a:rPr lang="en-US" sz="3600" dirty="0" smtClean="0">
                <a:latin typeface="Kruti Dev 016"/>
              </a:rPr>
              <a:t> 4 </a:t>
            </a:r>
            <a:r>
              <a:rPr lang="en-US" sz="3600" dirty="0" err="1" smtClean="0">
                <a:latin typeface="Kruti Dev 016"/>
              </a:rPr>
              <a:t>o”kZ</a:t>
            </a:r>
            <a:r>
              <a:rPr lang="en-US" sz="3600" dirty="0" smtClean="0">
                <a:latin typeface="Kruti Dev 016"/>
              </a:rPr>
              <a:t> dh ,d </a:t>
            </a:r>
            <a:r>
              <a:rPr lang="en-US" sz="3600" dirty="0" err="1" smtClean="0">
                <a:latin typeface="Kruti Dev 016"/>
              </a:rPr>
              <a:t>csVh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vkSj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orZeku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esa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og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xHkZorh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mldk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ifr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blds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fy</a:t>
            </a:r>
            <a:r>
              <a:rPr lang="en-US" sz="3600" dirty="0" smtClean="0">
                <a:latin typeface="Kruti Dev 016"/>
              </a:rPr>
              <a:t>, </a:t>
            </a:r>
            <a:r>
              <a:rPr lang="en-US" sz="3600" dirty="0" err="1" smtClean="0">
                <a:latin typeface="Kruti Dev 016"/>
              </a:rPr>
              <a:t>rS;kj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fd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mldks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bl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izlo</a:t>
            </a:r>
            <a:r>
              <a:rPr lang="en-US" sz="3600" dirty="0" smtClean="0">
                <a:latin typeface="Kruti Dev 016"/>
              </a:rPr>
              <a:t> ds </a:t>
            </a:r>
            <a:r>
              <a:rPr lang="en-US" sz="3600" dirty="0" err="1" smtClean="0">
                <a:latin typeface="Kruti Dev 016"/>
              </a:rPr>
              <a:t>ckn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fdlh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ifjokj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fu;kstu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fof</a:t>
            </a:r>
            <a:r>
              <a:rPr lang="en-US" sz="3600" dirty="0" smtClean="0">
                <a:latin typeface="Kruti Dev 016"/>
              </a:rPr>
              <a:t>/k </a:t>
            </a:r>
            <a:r>
              <a:rPr lang="en-US" sz="3600" dirty="0" err="1" smtClean="0">
                <a:latin typeface="Kruti Dev 016"/>
              </a:rPr>
              <a:t>dk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iz;ksx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djuk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pkfg</a:t>
            </a:r>
            <a:r>
              <a:rPr lang="en-US" sz="3600" dirty="0" smtClean="0">
                <a:latin typeface="Kruti Dev 016"/>
              </a:rPr>
              <a:t>, </a:t>
            </a:r>
            <a:r>
              <a:rPr lang="en-US" sz="3600" dirty="0" err="1" smtClean="0">
                <a:latin typeface="Kruti Dev 016"/>
              </a:rPr>
              <a:t>ysfdu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og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Lo;a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daMkse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dk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iz;ksx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ugha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djuk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pkgrk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deyk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ifjokj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fu;kstu</a:t>
            </a:r>
            <a:r>
              <a:rPr lang="en-US" sz="3600" dirty="0" smtClean="0">
                <a:latin typeface="Kruti Dev 016"/>
              </a:rPr>
              <a:t> dh </a:t>
            </a:r>
            <a:r>
              <a:rPr lang="en-US" sz="3600" dirty="0" err="1" smtClean="0">
                <a:latin typeface="Kruti Dev 016"/>
              </a:rPr>
              <a:t>lqj</a:t>
            </a:r>
            <a:r>
              <a:rPr lang="en-US" sz="3600" dirty="0" smtClean="0">
                <a:latin typeface="Kruti Dev 016"/>
              </a:rPr>
              <a:t>{</a:t>
            </a:r>
            <a:r>
              <a:rPr lang="en-US" sz="3600" dirty="0" err="1" smtClean="0">
                <a:latin typeface="Kruti Dev 016"/>
              </a:rPr>
              <a:t>kk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dks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ysdj</a:t>
            </a:r>
            <a:r>
              <a:rPr lang="en-US" sz="3600" dirty="0" smtClean="0">
                <a:latin typeface="Kruti Dev 016"/>
              </a:rPr>
              <a:t> ?</a:t>
            </a:r>
            <a:r>
              <a:rPr lang="en-US" sz="3600" dirty="0" err="1" smtClean="0">
                <a:latin typeface="Kruti Dev 016"/>
              </a:rPr>
              <a:t>kcjkbZ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gqbZ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</a:t>
            </a:r>
            <a:r>
              <a:rPr lang="en-US" sz="3600" dirty="0" smtClean="0">
                <a:latin typeface="Kruti Dev 016"/>
              </a:rPr>
              <a:t>] </a:t>
            </a:r>
            <a:r>
              <a:rPr lang="en-US" sz="3600" dirty="0" err="1" smtClean="0">
                <a:latin typeface="Kruti Dev 016"/>
              </a:rPr>
              <a:t>mlus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lquk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fd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blds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ckn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mls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vkSj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cPps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ugha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gks</a:t>
            </a:r>
            <a:r>
              <a:rPr lang="en-US" sz="3600" dirty="0" smtClean="0">
                <a:latin typeface="Kruti Dev 016"/>
              </a:rPr>
              <a:t> </a:t>
            </a:r>
            <a:r>
              <a:rPr lang="en-US" sz="3600" dirty="0" err="1" smtClean="0">
                <a:latin typeface="Kruti Dev 016"/>
              </a:rPr>
              <a:t>ik;saxsA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/>
              </a:rPr>
              <a:t>jksy&amp;Iys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7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6152769"/>
              </p:ext>
            </p:extLst>
          </p:nvPr>
        </p:nvGraphicFramePr>
        <p:xfrm>
          <a:off x="274638" y="1298575"/>
          <a:ext cx="85947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viukus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okys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ykHk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viukus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ij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okys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tksf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k+e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indent="-230188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i;kZIr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le;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feyuk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xHkkZOkLFkk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tqM+h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leL;kvksa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esa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31775" indent="-230188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cPps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/;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j[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 T+;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le;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feyuk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31775" indent="-230188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T+;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le; rd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Lruiku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ik;saxh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31775" indent="-230188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T+;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vkjke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vkSj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iks"k.k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feyuk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ftlls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vxyh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xHkkZoLFkk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LoLFk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31775" indent="-230188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,]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cPpksa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vkSj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ifjokj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 T+;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le;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fudky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ik;saxs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  <a:p>
                      <a:pPr marL="231775" indent="-230188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vxyk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xHkZ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kkj.k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dh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rS;kjh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, </a:t>
                      </a:r>
                      <a:endParaRPr lang="en-US" sz="2200" b="0" i="0" u="none" strike="noStrike" kern="1200" baseline="0" dirty="0" smtClean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xHkkZoLFkk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tqM+h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leL;kvksa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c&lt;+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xHkZikr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T+;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k+rjk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xHkZikr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djkus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dh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laHkkouk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c&lt;+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sxh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ekr` e`R;q dk T+;knk [krjk 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ek</a:t>
            </a:r>
            <a:r>
              <a:rPr lang="en-IN" sz="4400" dirty="0" smtClean="0">
                <a:latin typeface="Kruti Dev 016"/>
              </a:rPr>
              <a:t>¡ ds </a:t>
            </a:r>
            <a:r>
              <a:rPr lang="en-IN" sz="4400" dirty="0" err="1" smtClean="0">
                <a:latin typeface="Kruti Dev 016"/>
              </a:rPr>
              <a:t>fy</a:t>
            </a:r>
            <a:r>
              <a:rPr lang="en-IN" sz="4400" dirty="0" smtClean="0">
                <a:latin typeface="Kruti Dev 016"/>
              </a:rPr>
              <a:t>, </a:t>
            </a:r>
            <a:r>
              <a:rPr lang="en-IN" sz="4400" dirty="0" err="1" smtClean="0">
                <a:latin typeface="Kruti Dev 016" pitchFamily="2" charset="0"/>
              </a:rPr>
              <a:t>ifjokj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fu;kstu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83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9571360"/>
              </p:ext>
            </p:extLst>
          </p:nvPr>
        </p:nvGraphicFramePr>
        <p:xfrm>
          <a:off x="76200" y="1219200"/>
          <a:ext cx="8991600" cy="5590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57645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viukus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okys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ykHk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viukus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ij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okys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tksf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9432B"/>
                    </a:solidFill>
                  </a:tcPr>
                </a:tc>
              </a:tr>
              <a:tr h="3611368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LoLFk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vkSj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lcy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iSnk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dh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laHkkouk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vf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kd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gksrh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vf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kd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le;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nw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feyrk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ftlls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LokLF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; ,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iks"k.k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laca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kh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Q+k;ns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nw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fiykus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¡&amp;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cPps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chp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csgrj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tqM+ko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;k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laidZ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LFkkfir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ftlls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cPps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laiw.kZ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fodkl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esa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enn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feyrh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vius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uotkr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dh t+: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jrksa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iwjk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djus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esa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vf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kd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leFkZ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gksrh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latin typeface="Kruti Dev 016" pitchFamily="2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Ukotkr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vkSj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e`R;q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T+;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gksrh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le; ls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igys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de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ot+u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okys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tUe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gksus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krjk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T+;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knk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6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ekg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ls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igys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nw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fiykuk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cUn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dj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fn;k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tkrk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rks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82625" lvl="1" indent="-341313" algn="l">
                        <a:spcAft>
                          <a:spcPts val="600"/>
                        </a:spcAft>
                        <a:buClrTx/>
                        <a:buFont typeface="Wingdings" pitchFamily="2" charset="2"/>
                        <a:buChar char="ü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uotkr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 ds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nw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/k ls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okyksa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LokLF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vkSj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iks"k.k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laca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Qk;ns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ugha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feyrs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82625" lvl="1" indent="-341313" algn="l">
                        <a:spcAft>
                          <a:spcPts val="600"/>
                        </a:spcAft>
                        <a:buClrTx/>
                        <a:buFont typeface="Wingdings" pitchFamily="2" charset="2"/>
                        <a:buChar char="ü"/>
                      </a:pP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ek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¡ o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uotkr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chp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cU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det+ksj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gksrk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ftlls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f'k'kq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ds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fodkl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vlj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iM+rk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gS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Kruti Dev 016" pitchFamily="2" charset="0"/>
                        <a:cs typeface="+mn-cs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u</a:t>
            </a:r>
            <a:r>
              <a:rPr lang="en-IN" sz="4400" dirty="0" err="1" smtClean="0">
                <a:latin typeface="Kruti Dev 016" pitchFamily="2" charset="0"/>
              </a:rPr>
              <a:t>otkr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f’k’kq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/>
              </a:rPr>
              <a:t>ds </a:t>
            </a:r>
            <a:r>
              <a:rPr lang="en-IN" sz="4400" dirty="0" err="1">
                <a:latin typeface="Kruti Dev 016"/>
              </a:rPr>
              <a:t>fy</a:t>
            </a:r>
            <a:r>
              <a:rPr lang="en-IN" sz="4400" dirty="0">
                <a:latin typeface="Kruti Dev 016"/>
              </a:rPr>
              <a:t>, </a:t>
            </a:r>
            <a:r>
              <a:rPr lang="en-IN" sz="4400" dirty="0" err="1">
                <a:latin typeface="Kruti Dev 016" pitchFamily="2" charset="0"/>
              </a:rPr>
              <a:t>ifjokj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fu;kstu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57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374648"/>
            <a:ext cx="7772400" cy="3502152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buClrTx/>
              <a:buNone/>
            </a:pPr>
            <a:r>
              <a:rPr lang="en-US" sz="2800" b="1" dirty="0" err="1">
                <a:latin typeface="Kruti Dev 016" pitchFamily="2" charset="0"/>
              </a:rPr>
              <a:t>eq</a:t>
            </a:r>
            <a:r>
              <a:rPr lang="en-US" sz="2800" b="1" dirty="0">
                <a:latin typeface="Kruti Dev 016" pitchFamily="2" charset="0"/>
              </a:rPr>
              <a:t>[; </a:t>
            </a:r>
            <a:r>
              <a:rPr lang="en-US" sz="2800" b="1" dirty="0" err="1" smtClean="0">
                <a:latin typeface="Kruti Dev 016" pitchFamily="2" charset="0"/>
              </a:rPr>
              <a:t>lans'k</a:t>
            </a:r>
            <a:r>
              <a:rPr lang="en-US" sz="2800" b="1" dirty="0" smtClean="0">
                <a:latin typeface="Kruti Dev 016" pitchFamily="2" charset="0"/>
              </a:rPr>
              <a:t>%</a:t>
            </a:r>
            <a:endParaRPr lang="en-US" sz="2800" b="1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pPr marL="227013" indent="-227013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igyh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xHkZ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kkj.k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nsjh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/>
              </a:rPr>
              <a:t>¼de&amp;ls&amp;de 20 </a:t>
            </a:r>
            <a:r>
              <a:rPr lang="en-US" sz="2800" dirty="0" err="1" smtClean="0">
                <a:latin typeface="Kruti Dev 016"/>
              </a:rPr>
              <a:t>lky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gksus</a:t>
            </a:r>
            <a:r>
              <a:rPr lang="en-US" sz="2800" dirty="0" smtClean="0">
                <a:latin typeface="Kruti Dev 016"/>
              </a:rPr>
              <a:t> rd½</a:t>
            </a:r>
            <a:r>
              <a:rPr lang="en-US" sz="2800" dirty="0" smtClean="0">
                <a:latin typeface="Kruti Dev 016" pitchFamily="2" charset="0"/>
              </a:rPr>
              <a:t> </a:t>
            </a:r>
            <a:endParaRPr lang="en-US" sz="2800" dirty="0">
              <a:latin typeface="Kruti Dev 016" pitchFamily="2" charset="0"/>
            </a:endParaRPr>
          </a:p>
          <a:p>
            <a:pPr marL="227013" indent="-227013">
              <a:spcBef>
                <a:spcPts val="1200"/>
              </a:spcBef>
            </a:pPr>
            <a:r>
              <a:rPr lang="en-US" sz="2800" dirty="0" smtClean="0">
                <a:latin typeface="Kruti Dev 016" pitchFamily="2" charset="0"/>
              </a:rPr>
              <a:t>,</a:t>
            </a:r>
            <a:r>
              <a:rPr lang="en-US" sz="2800" dirty="0">
                <a:latin typeface="Kruti Dev 016" pitchFamily="2" charset="0"/>
              </a:rPr>
              <a:t>d </a:t>
            </a:r>
            <a:r>
              <a:rPr lang="en-US" sz="2800" dirty="0" smtClean="0">
                <a:latin typeface="Kruti Dev 016" pitchFamily="2" charset="0"/>
              </a:rPr>
              <a:t>ft++</a:t>
            </a:r>
            <a:r>
              <a:rPr lang="en-US" sz="2800" dirty="0" err="1">
                <a:latin typeface="Kruti Dev 016" pitchFamily="2" charset="0"/>
              </a:rPr>
              <a:t>Unk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cPpk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iSnk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gksus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ckn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xHkZ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vUrjky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 smtClean="0">
                <a:latin typeface="Kruti Dev 016" pitchFamily="2" charset="0"/>
              </a:rPr>
              <a:t>, </a:t>
            </a:r>
            <a:r>
              <a:rPr lang="en-US" sz="2800" dirty="0" err="1" smtClean="0">
                <a:latin typeface="Kruti Dev 016" pitchFamily="2" charset="0"/>
              </a:rPr>
              <a:t>vxyk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xHkZ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kkj.k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de&amp;ls&amp;de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24 </a:t>
            </a:r>
            <a:r>
              <a:rPr lang="en-US" sz="2800" dirty="0" err="1">
                <a:latin typeface="Kruti Dev 016" pitchFamily="2" charset="0"/>
              </a:rPr>
              <a:t>ekg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vUrj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ij</a:t>
            </a:r>
            <a:r>
              <a:rPr lang="en-US" sz="2800" dirty="0" smtClean="0">
                <a:latin typeface="Kruti Dev 016" pitchFamily="2" charset="0"/>
              </a:rPr>
              <a:t> j[</a:t>
            </a:r>
            <a:r>
              <a:rPr lang="en-US" sz="2800" dirty="0" err="1" smtClean="0">
                <a:latin typeface="Kruti Dev 016" pitchFamily="2" charset="0"/>
              </a:rPr>
              <a:t>kus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lq</a:t>
            </a:r>
            <a:r>
              <a:rPr lang="en-US" sz="2800" dirty="0">
                <a:latin typeface="Kruti Dev 016" pitchFamily="2" charset="0"/>
              </a:rPr>
              <a:t>&gt;</a:t>
            </a:r>
            <a:r>
              <a:rPr lang="en-US" sz="2800" dirty="0" err="1">
                <a:latin typeface="Kruti Dev 016" pitchFamily="2" charset="0"/>
              </a:rPr>
              <a:t>ko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fn;k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tkrk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227013" indent="-227013">
              <a:spcBef>
                <a:spcPts val="1200"/>
              </a:spcBef>
            </a:pPr>
            <a:r>
              <a:rPr lang="en-US" sz="2800" dirty="0" err="1" smtClean="0">
                <a:latin typeface="Kruti Dev 016" pitchFamily="2" charset="0"/>
              </a:rPr>
              <a:t>xHkZikr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ckn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xHkkZoLFkk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 smtClean="0">
                <a:latin typeface="Kruti Dev 016" pitchFamily="2" charset="0"/>
              </a:rPr>
              <a:t>, </a:t>
            </a:r>
            <a:r>
              <a:rPr lang="en-US" sz="2800" dirty="0" err="1" smtClean="0">
                <a:latin typeface="Kruti Dev 016" pitchFamily="2" charset="0"/>
              </a:rPr>
              <a:t>vxyk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xHkZ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kkj.k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de&amp;ls&amp;de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6 </a:t>
            </a:r>
            <a:r>
              <a:rPr lang="en-US" sz="2800" dirty="0" err="1">
                <a:latin typeface="Kruti Dev 016" pitchFamily="2" charset="0"/>
              </a:rPr>
              <a:t>ekg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ds </a:t>
            </a:r>
            <a:r>
              <a:rPr lang="en-US" sz="2800" dirty="0" err="1" smtClean="0">
                <a:latin typeface="Kruti Dev 016" pitchFamily="2" charset="0"/>
              </a:rPr>
              <a:t>vUrj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ij</a:t>
            </a:r>
            <a:r>
              <a:rPr lang="en-US" sz="2800" dirty="0" smtClean="0">
                <a:latin typeface="Kruti Dev 016" pitchFamily="2" charset="0"/>
              </a:rPr>
              <a:t> j[</a:t>
            </a:r>
            <a:r>
              <a:rPr lang="en-US" sz="2800" dirty="0" err="1" smtClean="0">
                <a:latin typeface="Kruti Dev 016" pitchFamily="2" charset="0"/>
              </a:rPr>
              <a:t>kus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</a:t>
            </a:r>
            <a:r>
              <a:rPr lang="en-US" sz="2800" dirty="0">
                <a:latin typeface="Kruti Dev 016" pitchFamily="2" charset="0"/>
              </a:rPr>
              <a:t>&gt;</a:t>
            </a:r>
            <a:r>
              <a:rPr lang="en-US" sz="2800" dirty="0" err="1">
                <a:latin typeface="Kruti Dev 016" pitchFamily="2" charset="0"/>
              </a:rPr>
              <a:t>ko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fn;k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tkrk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91550" cy="761999"/>
          </a:xfrm>
        </p:spPr>
        <p:txBody>
          <a:bodyPr>
            <a:noAutofit/>
          </a:bodyPr>
          <a:lstStyle/>
          <a:p>
            <a:r>
              <a:rPr lang="en-US" sz="4800" b="0" dirty="0" err="1" smtClean="0">
                <a:latin typeface="Kruti Dev 016" pitchFamily="2" charset="0"/>
              </a:rPr>
              <a:t>xHkZ</a:t>
            </a:r>
            <a:r>
              <a:rPr lang="en-US" sz="4800" b="0" dirty="0" smtClean="0">
                <a:latin typeface="Kruti Dev 016" pitchFamily="2" charset="0"/>
              </a:rPr>
              <a:t>/</a:t>
            </a:r>
            <a:r>
              <a:rPr lang="en-US" sz="4800" b="0" dirty="0" err="1" smtClean="0">
                <a:latin typeface="Kruti Dev 016" pitchFamily="2" charset="0"/>
              </a:rPr>
              <a:t>kkj.k</a:t>
            </a:r>
            <a:r>
              <a:rPr lang="en-US" sz="4800" b="0" dirty="0" smtClean="0">
                <a:latin typeface="Kruti Dev 016" pitchFamily="2" charset="0"/>
              </a:rPr>
              <a:t> </a:t>
            </a:r>
            <a:r>
              <a:rPr lang="en-US" sz="4800" b="0" dirty="0" err="1" smtClean="0">
                <a:latin typeface="Kruti Dev 016" pitchFamily="2" charset="0"/>
              </a:rPr>
              <a:t>dk</a:t>
            </a:r>
            <a:r>
              <a:rPr lang="en-US" sz="4800" b="0" dirty="0" smtClean="0">
                <a:latin typeface="Kruti Dev 016" pitchFamily="2" charset="0"/>
              </a:rPr>
              <a:t> </a:t>
            </a:r>
            <a:r>
              <a:rPr lang="en-US" sz="4800" b="0" dirty="0" err="1">
                <a:latin typeface="Kruti Dev 016" pitchFamily="2" charset="0"/>
              </a:rPr>
              <a:t>lgh</a:t>
            </a:r>
            <a:r>
              <a:rPr lang="en-US" sz="4800" b="0" dirty="0">
                <a:latin typeface="Kruti Dev 016" pitchFamily="2" charset="0"/>
              </a:rPr>
              <a:t> le; ,</a:t>
            </a:r>
            <a:r>
              <a:rPr lang="en-US" sz="4800" b="0" dirty="0" err="1">
                <a:latin typeface="Kruti Dev 016" pitchFamily="2" charset="0"/>
              </a:rPr>
              <a:t>oa</a:t>
            </a:r>
            <a:r>
              <a:rPr lang="en-US" sz="4800" b="0" dirty="0">
                <a:latin typeface="Kruti Dev 016" pitchFamily="2" charset="0"/>
              </a:rPr>
              <a:t> </a:t>
            </a:r>
            <a:r>
              <a:rPr lang="en-US" sz="4800" b="0" dirty="0" err="1">
                <a:latin typeface="Kruti Dev 016" pitchFamily="2" charset="0"/>
              </a:rPr>
              <a:t>vUrjky</a:t>
            </a:r>
            <a:r>
              <a:rPr lang="en-US" sz="4800" b="0" dirty="0">
                <a:latin typeface="Kruti Dev 016" pitchFamily="2" charset="0"/>
              </a:rPr>
              <a:t> </a:t>
            </a:r>
            <a:r>
              <a:rPr lang="en-US" sz="4800" b="0" dirty="0" smtClean="0">
                <a:latin typeface="Kruti Dev 016"/>
              </a:rPr>
              <a:t>¼,pVh,lih½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29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200" b="0" dirty="0" err="1">
                <a:latin typeface="Kruti Dev 016" pitchFamily="2" charset="0"/>
              </a:rPr>
              <a:t>izlo</a:t>
            </a:r>
            <a:r>
              <a:rPr lang="en-US" sz="4200" b="0" dirty="0">
                <a:latin typeface="Kruti Dev 016" pitchFamily="2" charset="0"/>
              </a:rPr>
              <a:t> ds </a:t>
            </a:r>
            <a:r>
              <a:rPr lang="en-US" sz="4200" b="0" dirty="0" err="1">
                <a:latin typeface="Kruti Dev 016" pitchFamily="2" charset="0"/>
              </a:rPr>
              <a:t>ckn</a:t>
            </a:r>
            <a:r>
              <a:rPr lang="en-US" sz="4200" b="0" dirty="0">
                <a:latin typeface="Kruti Dev 016" pitchFamily="2" charset="0"/>
              </a:rPr>
              <a:t> </a:t>
            </a:r>
            <a:r>
              <a:rPr lang="en-US" sz="4200" b="0" dirty="0" err="1">
                <a:latin typeface="Kruti Dev 016" pitchFamily="2" charset="0"/>
              </a:rPr>
              <a:t>vxyk</a:t>
            </a:r>
            <a:r>
              <a:rPr lang="en-US" sz="4200" b="0" dirty="0">
                <a:latin typeface="Kruti Dev 016" pitchFamily="2" charset="0"/>
              </a:rPr>
              <a:t> </a:t>
            </a:r>
            <a:r>
              <a:rPr lang="en-US" sz="4200" b="0" dirty="0" err="1">
                <a:latin typeface="Kruti Dev 016" pitchFamily="2" charset="0"/>
              </a:rPr>
              <a:t>xHkZ</a:t>
            </a:r>
            <a:r>
              <a:rPr lang="en-US" sz="4200" b="0" dirty="0">
                <a:latin typeface="Kruti Dev 016" pitchFamily="2" charset="0"/>
              </a:rPr>
              <a:t> </a:t>
            </a:r>
            <a:r>
              <a:rPr lang="en-US" sz="4200" b="0" dirty="0" err="1">
                <a:latin typeface="Kruti Dev 016" pitchFamily="2" charset="0"/>
              </a:rPr>
              <a:t>Bgjus</a:t>
            </a:r>
            <a:r>
              <a:rPr lang="en-US" sz="4200" b="0" dirty="0">
                <a:latin typeface="Kruti Dev 016" pitchFamily="2" charset="0"/>
              </a:rPr>
              <a:t> dh </a:t>
            </a:r>
            <a:r>
              <a:rPr lang="en-US" sz="4200" b="0" dirty="0" err="1">
                <a:latin typeface="Kruti Dev 016" pitchFamily="2" charset="0"/>
              </a:rPr>
              <a:t>laHkkouk</a:t>
            </a:r>
            <a:r>
              <a:rPr lang="en-US" sz="4200" b="0" dirty="0">
                <a:latin typeface="Kruti Dev 016" pitchFamily="2" charset="0"/>
              </a:rPr>
              <a:t> dc </a:t>
            </a:r>
            <a:r>
              <a:rPr lang="en-US" sz="4200" b="0" dirty="0" err="1">
                <a:latin typeface="Kruti Dev 016" pitchFamily="2" charset="0"/>
              </a:rPr>
              <a:t>gksrh</a:t>
            </a:r>
            <a:r>
              <a:rPr lang="en-US" sz="4200" b="0" dirty="0">
                <a:latin typeface="Kruti Dev 016" pitchFamily="2" charset="0"/>
              </a:rPr>
              <a:t> </a:t>
            </a:r>
            <a:r>
              <a:rPr lang="en-US" sz="4200" b="0" dirty="0" err="1">
                <a:latin typeface="Kruti Dev 016" pitchFamily="2" charset="0"/>
              </a:rPr>
              <a:t>gS</a:t>
            </a:r>
            <a:r>
              <a:rPr lang="en-US" sz="4200" b="0" dirty="0" smtClean="0">
                <a:latin typeface="Kruti Dev 016" pitchFamily="2" charset="0"/>
              </a:rPr>
              <a:t>\</a:t>
            </a:r>
            <a:r>
              <a:rPr lang="en-US" sz="4200" dirty="0" smtClean="0">
                <a:latin typeface="Kruti Dev 016" pitchFamily="2" charset="0"/>
              </a:rPr>
              <a:t> </a:t>
            </a:r>
            <a:endParaRPr lang="en-US" sz="4200" dirty="0">
              <a:latin typeface="Kruti Dev 016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1941"/>
            <a:ext cx="7620000" cy="50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305800" cy="3429000"/>
          </a:xfrm>
        </p:spPr>
        <p:txBody>
          <a:bodyPr>
            <a:noAutofit/>
          </a:bodyPr>
          <a:lstStyle/>
          <a:p>
            <a:pPr marL="336550" indent="-336550">
              <a:spcBef>
                <a:spcPts val="1200"/>
              </a:spcBef>
            </a:pPr>
            <a:r>
              <a:rPr lang="en-US" sz="2800" dirty="0" err="1" smtClean="0">
                <a:latin typeface="Kruti Dev 016" pitchFamily="2" charset="0"/>
              </a:rPr>
              <a:t>izlo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ckn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ifjokj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fu;kstu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vuesV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uhM</a:t>
            </a:r>
            <a:r>
              <a:rPr lang="en-US" sz="2800" dirty="0" smtClean="0">
                <a:latin typeface="Kruti Dev 016" pitchFamily="2" charset="0"/>
              </a:rPr>
              <a:t> T</a:t>
            </a:r>
            <a:r>
              <a:rPr lang="en-US" sz="2800" dirty="0">
                <a:latin typeface="Kruti Dev 016" pitchFamily="2" charset="0"/>
              </a:rPr>
              <a:t>+;</a:t>
            </a:r>
            <a:r>
              <a:rPr lang="en-US" sz="2800" dirty="0" err="1">
                <a:latin typeface="Kruti Dev 016" pitchFamily="2" charset="0"/>
              </a:rPr>
              <a:t>knk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336550" indent="-336550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b</a:t>
            </a:r>
            <a:r>
              <a:rPr lang="en-US" sz="2800" dirty="0" err="1" smtClean="0">
                <a:latin typeface="Kruti Dev 016" pitchFamily="2" charset="0"/>
              </a:rPr>
              <a:t>l</a:t>
            </a:r>
            <a:r>
              <a:rPr lang="en-US" sz="2800" dirty="0" smtClean="0">
                <a:latin typeface="Kruti Dev 016" pitchFamily="2" charset="0"/>
              </a:rPr>
              <a:t> le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efgyk</a:t>
            </a:r>
            <a:r>
              <a:rPr lang="en-US" sz="2800" dirty="0">
                <a:latin typeface="Kruti Dev 016" pitchFamily="2" charset="0"/>
              </a:rPr>
              <a:t>,¡ </a:t>
            </a:r>
            <a:r>
              <a:rPr lang="en-US" sz="2800" dirty="0" err="1">
                <a:latin typeface="Kruti Dev 016" pitchFamily="2" charset="0"/>
              </a:rPr>
              <a:t>lcls</a:t>
            </a:r>
            <a:r>
              <a:rPr lang="en-US" sz="2800" dirty="0">
                <a:latin typeface="Kruti Dev 016" pitchFamily="2" charset="0"/>
              </a:rPr>
              <a:t> T+;</a:t>
            </a:r>
            <a:r>
              <a:rPr lang="en-US" sz="2800" dirty="0" err="1">
                <a:latin typeface="Kruti Dev 016" pitchFamily="2" charset="0"/>
              </a:rPr>
              <a:t>knk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lquus</a:t>
            </a:r>
            <a:r>
              <a:rPr lang="en-US" sz="2800" dirty="0">
                <a:latin typeface="Kruti Dev 016" pitchFamily="2" charset="0"/>
              </a:rPr>
              <a:t> o </a:t>
            </a:r>
            <a:r>
              <a:rPr lang="en-US" sz="2800" dirty="0" err="1">
                <a:latin typeface="Kruti Dev 016" pitchFamily="2" charset="0"/>
              </a:rPr>
              <a:t>ekuus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rS;kj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gksrh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336550" indent="-336550">
              <a:spcBef>
                <a:spcPts val="1200"/>
              </a:spcBef>
            </a:pPr>
            <a:r>
              <a:rPr lang="en-US" sz="2800" dirty="0" err="1" smtClean="0">
                <a:latin typeface="Kruti Dev 016" pitchFamily="2" charset="0"/>
              </a:rPr>
              <a:t>efgyk</a:t>
            </a:r>
            <a:r>
              <a:rPr lang="en-US" sz="2800" dirty="0" smtClean="0">
                <a:latin typeface="Kruti Dev 016" pitchFamily="2" charset="0"/>
              </a:rPr>
              <a:t>,¡ </a:t>
            </a:r>
            <a:r>
              <a:rPr lang="en-US" sz="2800" dirty="0" err="1">
                <a:latin typeface="Kruti Dev 016" pitchFamily="2" charset="0"/>
              </a:rPr>
              <a:t>LokLF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lqfo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</a:t>
            </a:r>
            <a:r>
              <a:rPr lang="en-US" sz="2800" dirty="0">
                <a:latin typeface="Kruti Dev 016" pitchFamily="2" charset="0"/>
              </a:rPr>
              <a:t> ,</a:t>
            </a:r>
            <a:r>
              <a:rPr lang="en-US" sz="2800" dirty="0" err="1">
                <a:latin typeface="Kruti Dev 016" pitchFamily="2" charset="0"/>
              </a:rPr>
              <a:t>oa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lsok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iznkrk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laidZ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gksrh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336550" indent="-336550">
              <a:spcBef>
                <a:spcPts val="1200"/>
              </a:spcBef>
            </a:pPr>
            <a:r>
              <a:rPr lang="en-US" sz="2800" dirty="0" smtClean="0">
                <a:latin typeface="Kruti Dev 016" pitchFamily="2" charset="0"/>
              </a:rPr>
              <a:t>;</a:t>
            </a:r>
            <a:r>
              <a:rPr lang="en-US" sz="2800" dirty="0" err="1">
                <a:latin typeface="Kruti Dev 016" pitchFamily="2" charset="0"/>
              </a:rPr>
              <a:t>fn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nks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xHkkZoLFkkvksa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chp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i;kZIr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vUrjky</a:t>
            </a:r>
            <a:r>
              <a:rPr lang="en-US" sz="2800" dirty="0">
                <a:latin typeface="Kruti Dev 016" pitchFamily="2" charset="0"/>
              </a:rPr>
              <a:t> u </a:t>
            </a:r>
            <a:r>
              <a:rPr lang="en-US" sz="2800" dirty="0" err="1">
                <a:latin typeface="Kruti Dev 016" pitchFamily="2" charset="0"/>
              </a:rPr>
              <a:t>gks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rks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ek</a:t>
            </a:r>
            <a:r>
              <a:rPr lang="en-US" sz="2800" dirty="0">
                <a:latin typeface="Kruti Dev 016" pitchFamily="2" charset="0"/>
              </a:rPr>
              <a:t>¡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uotkr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f'k'kq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LokLF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cqjk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vlj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iM+rk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sz="2800" dirty="0">
              <a:latin typeface="Kruti Dev 016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b="0" dirty="0" err="1">
                <a:latin typeface="Kruti Dev 016" pitchFamily="2" charset="0"/>
              </a:rPr>
              <a:t>izlo</a:t>
            </a:r>
            <a:r>
              <a:rPr lang="en-US" sz="4400" b="0" dirty="0">
                <a:latin typeface="Kruti Dev 016" pitchFamily="2" charset="0"/>
              </a:rPr>
              <a:t> ds </a:t>
            </a:r>
            <a:r>
              <a:rPr lang="en-US" sz="4400" b="0" dirty="0" err="1">
                <a:latin typeface="Kruti Dev 016" pitchFamily="2" charset="0"/>
              </a:rPr>
              <a:t>ckn</a:t>
            </a:r>
            <a:r>
              <a:rPr lang="en-US" sz="4400" b="0" dirty="0">
                <a:latin typeface="Kruti Dev 016" pitchFamily="2" charset="0"/>
              </a:rPr>
              <a:t> </a:t>
            </a:r>
            <a:r>
              <a:rPr lang="en-US" sz="4400" b="0" dirty="0" err="1">
                <a:latin typeface="Kruti Dev 016" pitchFamily="2" charset="0"/>
              </a:rPr>
              <a:t>ifjokj</a:t>
            </a:r>
            <a:r>
              <a:rPr lang="en-US" sz="4400" b="0" dirty="0">
                <a:latin typeface="Kruti Dev 016" pitchFamily="2" charset="0"/>
              </a:rPr>
              <a:t> </a:t>
            </a:r>
            <a:r>
              <a:rPr lang="en-US" sz="4400" b="0" dirty="0" err="1">
                <a:latin typeface="Kruti Dev 016" pitchFamily="2" charset="0"/>
              </a:rPr>
              <a:t>fu;kstu</a:t>
            </a:r>
            <a:r>
              <a:rPr lang="en-US" sz="4400" b="0" dirty="0">
                <a:latin typeface="Kruti Dev 016" pitchFamily="2" charset="0"/>
              </a:rPr>
              <a:t> </a:t>
            </a:r>
            <a:r>
              <a:rPr lang="en-US" sz="4400" b="0" dirty="0" err="1">
                <a:latin typeface="Kruti Dev 016" pitchFamily="2" charset="0"/>
              </a:rPr>
              <a:t>dk</a:t>
            </a:r>
            <a:r>
              <a:rPr lang="en-US" sz="4400" b="0" dirty="0">
                <a:latin typeface="Kruti Dev 016" pitchFamily="2" charset="0"/>
              </a:rPr>
              <a:t> </a:t>
            </a:r>
            <a:r>
              <a:rPr lang="en-US" sz="4400" b="0" dirty="0" err="1">
                <a:latin typeface="Kruti Dev 016" pitchFamily="2" charset="0"/>
              </a:rPr>
              <a:t>egRo</a:t>
            </a:r>
            <a:r>
              <a:rPr lang="en-US" sz="4400" b="0" dirty="0">
                <a:latin typeface="Kruti Dev 016" pitchFamily="2" charset="0"/>
              </a:rPr>
              <a:t> 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95400"/>
            <a:ext cx="6659880" cy="205435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dirty="0" err="1">
                <a:latin typeface="Kruti Dev 016" pitchFamily="2" charset="0"/>
              </a:rPr>
              <a:t>dkmUlsfyax</a:t>
            </a:r>
            <a:r>
              <a:rPr lang="en-US" sz="2800" dirty="0">
                <a:latin typeface="Kruti Dev 016" pitchFamily="2" charset="0"/>
              </a:rPr>
              <a:t> ;k </a:t>
            </a:r>
            <a:r>
              <a:rPr lang="en-US" sz="2800" dirty="0" err="1">
                <a:latin typeface="Kruti Dev 016" pitchFamily="2" charset="0"/>
              </a:rPr>
              <a:t>lykg&amp;e'ojk</a:t>
            </a:r>
            <a:r>
              <a:rPr lang="en-US" sz="2800" dirty="0">
                <a:latin typeface="Kruti Dev 016" pitchFamily="2" charset="0"/>
              </a:rPr>
              <a:t> ,d </a:t>
            </a:r>
            <a:r>
              <a:rPr lang="en-US" sz="2800" dirty="0" err="1">
                <a:latin typeface="Kruti Dev 016" pitchFamily="2" charset="0"/>
              </a:rPr>
              <a:t>nks&amp;rjQk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okrkZyki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tks</a:t>
            </a:r>
            <a:r>
              <a:rPr lang="en-US" sz="2800" dirty="0">
                <a:latin typeface="Kruti Dev 016" pitchFamily="2" charset="0"/>
              </a:rPr>
              <a:t> ,d </a:t>
            </a:r>
            <a:r>
              <a:rPr lang="en-US" sz="2800" dirty="0" err="1">
                <a:latin typeface="Kruti Dev 016" pitchFamily="2" charset="0"/>
              </a:rPr>
              <a:t>LokLF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iznkrk@dehZ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,d </a:t>
            </a:r>
            <a:r>
              <a:rPr lang="en-US" sz="2800" dirty="0" err="1">
                <a:latin typeface="Kruti Dev 016" pitchFamily="2" charset="0"/>
              </a:rPr>
              <a:t>DykbaV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/>
              </a:rPr>
              <a:t>¼</a:t>
            </a:r>
            <a:r>
              <a:rPr lang="en-US" sz="2800" dirty="0" smtClean="0">
                <a:latin typeface="Kruti Dev 016" pitchFamily="2" charset="0"/>
              </a:rPr>
              <a:t>;</a:t>
            </a:r>
            <a:r>
              <a:rPr lang="en-US" sz="2800" dirty="0">
                <a:latin typeface="Kruti Dev 016" pitchFamily="2" charset="0"/>
              </a:rPr>
              <a:t>k ,d </a:t>
            </a:r>
            <a:r>
              <a:rPr lang="en-US" sz="2800" dirty="0" smtClean="0">
                <a:latin typeface="Kruti Dev 016" pitchFamily="2" charset="0"/>
              </a:rPr>
              <a:t>nEifr</a:t>
            </a:r>
            <a:r>
              <a:rPr lang="en-US" sz="2800" dirty="0" smtClean="0">
                <a:latin typeface="Kruti Dev 016"/>
              </a:rPr>
              <a:t>½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chp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ftlls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DykbaV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fu.kZ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ysus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enn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feyrh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>
                <a:latin typeface="Kruti Dev 016" pitchFamily="2" charset="0"/>
              </a:rPr>
              <a:t>;k </a:t>
            </a:r>
            <a:r>
              <a:rPr lang="en-US" sz="2800" dirty="0" err="1">
                <a:latin typeface="Kruti Dev 016" pitchFamily="2" charset="0"/>
              </a:rPr>
              <a:t>DykbaV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fdlh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leL;k</a:t>
            </a:r>
            <a:r>
              <a:rPr lang="en-US" sz="2800" dirty="0">
                <a:latin typeface="Kruti Dev 016" pitchFamily="2" charset="0"/>
              </a:rPr>
              <a:t> ;k </a:t>
            </a:r>
            <a:r>
              <a:rPr lang="en-US" sz="2800" dirty="0" err="1">
                <a:latin typeface="Kruti Dev 016" pitchFamily="2" charset="0"/>
              </a:rPr>
              <a:t>fpUrk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lek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enn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feyrh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US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dkmUlsfyax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D;k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gS</a:t>
            </a:r>
            <a:r>
              <a:rPr lang="en-IN" sz="4400" dirty="0" smtClean="0">
                <a:latin typeface="Kruti Dev 016" pitchFamily="2" charset="0"/>
              </a:rPr>
              <a:t>\</a:t>
            </a:r>
            <a:endParaRPr lang="en-US" sz="4400" dirty="0">
              <a:latin typeface="Candara (Body)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9204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603248"/>
            <a:ext cx="6858000" cy="3959352"/>
          </a:xfrm>
        </p:spPr>
        <p:txBody>
          <a:bodyPr>
            <a:normAutofit/>
          </a:bodyPr>
          <a:lstStyle/>
          <a:p>
            <a:pPr marL="341313" indent="-341313" algn="just"/>
            <a:r>
              <a:rPr lang="en-US" sz="3300" dirty="0" err="1" smtClean="0">
                <a:latin typeface="Kruti Dev 016" pitchFamily="2" charset="0"/>
              </a:rPr>
              <a:t>igyk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3300" dirty="0" err="1" smtClean="0">
                <a:latin typeface="Kruti Dev 016" pitchFamily="2" charset="0"/>
              </a:rPr>
              <a:t>pj.k</a:t>
            </a:r>
            <a:r>
              <a:rPr lang="en-US" sz="3300" dirty="0" smtClean="0">
                <a:latin typeface="Kruti Dev 016" pitchFamily="2" charset="0"/>
              </a:rPr>
              <a:t> &amp; </a:t>
            </a:r>
            <a:r>
              <a:rPr lang="en-US" sz="3300" dirty="0" err="1" smtClean="0">
                <a:latin typeface="Kruti Dev 016" pitchFamily="2" charset="0"/>
              </a:rPr>
              <a:t>vfHkoknu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3300" dirty="0" err="1">
                <a:latin typeface="Kruti Dev 016" pitchFamily="2" charset="0"/>
              </a:rPr>
              <a:t>djuk</a:t>
            </a:r>
            <a:r>
              <a:rPr lang="en-US" sz="3300" dirty="0">
                <a:latin typeface="Kruti Dev 016" pitchFamily="2" charset="0"/>
              </a:rPr>
              <a:t> </a:t>
            </a:r>
            <a:r>
              <a:rPr lang="en-US" sz="2800" dirty="0" smtClean="0"/>
              <a:t>(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G</a:t>
            </a:r>
            <a:r>
              <a:rPr lang="en-US" sz="2800" spc="0" dirty="0">
                <a:solidFill>
                  <a:schemeClr val="tx1"/>
                </a:solidFill>
                <a:latin typeface="Candara (Body)"/>
                <a:cs typeface="+mn-cs"/>
              </a:rPr>
              <a:t>: 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Greet)</a:t>
            </a:r>
            <a:endParaRPr lang="en-US" sz="2800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pPr marL="336550" indent="-336550" algn="just"/>
            <a:r>
              <a:rPr lang="en-US" sz="3300" dirty="0" err="1" smtClean="0">
                <a:latin typeface="Kruti Dev 016" pitchFamily="2" charset="0"/>
              </a:rPr>
              <a:t>nwljk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3300" dirty="0" err="1" smtClean="0">
                <a:latin typeface="Kruti Dev 016" pitchFamily="2" charset="0"/>
              </a:rPr>
              <a:t>pj.k</a:t>
            </a:r>
            <a:r>
              <a:rPr lang="en-US" sz="3300" dirty="0" smtClean="0">
                <a:latin typeface="Kruti Dev 016" pitchFamily="2" charset="0"/>
              </a:rPr>
              <a:t> &amp; </a:t>
            </a:r>
            <a:r>
              <a:rPr lang="en-US" sz="3300" dirty="0" err="1" smtClean="0">
                <a:latin typeface="Kruti Dev 016" pitchFamily="2" charset="0"/>
              </a:rPr>
              <a:t>iwNuk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(A: Ask)</a:t>
            </a:r>
          </a:p>
          <a:p>
            <a:pPr marL="336550" indent="-336550" algn="just"/>
            <a:r>
              <a:rPr lang="en-US" sz="3300" dirty="0" err="1" smtClean="0">
                <a:latin typeface="Kruti Dev 016" pitchFamily="2" charset="0"/>
              </a:rPr>
              <a:t>rhljk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3300" dirty="0" err="1">
                <a:latin typeface="Kruti Dev 016" pitchFamily="2" charset="0"/>
              </a:rPr>
              <a:t>pj.k</a:t>
            </a:r>
            <a:r>
              <a:rPr lang="en-US" sz="3300" dirty="0">
                <a:latin typeface="Kruti Dev 016" pitchFamily="2" charset="0"/>
              </a:rPr>
              <a:t> &amp; </a:t>
            </a:r>
            <a:r>
              <a:rPr lang="en-US" sz="3300" dirty="0" err="1">
                <a:latin typeface="Kruti Dev 016" pitchFamily="2" charset="0"/>
              </a:rPr>
              <a:t>crkuk</a:t>
            </a:r>
            <a:r>
              <a:rPr lang="en-US" sz="3300" dirty="0">
                <a:latin typeface="Kruti Dev 016" pitchFamily="2" charset="0"/>
              </a:rPr>
              <a:t> 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(T: Tell)</a:t>
            </a:r>
          </a:p>
          <a:p>
            <a:pPr marL="336550" indent="-336550" algn="just"/>
            <a:r>
              <a:rPr lang="en-US" sz="3500" dirty="0" err="1" smtClean="0">
                <a:latin typeface="Kruti Dev 016" pitchFamily="2" charset="0"/>
              </a:rPr>
              <a:t>pkSFkk</a:t>
            </a:r>
            <a:r>
              <a:rPr lang="en-US" sz="3500" dirty="0" smtClean="0">
                <a:latin typeface="Kruti Dev 016" pitchFamily="2" charset="0"/>
              </a:rPr>
              <a:t> </a:t>
            </a:r>
            <a:r>
              <a:rPr lang="en-US" sz="3500" dirty="0" err="1">
                <a:latin typeface="Kruti Dev 016" pitchFamily="2" charset="0"/>
              </a:rPr>
              <a:t>pj.k</a:t>
            </a:r>
            <a:r>
              <a:rPr lang="en-US" sz="3500" dirty="0">
                <a:latin typeface="Kruti Dev 016" pitchFamily="2" charset="0"/>
              </a:rPr>
              <a:t> &amp; </a:t>
            </a:r>
            <a:r>
              <a:rPr lang="en-US" sz="3500" dirty="0" err="1">
                <a:latin typeface="Kruti Dev 016" pitchFamily="2" charset="0"/>
              </a:rPr>
              <a:t>enn</a:t>
            </a:r>
            <a:r>
              <a:rPr lang="en-US" sz="3500" dirty="0">
                <a:latin typeface="Kruti Dev 016" pitchFamily="2" charset="0"/>
              </a:rPr>
              <a:t> </a:t>
            </a:r>
            <a:r>
              <a:rPr lang="en-US" sz="3500" dirty="0" err="1">
                <a:latin typeface="Kruti Dev 016" pitchFamily="2" charset="0"/>
              </a:rPr>
              <a:t>djuk</a:t>
            </a:r>
            <a:r>
              <a:rPr lang="en-US" sz="3500" dirty="0">
                <a:latin typeface="Kruti Dev 016" pitchFamily="2" charset="0"/>
              </a:rPr>
              <a:t> 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(H: Help)</a:t>
            </a:r>
            <a:endParaRPr lang="en-US" sz="2800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pPr marL="336550" indent="-336550" algn="just"/>
            <a:r>
              <a:rPr lang="en-US" sz="3300" dirty="0" err="1" smtClean="0">
                <a:latin typeface="Kruti Dev 016" pitchFamily="2" charset="0"/>
              </a:rPr>
              <a:t>ik¡pok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3300" dirty="0" err="1">
                <a:latin typeface="Kruti Dev 016" pitchFamily="2" charset="0"/>
              </a:rPr>
              <a:t>pj.k</a:t>
            </a:r>
            <a:r>
              <a:rPr lang="en-US" sz="3300" dirty="0">
                <a:latin typeface="Kruti Dev 016" pitchFamily="2" charset="0"/>
              </a:rPr>
              <a:t> &amp; le&gt;</a:t>
            </a:r>
            <a:r>
              <a:rPr lang="en-US" sz="3300" dirty="0" err="1">
                <a:latin typeface="Kruti Dev 016" pitchFamily="2" charset="0"/>
              </a:rPr>
              <a:t>kuk</a:t>
            </a:r>
            <a:r>
              <a:rPr lang="en-US" sz="3300" dirty="0">
                <a:latin typeface="Kruti Dev 016" pitchFamily="2" charset="0"/>
              </a:rPr>
              <a:t> 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(E: Explain)</a:t>
            </a:r>
          </a:p>
          <a:p>
            <a:pPr marL="336550" indent="-336550" algn="just"/>
            <a:r>
              <a:rPr lang="en-US" sz="3300" dirty="0" err="1" smtClean="0">
                <a:latin typeface="Kruti Dev 016" pitchFamily="2" charset="0"/>
              </a:rPr>
              <a:t>NBk</a:t>
            </a:r>
            <a:r>
              <a:rPr lang="en-US" sz="3300" dirty="0" smtClean="0">
                <a:latin typeface="Kruti Dev 016" pitchFamily="2" charset="0"/>
              </a:rPr>
              <a:t> </a:t>
            </a:r>
            <a:r>
              <a:rPr lang="en-US" sz="3300" dirty="0" err="1">
                <a:latin typeface="Kruti Dev 016" pitchFamily="2" charset="0"/>
              </a:rPr>
              <a:t>pj.k</a:t>
            </a:r>
            <a:r>
              <a:rPr lang="en-US" sz="3300" dirty="0">
                <a:latin typeface="Kruti Dev 016" pitchFamily="2" charset="0"/>
              </a:rPr>
              <a:t> &amp; </a:t>
            </a:r>
            <a:r>
              <a:rPr lang="en-US" sz="3300" dirty="0" err="1">
                <a:latin typeface="Kruti Dev 016" pitchFamily="2" charset="0"/>
              </a:rPr>
              <a:t>QkWyks&amp;vi</a:t>
            </a:r>
            <a:r>
              <a:rPr lang="en-US" sz="3300" dirty="0">
                <a:latin typeface="Kruti Dev 016" pitchFamily="2" charset="0"/>
              </a:rPr>
              <a:t> r; </a:t>
            </a:r>
            <a:r>
              <a:rPr lang="en-US" sz="3300" dirty="0" err="1">
                <a:latin typeface="Kruti Dev 016" pitchFamily="2" charset="0"/>
              </a:rPr>
              <a:t>djuk</a:t>
            </a:r>
            <a:r>
              <a:rPr lang="en-US" sz="3300" dirty="0">
                <a:latin typeface="Kruti Dev 016" pitchFamily="2" charset="0"/>
              </a:rPr>
              <a:t> </a:t>
            </a:r>
            <a:r>
              <a:rPr lang="en-US" sz="2800" spc="0" dirty="0" smtClean="0">
                <a:solidFill>
                  <a:schemeClr val="tx1"/>
                </a:solidFill>
                <a:latin typeface="Candara (Body)"/>
                <a:cs typeface="+mn-cs"/>
              </a:rPr>
              <a:t>(R: Return)</a:t>
            </a:r>
            <a:endParaRPr lang="en-IN" sz="2800" spc="0" dirty="0">
              <a:solidFill>
                <a:schemeClr val="tx1"/>
              </a:solidFill>
              <a:latin typeface="Candara (Body)"/>
              <a:cs typeface="+mn-cs"/>
            </a:endParaRPr>
          </a:p>
          <a:p>
            <a:pPr algn="just"/>
            <a:endParaRPr lang="en-US" sz="2400" dirty="0">
              <a:latin typeface="Candara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900" dirty="0" err="1" smtClean="0">
                <a:latin typeface="Kruti Dev 016" pitchFamily="2" charset="0"/>
              </a:rPr>
              <a:t>xSnj</a:t>
            </a:r>
            <a:r>
              <a:rPr lang="en-IN" sz="4900" dirty="0" smtClean="0">
                <a:latin typeface="Kruti Dev 016" pitchFamily="2" charset="0"/>
              </a:rPr>
              <a:t> </a:t>
            </a:r>
            <a:r>
              <a:rPr lang="en-US" dirty="0" smtClean="0">
                <a:latin typeface="Candara (Body)"/>
                <a:cs typeface="+mj-cs"/>
              </a:rPr>
              <a:t>(GATHER) </a:t>
            </a:r>
            <a:r>
              <a:rPr lang="en-IN" sz="4900" dirty="0" smtClean="0">
                <a:latin typeface="Kruti Dev 016" pitchFamily="2" charset="0"/>
              </a:rPr>
              <a:t>ds 6 </a:t>
            </a:r>
            <a:r>
              <a:rPr lang="en-IN" sz="4900" dirty="0" err="1" smtClean="0">
                <a:latin typeface="Kruti Dev 016" pitchFamily="2" charset="0"/>
              </a:rPr>
              <a:t>pj.k</a:t>
            </a:r>
            <a:endParaRPr lang="en-US" sz="4900" dirty="0">
              <a:latin typeface="Candara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59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2078</Words>
  <Application>Microsoft Office PowerPoint</Application>
  <PresentationFormat>On-screen Show (4:3)</PresentationFormat>
  <Paragraphs>189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2_Soho</vt:lpstr>
      <vt:lpstr>izlo&amp;i’pkr~ ifjokj fu;kstu ¼ihih,Qih½ dkmalsfyax</vt:lpstr>
      <vt:lpstr>PowerPoint Presentation</vt:lpstr>
      <vt:lpstr>ek¡ ds fy, ifjokj fu;kstu</vt:lpstr>
      <vt:lpstr>uotkr f’k’kq ds fy, ifjokj fu;kstu</vt:lpstr>
      <vt:lpstr>xHkZ/kkj.k dk lgh le; ,oa vUrjky ¼,pVh,lih½</vt:lpstr>
      <vt:lpstr>izlo ds ckn vxyk xHkZ Bgjus dh laHkkouk dc gksrh gS\ </vt:lpstr>
      <vt:lpstr>izlo ds ckn ifjokj fu;kstu dk egRo </vt:lpstr>
      <vt:lpstr>dkmUlsfyax D;k gS\</vt:lpstr>
      <vt:lpstr>xSnj (GATHER) ds 6 pj.k</vt:lpstr>
      <vt:lpstr>cSysLaM dkamlsfyax LVSªVth ¼chlh,l½&amp;igyh voLFkk</vt:lpstr>
      <vt:lpstr>cSysaLV dkmalsfyax LVªSVth ¼chlh,l½&amp;igyh voLFkk ¼Øe’k%½</vt:lpstr>
      <vt:lpstr>cSysaLV dkmalsfyax LVªSVth ¼chlh,l½&amp;nwljh voLFkk</vt:lpstr>
      <vt:lpstr>cSysaLV dkmalsfyax LVªSVth ¼chlh,l½&amp;rhljh voLFkk</vt:lpstr>
      <vt:lpstr>ifjokj fu;kstu dkmalsfyax ds fl)kar</vt:lpstr>
      <vt:lpstr>iq:”kksa dks dkmalsy djuk vkSj izsfjr djuk</vt:lpstr>
      <vt:lpstr>ifjokj fu;kstu dh fof/k;k¡ </vt:lpstr>
      <vt:lpstr>izlo ds ckn ifjokj fu;kstu dh fofHkUu fof/k;ksa dks  ‘kq: djus dk lqjf{kr le;</vt:lpstr>
      <vt:lpstr>izlo ds ckn ifjokj fu;kstu dh fofHkUu fof/k;ksa dks  ‘kq: djus dk lqjf{kr le;</vt:lpstr>
      <vt:lpstr>ifjokj fu;kstu dh fof/k;ksa ds ckjs esa vke x+yr /kkj.kk;sa</vt:lpstr>
      <vt:lpstr>xHkZ fujks/kd xksyh ¼vkslhih½ ds ckjs esa vke x+yr /kkj.kk;sa</vt:lpstr>
      <vt:lpstr>daMkse ds ckjs esa vke x+yr /kkj.kk;sa</vt:lpstr>
      <vt:lpstr>vkbZ;wlhMh ds ckjs esa vke x+yr /kkj.kk;sa</vt:lpstr>
      <vt:lpstr>efgyk ulcUnh ds ckjs esa vke x+yr /kkj.kk;sa</vt:lpstr>
      <vt:lpstr>PowerPoint Presentation</vt:lpstr>
      <vt:lpstr>Ekq[; ckrsa</vt:lpstr>
      <vt:lpstr>jksy&amp;Iys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238</cp:revision>
  <dcterms:created xsi:type="dcterms:W3CDTF">2006-08-16T00:00:00Z</dcterms:created>
  <dcterms:modified xsi:type="dcterms:W3CDTF">2016-07-18T04:32:48Z</dcterms:modified>
</cp:coreProperties>
</file>