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xls" ContentType="application/vnd.ms-excel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865" r:id="rId1"/>
  </p:sldMasterIdLst>
  <p:notesMasterIdLst>
    <p:notesMasterId r:id="rId11"/>
  </p:notesMasterIdLst>
  <p:handoutMasterIdLst>
    <p:handoutMasterId r:id="rId12"/>
  </p:handoutMasterIdLst>
  <p:sldIdLst>
    <p:sldId id="256" r:id="rId2"/>
    <p:sldId id="297" r:id="rId3"/>
    <p:sldId id="258" r:id="rId4"/>
    <p:sldId id="259" r:id="rId5"/>
    <p:sldId id="302" r:id="rId6"/>
    <p:sldId id="295" r:id="rId7"/>
    <p:sldId id="289" r:id="rId8"/>
    <p:sldId id="301" r:id="rId9"/>
    <p:sldId id="300" r:id="rId10"/>
  </p:sldIdLst>
  <p:sldSz cx="9144000" cy="6858000" type="screen4x3"/>
  <p:notesSz cx="6761163" cy="99425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9432B"/>
    <a:srgbClr val="DDD9C3"/>
    <a:srgbClr val="453D3D"/>
    <a:srgbClr val="000000"/>
    <a:srgbClr val="662C5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2370" autoAdjust="0"/>
  </p:normalViewPr>
  <p:slideViewPr>
    <p:cSldViewPr>
      <p:cViewPr>
        <p:scale>
          <a:sx n="96" d="100"/>
          <a:sy n="96" d="100"/>
        </p:scale>
        <p:origin x="-1980" y="-27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29837" cy="49712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29761" y="0"/>
            <a:ext cx="2929837" cy="49712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A83D6B6-F231-4CAD-859A-A5F7FCB04AA1}" type="datetimeFigureOut">
              <a:rPr lang="en-US" smtClean="0"/>
              <a:pPr/>
              <a:t>7/15/2016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43662"/>
            <a:ext cx="2929837" cy="4971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29761" y="9443662"/>
            <a:ext cx="2929837" cy="4971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BABBBBD-104E-41CB-B312-4A5304F9106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723518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29837" cy="49712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29761" y="0"/>
            <a:ext cx="2929837" cy="49712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D7EDB02-AB05-4138-87A9-DF2B1EFDA931}" type="datetimeFigureOut">
              <a:rPr lang="en-US" smtClean="0"/>
              <a:pPr/>
              <a:t>7/15/2016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896938" y="746125"/>
            <a:ext cx="4967287" cy="3727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6117" y="4722694"/>
            <a:ext cx="5408930" cy="447413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43662"/>
            <a:ext cx="2929837" cy="4971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29761" y="9443662"/>
            <a:ext cx="2929837" cy="4971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1C89C6A-A9EB-4A8D-8CA7-05AF4365635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50402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Importance of hand washing</a:t>
            </a:r>
            <a:r>
              <a:rPr lang="en-US" baseline="0" dirty="0" smtClean="0"/>
              <a:t> will be discussed separately during IP session…..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C89C6A-A9EB-4A8D-8CA7-05AF4365635B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98956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2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900" dirty="0" smtClean="0"/>
              <a:t>Emotional support by allowing companion (reduces  prolonged labor, operative vaginal delivery, episiotomy, perineal trauma, caesarean section, anxiety and hospital stay)  </a:t>
            </a:r>
          </a:p>
          <a:p>
            <a:pPr marL="0" marR="0" lvl="2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900" dirty="0" smtClean="0"/>
              <a:t>6 CLEANS: hands, surface, perineum (nothing unclean into vagina),  cord cut, cord stump, cord tie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C89C6A-A9EB-4A8D-8CA7-05AF4365635B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4819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jpe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jpe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jpe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jpe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jpe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jpe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jpe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jpe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3409950" cy="6858000"/>
          </a:xfrm>
          <a:prstGeom prst="rect">
            <a:avLst/>
          </a:prstGeom>
          <a:solidFill>
            <a:srgbClr val="DDD9C3">
              <a:alpha val="7529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733800" y="3657600"/>
            <a:ext cx="5120640" cy="819150"/>
          </a:xfrm>
        </p:spPr>
        <p:txBody>
          <a:bodyPr>
            <a:normAutofit/>
          </a:bodyPr>
          <a:lstStyle>
            <a:lvl1pPr marL="0" indent="0" algn="l">
              <a:buNone/>
              <a:defRPr sz="2400" b="0" i="0" cap="none" spc="120" baseline="0">
                <a:solidFill>
                  <a:srgbClr val="000000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91475" y="6429375"/>
            <a:ext cx="876300" cy="292100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6F42FDE4-A7DD-41A7-A0A6-9B649FB43336}" type="slidenum">
              <a:rPr lang="en-US" smtClean="0"/>
              <a:pPr/>
              <a:t>‹#›</a:t>
            </a:fld>
            <a:endParaRPr lang="en-US" sz="1400" dirty="0"/>
          </a:p>
        </p:txBody>
      </p:sp>
      <p:sp>
        <p:nvSpPr>
          <p:cNvPr id="14" name="Rectangle 13"/>
          <p:cNvSpPr/>
          <p:nvPr userDrawn="1"/>
        </p:nvSpPr>
        <p:spPr>
          <a:xfrm>
            <a:off x="0" y="1600200"/>
            <a:ext cx="9143998" cy="1219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 userDrawn="1"/>
        </p:nvSpPr>
        <p:spPr>
          <a:xfrm rot="16200000">
            <a:off x="4038601" y="-2286001"/>
            <a:ext cx="1066800" cy="89916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itle 9"/>
          <p:cNvSpPr>
            <a:spLocks noGrp="1"/>
          </p:cNvSpPr>
          <p:nvPr>
            <p:ph type="title"/>
          </p:nvPr>
        </p:nvSpPr>
        <p:spPr>
          <a:xfrm>
            <a:off x="152400" y="1752600"/>
            <a:ext cx="8839200" cy="914400"/>
          </a:xfrm>
        </p:spPr>
        <p:txBody>
          <a:bodyPr>
            <a:normAutofit/>
          </a:bodyPr>
          <a:lstStyle>
            <a:lvl1pPr algn="ctr">
              <a:defRPr sz="4000" b="1" cap="all"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00" y="209725"/>
            <a:ext cx="462194" cy="78087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3399" y="243765"/>
            <a:ext cx="838200" cy="7279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681644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3409950" cy="6858000"/>
          </a:xfrm>
          <a:prstGeom prst="rect">
            <a:avLst/>
          </a:prstGeom>
          <a:solidFill>
            <a:srgbClr val="662C57">
              <a:alpha val="7568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733800" y="3657600"/>
            <a:ext cx="5120640" cy="819150"/>
          </a:xfrm>
        </p:spPr>
        <p:txBody>
          <a:bodyPr>
            <a:normAutofit/>
          </a:bodyPr>
          <a:lstStyle>
            <a:lvl1pPr marL="0" indent="0" algn="l">
              <a:buNone/>
              <a:defRPr sz="2400" b="0" i="0" cap="none" spc="120" baseline="0">
                <a:solidFill>
                  <a:srgbClr val="000000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91475" y="6429375"/>
            <a:ext cx="876300" cy="292100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6F42FDE4-A7DD-41A7-A0A6-9B649FB43336}" type="slidenum">
              <a:rPr lang="en-US" smtClean="0"/>
              <a:pPr/>
              <a:t>‹#›</a:t>
            </a:fld>
            <a:endParaRPr lang="en-US" sz="1400" dirty="0"/>
          </a:p>
        </p:txBody>
      </p:sp>
      <p:sp>
        <p:nvSpPr>
          <p:cNvPr id="14" name="Rectangle 13"/>
          <p:cNvSpPr/>
          <p:nvPr userDrawn="1"/>
        </p:nvSpPr>
        <p:spPr>
          <a:xfrm>
            <a:off x="0" y="1600200"/>
            <a:ext cx="9143998" cy="1219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 userDrawn="1"/>
        </p:nvSpPr>
        <p:spPr>
          <a:xfrm rot="16200000">
            <a:off x="4038601" y="-2286001"/>
            <a:ext cx="1066800" cy="89916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itle 9"/>
          <p:cNvSpPr>
            <a:spLocks noGrp="1"/>
          </p:cNvSpPr>
          <p:nvPr>
            <p:ph type="title"/>
          </p:nvPr>
        </p:nvSpPr>
        <p:spPr>
          <a:xfrm>
            <a:off x="152400" y="1752600"/>
            <a:ext cx="8839200" cy="914400"/>
          </a:xfrm>
        </p:spPr>
        <p:txBody>
          <a:bodyPr>
            <a:normAutofit/>
          </a:bodyPr>
          <a:lstStyle>
            <a:lvl1pPr algn="ctr">
              <a:defRPr sz="4000" b="1" cap="all"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grpSp>
        <p:nvGrpSpPr>
          <p:cNvPr id="17" name="Group 16"/>
          <p:cNvGrpSpPr/>
          <p:nvPr userDrawn="1"/>
        </p:nvGrpSpPr>
        <p:grpSpPr>
          <a:xfrm>
            <a:off x="3657600" y="209725"/>
            <a:ext cx="3352800" cy="780875"/>
            <a:chOff x="3505200" y="152399"/>
            <a:chExt cx="3352800" cy="780875"/>
          </a:xfrm>
        </p:grpSpPr>
        <p:pic>
          <p:nvPicPr>
            <p:cNvPr id="2" name="Picture 1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05200" y="240131"/>
              <a:ext cx="1589026" cy="674269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34001" y="152399"/>
              <a:ext cx="462194" cy="780875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 userDrawn="1"/>
          </p:nvPicPr>
          <p:blipFill>
            <a:blip r:embed="rId4" cstate="print">
              <a:clrChange>
                <a:clrFrom>
                  <a:srgbClr val="FFFFFE"/>
                </a:clrFrom>
                <a:clrTo>
                  <a:srgbClr val="FFFF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19800" y="186439"/>
              <a:ext cx="838200" cy="727961"/>
            </a:xfrm>
            <a:prstGeom prst="rect">
              <a:avLst/>
            </a:prstGeom>
          </p:spPr>
        </p:pic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1" name="Content Placeholder 30"/>
          <p:cNvSpPr>
            <a:spLocks noGrp="1"/>
          </p:cNvSpPr>
          <p:nvPr>
            <p:ph sz="quarter" idx="13"/>
          </p:nvPr>
        </p:nvSpPr>
        <p:spPr>
          <a:xfrm>
            <a:off x="274320" y="1298448"/>
            <a:ext cx="8595360" cy="4937760"/>
          </a:xfrm>
        </p:spPr>
        <p:txBody>
          <a:bodyPr/>
          <a:lstStyle>
            <a:lvl1pPr>
              <a:buClr>
                <a:srgbClr val="662C57"/>
              </a:buClr>
              <a:defRPr>
                <a:solidFill>
                  <a:srgbClr val="000000"/>
                </a:solidFill>
              </a:defRPr>
            </a:lvl1pPr>
            <a:lvl2pPr>
              <a:buClr>
                <a:srgbClr val="662C57"/>
              </a:buClr>
              <a:defRPr>
                <a:solidFill>
                  <a:srgbClr val="000000"/>
                </a:solidFill>
              </a:defRPr>
            </a:lvl2pPr>
            <a:lvl3pPr>
              <a:buClr>
                <a:srgbClr val="662C57"/>
              </a:buClr>
              <a:defRPr>
                <a:solidFill>
                  <a:srgbClr val="000000"/>
                </a:solidFill>
              </a:defRPr>
            </a:lvl3pPr>
            <a:lvl4pPr>
              <a:buClr>
                <a:srgbClr val="662C57"/>
              </a:buClr>
              <a:defRPr>
                <a:solidFill>
                  <a:srgbClr val="000000"/>
                </a:solidFill>
              </a:defRPr>
            </a:lvl4pPr>
            <a:lvl5pPr>
              <a:buClr>
                <a:srgbClr val="662C57"/>
              </a:buClr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Rectangle 7"/>
          <p:cNvSpPr/>
          <p:nvPr userDrawn="1"/>
        </p:nvSpPr>
        <p:spPr>
          <a:xfrm rot="5400000">
            <a:off x="4114449" y="-3886550"/>
            <a:ext cx="914402" cy="9144701"/>
          </a:xfrm>
          <a:prstGeom prst="rect">
            <a:avLst/>
          </a:prstGeom>
          <a:solidFill>
            <a:srgbClr val="662C57">
              <a:alpha val="7568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914402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 algn="ctr">
              <a:defRPr b="1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grpSp>
        <p:nvGrpSpPr>
          <p:cNvPr id="11" name="Group 10"/>
          <p:cNvGrpSpPr/>
          <p:nvPr userDrawn="1"/>
        </p:nvGrpSpPr>
        <p:grpSpPr>
          <a:xfrm>
            <a:off x="304800" y="6172200"/>
            <a:ext cx="2209799" cy="514668"/>
            <a:chOff x="3505200" y="152399"/>
            <a:chExt cx="3352800" cy="780875"/>
          </a:xfrm>
        </p:grpSpPr>
        <p:pic>
          <p:nvPicPr>
            <p:cNvPr id="12" name="Picture 11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05200" y="240131"/>
              <a:ext cx="1589026" cy="674269"/>
            </a:xfrm>
            <a:prstGeom prst="rect">
              <a:avLst/>
            </a:prstGeom>
          </p:spPr>
        </p:pic>
        <p:pic>
          <p:nvPicPr>
            <p:cNvPr id="13" name="Picture 12"/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34001" y="152399"/>
              <a:ext cx="462194" cy="780875"/>
            </a:xfrm>
            <a:prstGeom prst="rect">
              <a:avLst/>
            </a:prstGeom>
          </p:spPr>
        </p:pic>
        <p:pic>
          <p:nvPicPr>
            <p:cNvPr id="14" name="Picture 13"/>
            <p:cNvPicPr>
              <a:picLocks noChangeAspect="1"/>
            </p:cNvPicPr>
            <p:nvPr userDrawn="1"/>
          </p:nvPicPr>
          <p:blipFill>
            <a:blip r:embed="rId4" cstate="print">
              <a:clrChange>
                <a:clrFrom>
                  <a:srgbClr val="FFFFFE"/>
                </a:clrFrom>
                <a:clrTo>
                  <a:srgbClr val="FFFF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19800" y="186439"/>
              <a:ext cx="838200" cy="727961"/>
            </a:xfrm>
            <a:prstGeom prst="rect">
              <a:avLst/>
            </a:prstGeom>
          </p:spPr>
        </p:pic>
      </p:grp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6201" y="76201"/>
            <a:ext cx="8991600" cy="67056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800" y="3886200"/>
            <a:ext cx="1981200" cy="1828800"/>
          </a:xfrm>
        </p:spPr>
        <p:txBody>
          <a:bodyPr anchor="ctr">
            <a:normAutofit/>
          </a:bodyPr>
          <a:lstStyle>
            <a:lvl1pPr marL="0" indent="0" algn="l">
              <a:buNone/>
              <a:defRPr sz="19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6F42FDE4-A7DD-41A7-A0A6-9B649FB43336}" type="slidenum">
              <a:rPr kumimoji="0" lang="en-US" smtClean="0"/>
              <a:pPr/>
              <a:t>‹#›</a:t>
            </a:fld>
            <a:endParaRPr kumimoji="0" lang="en-US" sz="1400" dirty="0">
              <a:solidFill>
                <a:srgbClr val="FFFFFF"/>
              </a:solidFill>
            </a:endParaRPr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kumimoji="0" lang="en-US"/>
          </a:p>
        </p:txBody>
      </p:sp>
      <p:sp>
        <p:nvSpPr>
          <p:cNvPr id="9" name="Rectangle 8"/>
          <p:cNvSpPr/>
          <p:nvPr userDrawn="1"/>
        </p:nvSpPr>
        <p:spPr>
          <a:xfrm>
            <a:off x="0" y="1066800"/>
            <a:ext cx="9143998" cy="1219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 userDrawn="1"/>
        </p:nvSpPr>
        <p:spPr>
          <a:xfrm rot="16200000">
            <a:off x="4038601" y="-2819401"/>
            <a:ext cx="1066800" cy="89916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itle 12"/>
          <p:cNvSpPr>
            <a:spLocks noGrp="1"/>
          </p:cNvSpPr>
          <p:nvPr>
            <p:ph type="title"/>
          </p:nvPr>
        </p:nvSpPr>
        <p:spPr>
          <a:xfrm>
            <a:off x="152400" y="1219200"/>
            <a:ext cx="8839200" cy="914400"/>
          </a:xfrm>
        </p:spPr>
        <p:txBody>
          <a:bodyPr/>
          <a:lstStyle>
            <a:lvl1pPr algn="l">
              <a:defRPr sz="4000" spc="150" baseline="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0" y="-304800"/>
            <a:ext cx="9144000" cy="1447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209800" y="2130425"/>
            <a:ext cx="6248400" cy="1470025"/>
          </a:xfrm>
          <a:prstGeom prst="rect">
            <a:avLst/>
          </a:prstGeom>
        </p:spPr>
        <p:txBody>
          <a:bodyPr/>
          <a:lstStyle>
            <a:lvl1pPr algn="r">
              <a:defRPr sz="3200" b="1">
                <a:solidFill>
                  <a:srgbClr val="453D3D"/>
                </a:solidFill>
                <a:latin typeface="Helvetica" panose="020B0604020202030204" pitchFamily="34" charset="0"/>
              </a:defRPr>
            </a:lvl1pPr>
          </a:lstStyle>
          <a:p>
            <a:pPr lvl="0"/>
            <a:r>
              <a:rPr lang="en-US" noProof="0" dirty="0" smtClean="0"/>
              <a:t>Click to edit Master title style</a:t>
            </a:r>
          </a:p>
        </p:txBody>
      </p:sp>
      <p:sp>
        <p:nvSpPr>
          <p:cNvPr id="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048000" y="3886200"/>
            <a:ext cx="5410200" cy="1143000"/>
          </a:xfrm>
          <a:prstGeom prst="rect">
            <a:avLst/>
          </a:prstGeom>
        </p:spPr>
        <p:txBody>
          <a:bodyPr/>
          <a:lstStyle>
            <a:lvl1pPr marL="0" indent="0" algn="r">
              <a:buFont typeface="Wingdings" pitchFamily="2" charset="2"/>
              <a:buNone/>
              <a:defRPr sz="1800" b="1">
                <a:solidFill>
                  <a:srgbClr val="453D3D"/>
                </a:solidFill>
                <a:latin typeface="Helvetica" panose="020B0604020202030204" pitchFamily="34" charset="0"/>
              </a:defRPr>
            </a:lvl1pPr>
          </a:lstStyle>
          <a:p>
            <a:pPr lvl="0"/>
            <a:r>
              <a:rPr lang="en-US" noProof="0" dirty="0" smtClean="0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 rot="5400000">
            <a:off x="4114449" y="-3886550"/>
            <a:ext cx="914402" cy="9144701"/>
          </a:xfrm>
          <a:prstGeom prst="rect">
            <a:avLst/>
          </a:prstGeom>
          <a:solidFill>
            <a:srgbClr val="DDD9C3">
              <a:alpha val="7568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1" name="Content Placeholder 30"/>
          <p:cNvSpPr>
            <a:spLocks noGrp="1"/>
          </p:cNvSpPr>
          <p:nvPr>
            <p:ph sz="quarter" idx="13"/>
          </p:nvPr>
        </p:nvSpPr>
        <p:spPr>
          <a:xfrm>
            <a:off x="274320" y="1298448"/>
            <a:ext cx="8595360" cy="4937760"/>
          </a:xfrm>
        </p:spPr>
        <p:txBody>
          <a:bodyPr/>
          <a:lstStyle>
            <a:lvl1pPr>
              <a:buClr>
                <a:srgbClr val="A9432B"/>
              </a:buClr>
              <a:defRPr>
                <a:solidFill>
                  <a:srgbClr val="000000"/>
                </a:solidFill>
              </a:defRPr>
            </a:lvl1pPr>
            <a:lvl2pPr>
              <a:buClr>
                <a:srgbClr val="A9432B"/>
              </a:buClr>
              <a:defRPr>
                <a:solidFill>
                  <a:srgbClr val="000000"/>
                </a:solidFill>
              </a:defRPr>
            </a:lvl2pPr>
            <a:lvl3pPr>
              <a:buClr>
                <a:srgbClr val="A9432B"/>
              </a:buClr>
              <a:defRPr>
                <a:solidFill>
                  <a:srgbClr val="000000"/>
                </a:solidFill>
              </a:defRPr>
            </a:lvl3pPr>
            <a:lvl4pPr>
              <a:buClr>
                <a:srgbClr val="A9432B"/>
              </a:buClr>
              <a:defRPr>
                <a:solidFill>
                  <a:srgbClr val="000000"/>
                </a:solidFill>
              </a:defRPr>
            </a:lvl4pPr>
            <a:lvl5pPr>
              <a:buClr>
                <a:srgbClr val="A9432B"/>
              </a:buClr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838199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 algn="ctr">
              <a:defRPr b="1">
                <a:solidFill>
                  <a:srgbClr val="A9432B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6172200"/>
            <a:ext cx="304628" cy="514668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3" cstate="print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003" y="6194635"/>
            <a:ext cx="552450" cy="4797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47478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3409950" cy="6858000"/>
          </a:xfrm>
          <a:prstGeom prst="rect">
            <a:avLst/>
          </a:prstGeom>
          <a:solidFill>
            <a:srgbClr val="662C57">
              <a:alpha val="7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5" name="Subtitle 2"/>
          <p:cNvSpPr>
            <a:spLocks noGrp="1"/>
          </p:cNvSpPr>
          <p:nvPr>
            <p:ph type="subTitle" idx="1"/>
          </p:nvPr>
        </p:nvSpPr>
        <p:spPr>
          <a:xfrm>
            <a:off x="3743324" y="1400174"/>
            <a:ext cx="5120640" cy="1476375"/>
          </a:xfrm>
        </p:spPr>
        <p:txBody>
          <a:bodyPr anchor="b" anchorCtr="0">
            <a:normAutofit/>
          </a:bodyPr>
          <a:lstStyle>
            <a:lvl1pPr marL="0" indent="0" algn="l">
              <a:buNone/>
              <a:defRPr sz="2400" b="0" i="0" cap="none" spc="120" baseline="0">
                <a:solidFill>
                  <a:srgbClr val="000000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3733800" y="2895599"/>
            <a:ext cx="5129543" cy="2667001"/>
          </a:xfrm>
        </p:spPr>
        <p:txBody>
          <a:bodyPr anchor="t">
            <a:normAutofit/>
          </a:bodyPr>
          <a:lstStyle>
            <a:lvl1pPr>
              <a:defRPr kumimoji="0" lang="en-US" sz="4000" b="0" i="0" u="none" strike="noStrike" kern="1200" cap="all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j-ea"/>
                <a:cs typeface="Tunga" pitchFamily="2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3476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 rot="5400000">
            <a:off x="4114449" y="-3886550"/>
            <a:ext cx="914402" cy="9144701"/>
          </a:xfrm>
          <a:prstGeom prst="rect">
            <a:avLst/>
          </a:prstGeom>
          <a:solidFill>
            <a:srgbClr val="662C57">
              <a:alpha val="7568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3"/>
          </p:nvPr>
        </p:nvSpPr>
        <p:spPr>
          <a:xfrm>
            <a:off x="276225" y="1298448"/>
            <a:ext cx="4251960" cy="4937760"/>
          </a:xfrm>
        </p:spPr>
        <p:txBody>
          <a:bodyPr>
            <a:normAutofit/>
          </a:bodyPr>
          <a:lstStyle>
            <a:lvl1pPr>
              <a:buClr>
                <a:srgbClr val="662C57"/>
              </a:buClr>
              <a:defRPr sz="2000">
                <a:solidFill>
                  <a:srgbClr val="000000"/>
                </a:solidFill>
              </a:defRPr>
            </a:lvl1pPr>
            <a:lvl2pPr>
              <a:buClr>
                <a:srgbClr val="662C57"/>
              </a:buClr>
              <a:defRPr sz="1800">
                <a:solidFill>
                  <a:srgbClr val="000000"/>
                </a:solidFill>
              </a:defRPr>
            </a:lvl2pPr>
            <a:lvl3pPr>
              <a:buClr>
                <a:srgbClr val="662C57"/>
              </a:buClr>
              <a:defRPr sz="1600">
                <a:solidFill>
                  <a:srgbClr val="000000"/>
                </a:solidFill>
              </a:defRPr>
            </a:lvl3pPr>
            <a:lvl4pPr>
              <a:buClr>
                <a:srgbClr val="662C57"/>
              </a:buClr>
              <a:defRPr sz="1600">
                <a:solidFill>
                  <a:srgbClr val="000000"/>
                </a:solidFill>
              </a:defRPr>
            </a:lvl4pPr>
            <a:lvl5pPr>
              <a:buClr>
                <a:srgbClr val="662C57"/>
              </a:buClr>
              <a:defRPr sz="1600">
                <a:solidFill>
                  <a:srgbClr val="000000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1"/>
          <p:cNvSpPr>
            <a:spLocks noGrp="1"/>
          </p:cNvSpPr>
          <p:nvPr>
            <p:ph sz="quarter" idx="14"/>
          </p:nvPr>
        </p:nvSpPr>
        <p:spPr>
          <a:xfrm>
            <a:off x="4615815" y="1298448"/>
            <a:ext cx="4251960" cy="4937760"/>
          </a:xfrm>
        </p:spPr>
        <p:txBody>
          <a:bodyPr>
            <a:normAutofit/>
          </a:bodyPr>
          <a:lstStyle>
            <a:lvl1pPr>
              <a:buClr>
                <a:srgbClr val="662C57"/>
              </a:buClr>
              <a:defRPr sz="2000">
                <a:solidFill>
                  <a:srgbClr val="000000"/>
                </a:solidFill>
              </a:defRPr>
            </a:lvl1pPr>
            <a:lvl2pPr>
              <a:buClr>
                <a:srgbClr val="662C57"/>
              </a:buClr>
              <a:defRPr sz="1800">
                <a:solidFill>
                  <a:srgbClr val="000000"/>
                </a:solidFill>
              </a:defRPr>
            </a:lvl2pPr>
            <a:lvl3pPr>
              <a:buClr>
                <a:srgbClr val="662C57"/>
              </a:buClr>
              <a:defRPr sz="1600">
                <a:solidFill>
                  <a:srgbClr val="000000"/>
                </a:solidFill>
              </a:defRPr>
            </a:lvl3pPr>
            <a:lvl4pPr>
              <a:buClr>
                <a:srgbClr val="662C57"/>
              </a:buClr>
              <a:defRPr sz="1600">
                <a:solidFill>
                  <a:srgbClr val="000000"/>
                </a:solidFill>
              </a:defRPr>
            </a:lvl4pPr>
            <a:lvl5pPr>
              <a:buClr>
                <a:srgbClr val="662C57"/>
              </a:buClr>
              <a:defRPr sz="1600">
                <a:solidFill>
                  <a:srgbClr val="000000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grpSp>
        <p:nvGrpSpPr>
          <p:cNvPr id="10" name="Group 9"/>
          <p:cNvGrpSpPr/>
          <p:nvPr userDrawn="1"/>
        </p:nvGrpSpPr>
        <p:grpSpPr>
          <a:xfrm>
            <a:off x="304800" y="6172200"/>
            <a:ext cx="2209799" cy="514668"/>
            <a:chOff x="3505200" y="152399"/>
            <a:chExt cx="3352800" cy="780875"/>
          </a:xfrm>
        </p:grpSpPr>
        <p:pic>
          <p:nvPicPr>
            <p:cNvPr id="11" name="Picture 10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05200" y="240131"/>
              <a:ext cx="1589026" cy="674269"/>
            </a:xfrm>
            <a:prstGeom prst="rect">
              <a:avLst/>
            </a:prstGeom>
          </p:spPr>
        </p:pic>
        <p:pic>
          <p:nvPicPr>
            <p:cNvPr id="14" name="Picture 13"/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34001" y="152399"/>
              <a:ext cx="462194" cy="780875"/>
            </a:xfrm>
            <a:prstGeom prst="rect">
              <a:avLst/>
            </a:prstGeom>
          </p:spPr>
        </p:pic>
        <p:pic>
          <p:nvPicPr>
            <p:cNvPr id="15" name="Picture 14"/>
            <p:cNvPicPr>
              <a:picLocks noChangeAspect="1"/>
            </p:cNvPicPr>
            <p:nvPr userDrawn="1"/>
          </p:nvPicPr>
          <p:blipFill>
            <a:blip r:embed="rId4" cstate="print">
              <a:clrChange>
                <a:clrFrom>
                  <a:srgbClr val="FFFFFE"/>
                </a:clrFrom>
                <a:clrTo>
                  <a:srgbClr val="FFFF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19800" y="186439"/>
              <a:ext cx="838200" cy="727961"/>
            </a:xfrm>
            <a:prstGeom prst="rect">
              <a:avLst/>
            </a:prstGeom>
          </p:spPr>
        </p:pic>
      </p:grpSp>
      <p:sp>
        <p:nvSpPr>
          <p:cNvPr id="16" name="Rectangle 15"/>
          <p:cNvSpPr/>
          <p:nvPr userDrawn="1"/>
        </p:nvSpPr>
        <p:spPr>
          <a:xfrm rot="5400000">
            <a:off x="4114449" y="-3901164"/>
            <a:ext cx="914402" cy="9144701"/>
          </a:xfrm>
          <a:prstGeom prst="rect">
            <a:avLst/>
          </a:prstGeom>
          <a:solidFill>
            <a:srgbClr val="DDD9C3">
              <a:alpha val="7568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92084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 rot="5400000">
            <a:off x="4106098" y="-3886551"/>
            <a:ext cx="914402" cy="9144701"/>
          </a:xfrm>
          <a:prstGeom prst="rect">
            <a:avLst/>
          </a:prstGeom>
          <a:solidFill>
            <a:srgbClr val="662C57">
              <a:alpha val="7568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267524" y="266699"/>
            <a:ext cx="8591550" cy="838199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>
              <a:defRPr lang="en-US" b="1" dirty="0">
                <a:solidFill>
                  <a:schemeClr val="bg1"/>
                </a:solidFill>
              </a:defRPr>
            </a:lvl1pPr>
          </a:lstStyle>
          <a:p>
            <a:pPr lvl="0" algn="ctr"/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3"/>
          </p:nvPr>
        </p:nvSpPr>
        <p:spPr>
          <a:xfrm>
            <a:off x="276225" y="1298448"/>
            <a:ext cx="4251960" cy="4937760"/>
          </a:xfrm>
        </p:spPr>
        <p:txBody>
          <a:bodyPr>
            <a:normAutofit/>
          </a:bodyPr>
          <a:lstStyle>
            <a:lvl1pPr>
              <a:buClr>
                <a:srgbClr val="662C57"/>
              </a:buClr>
              <a:defRPr sz="2000">
                <a:solidFill>
                  <a:srgbClr val="000000"/>
                </a:solidFill>
              </a:defRPr>
            </a:lvl1pPr>
            <a:lvl2pPr>
              <a:buClr>
                <a:srgbClr val="662C57"/>
              </a:buClr>
              <a:defRPr sz="1800">
                <a:solidFill>
                  <a:srgbClr val="000000"/>
                </a:solidFill>
              </a:defRPr>
            </a:lvl2pPr>
            <a:lvl3pPr>
              <a:buClr>
                <a:srgbClr val="662C57"/>
              </a:buClr>
              <a:defRPr sz="1600">
                <a:solidFill>
                  <a:srgbClr val="000000"/>
                </a:solidFill>
              </a:defRPr>
            </a:lvl3pPr>
            <a:lvl4pPr>
              <a:buClr>
                <a:srgbClr val="662C57"/>
              </a:buClr>
              <a:defRPr sz="1600">
                <a:solidFill>
                  <a:srgbClr val="000000"/>
                </a:solidFill>
              </a:defRPr>
            </a:lvl4pPr>
            <a:lvl5pPr>
              <a:buClr>
                <a:srgbClr val="662C57"/>
              </a:buClr>
              <a:defRPr sz="1600">
                <a:solidFill>
                  <a:srgbClr val="000000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1"/>
          <p:cNvSpPr>
            <a:spLocks noGrp="1"/>
          </p:cNvSpPr>
          <p:nvPr>
            <p:ph sz="quarter" idx="14"/>
          </p:nvPr>
        </p:nvSpPr>
        <p:spPr>
          <a:xfrm>
            <a:off x="4861664" y="1292263"/>
            <a:ext cx="4251960" cy="4937760"/>
          </a:xfrm>
        </p:spPr>
        <p:txBody>
          <a:bodyPr>
            <a:normAutofit/>
          </a:bodyPr>
          <a:lstStyle>
            <a:lvl1pPr>
              <a:buClr>
                <a:srgbClr val="662C57"/>
              </a:buClr>
              <a:defRPr sz="2000">
                <a:solidFill>
                  <a:srgbClr val="000000"/>
                </a:solidFill>
              </a:defRPr>
            </a:lvl1pPr>
            <a:lvl2pPr>
              <a:buClr>
                <a:srgbClr val="662C57"/>
              </a:buClr>
              <a:defRPr sz="1800">
                <a:solidFill>
                  <a:srgbClr val="000000"/>
                </a:solidFill>
              </a:defRPr>
            </a:lvl2pPr>
            <a:lvl3pPr>
              <a:buClr>
                <a:srgbClr val="662C57"/>
              </a:buClr>
              <a:defRPr sz="1600">
                <a:solidFill>
                  <a:srgbClr val="000000"/>
                </a:solidFill>
              </a:defRPr>
            </a:lvl3pPr>
            <a:lvl4pPr>
              <a:buClr>
                <a:srgbClr val="662C57"/>
              </a:buClr>
              <a:defRPr sz="1600">
                <a:solidFill>
                  <a:srgbClr val="000000"/>
                </a:solidFill>
              </a:defRPr>
            </a:lvl4pPr>
            <a:lvl5pPr>
              <a:buClr>
                <a:srgbClr val="662C57"/>
              </a:buClr>
              <a:defRPr sz="1600">
                <a:solidFill>
                  <a:srgbClr val="000000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grpSp>
        <p:nvGrpSpPr>
          <p:cNvPr id="10" name="Group 9"/>
          <p:cNvGrpSpPr/>
          <p:nvPr userDrawn="1"/>
        </p:nvGrpSpPr>
        <p:grpSpPr>
          <a:xfrm>
            <a:off x="304800" y="6172200"/>
            <a:ext cx="2209799" cy="514668"/>
            <a:chOff x="3505200" y="152399"/>
            <a:chExt cx="3352800" cy="780875"/>
          </a:xfrm>
        </p:grpSpPr>
        <p:pic>
          <p:nvPicPr>
            <p:cNvPr id="11" name="Picture 10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05200" y="240131"/>
              <a:ext cx="1589026" cy="674269"/>
            </a:xfrm>
            <a:prstGeom prst="rect">
              <a:avLst/>
            </a:prstGeom>
          </p:spPr>
        </p:pic>
        <p:pic>
          <p:nvPicPr>
            <p:cNvPr id="14" name="Picture 13"/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34001" y="152399"/>
              <a:ext cx="462194" cy="780875"/>
            </a:xfrm>
            <a:prstGeom prst="rect">
              <a:avLst/>
            </a:prstGeom>
          </p:spPr>
        </p:pic>
        <p:pic>
          <p:nvPicPr>
            <p:cNvPr id="15" name="Picture 14"/>
            <p:cNvPicPr>
              <a:picLocks noChangeAspect="1"/>
            </p:cNvPicPr>
            <p:nvPr userDrawn="1"/>
          </p:nvPicPr>
          <p:blipFill>
            <a:blip r:embed="rId4" cstate="print">
              <a:clrChange>
                <a:clrFrom>
                  <a:srgbClr val="FFFFFE"/>
                </a:clrFrom>
                <a:clrTo>
                  <a:srgbClr val="FFFF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19800" y="186439"/>
              <a:ext cx="838200" cy="727961"/>
            </a:xfrm>
            <a:prstGeom prst="rect">
              <a:avLst/>
            </a:prstGeom>
          </p:spPr>
        </p:pic>
      </p:grpSp>
      <p:sp>
        <p:nvSpPr>
          <p:cNvPr id="17" name="Rectangle 16"/>
          <p:cNvSpPr/>
          <p:nvPr userDrawn="1"/>
        </p:nvSpPr>
        <p:spPr>
          <a:xfrm rot="5400000">
            <a:off x="4114449" y="-3901164"/>
            <a:ext cx="914402" cy="9144701"/>
          </a:xfrm>
          <a:prstGeom prst="rect">
            <a:avLst/>
          </a:prstGeom>
          <a:solidFill>
            <a:srgbClr val="DDD9C3">
              <a:alpha val="7568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3020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 rot="5400000">
            <a:off x="4114449" y="-3886550"/>
            <a:ext cx="914402" cy="9144701"/>
          </a:xfrm>
          <a:prstGeom prst="rect">
            <a:avLst/>
          </a:prstGeom>
          <a:solidFill>
            <a:srgbClr val="662C57">
              <a:alpha val="7568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761999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>
              <a:defRPr lang="en-US" b="1" dirty="0">
                <a:solidFill>
                  <a:schemeClr val="bg1"/>
                </a:solidFill>
              </a:defRPr>
            </a:lvl1pPr>
          </a:lstStyle>
          <a:p>
            <a:pPr lvl="0" algn="ctr"/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4" name="Content Placeholder 11"/>
          <p:cNvSpPr>
            <a:spLocks noGrp="1"/>
          </p:cNvSpPr>
          <p:nvPr>
            <p:ph sz="quarter" idx="13"/>
          </p:nvPr>
        </p:nvSpPr>
        <p:spPr>
          <a:xfrm>
            <a:off x="276225" y="1810512"/>
            <a:ext cx="4251960" cy="4425696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5" name="Content Placeholder 11"/>
          <p:cNvSpPr>
            <a:spLocks noGrp="1"/>
          </p:cNvSpPr>
          <p:nvPr>
            <p:ph sz="quarter" idx="14"/>
          </p:nvPr>
        </p:nvSpPr>
        <p:spPr>
          <a:xfrm>
            <a:off x="4615815" y="1810512"/>
            <a:ext cx="4251960" cy="4425696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2"/>
          </p:nvPr>
        </p:nvSpPr>
        <p:spPr>
          <a:xfrm>
            <a:off x="276225" y="1298448"/>
            <a:ext cx="4248150" cy="509587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 b="0" i="0" spc="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5"/>
          </p:nvPr>
        </p:nvSpPr>
        <p:spPr>
          <a:xfrm>
            <a:off x="4615815" y="1298448"/>
            <a:ext cx="4248150" cy="509587"/>
          </a:xfrm>
        </p:spPr>
        <p:txBody>
          <a:bodyPr anchor="ctr">
            <a:normAutofit/>
          </a:bodyPr>
          <a:lstStyle>
            <a:lvl1pPr marL="0" indent="0">
              <a:buNone/>
              <a:defRPr sz="2000" b="0" i="0" spc="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grpSp>
        <p:nvGrpSpPr>
          <p:cNvPr id="11" name="Group 10"/>
          <p:cNvGrpSpPr/>
          <p:nvPr userDrawn="1"/>
        </p:nvGrpSpPr>
        <p:grpSpPr>
          <a:xfrm>
            <a:off x="304800" y="6172200"/>
            <a:ext cx="2209799" cy="514668"/>
            <a:chOff x="3505200" y="152399"/>
            <a:chExt cx="3352800" cy="780875"/>
          </a:xfrm>
        </p:grpSpPr>
        <p:pic>
          <p:nvPicPr>
            <p:cNvPr id="13" name="Picture 12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05200" y="240131"/>
              <a:ext cx="1589026" cy="674269"/>
            </a:xfrm>
            <a:prstGeom prst="rect">
              <a:avLst/>
            </a:prstGeom>
          </p:spPr>
        </p:pic>
        <p:pic>
          <p:nvPicPr>
            <p:cNvPr id="16" name="Picture 15"/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34001" y="152399"/>
              <a:ext cx="462194" cy="780875"/>
            </a:xfrm>
            <a:prstGeom prst="rect">
              <a:avLst/>
            </a:prstGeom>
          </p:spPr>
        </p:pic>
        <p:pic>
          <p:nvPicPr>
            <p:cNvPr id="17" name="Picture 16"/>
            <p:cNvPicPr>
              <a:picLocks noChangeAspect="1"/>
            </p:cNvPicPr>
            <p:nvPr userDrawn="1"/>
          </p:nvPicPr>
          <p:blipFill>
            <a:blip r:embed="rId4" cstate="print">
              <a:clrChange>
                <a:clrFrom>
                  <a:srgbClr val="FFFFFE"/>
                </a:clrFrom>
                <a:clrTo>
                  <a:srgbClr val="FFFF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19800" y="186439"/>
              <a:ext cx="838200" cy="72796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0640043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 rot="5400000">
            <a:off x="4114449" y="-3886550"/>
            <a:ext cx="914402" cy="9144701"/>
          </a:xfrm>
          <a:prstGeom prst="rect">
            <a:avLst/>
          </a:prstGeom>
          <a:solidFill>
            <a:srgbClr val="662C57">
              <a:alpha val="7568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7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761999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>
              <a:defRPr lang="en-US" b="1" dirty="0">
                <a:solidFill>
                  <a:schemeClr val="bg1"/>
                </a:solidFill>
              </a:defRPr>
            </a:lvl1pPr>
          </a:lstStyle>
          <a:p>
            <a:pPr lvl="0" algn="ctr"/>
            <a:r>
              <a:rPr lang="en-US" dirty="0" smtClean="0"/>
              <a:t>Click to edit Master title style</a:t>
            </a:r>
            <a:endParaRPr lang="en-US" dirty="0"/>
          </a:p>
        </p:txBody>
      </p:sp>
      <p:grpSp>
        <p:nvGrpSpPr>
          <p:cNvPr id="7" name="Group 6"/>
          <p:cNvGrpSpPr/>
          <p:nvPr userDrawn="1"/>
        </p:nvGrpSpPr>
        <p:grpSpPr>
          <a:xfrm>
            <a:off x="304800" y="6172200"/>
            <a:ext cx="2209799" cy="514668"/>
            <a:chOff x="3505200" y="152399"/>
            <a:chExt cx="3352800" cy="780875"/>
          </a:xfrm>
        </p:grpSpPr>
        <p:pic>
          <p:nvPicPr>
            <p:cNvPr id="8" name="Picture 7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05200" y="240131"/>
              <a:ext cx="1589026" cy="674269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34001" y="152399"/>
              <a:ext cx="462194" cy="780875"/>
            </a:xfrm>
            <a:prstGeom prst="rect">
              <a:avLst/>
            </a:prstGeom>
          </p:spPr>
        </p:pic>
        <p:pic>
          <p:nvPicPr>
            <p:cNvPr id="10" name="Picture 9"/>
            <p:cNvPicPr>
              <a:picLocks noChangeAspect="1"/>
            </p:cNvPicPr>
            <p:nvPr userDrawn="1"/>
          </p:nvPicPr>
          <p:blipFill>
            <a:blip r:embed="rId4" cstate="print">
              <a:clrChange>
                <a:clrFrom>
                  <a:srgbClr val="FFFFFE"/>
                </a:clrFrom>
                <a:clrTo>
                  <a:srgbClr val="FFFF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19800" y="186439"/>
              <a:ext cx="838200" cy="72796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1486064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5" name="Group 4"/>
          <p:cNvGrpSpPr/>
          <p:nvPr userDrawn="1"/>
        </p:nvGrpSpPr>
        <p:grpSpPr>
          <a:xfrm>
            <a:off x="304800" y="6172200"/>
            <a:ext cx="2209799" cy="514668"/>
            <a:chOff x="3505200" y="152399"/>
            <a:chExt cx="3352800" cy="780875"/>
          </a:xfrm>
        </p:grpSpPr>
        <p:pic>
          <p:nvPicPr>
            <p:cNvPr id="6" name="Picture 5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05200" y="240131"/>
              <a:ext cx="1589026" cy="674269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34001" y="152399"/>
              <a:ext cx="462194" cy="780875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 userDrawn="1"/>
          </p:nvPicPr>
          <p:blipFill>
            <a:blip r:embed="rId4" cstate="print">
              <a:clrChange>
                <a:clrFrom>
                  <a:srgbClr val="FFFFFE"/>
                </a:clrFrom>
                <a:clrTo>
                  <a:srgbClr val="FFFF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19800" y="186439"/>
              <a:ext cx="838200" cy="72796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2905205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 rot="5400000">
            <a:off x="4114449" y="-3886550"/>
            <a:ext cx="914402" cy="9144701"/>
          </a:xfrm>
          <a:prstGeom prst="rect">
            <a:avLst/>
          </a:prstGeom>
          <a:solidFill>
            <a:srgbClr val="662C57">
              <a:alpha val="7568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1" name="Content Placeholder 30"/>
          <p:cNvSpPr>
            <a:spLocks noGrp="1"/>
          </p:cNvSpPr>
          <p:nvPr>
            <p:ph sz="quarter" idx="13"/>
          </p:nvPr>
        </p:nvSpPr>
        <p:spPr>
          <a:xfrm>
            <a:off x="274320" y="1298448"/>
            <a:ext cx="8595360" cy="4937760"/>
          </a:xfrm>
        </p:spPr>
        <p:txBody>
          <a:bodyPr/>
          <a:lstStyle>
            <a:lvl1pPr>
              <a:buClr>
                <a:srgbClr val="662C57"/>
              </a:buClr>
              <a:defRPr>
                <a:solidFill>
                  <a:srgbClr val="000000"/>
                </a:solidFill>
              </a:defRPr>
            </a:lvl1pPr>
            <a:lvl2pPr>
              <a:buClr>
                <a:srgbClr val="662C57"/>
              </a:buClr>
              <a:defRPr>
                <a:solidFill>
                  <a:srgbClr val="000000"/>
                </a:solidFill>
              </a:defRPr>
            </a:lvl2pPr>
            <a:lvl3pPr>
              <a:buClr>
                <a:srgbClr val="662C57"/>
              </a:buClr>
              <a:defRPr>
                <a:solidFill>
                  <a:srgbClr val="000000"/>
                </a:solidFill>
              </a:defRPr>
            </a:lvl3pPr>
            <a:lvl4pPr>
              <a:buClr>
                <a:srgbClr val="662C57"/>
              </a:buClr>
              <a:defRPr>
                <a:solidFill>
                  <a:srgbClr val="000000"/>
                </a:solidFill>
              </a:defRPr>
            </a:lvl4pPr>
            <a:lvl5pPr>
              <a:buClr>
                <a:srgbClr val="662C57"/>
              </a:buClr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914402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 algn="ctr">
              <a:defRPr b="1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grpSp>
        <p:nvGrpSpPr>
          <p:cNvPr id="11" name="Group 10"/>
          <p:cNvGrpSpPr/>
          <p:nvPr userDrawn="1"/>
        </p:nvGrpSpPr>
        <p:grpSpPr>
          <a:xfrm>
            <a:off x="304800" y="6172200"/>
            <a:ext cx="2209799" cy="514668"/>
            <a:chOff x="3505200" y="152399"/>
            <a:chExt cx="3352800" cy="780875"/>
          </a:xfrm>
        </p:grpSpPr>
        <p:pic>
          <p:nvPicPr>
            <p:cNvPr id="12" name="Picture 11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05200" y="240131"/>
              <a:ext cx="1589026" cy="674269"/>
            </a:xfrm>
            <a:prstGeom prst="rect">
              <a:avLst/>
            </a:prstGeom>
          </p:spPr>
        </p:pic>
        <p:pic>
          <p:nvPicPr>
            <p:cNvPr id="13" name="Picture 12"/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34001" y="152399"/>
              <a:ext cx="462194" cy="780875"/>
            </a:xfrm>
            <a:prstGeom prst="rect">
              <a:avLst/>
            </a:prstGeom>
          </p:spPr>
        </p:pic>
        <p:pic>
          <p:nvPicPr>
            <p:cNvPr id="14" name="Picture 13"/>
            <p:cNvPicPr>
              <a:picLocks noChangeAspect="1"/>
            </p:cNvPicPr>
            <p:nvPr userDrawn="1"/>
          </p:nvPicPr>
          <p:blipFill>
            <a:blip r:embed="rId4" cstate="print">
              <a:clrChange>
                <a:clrFrom>
                  <a:srgbClr val="FFFFFE"/>
                </a:clrFrom>
                <a:clrTo>
                  <a:srgbClr val="FFFF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19800" y="186439"/>
              <a:ext cx="838200" cy="72796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2116383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1066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76225" y="1295400"/>
            <a:ext cx="8591550" cy="49339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76225" y="6429375"/>
            <a:ext cx="2133600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50" b="1">
                <a:solidFill>
                  <a:schemeClr val="tx2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743324" y="6429375"/>
            <a:ext cx="4086225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50" b="1">
                <a:solidFill>
                  <a:schemeClr val="tx2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991475" y="6429375"/>
            <a:ext cx="876300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600" b="1">
                <a:solidFill>
                  <a:schemeClr val="tx2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A6A43754-33CB-4CA4-B0EF-86DD965F8460}" type="slidenum">
              <a:rPr lang="en-US" altLang="en-US" smtClean="0">
                <a:solidFill>
                  <a:srgbClr val="000000"/>
                </a:solidFill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 smtClean="0">
              <a:solidFill>
                <a:srgbClr val="0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23720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6" r:id="rId1"/>
    <p:sldLayoutId id="2147483867" r:id="rId2"/>
    <p:sldLayoutId id="2147483868" r:id="rId3"/>
    <p:sldLayoutId id="2147483869" r:id="rId4"/>
    <p:sldLayoutId id="2147483870" r:id="rId5"/>
    <p:sldLayoutId id="2147483871" r:id="rId6"/>
    <p:sldLayoutId id="2147483872" r:id="rId7"/>
    <p:sldLayoutId id="2147483873" r:id="rId8"/>
    <p:sldLayoutId id="2147483874" r:id="rId9"/>
    <p:sldLayoutId id="2147483854" r:id="rId10"/>
    <p:sldLayoutId id="2147483855" r:id="rId11"/>
    <p:sldLayoutId id="2147483842" r:id="rId12"/>
    <p:sldLayoutId id="2147483649" r:id="rId13"/>
  </p:sldLayoutIdLst>
  <p:hf hdr="0" ftr="0" dt="0"/>
  <p:txStyles>
    <p:titleStyle>
      <a:lvl1pPr algn="l" defTabSz="914400" rtl="0" eaLnBrk="1" latinLnBrk="0" hangingPunct="1">
        <a:spcBef>
          <a:spcPts val="400"/>
        </a:spcBef>
        <a:buNone/>
        <a:defRPr sz="3600" b="0" kern="1200" cap="none" spc="0" baseline="0">
          <a:solidFill>
            <a:schemeClr val="tx2"/>
          </a:solidFill>
          <a:latin typeface="+mj-lt"/>
          <a:ea typeface="+mj-ea"/>
          <a:cs typeface="Tunga" pitchFamily="2"/>
        </a:defRPr>
      </a:lvl1pPr>
    </p:titleStyle>
    <p:bodyStyle>
      <a:lvl1pPr marL="171450" indent="-173736" algn="l" defTabSz="914400" rtl="0" eaLnBrk="1" latinLnBrk="0" hangingPunct="1">
        <a:spcBef>
          <a:spcPts val="600"/>
        </a:spcBef>
        <a:spcAft>
          <a:spcPts val="0"/>
        </a:spcAft>
        <a:buClr>
          <a:schemeClr val="accent1"/>
        </a:buClr>
        <a:buFont typeface="Arial" pitchFamily="34" charset="0"/>
        <a:buChar char="•"/>
        <a:defRPr sz="2200" b="0" i="0" kern="1200" cap="none" spc="30" baseline="0">
          <a:solidFill>
            <a:schemeClr val="tx2"/>
          </a:solidFill>
          <a:latin typeface="+mn-lt"/>
          <a:ea typeface="+mn-ea"/>
          <a:cs typeface="Tahoma" pitchFamily="34" charset="0"/>
        </a:defRPr>
      </a:lvl1pPr>
      <a:lvl2pPr marL="344488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Tahoma" pitchFamily="34" charset="0"/>
        </a:defRPr>
      </a:lvl2pPr>
      <a:lvl3pPr marL="515938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Tahoma" pitchFamily="34" charset="0"/>
        </a:defRPr>
      </a:lvl3pPr>
      <a:lvl4pPr marL="688975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Tahoma" pitchFamily="34" charset="0"/>
        </a:defRPr>
      </a:lvl4pPr>
      <a:lvl5pPr marL="860425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Tahoma" pitchFamily="34" charset="0"/>
        </a:defRPr>
      </a:lvl5pPr>
      <a:lvl6pPr marL="1051560" indent="-173736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234440" indent="-173736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417320" indent="-173736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1600200" indent="-173736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7.emf"/><Relationship Id="rId4" Type="http://schemas.openxmlformats.org/officeDocument/2006/relationships/oleObject" Target="../embeddings/Microsoft_Excel_97-2003_Worksheet1.xls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524000"/>
            <a:ext cx="8686800" cy="1066800"/>
          </a:xfrm>
        </p:spPr>
        <p:txBody>
          <a:bodyPr>
            <a:normAutofit/>
          </a:bodyPr>
          <a:lstStyle/>
          <a:p>
            <a:r>
              <a:rPr lang="en-US" sz="4400" cap="none" dirty="0" err="1" smtClean="0">
                <a:latin typeface="Kruti Dev 016" pitchFamily="2" charset="0"/>
              </a:rPr>
              <a:t>izlo</a:t>
            </a:r>
            <a:r>
              <a:rPr lang="en-US" sz="4400" cap="none" dirty="0" smtClean="0">
                <a:latin typeface="Kruti Dev 016" pitchFamily="2" charset="0"/>
              </a:rPr>
              <a:t> ds </a:t>
            </a:r>
            <a:r>
              <a:rPr lang="en-US" sz="4400" cap="none" dirty="0" err="1" smtClean="0">
                <a:latin typeface="Kruti Dev 016" pitchFamily="2" charset="0"/>
              </a:rPr>
              <a:t>ckn</a:t>
            </a:r>
            <a:r>
              <a:rPr lang="en-US" sz="4400" cap="none" dirty="0" smtClean="0">
                <a:latin typeface="Kruti Dev 016" pitchFamily="2" charset="0"/>
              </a:rPr>
              <a:t> </a:t>
            </a:r>
            <a:r>
              <a:rPr lang="en-US" sz="4400" cap="none" dirty="0" err="1" smtClean="0">
                <a:latin typeface="Kruti Dev 016" pitchFamily="2" charset="0"/>
              </a:rPr>
              <a:t>tfVyrkvksa</a:t>
            </a:r>
            <a:r>
              <a:rPr lang="en-US" sz="4400" cap="none" dirty="0" smtClean="0">
                <a:latin typeface="Kruti Dev 016" pitchFamily="2" charset="0"/>
              </a:rPr>
              <a:t> </a:t>
            </a:r>
            <a:r>
              <a:rPr lang="en-US" sz="4400" cap="none" dirty="0" err="1" smtClean="0">
                <a:latin typeface="Kruti Dev 016" pitchFamily="2" charset="0"/>
              </a:rPr>
              <a:t>dk</a:t>
            </a:r>
            <a:r>
              <a:rPr lang="en-US" sz="4400" cap="none" dirty="0" smtClean="0">
                <a:latin typeface="Kruti Dev 016" pitchFamily="2" charset="0"/>
              </a:rPr>
              <a:t> </a:t>
            </a:r>
            <a:r>
              <a:rPr lang="en-US" sz="4400" cap="none" dirty="0" err="1" smtClean="0">
                <a:latin typeface="Kruti Dev 016" pitchFamily="2" charset="0"/>
              </a:rPr>
              <a:t>izca</a:t>
            </a:r>
            <a:r>
              <a:rPr lang="en-US" sz="4400" cap="none" dirty="0" smtClean="0">
                <a:latin typeface="Kruti Dev 016" pitchFamily="2" charset="0"/>
              </a:rPr>
              <a:t>/</a:t>
            </a:r>
            <a:r>
              <a:rPr lang="en-US" sz="4400" cap="none" dirty="0" err="1" smtClean="0">
                <a:latin typeface="Kruti Dev 016" pitchFamily="2" charset="0"/>
              </a:rPr>
              <a:t>ku</a:t>
            </a:r>
            <a:r>
              <a:rPr lang="en-US" sz="4400" cap="none" dirty="0" smtClean="0">
                <a:latin typeface="Kruti Dev 016" pitchFamily="2" charset="0"/>
              </a:rPr>
              <a:t>% </a:t>
            </a:r>
            <a:r>
              <a:rPr lang="en-US" sz="4400" cap="none" dirty="0" err="1" smtClean="0">
                <a:latin typeface="Kruti Dev 016" pitchFamily="2" charset="0"/>
              </a:rPr>
              <a:t>I;qjisjy</a:t>
            </a:r>
            <a:r>
              <a:rPr lang="en-US" sz="4400" cap="none" dirty="0" smtClean="0">
                <a:latin typeface="Kruti Dev 016" pitchFamily="2" charset="0"/>
              </a:rPr>
              <a:t> </a:t>
            </a:r>
            <a:r>
              <a:rPr lang="en-US" sz="4400" cap="none" dirty="0" err="1" smtClean="0">
                <a:latin typeface="Kruti Dev 016" pitchFamily="2" charset="0"/>
              </a:rPr>
              <a:t>lsfIll</a:t>
            </a:r>
            <a:endParaRPr lang="en-US" sz="4400" b="1" cap="none" dirty="0">
              <a:solidFill>
                <a:schemeClr val="bg1"/>
              </a:solidFill>
              <a:latin typeface="Kruti Dev 016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8887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B6F15528-21DE-4FAA-801E-634DDDAF4B2B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624840" y="1298448"/>
            <a:ext cx="8290560" cy="4492752"/>
          </a:xfrm>
        </p:spPr>
        <p:txBody>
          <a:bodyPr>
            <a:noAutofit/>
          </a:bodyPr>
          <a:lstStyle/>
          <a:p>
            <a:pPr marL="0" indent="0" algn="just">
              <a:lnSpc>
                <a:spcPct val="115000"/>
              </a:lnSpc>
              <a:spcBef>
                <a:spcPts val="0"/>
              </a:spcBef>
              <a:buNone/>
            </a:pPr>
            <a:r>
              <a:rPr lang="en-US" sz="2800" spc="-5" dirty="0" err="1" smtClean="0">
                <a:latin typeface="Kruti Dev 016" pitchFamily="2" charset="0"/>
                <a:ea typeface="Arial"/>
                <a:cs typeface="Times New Roman"/>
              </a:rPr>
              <a:t>bl</a:t>
            </a:r>
            <a:r>
              <a:rPr lang="en-US" sz="2800" spc="-5" dirty="0" smtClean="0">
                <a:latin typeface="Kruti Dev 016" pitchFamily="2" charset="0"/>
                <a:ea typeface="Arial"/>
                <a:cs typeface="Times New Roman"/>
              </a:rPr>
              <a:t> l= ds </a:t>
            </a:r>
            <a:r>
              <a:rPr lang="en-US" sz="2800" spc="-5" dirty="0" err="1" smtClean="0">
                <a:latin typeface="Kruti Dev 016" pitchFamily="2" charset="0"/>
                <a:ea typeface="Arial"/>
                <a:cs typeface="Times New Roman"/>
              </a:rPr>
              <a:t>var</a:t>
            </a:r>
            <a:r>
              <a:rPr lang="en-US" sz="2800" spc="-5" dirty="0" smtClean="0">
                <a:latin typeface="Kruti Dev 016" pitchFamily="2" charset="0"/>
                <a:ea typeface="Arial"/>
                <a:cs typeface="Times New Roman"/>
              </a:rPr>
              <a:t> rd </a:t>
            </a:r>
            <a:r>
              <a:rPr lang="en-US" sz="2800" spc="-5" dirty="0" err="1" smtClean="0">
                <a:latin typeface="Kruti Dev 016" pitchFamily="2" charset="0"/>
                <a:ea typeface="Arial"/>
                <a:cs typeface="Times New Roman"/>
              </a:rPr>
              <a:t>izfrHkkxh</a:t>
            </a:r>
            <a:r>
              <a:rPr lang="en-US" sz="2800" spc="-5" dirty="0" smtClean="0">
                <a:latin typeface="Kruti Dev 016" pitchFamily="2" charset="0"/>
                <a:ea typeface="Arial"/>
                <a:cs typeface="Times New Roman"/>
              </a:rPr>
              <a:t> ;g </a:t>
            </a:r>
            <a:r>
              <a:rPr lang="en-US" sz="2800" spc="-5" dirty="0" err="1" smtClean="0">
                <a:latin typeface="Kruti Dev 016" pitchFamily="2" charset="0"/>
                <a:ea typeface="Arial"/>
                <a:cs typeface="Times New Roman"/>
              </a:rPr>
              <a:t>lc</a:t>
            </a:r>
            <a:r>
              <a:rPr lang="en-US" sz="2800" spc="-5" dirty="0" smtClean="0">
                <a:latin typeface="Kruti Dev 016" pitchFamily="2" charset="0"/>
                <a:ea typeface="Arial"/>
                <a:cs typeface="Times New Roman"/>
              </a:rPr>
              <a:t> </a:t>
            </a:r>
            <a:r>
              <a:rPr lang="en-US" sz="2800" spc="-5" dirty="0" err="1" smtClean="0">
                <a:latin typeface="Kruti Dev 016" pitchFamily="2" charset="0"/>
                <a:ea typeface="Arial"/>
                <a:cs typeface="Times New Roman"/>
              </a:rPr>
              <a:t>dj</a:t>
            </a:r>
            <a:r>
              <a:rPr lang="en-US" sz="2800" spc="-5" dirty="0" smtClean="0">
                <a:latin typeface="Kruti Dev 016" pitchFamily="2" charset="0"/>
                <a:ea typeface="Arial"/>
                <a:cs typeface="Times New Roman"/>
              </a:rPr>
              <a:t> </a:t>
            </a:r>
            <a:r>
              <a:rPr lang="en-US" sz="2800" spc="-5" dirty="0" err="1" smtClean="0">
                <a:latin typeface="Kruti Dev 016" pitchFamily="2" charset="0"/>
                <a:ea typeface="Arial"/>
                <a:cs typeface="Times New Roman"/>
              </a:rPr>
              <a:t>ik;saxs</a:t>
            </a:r>
            <a:r>
              <a:rPr lang="en-US" sz="2800" spc="-5" dirty="0" smtClean="0">
                <a:latin typeface="Kruti Dev 016" pitchFamily="2" charset="0"/>
                <a:ea typeface="Arial"/>
                <a:cs typeface="Times New Roman"/>
              </a:rPr>
              <a:t>%</a:t>
            </a:r>
            <a:endParaRPr lang="en-US" sz="2800" dirty="0">
              <a:latin typeface="Kruti Dev 016" pitchFamily="2" charset="0"/>
              <a:ea typeface="Calibri"/>
              <a:cs typeface="Times New Roman"/>
            </a:endParaRPr>
          </a:p>
          <a:p>
            <a:pPr marL="0" indent="0" algn="just">
              <a:lnSpc>
                <a:spcPts val="650"/>
              </a:lnSpc>
              <a:spcBef>
                <a:spcPts val="30"/>
              </a:spcBef>
              <a:buNone/>
            </a:pPr>
            <a:r>
              <a:rPr lang="en-US" sz="2800" dirty="0">
                <a:latin typeface="Kruti Dev 016" pitchFamily="2" charset="0"/>
                <a:ea typeface="Calibri"/>
                <a:cs typeface="Times New Roman"/>
              </a:rPr>
              <a:t> </a:t>
            </a:r>
          </a:p>
          <a:p>
            <a:pPr marL="341313" indent="-341313">
              <a:tabLst>
                <a:tab pos="304800" algn="l"/>
              </a:tabLst>
            </a:pPr>
            <a:r>
              <a:rPr lang="en-US" sz="2800" spc="-5" dirty="0" err="1" smtClean="0">
                <a:latin typeface="Kruti Dev 016" pitchFamily="2" charset="0"/>
                <a:ea typeface="Arial"/>
                <a:cs typeface="Times New Roman"/>
              </a:rPr>
              <a:t>ekr</a:t>
            </a:r>
            <a:r>
              <a:rPr lang="en-US" sz="2800" spc="-5" dirty="0" smtClean="0">
                <a:latin typeface="Kruti Dev 016" pitchFamily="2" charset="0"/>
                <a:ea typeface="Arial"/>
                <a:cs typeface="Times New Roman"/>
              </a:rPr>
              <a:t>`@</a:t>
            </a:r>
            <a:r>
              <a:rPr lang="en-US" sz="2800" spc="-5" dirty="0" err="1" smtClean="0">
                <a:latin typeface="Kruti Dev 016" pitchFamily="2" charset="0"/>
                <a:ea typeface="Arial"/>
                <a:cs typeface="Times New Roman"/>
              </a:rPr>
              <a:t>I;wjisjy</a:t>
            </a:r>
            <a:r>
              <a:rPr lang="en-US" sz="2800" spc="-5" dirty="0" smtClean="0">
                <a:latin typeface="Kruti Dev 016" pitchFamily="2" charset="0"/>
                <a:ea typeface="Arial"/>
                <a:cs typeface="Times New Roman"/>
              </a:rPr>
              <a:t> </a:t>
            </a:r>
            <a:r>
              <a:rPr lang="en-US" sz="2800" spc="-5" dirty="0" err="1" smtClean="0">
                <a:latin typeface="Kruti Dev 016" pitchFamily="2" charset="0"/>
                <a:ea typeface="Arial"/>
                <a:cs typeface="Times New Roman"/>
              </a:rPr>
              <a:t>lsfIll</a:t>
            </a:r>
            <a:r>
              <a:rPr lang="en-US" sz="2800" spc="-5" dirty="0" smtClean="0">
                <a:latin typeface="Kruti Dev 016" pitchFamily="2" charset="0"/>
                <a:ea typeface="Arial"/>
                <a:cs typeface="Times New Roman"/>
              </a:rPr>
              <a:t> </a:t>
            </a:r>
            <a:r>
              <a:rPr lang="en-US" sz="2800" spc="-5" dirty="0" err="1" smtClean="0">
                <a:latin typeface="Kruti Dev 016" pitchFamily="2" charset="0"/>
                <a:ea typeface="Arial"/>
                <a:cs typeface="Times New Roman"/>
              </a:rPr>
              <a:t>dks</a:t>
            </a:r>
            <a:r>
              <a:rPr lang="en-US" sz="2800" spc="-5" dirty="0" smtClean="0">
                <a:latin typeface="Kruti Dev 016" pitchFamily="2" charset="0"/>
                <a:ea typeface="Arial"/>
                <a:cs typeface="Times New Roman"/>
              </a:rPr>
              <a:t> </a:t>
            </a:r>
            <a:r>
              <a:rPr lang="en-US" sz="2800" spc="-5" dirty="0" err="1" smtClean="0">
                <a:latin typeface="Kruti Dev 016" pitchFamily="2" charset="0"/>
                <a:ea typeface="Arial"/>
                <a:cs typeface="Times New Roman"/>
              </a:rPr>
              <a:t>ifjHkkf"kr</a:t>
            </a:r>
            <a:r>
              <a:rPr lang="en-US" sz="2800" spc="-5" dirty="0" smtClean="0">
                <a:latin typeface="Kruti Dev 016" pitchFamily="2" charset="0"/>
                <a:ea typeface="Arial"/>
                <a:cs typeface="Times New Roman"/>
              </a:rPr>
              <a:t> </a:t>
            </a:r>
            <a:r>
              <a:rPr lang="en-US" sz="2800" spc="-5" dirty="0" err="1" smtClean="0">
                <a:latin typeface="Kruti Dev 016" pitchFamily="2" charset="0"/>
                <a:ea typeface="Arial"/>
                <a:cs typeface="Times New Roman"/>
              </a:rPr>
              <a:t>dj</a:t>
            </a:r>
            <a:r>
              <a:rPr lang="en-US" sz="2800" spc="-5" dirty="0" smtClean="0">
                <a:latin typeface="Kruti Dev 016" pitchFamily="2" charset="0"/>
                <a:ea typeface="Arial"/>
                <a:cs typeface="Times New Roman"/>
              </a:rPr>
              <a:t> </a:t>
            </a:r>
            <a:r>
              <a:rPr lang="en-US" sz="2800" spc="-5" dirty="0" err="1" smtClean="0">
                <a:latin typeface="Kruti Dev 016" pitchFamily="2" charset="0"/>
                <a:ea typeface="Arial"/>
                <a:cs typeface="Times New Roman"/>
              </a:rPr>
              <a:t>ik;saxs</a:t>
            </a:r>
            <a:endParaRPr lang="en-US" sz="2800" spc="-5" dirty="0" smtClean="0">
              <a:latin typeface="Kruti Dev 016" pitchFamily="2" charset="0"/>
              <a:ea typeface="Arial"/>
              <a:cs typeface="Times New Roman"/>
            </a:endParaRPr>
          </a:p>
          <a:p>
            <a:pPr marL="341313" indent="-341313">
              <a:tabLst>
                <a:tab pos="304800" algn="l"/>
              </a:tabLst>
            </a:pPr>
            <a:r>
              <a:rPr lang="en-US" sz="2800" spc="-5" dirty="0" err="1" smtClean="0">
                <a:latin typeface="Kruti Dev 016" pitchFamily="2" charset="0"/>
                <a:cs typeface="Times New Roman"/>
              </a:rPr>
              <a:t>ekr</a:t>
            </a:r>
            <a:r>
              <a:rPr lang="en-US" sz="2800" spc="-5" dirty="0" smtClean="0">
                <a:latin typeface="Kruti Dev 016" pitchFamily="2" charset="0"/>
                <a:cs typeface="Times New Roman"/>
              </a:rPr>
              <a:t>` </a:t>
            </a:r>
            <a:r>
              <a:rPr lang="en-US" sz="2800" spc="-5" dirty="0" err="1" smtClean="0">
                <a:latin typeface="Kruti Dev 016" pitchFamily="2" charset="0"/>
                <a:cs typeface="Times New Roman"/>
              </a:rPr>
              <a:t>lsfIil</a:t>
            </a:r>
            <a:r>
              <a:rPr lang="en-US" sz="2800" spc="-5" dirty="0" smtClean="0">
                <a:latin typeface="Kruti Dev 016" pitchFamily="2" charset="0"/>
                <a:cs typeface="Times New Roman"/>
              </a:rPr>
              <a:t> ds </a:t>
            </a:r>
            <a:r>
              <a:rPr lang="en-US" sz="2800" spc="-5" dirty="0" err="1" smtClean="0">
                <a:latin typeface="Kruti Dev 016" pitchFamily="2" charset="0"/>
                <a:cs typeface="Times New Roman"/>
              </a:rPr>
              <a:t>tksf</a:t>
            </a:r>
            <a:r>
              <a:rPr lang="en-US" sz="2800" spc="-5" dirty="0" smtClean="0">
                <a:latin typeface="Kruti Dev 016" pitchFamily="2" charset="0"/>
                <a:cs typeface="Times New Roman"/>
              </a:rPr>
              <a:t>[</a:t>
            </a:r>
            <a:r>
              <a:rPr lang="en-US" sz="2800" spc="-5" dirty="0" err="1" smtClean="0">
                <a:latin typeface="Kruti Dev 016" pitchFamily="2" charset="0"/>
                <a:cs typeface="Times New Roman"/>
              </a:rPr>
              <a:t>k+e</a:t>
            </a:r>
            <a:r>
              <a:rPr lang="en-US" sz="2800" spc="-5" dirty="0" smtClean="0">
                <a:latin typeface="Kruti Dev 016" pitchFamily="2" charset="0"/>
                <a:cs typeface="Times New Roman"/>
              </a:rPr>
              <a:t> ds </a:t>
            </a:r>
            <a:r>
              <a:rPr lang="en-US" sz="2800" spc="-5" dirty="0" err="1" smtClean="0">
                <a:latin typeface="Kruti Dev 016" pitchFamily="2" charset="0"/>
                <a:cs typeface="Times New Roman"/>
              </a:rPr>
              <a:t>dkj.kksa</a:t>
            </a:r>
            <a:r>
              <a:rPr lang="en-US" sz="2800" spc="-5" dirty="0" smtClean="0">
                <a:latin typeface="Kruti Dev 016" pitchFamily="2" charset="0"/>
                <a:cs typeface="Times New Roman"/>
              </a:rPr>
              <a:t> </a:t>
            </a:r>
            <a:r>
              <a:rPr lang="en-US" sz="2800" spc="-5" dirty="0" err="1" smtClean="0">
                <a:latin typeface="Kruti Dev 016" pitchFamily="2" charset="0"/>
                <a:cs typeface="Times New Roman"/>
              </a:rPr>
              <a:t>dks</a:t>
            </a:r>
            <a:r>
              <a:rPr lang="en-US" sz="2800" spc="-5" dirty="0" smtClean="0">
                <a:latin typeface="Kruti Dev 016" pitchFamily="2" charset="0"/>
                <a:cs typeface="Times New Roman"/>
              </a:rPr>
              <a:t> </a:t>
            </a:r>
            <a:r>
              <a:rPr lang="en-US" sz="2800" spc="-5" dirty="0" err="1" smtClean="0">
                <a:latin typeface="Kruti Dev 016" pitchFamily="2" charset="0"/>
                <a:cs typeface="Times New Roman"/>
              </a:rPr>
              <a:t>crk</a:t>
            </a:r>
            <a:r>
              <a:rPr lang="en-US" sz="2800" spc="-5" dirty="0" smtClean="0">
                <a:latin typeface="Kruti Dev 016" pitchFamily="2" charset="0"/>
                <a:cs typeface="Times New Roman"/>
              </a:rPr>
              <a:t> </a:t>
            </a:r>
            <a:r>
              <a:rPr lang="en-US" sz="2800" spc="-5" dirty="0" err="1" smtClean="0">
                <a:latin typeface="Kruti Dev 016" pitchFamily="2" charset="0"/>
                <a:cs typeface="Times New Roman"/>
              </a:rPr>
              <a:t>ik;saxs</a:t>
            </a:r>
            <a:endParaRPr lang="en-US" sz="2800" spc="-5" dirty="0" smtClean="0">
              <a:latin typeface="Kruti Dev 016" pitchFamily="2" charset="0"/>
              <a:cs typeface="Times New Roman"/>
            </a:endParaRPr>
          </a:p>
          <a:p>
            <a:pPr marL="341313" indent="-341313">
              <a:tabLst>
                <a:tab pos="304800" algn="l"/>
              </a:tabLst>
            </a:pPr>
            <a:r>
              <a:rPr lang="en-US" sz="2800" spc="-5" dirty="0" err="1" smtClean="0">
                <a:latin typeface="Kruti Dev 016" pitchFamily="2" charset="0"/>
                <a:cs typeface="Times New Roman"/>
              </a:rPr>
              <a:t>lsfIil</a:t>
            </a:r>
            <a:r>
              <a:rPr lang="en-US" sz="2800" spc="-5" dirty="0" smtClean="0">
                <a:latin typeface="Kruti Dev 016" pitchFamily="2" charset="0"/>
                <a:cs typeface="Times New Roman"/>
              </a:rPr>
              <a:t> </a:t>
            </a:r>
            <a:r>
              <a:rPr lang="en-US" sz="2800" spc="-5" dirty="0" err="1" smtClean="0">
                <a:latin typeface="Kruti Dev 016" pitchFamily="2" charset="0"/>
                <a:cs typeface="Times New Roman"/>
              </a:rPr>
              <a:t>cpkus</a:t>
            </a:r>
            <a:r>
              <a:rPr lang="en-US" sz="2800" spc="-5" dirty="0" smtClean="0">
                <a:latin typeface="Kruti Dev 016" pitchFamily="2" charset="0"/>
                <a:cs typeface="Times New Roman"/>
              </a:rPr>
              <a:t> ds </a:t>
            </a:r>
            <a:r>
              <a:rPr lang="en-US" sz="2800" spc="-5" dirty="0" err="1" smtClean="0">
                <a:latin typeface="Kruti Dev 016" pitchFamily="2" charset="0"/>
                <a:cs typeface="Times New Roman"/>
              </a:rPr>
              <a:t>rjhdkas</a:t>
            </a:r>
            <a:r>
              <a:rPr lang="en-US" sz="2800" spc="-5" dirty="0" smtClean="0">
                <a:latin typeface="Kruti Dev 016" pitchFamily="2" charset="0"/>
                <a:cs typeface="Times New Roman"/>
              </a:rPr>
              <a:t> </a:t>
            </a:r>
            <a:r>
              <a:rPr lang="en-US" sz="2800" spc="-5" dirty="0" err="1" smtClean="0">
                <a:latin typeface="Kruti Dev 016" pitchFamily="2" charset="0"/>
                <a:cs typeface="Times New Roman"/>
              </a:rPr>
              <a:t>dks</a:t>
            </a:r>
            <a:r>
              <a:rPr lang="en-US" sz="2800" spc="-5" dirty="0" smtClean="0">
                <a:latin typeface="Kruti Dev 016" pitchFamily="2" charset="0"/>
                <a:cs typeface="Times New Roman"/>
              </a:rPr>
              <a:t> le&gt;k </a:t>
            </a:r>
            <a:r>
              <a:rPr lang="en-US" sz="2800" spc="-5" dirty="0" err="1" smtClean="0">
                <a:latin typeface="Kruti Dev 016" pitchFamily="2" charset="0"/>
                <a:cs typeface="Times New Roman"/>
              </a:rPr>
              <a:t>ik;saxs</a:t>
            </a:r>
            <a:endParaRPr lang="en-US" sz="2800" spc="-5" dirty="0" smtClean="0">
              <a:latin typeface="Kruti Dev 016" pitchFamily="2" charset="0"/>
              <a:cs typeface="Times New Roman"/>
            </a:endParaRPr>
          </a:p>
          <a:p>
            <a:pPr marL="341313" indent="-341313">
              <a:tabLst>
                <a:tab pos="304800" algn="l"/>
              </a:tabLst>
            </a:pPr>
            <a:r>
              <a:rPr lang="en-US" sz="2800" spc="-5" dirty="0" err="1" smtClean="0">
                <a:latin typeface="Kruti Dev 016" pitchFamily="2" charset="0"/>
                <a:cs typeface="Times New Roman"/>
              </a:rPr>
              <a:t>lsfIll</a:t>
            </a:r>
            <a:r>
              <a:rPr lang="en-US" sz="2800" spc="-5" dirty="0" smtClean="0">
                <a:latin typeface="Kruti Dev 016" pitchFamily="2" charset="0"/>
                <a:cs typeface="Times New Roman"/>
              </a:rPr>
              <a:t> </a:t>
            </a:r>
            <a:r>
              <a:rPr lang="en-US" sz="2800" spc="-5" dirty="0" smtClean="0">
                <a:latin typeface="Kruti Dev 016" pitchFamily="2" charset="0"/>
                <a:cs typeface="Times New Roman"/>
              </a:rPr>
              <a:t>ds </a:t>
            </a:r>
            <a:r>
              <a:rPr lang="en-US" sz="2800" spc="-5" dirty="0" err="1" smtClean="0">
                <a:latin typeface="Kruti Dev 016" pitchFamily="2" charset="0"/>
                <a:cs typeface="Times New Roman"/>
              </a:rPr>
              <a:t>dkj.kksa</a:t>
            </a:r>
            <a:r>
              <a:rPr lang="en-US" sz="2800" spc="-5" dirty="0" smtClean="0">
                <a:latin typeface="Kruti Dev 016" pitchFamily="2" charset="0"/>
                <a:cs typeface="Times New Roman"/>
              </a:rPr>
              <a:t>] y{</a:t>
            </a:r>
            <a:r>
              <a:rPr lang="en-US" sz="2800" spc="-5" dirty="0" err="1" smtClean="0">
                <a:latin typeface="Kruti Dev 016" pitchFamily="2" charset="0"/>
                <a:cs typeface="Times New Roman"/>
              </a:rPr>
              <a:t>k.kksa</a:t>
            </a:r>
            <a:r>
              <a:rPr lang="en-US" sz="2800" spc="-5" dirty="0" smtClean="0">
                <a:latin typeface="Kruti Dev 016" pitchFamily="2" charset="0"/>
                <a:cs typeface="Times New Roman"/>
              </a:rPr>
              <a:t>] </a:t>
            </a:r>
            <a:r>
              <a:rPr lang="en-US" sz="2800" spc="-5" dirty="0" err="1" smtClean="0">
                <a:latin typeface="Kruti Dev 016" pitchFamily="2" charset="0"/>
                <a:cs typeface="Times New Roman"/>
              </a:rPr>
              <a:t>fpUgksa</a:t>
            </a:r>
            <a:r>
              <a:rPr lang="en-US" sz="2800" spc="-5" dirty="0" smtClean="0">
                <a:latin typeface="Kruti Dev 016" pitchFamily="2" charset="0"/>
                <a:cs typeface="Times New Roman"/>
              </a:rPr>
              <a:t> </a:t>
            </a:r>
            <a:r>
              <a:rPr lang="en-US" sz="2800" spc="-5" dirty="0" err="1" smtClean="0">
                <a:latin typeface="Kruti Dev 016" pitchFamily="2" charset="0"/>
                <a:cs typeface="Times New Roman"/>
              </a:rPr>
              <a:t>vkSj</a:t>
            </a:r>
            <a:r>
              <a:rPr lang="en-US" sz="2800" spc="-5" dirty="0" smtClean="0">
                <a:latin typeface="Kruti Dev 016" pitchFamily="2" charset="0"/>
                <a:cs typeface="Times New Roman"/>
              </a:rPr>
              <a:t> </a:t>
            </a:r>
            <a:r>
              <a:rPr lang="en-US" sz="2800" spc="-5" dirty="0" err="1" smtClean="0">
                <a:latin typeface="Kruti Dev 016" pitchFamily="2" charset="0"/>
                <a:cs typeface="Times New Roman"/>
              </a:rPr>
              <a:t>izca</a:t>
            </a:r>
            <a:r>
              <a:rPr lang="en-US" sz="2800" spc="-5" dirty="0" smtClean="0">
                <a:latin typeface="Kruti Dev 016" pitchFamily="2" charset="0"/>
                <a:cs typeface="Times New Roman"/>
              </a:rPr>
              <a:t>/</a:t>
            </a:r>
            <a:r>
              <a:rPr lang="en-US" sz="2800" spc="-5" dirty="0" err="1" smtClean="0">
                <a:latin typeface="Kruti Dev 016" pitchFamily="2" charset="0"/>
                <a:cs typeface="Times New Roman"/>
              </a:rPr>
              <a:t>ku</a:t>
            </a:r>
            <a:r>
              <a:rPr lang="en-US" sz="2800" spc="-5" dirty="0" smtClean="0">
                <a:latin typeface="Kruti Dev 016" pitchFamily="2" charset="0"/>
                <a:cs typeface="Times New Roman"/>
              </a:rPr>
              <a:t> </a:t>
            </a:r>
            <a:r>
              <a:rPr lang="en-US" sz="2800" spc="-5" dirty="0" err="1" smtClean="0">
                <a:latin typeface="Kruti Dev 016" pitchFamily="2" charset="0"/>
                <a:cs typeface="Times New Roman"/>
              </a:rPr>
              <a:t>dks</a:t>
            </a:r>
            <a:r>
              <a:rPr lang="en-US" sz="2800" spc="-5" dirty="0" smtClean="0">
                <a:latin typeface="Kruti Dev 016" pitchFamily="2" charset="0"/>
                <a:cs typeface="Times New Roman"/>
              </a:rPr>
              <a:t> </a:t>
            </a:r>
            <a:r>
              <a:rPr lang="en-US" sz="2800" spc="-5" dirty="0" err="1" smtClean="0">
                <a:latin typeface="Kruti Dev 016" pitchFamily="2" charset="0"/>
                <a:cs typeface="Times New Roman"/>
              </a:rPr>
              <a:t>foLrkj</a:t>
            </a:r>
            <a:r>
              <a:rPr lang="en-US" sz="2800" spc="-5" dirty="0" smtClean="0">
                <a:latin typeface="Kruti Dev 016" pitchFamily="2" charset="0"/>
                <a:cs typeface="Times New Roman"/>
              </a:rPr>
              <a:t> ls </a:t>
            </a:r>
            <a:r>
              <a:rPr lang="en-US" sz="2800" spc="-5" dirty="0" err="1" smtClean="0">
                <a:latin typeface="Kruti Dev 016" pitchFamily="2" charset="0"/>
                <a:cs typeface="Times New Roman"/>
              </a:rPr>
              <a:t>crk</a:t>
            </a:r>
            <a:r>
              <a:rPr lang="en-US" sz="2800" spc="-5" dirty="0" smtClean="0">
                <a:latin typeface="Kruti Dev 016" pitchFamily="2" charset="0"/>
                <a:cs typeface="Times New Roman"/>
              </a:rPr>
              <a:t> </a:t>
            </a:r>
            <a:r>
              <a:rPr lang="en-US" sz="2800" spc="-5" dirty="0" err="1" smtClean="0">
                <a:latin typeface="Kruti Dev 016" pitchFamily="2" charset="0"/>
                <a:cs typeface="Times New Roman"/>
              </a:rPr>
              <a:t>ik;saxs</a:t>
            </a:r>
            <a:endParaRPr lang="en-US" sz="2800" spc="-5" dirty="0" smtClean="0">
              <a:latin typeface="Kruti Dev 016" pitchFamily="2" charset="0"/>
              <a:cs typeface="Times New Roman"/>
            </a:endParaRPr>
          </a:p>
          <a:p>
            <a:pPr marL="341313" indent="-341313">
              <a:tabLst>
                <a:tab pos="304800" algn="l"/>
              </a:tabLst>
            </a:pPr>
            <a:r>
              <a:rPr lang="en-US" sz="2800" spc="-5" dirty="0" err="1" smtClean="0">
                <a:latin typeface="Kruti Dev 016" pitchFamily="2" charset="0"/>
                <a:cs typeface="Times New Roman"/>
              </a:rPr>
              <a:t>ek</a:t>
            </a:r>
            <a:r>
              <a:rPr lang="en-US" sz="2800" spc="-5" dirty="0" smtClean="0">
                <a:latin typeface="Kruti Dev 016" pitchFamily="2" charset="0"/>
                <a:cs typeface="Times New Roman"/>
              </a:rPr>
              <a:t>¡ </a:t>
            </a:r>
            <a:r>
              <a:rPr lang="en-US" sz="2800" spc="-5" dirty="0" err="1" smtClean="0">
                <a:latin typeface="Kruti Dev 016" pitchFamily="2" charset="0"/>
                <a:cs typeface="Times New Roman"/>
              </a:rPr>
              <a:t>dks</a:t>
            </a:r>
            <a:r>
              <a:rPr lang="en-US" sz="2800" spc="-5" dirty="0" smtClean="0">
                <a:latin typeface="Kruti Dev 016" pitchFamily="2" charset="0"/>
                <a:cs typeface="Times New Roman"/>
              </a:rPr>
              <a:t> ,</a:t>
            </a:r>
            <a:r>
              <a:rPr lang="en-US" sz="2800" spc="-5" dirty="0" err="1" smtClean="0">
                <a:latin typeface="Kruti Dev 016" pitchFamily="2" charset="0"/>
                <a:cs typeface="Times New Roman"/>
              </a:rPr>
              <a:t>UVhck;ksfVd</a:t>
            </a:r>
            <a:r>
              <a:rPr lang="en-US" sz="2800" spc="-5" dirty="0" smtClean="0">
                <a:latin typeface="Kruti Dev 016" pitchFamily="2" charset="0"/>
                <a:cs typeface="Times New Roman"/>
              </a:rPr>
              <a:t> </a:t>
            </a:r>
            <a:r>
              <a:rPr lang="en-US" sz="2800" spc="-5" dirty="0" err="1" smtClean="0">
                <a:latin typeface="Kruti Dev 016" pitchFamily="2" charset="0"/>
                <a:cs typeface="Times New Roman"/>
              </a:rPr>
              <a:t>nsus</a:t>
            </a:r>
            <a:r>
              <a:rPr lang="en-US" sz="2800" spc="-5" dirty="0" smtClean="0">
                <a:latin typeface="Kruti Dev 016" pitchFamily="2" charset="0"/>
                <a:cs typeface="Times New Roman"/>
              </a:rPr>
              <a:t> ds </a:t>
            </a:r>
            <a:r>
              <a:rPr lang="en-US" sz="2800" spc="-5" dirty="0" err="1" smtClean="0">
                <a:latin typeface="Kruti Dev 016" pitchFamily="2" charset="0"/>
                <a:cs typeface="Times New Roman"/>
              </a:rPr>
              <a:t>ladsrksa</a:t>
            </a:r>
            <a:r>
              <a:rPr lang="en-US" sz="2800" spc="-5" dirty="0" smtClean="0">
                <a:latin typeface="Kruti Dev 016" pitchFamily="2" charset="0"/>
                <a:cs typeface="Times New Roman"/>
              </a:rPr>
              <a:t> dh </a:t>
            </a:r>
            <a:r>
              <a:rPr lang="en-US" sz="2800" spc="-5" dirty="0" err="1" smtClean="0">
                <a:latin typeface="Kruti Dev 016" pitchFamily="2" charset="0"/>
                <a:cs typeface="Times New Roman"/>
              </a:rPr>
              <a:t>lwph</a:t>
            </a:r>
            <a:r>
              <a:rPr lang="en-US" sz="2800" spc="-5" dirty="0" smtClean="0">
                <a:latin typeface="Kruti Dev 016" pitchFamily="2" charset="0"/>
                <a:cs typeface="Times New Roman"/>
              </a:rPr>
              <a:t> </a:t>
            </a:r>
            <a:r>
              <a:rPr lang="en-US" sz="2800" spc="-5" dirty="0" err="1" smtClean="0">
                <a:latin typeface="Kruti Dev 016" pitchFamily="2" charset="0"/>
                <a:cs typeface="Times New Roman"/>
              </a:rPr>
              <a:t>cuk</a:t>
            </a:r>
            <a:r>
              <a:rPr lang="en-US" sz="2800" spc="-5" dirty="0" smtClean="0">
                <a:latin typeface="Kruti Dev 016" pitchFamily="2" charset="0"/>
                <a:cs typeface="Times New Roman"/>
              </a:rPr>
              <a:t> </a:t>
            </a:r>
            <a:r>
              <a:rPr lang="en-US" sz="2800" spc="-5" dirty="0" err="1" smtClean="0">
                <a:latin typeface="Kruti Dev 016" pitchFamily="2" charset="0"/>
                <a:cs typeface="Times New Roman"/>
              </a:rPr>
              <a:t>ik;saxs</a:t>
            </a:r>
            <a:endParaRPr lang="en-US" sz="2800" spc="-5" dirty="0" smtClean="0">
              <a:latin typeface="Kruti Dev 016" pitchFamily="2" charset="0"/>
              <a:cs typeface="Times New Roman"/>
            </a:endParaRPr>
          </a:p>
          <a:p>
            <a:pPr marL="341313" indent="-341313">
              <a:tabLst>
                <a:tab pos="304800" algn="l"/>
              </a:tabLst>
            </a:pPr>
            <a:r>
              <a:rPr lang="en-US" sz="2800" spc="-5" dirty="0" err="1" smtClean="0">
                <a:latin typeface="Kruti Dev 016" pitchFamily="2" charset="0"/>
                <a:cs typeface="Times New Roman"/>
              </a:rPr>
              <a:t>czkWM&amp;LiSDVªe</a:t>
            </a:r>
            <a:r>
              <a:rPr lang="en-US" sz="2800" spc="-5" dirty="0" smtClean="0">
                <a:latin typeface="Kruti Dev 016" pitchFamily="2" charset="0"/>
                <a:cs typeface="Times New Roman"/>
              </a:rPr>
              <a:t> </a:t>
            </a:r>
            <a:r>
              <a:rPr lang="en-US" sz="2800" spc="-5" dirty="0" smtClean="0">
                <a:latin typeface="Kruti Dev 016" pitchFamily="2" charset="0"/>
                <a:cs typeface="Times New Roman"/>
              </a:rPr>
              <a:t>,</a:t>
            </a:r>
            <a:r>
              <a:rPr lang="en-US" sz="2800" spc="-5" dirty="0" err="1" smtClean="0">
                <a:latin typeface="Kruti Dev 016" pitchFamily="2" charset="0"/>
                <a:cs typeface="Times New Roman"/>
              </a:rPr>
              <a:t>UVhck;ksfVd</a:t>
            </a:r>
            <a:r>
              <a:rPr lang="en-US" sz="2800" spc="-5" dirty="0" smtClean="0">
                <a:latin typeface="Kruti Dev 016" pitchFamily="2" charset="0"/>
                <a:cs typeface="Times New Roman"/>
              </a:rPr>
              <a:t> ds </a:t>
            </a:r>
            <a:r>
              <a:rPr lang="en-US" sz="2800" spc="-5" dirty="0" err="1" smtClean="0">
                <a:latin typeface="Kruti Dev 016" pitchFamily="2" charset="0"/>
                <a:cs typeface="Times New Roman"/>
              </a:rPr>
              <a:t>fy</a:t>
            </a:r>
            <a:r>
              <a:rPr lang="en-US" sz="2800" spc="-5" dirty="0" smtClean="0">
                <a:latin typeface="Kruti Dev 016" pitchFamily="2" charset="0"/>
                <a:cs typeface="Times New Roman"/>
              </a:rPr>
              <a:t>, </a:t>
            </a:r>
            <a:r>
              <a:rPr lang="en-US" sz="2800" spc="-5" dirty="0" err="1" smtClean="0">
                <a:latin typeface="Kruti Dev 016" pitchFamily="2" charset="0"/>
                <a:cs typeface="Times New Roman"/>
              </a:rPr>
              <a:t>Hkkjr</a:t>
            </a:r>
            <a:r>
              <a:rPr lang="en-US" sz="2800" spc="-5" dirty="0" smtClean="0">
                <a:latin typeface="Kruti Dev 016" pitchFamily="2" charset="0"/>
                <a:cs typeface="Times New Roman"/>
              </a:rPr>
              <a:t> </a:t>
            </a:r>
            <a:r>
              <a:rPr lang="en-US" sz="2800" spc="-5" dirty="0" err="1" smtClean="0">
                <a:latin typeface="Kruti Dev 016" pitchFamily="2" charset="0"/>
                <a:cs typeface="Times New Roman"/>
              </a:rPr>
              <a:t>ljdkj</a:t>
            </a:r>
            <a:r>
              <a:rPr lang="en-US" sz="2800" spc="-5" dirty="0" smtClean="0">
                <a:latin typeface="Kruti Dev 016" pitchFamily="2" charset="0"/>
                <a:cs typeface="Times New Roman"/>
              </a:rPr>
              <a:t> dh </a:t>
            </a:r>
            <a:r>
              <a:rPr lang="en-US" sz="2800" spc="-5" dirty="0" err="1" smtClean="0">
                <a:latin typeface="Kruti Dev 016" pitchFamily="2" charset="0"/>
                <a:cs typeface="Times New Roman"/>
              </a:rPr>
              <a:t>xkbZMykbu</a:t>
            </a:r>
            <a:r>
              <a:rPr lang="en-US" sz="2800" spc="-5" dirty="0" smtClean="0">
                <a:latin typeface="Kruti Dev 016" pitchFamily="2" charset="0"/>
                <a:cs typeface="Times New Roman"/>
              </a:rPr>
              <a:t> </a:t>
            </a:r>
            <a:r>
              <a:rPr lang="en-US" sz="2800" spc="-5" dirty="0" err="1" smtClean="0">
                <a:latin typeface="Kruti Dev 016" pitchFamily="2" charset="0"/>
                <a:cs typeface="Times New Roman"/>
              </a:rPr>
              <a:t>ij</a:t>
            </a:r>
            <a:r>
              <a:rPr lang="en-US" sz="2800" spc="-5" dirty="0" smtClean="0">
                <a:latin typeface="Kruti Dev 016" pitchFamily="2" charset="0"/>
                <a:cs typeface="Times New Roman"/>
              </a:rPr>
              <a:t> </a:t>
            </a:r>
            <a:r>
              <a:rPr lang="en-US" sz="2800" spc="-5" dirty="0" err="1" smtClean="0">
                <a:latin typeface="Kruti Dev 016" pitchFamily="2" charset="0"/>
                <a:cs typeface="Times New Roman"/>
              </a:rPr>
              <a:t>ppkZ</a:t>
            </a:r>
            <a:r>
              <a:rPr lang="en-US" sz="2800" spc="-5" dirty="0" smtClean="0">
                <a:latin typeface="Kruti Dev 016" pitchFamily="2" charset="0"/>
                <a:cs typeface="Times New Roman"/>
              </a:rPr>
              <a:t> </a:t>
            </a:r>
            <a:r>
              <a:rPr lang="en-US" sz="2800" spc="-5" dirty="0" err="1" smtClean="0">
                <a:latin typeface="Kruti Dev 016" pitchFamily="2" charset="0"/>
                <a:cs typeface="Times New Roman"/>
              </a:rPr>
              <a:t>dj</a:t>
            </a:r>
            <a:r>
              <a:rPr lang="en-US" sz="2800" spc="-5" dirty="0" smtClean="0">
                <a:latin typeface="Kruti Dev 016" pitchFamily="2" charset="0"/>
                <a:cs typeface="Times New Roman"/>
              </a:rPr>
              <a:t> </a:t>
            </a:r>
            <a:r>
              <a:rPr lang="en-US" sz="2800" spc="-5" dirty="0" err="1" smtClean="0">
                <a:latin typeface="Kruti Dev 016" pitchFamily="2" charset="0"/>
                <a:cs typeface="Times New Roman"/>
              </a:rPr>
              <a:t>ik;saxs</a:t>
            </a:r>
            <a:endParaRPr lang="en-US" sz="2800" dirty="0">
              <a:latin typeface="Kruti Dev 016" pitchFamily="2" charset="0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761999"/>
          </a:xfrm>
        </p:spPr>
        <p:txBody>
          <a:bodyPr>
            <a:noAutofit/>
          </a:bodyPr>
          <a:lstStyle/>
          <a:p>
            <a:r>
              <a:rPr lang="en-US" sz="4400" dirty="0" err="1" smtClean="0">
                <a:latin typeface="Kruti Dev 016" pitchFamily="2" charset="0"/>
              </a:rPr>
              <a:t>lh</a:t>
            </a:r>
            <a:r>
              <a:rPr lang="en-US" sz="4400" dirty="0" smtClean="0">
                <a:latin typeface="Kruti Dev 016" pitchFamily="2" charset="0"/>
              </a:rPr>
              <a:t>[</a:t>
            </a:r>
            <a:r>
              <a:rPr lang="en-US" sz="4400" dirty="0" err="1" smtClean="0">
                <a:latin typeface="Kruti Dev 016" pitchFamily="2" charset="0"/>
              </a:rPr>
              <a:t>kus</a:t>
            </a:r>
            <a:r>
              <a:rPr lang="en-US" sz="4400" dirty="0" smtClean="0">
                <a:latin typeface="Kruti Dev 016" pitchFamily="2" charset="0"/>
              </a:rPr>
              <a:t> ds </a:t>
            </a:r>
            <a:r>
              <a:rPr lang="en-US" sz="4400" dirty="0" err="1" smtClean="0">
                <a:latin typeface="Kruti Dev 016" pitchFamily="2" charset="0"/>
              </a:rPr>
              <a:t>mís</a:t>
            </a:r>
            <a:r>
              <a:rPr lang="en-US" sz="4400" dirty="0" smtClean="0">
                <a:latin typeface="Kruti Dev 016" pitchFamily="2" charset="0"/>
              </a:rPr>
              <a:t>';</a:t>
            </a:r>
            <a:endParaRPr lang="en-US" sz="4400" dirty="0">
              <a:latin typeface="Kruti Dev 016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9602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B6F15528-21DE-4FAA-801E-634DDDAF4B2B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6225" y="304800"/>
            <a:ext cx="8591550" cy="990600"/>
          </a:xfrm>
        </p:spPr>
        <p:txBody>
          <a:bodyPr>
            <a:noAutofit/>
          </a:bodyPr>
          <a:lstStyle/>
          <a:p>
            <a:r>
              <a:rPr lang="en-IN" spc="30" dirty="0" err="1" smtClean="0">
                <a:latin typeface="Kruti Dev 016" pitchFamily="2" charset="0"/>
                <a:cs typeface="Tahoma" pitchFamily="34" charset="0"/>
              </a:rPr>
              <a:t>izlo</a:t>
            </a:r>
            <a:r>
              <a:rPr lang="en-IN" spc="30" dirty="0" smtClean="0">
                <a:latin typeface="Kruti Dev 016" pitchFamily="2" charset="0"/>
                <a:cs typeface="Tahoma" pitchFamily="34" charset="0"/>
              </a:rPr>
              <a:t> </a:t>
            </a:r>
            <a:r>
              <a:rPr lang="en-IN" spc="30" dirty="0" err="1" smtClean="0">
                <a:latin typeface="Kruti Dev 016" pitchFamily="2" charset="0"/>
                <a:cs typeface="Tahoma" pitchFamily="34" charset="0"/>
              </a:rPr>
              <a:t>i'pkr</a:t>
            </a:r>
            <a:r>
              <a:rPr lang="en-IN" spc="30" dirty="0" smtClean="0">
                <a:latin typeface="Kruti Dev 016" pitchFamily="2" charset="0"/>
                <a:cs typeface="Tahoma" pitchFamily="34" charset="0"/>
              </a:rPr>
              <a:t> dh </a:t>
            </a:r>
            <a:r>
              <a:rPr lang="en-IN" spc="30" dirty="0" err="1" smtClean="0">
                <a:latin typeface="Kruti Dev 016" pitchFamily="2" charset="0"/>
                <a:cs typeface="Tahoma" pitchFamily="34" charset="0"/>
              </a:rPr>
              <a:t>vof</a:t>
            </a:r>
            <a:r>
              <a:rPr lang="en-IN" spc="30" dirty="0" smtClean="0">
                <a:latin typeface="Kruti Dev 016" pitchFamily="2" charset="0"/>
                <a:cs typeface="Tahoma" pitchFamily="34" charset="0"/>
              </a:rPr>
              <a:t>/k </a:t>
            </a:r>
            <a:r>
              <a:rPr lang="en-IN" spc="30" dirty="0" err="1" smtClean="0">
                <a:latin typeface="Kruti Dev 016" pitchFamily="2" charset="0"/>
                <a:cs typeface="Tahoma" pitchFamily="34" charset="0"/>
              </a:rPr>
              <a:t>esa</a:t>
            </a:r>
            <a:r>
              <a:rPr lang="en-IN" spc="30" dirty="0" smtClean="0">
                <a:latin typeface="Kruti Dev 016" pitchFamily="2" charset="0"/>
                <a:cs typeface="Tahoma" pitchFamily="34" charset="0"/>
              </a:rPr>
              <a:t> </a:t>
            </a:r>
            <a:r>
              <a:rPr lang="en-IN" spc="30" dirty="0" err="1" smtClean="0">
                <a:latin typeface="Kruti Dev 016" pitchFamily="2" charset="0"/>
                <a:cs typeface="Tahoma" pitchFamily="34" charset="0"/>
              </a:rPr>
              <a:t>ekr</a:t>
            </a:r>
            <a:r>
              <a:rPr lang="en-IN" spc="30" dirty="0" smtClean="0">
                <a:latin typeface="Kruti Dev 016" pitchFamily="2" charset="0"/>
                <a:cs typeface="Tahoma" pitchFamily="34" charset="0"/>
              </a:rPr>
              <a:t>` </a:t>
            </a:r>
            <a:r>
              <a:rPr lang="en-IN" spc="30" dirty="0" err="1" smtClean="0">
                <a:latin typeface="Kruti Dev 016" pitchFamily="2" charset="0"/>
                <a:cs typeface="Tahoma" pitchFamily="34" charset="0"/>
              </a:rPr>
              <a:t>e`R;q</a:t>
            </a:r>
            <a:r>
              <a:rPr lang="en-IN" spc="30" dirty="0" smtClean="0">
                <a:latin typeface="Kruti Dev 016" pitchFamily="2" charset="0"/>
                <a:cs typeface="Tahoma" pitchFamily="34" charset="0"/>
              </a:rPr>
              <a:t> </a:t>
            </a:r>
            <a:r>
              <a:rPr lang="en-IN" spc="30" dirty="0" err="1" smtClean="0">
                <a:latin typeface="Kruti Dev 016" pitchFamily="2" charset="0"/>
                <a:cs typeface="Tahoma" pitchFamily="34" charset="0"/>
              </a:rPr>
              <a:t>dk</a:t>
            </a:r>
            <a:r>
              <a:rPr lang="en-IN" spc="30" dirty="0" smtClean="0">
                <a:latin typeface="Kruti Dev 016" pitchFamily="2" charset="0"/>
                <a:cs typeface="Tahoma" pitchFamily="34" charset="0"/>
              </a:rPr>
              <a:t> ,d </a:t>
            </a:r>
            <a:r>
              <a:rPr lang="en-IN" spc="30" dirty="0" err="1" smtClean="0">
                <a:latin typeface="Kruti Dev 016" pitchFamily="2" charset="0"/>
                <a:cs typeface="Tahoma" pitchFamily="34" charset="0"/>
              </a:rPr>
              <a:t>izeq</a:t>
            </a:r>
            <a:r>
              <a:rPr lang="en-IN" spc="30" dirty="0" smtClean="0">
                <a:latin typeface="Kruti Dev 016" pitchFamily="2" charset="0"/>
                <a:cs typeface="Tahoma" pitchFamily="34" charset="0"/>
              </a:rPr>
              <a:t>[k </a:t>
            </a:r>
            <a:r>
              <a:rPr lang="en-IN" spc="30" dirty="0" err="1" smtClean="0">
                <a:latin typeface="Kruti Dev 016" pitchFamily="2" charset="0"/>
                <a:cs typeface="Tahoma" pitchFamily="34" charset="0"/>
              </a:rPr>
              <a:t>dkj.k</a:t>
            </a:r>
            <a:r>
              <a:rPr lang="en-IN" spc="30" dirty="0" smtClean="0">
                <a:latin typeface="Kruti Dev 016" pitchFamily="2" charset="0"/>
                <a:cs typeface="Tahoma" pitchFamily="34" charset="0"/>
              </a:rPr>
              <a:t> </a:t>
            </a:r>
            <a:r>
              <a:rPr lang="en-IN" spc="30" dirty="0" err="1" smtClean="0">
                <a:latin typeface="Kruti Dev 016" pitchFamily="2" charset="0"/>
                <a:cs typeface="Tahoma" pitchFamily="34" charset="0"/>
              </a:rPr>
              <a:t>I;qjisjy</a:t>
            </a:r>
            <a:r>
              <a:rPr lang="en-IN" spc="30" dirty="0" smtClean="0">
                <a:latin typeface="Kruti Dev 016" pitchFamily="2" charset="0"/>
                <a:cs typeface="Tahoma" pitchFamily="34" charset="0"/>
              </a:rPr>
              <a:t> </a:t>
            </a:r>
            <a:r>
              <a:rPr lang="en-IN" spc="30" dirty="0" err="1" smtClean="0">
                <a:latin typeface="Kruti Dev 016" pitchFamily="2" charset="0"/>
                <a:cs typeface="Tahoma" pitchFamily="34" charset="0"/>
              </a:rPr>
              <a:t>lsfIlsl</a:t>
            </a:r>
            <a:r>
              <a:rPr lang="en-IN" spc="30" dirty="0" smtClean="0">
                <a:latin typeface="Kruti Dev 016" pitchFamily="2" charset="0"/>
                <a:cs typeface="Tahoma" pitchFamily="34" charset="0"/>
              </a:rPr>
              <a:t> </a:t>
            </a:r>
            <a:r>
              <a:rPr lang="en-IN" spc="30" dirty="0" err="1" smtClean="0">
                <a:latin typeface="Kruti Dev 016" pitchFamily="2" charset="0"/>
                <a:cs typeface="Tahoma" pitchFamily="34" charset="0"/>
              </a:rPr>
              <a:t>gS</a:t>
            </a:r>
            <a:endParaRPr lang="en-US" dirty="0">
              <a:latin typeface="Kruti Dev 016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800600" y="1295400"/>
            <a:ext cx="4267200" cy="4876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sz="2400" spc="30" dirty="0" err="1" smtClean="0">
                <a:solidFill>
                  <a:srgbClr val="000000"/>
                </a:solidFill>
                <a:latin typeface="Kruti Dev 016" pitchFamily="2" charset="0"/>
                <a:cs typeface="Tahoma" pitchFamily="34" charset="0"/>
              </a:rPr>
              <a:t>I;qjisjy</a:t>
            </a:r>
            <a:r>
              <a:rPr lang="en-IN" sz="2400" spc="30" dirty="0" smtClean="0">
                <a:solidFill>
                  <a:srgbClr val="000000"/>
                </a:solidFill>
                <a:latin typeface="Kruti Dev 016" pitchFamily="2" charset="0"/>
                <a:cs typeface="Tahoma" pitchFamily="34" charset="0"/>
              </a:rPr>
              <a:t> </a:t>
            </a:r>
            <a:r>
              <a:rPr lang="en-IN" sz="2400" spc="30" dirty="0" err="1" smtClean="0">
                <a:solidFill>
                  <a:srgbClr val="000000"/>
                </a:solidFill>
                <a:latin typeface="Kruti Dev 016" pitchFamily="2" charset="0"/>
                <a:cs typeface="Tahoma" pitchFamily="34" charset="0"/>
              </a:rPr>
              <a:t>lsfIll</a:t>
            </a:r>
            <a:r>
              <a:rPr lang="en-IN" sz="2400" spc="30" dirty="0" smtClean="0">
                <a:solidFill>
                  <a:srgbClr val="000000"/>
                </a:solidFill>
                <a:latin typeface="Kruti Dev 016" pitchFamily="2" charset="0"/>
                <a:cs typeface="Tahoma" pitchFamily="34" charset="0"/>
              </a:rPr>
              <a:t> </a:t>
            </a:r>
            <a:r>
              <a:rPr lang="en-IN" sz="2400" spc="30" dirty="0" err="1" smtClean="0">
                <a:solidFill>
                  <a:srgbClr val="000000"/>
                </a:solidFill>
                <a:latin typeface="Kruti Dev 016" pitchFamily="2" charset="0"/>
                <a:cs typeface="Tahoma" pitchFamily="34" charset="0"/>
              </a:rPr>
              <a:t>dks</a:t>
            </a:r>
            <a:r>
              <a:rPr lang="en-IN" sz="2400" spc="30" dirty="0" smtClean="0">
                <a:solidFill>
                  <a:srgbClr val="000000"/>
                </a:solidFill>
                <a:latin typeface="Kruti Dev 016" pitchFamily="2" charset="0"/>
                <a:cs typeface="Tahoma" pitchFamily="34" charset="0"/>
              </a:rPr>
              <a:t> </a:t>
            </a:r>
            <a:r>
              <a:rPr lang="en-IN" sz="2400" spc="30" dirty="0" err="1" smtClean="0">
                <a:solidFill>
                  <a:srgbClr val="000000"/>
                </a:solidFill>
                <a:latin typeface="Kruti Dev 016" pitchFamily="2" charset="0"/>
                <a:cs typeface="Tahoma" pitchFamily="34" charset="0"/>
              </a:rPr>
              <a:t>uhps</a:t>
            </a:r>
            <a:r>
              <a:rPr lang="en-IN" sz="2400" spc="30" dirty="0" smtClean="0">
                <a:solidFill>
                  <a:srgbClr val="000000"/>
                </a:solidFill>
                <a:latin typeface="Kruti Dev 016" pitchFamily="2" charset="0"/>
                <a:cs typeface="Tahoma" pitchFamily="34" charset="0"/>
              </a:rPr>
              <a:t> </a:t>
            </a:r>
            <a:r>
              <a:rPr lang="en-IN" sz="2400" spc="30" dirty="0" err="1" smtClean="0">
                <a:solidFill>
                  <a:srgbClr val="000000"/>
                </a:solidFill>
                <a:latin typeface="Kruti Dev 016" pitchFamily="2" charset="0"/>
                <a:cs typeface="Tahoma" pitchFamily="34" charset="0"/>
              </a:rPr>
              <a:t>fn;s</a:t>
            </a:r>
            <a:r>
              <a:rPr lang="en-IN" sz="2400" spc="30" dirty="0" smtClean="0">
                <a:solidFill>
                  <a:srgbClr val="000000"/>
                </a:solidFill>
                <a:latin typeface="Kruti Dev 016" pitchFamily="2" charset="0"/>
                <a:cs typeface="Tahoma" pitchFamily="34" charset="0"/>
              </a:rPr>
              <a:t> </a:t>
            </a:r>
            <a:r>
              <a:rPr lang="en-IN" sz="2400" spc="30" dirty="0" err="1" smtClean="0">
                <a:solidFill>
                  <a:srgbClr val="000000"/>
                </a:solidFill>
                <a:latin typeface="Kruti Dev 016" pitchFamily="2" charset="0"/>
                <a:cs typeface="Tahoma" pitchFamily="34" charset="0"/>
              </a:rPr>
              <a:t>x;s</a:t>
            </a:r>
            <a:r>
              <a:rPr lang="en-IN" sz="2400" spc="30" dirty="0" smtClean="0">
                <a:solidFill>
                  <a:srgbClr val="000000"/>
                </a:solidFill>
                <a:latin typeface="Kruti Dev 016" pitchFamily="2" charset="0"/>
                <a:cs typeface="Tahoma" pitchFamily="34" charset="0"/>
              </a:rPr>
              <a:t> </a:t>
            </a:r>
            <a:r>
              <a:rPr lang="en-IN" sz="2400" spc="30" dirty="0" err="1" smtClean="0">
                <a:solidFill>
                  <a:srgbClr val="000000"/>
                </a:solidFill>
                <a:latin typeface="Kruti Dev 016" pitchFamily="2" charset="0"/>
                <a:cs typeface="Tahoma" pitchFamily="34" charset="0"/>
              </a:rPr>
              <a:t>dk;ksZa</a:t>
            </a:r>
            <a:r>
              <a:rPr lang="en-IN" sz="2400" spc="30" dirty="0" smtClean="0">
                <a:solidFill>
                  <a:srgbClr val="000000"/>
                </a:solidFill>
                <a:latin typeface="Kruti Dev 016" pitchFamily="2" charset="0"/>
                <a:cs typeface="Tahoma" pitchFamily="34" charset="0"/>
              </a:rPr>
              <a:t> ls </a:t>
            </a:r>
            <a:r>
              <a:rPr lang="en-IN" sz="2400" spc="30" dirty="0" err="1" smtClean="0">
                <a:solidFill>
                  <a:srgbClr val="000000"/>
                </a:solidFill>
                <a:latin typeface="Kruti Dev 016" pitchFamily="2" charset="0"/>
                <a:cs typeface="Tahoma" pitchFamily="34" charset="0"/>
              </a:rPr>
              <a:t>jksdk</a:t>
            </a:r>
            <a:r>
              <a:rPr lang="en-IN" sz="2400" spc="30" dirty="0" smtClean="0">
                <a:solidFill>
                  <a:srgbClr val="000000"/>
                </a:solidFill>
                <a:latin typeface="Kruti Dev 016" pitchFamily="2" charset="0"/>
                <a:cs typeface="Tahoma" pitchFamily="34" charset="0"/>
              </a:rPr>
              <a:t> </a:t>
            </a:r>
            <a:r>
              <a:rPr lang="en-IN" sz="2400" spc="30" dirty="0" err="1" smtClean="0">
                <a:solidFill>
                  <a:srgbClr val="000000"/>
                </a:solidFill>
                <a:latin typeface="Kruti Dev 016" pitchFamily="2" charset="0"/>
                <a:cs typeface="Tahoma" pitchFamily="34" charset="0"/>
              </a:rPr>
              <a:t>vkSj</a:t>
            </a:r>
            <a:r>
              <a:rPr lang="en-IN" sz="2400" spc="30" dirty="0" smtClean="0">
                <a:solidFill>
                  <a:srgbClr val="000000"/>
                </a:solidFill>
                <a:latin typeface="Kruti Dev 016" pitchFamily="2" charset="0"/>
                <a:cs typeface="Tahoma" pitchFamily="34" charset="0"/>
              </a:rPr>
              <a:t> </a:t>
            </a:r>
            <a:r>
              <a:rPr lang="en-IN" sz="2400" spc="30" dirty="0" err="1" smtClean="0">
                <a:solidFill>
                  <a:srgbClr val="000000"/>
                </a:solidFill>
                <a:latin typeface="Kruti Dev 016" pitchFamily="2" charset="0"/>
                <a:cs typeface="Tahoma" pitchFamily="34" charset="0"/>
              </a:rPr>
              <a:t>izca</a:t>
            </a:r>
            <a:r>
              <a:rPr lang="en-IN" sz="2400" spc="30" dirty="0" smtClean="0">
                <a:solidFill>
                  <a:srgbClr val="000000"/>
                </a:solidFill>
                <a:latin typeface="Kruti Dev 016" pitchFamily="2" charset="0"/>
                <a:cs typeface="Tahoma" pitchFamily="34" charset="0"/>
              </a:rPr>
              <a:t>/k </a:t>
            </a:r>
            <a:r>
              <a:rPr lang="en-IN" sz="2400" spc="30" dirty="0" err="1" smtClean="0">
                <a:solidFill>
                  <a:srgbClr val="000000"/>
                </a:solidFill>
                <a:latin typeface="Kruti Dev 016" pitchFamily="2" charset="0"/>
                <a:cs typeface="Tahoma" pitchFamily="34" charset="0"/>
              </a:rPr>
              <a:t>fd;k</a:t>
            </a:r>
            <a:r>
              <a:rPr lang="en-IN" sz="2400" spc="30" dirty="0" smtClean="0">
                <a:solidFill>
                  <a:srgbClr val="000000"/>
                </a:solidFill>
                <a:latin typeface="Kruti Dev 016" pitchFamily="2" charset="0"/>
                <a:cs typeface="Tahoma" pitchFamily="34" charset="0"/>
              </a:rPr>
              <a:t> </a:t>
            </a:r>
            <a:r>
              <a:rPr lang="en-IN" sz="2400" spc="30" dirty="0" err="1" smtClean="0">
                <a:solidFill>
                  <a:srgbClr val="000000"/>
                </a:solidFill>
                <a:latin typeface="Kruti Dev 016" pitchFamily="2" charset="0"/>
                <a:cs typeface="Tahoma" pitchFamily="34" charset="0"/>
              </a:rPr>
              <a:t>tk</a:t>
            </a:r>
            <a:r>
              <a:rPr lang="en-IN" sz="2400" spc="30" dirty="0" smtClean="0">
                <a:solidFill>
                  <a:srgbClr val="000000"/>
                </a:solidFill>
                <a:latin typeface="Kruti Dev 016" pitchFamily="2" charset="0"/>
                <a:cs typeface="Tahoma" pitchFamily="34" charset="0"/>
              </a:rPr>
              <a:t> </a:t>
            </a:r>
            <a:r>
              <a:rPr lang="en-IN" sz="2400" spc="30" dirty="0" err="1" smtClean="0">
                <a:solidFill>
                  <a:srgbClr val="000000"/>
                </a:solidFill>
                <a:latin typeface="Kruti Dev 016" pitchFamily="2" charset="0"/>
                <a:cs typeface="Tahoma" pitchFamily="34" charset="0"/>
              </a:rPr>
              <a:t>ldrk</a:t>
            </a:r>
            <a:r>
              <a:rPr lang="en-IN" sz="2400" spc="30" dirty="0" smtClean="0">
                <a:solidFill>
                  <a:srgbClr val="000000"/>
                </a:solidFill>
                <a:latin typeface="Kruti Dev 016" pitchFamily="2" charset="0"/>
                <a:cs typeface="Tahoma" pitchFamily="34" charset="0"/>
              </a:rPr>
              <a:t> </a:t>
            </a:r>
            <a:r>
              <a:rPr lang="en-IN" sz="2400" spc="30" dirty="0" err="1" smtClean="0">
                <a:solidFill>
                  <a:srgbClr val="000000"/>
                </a:solidFill>
                <a:latin typeface="Kruti Dev 016" pitchFamily="2" charset="0"/>
                <a:cs typeface="Tahoma" pitchFamily="34" charset="0"/>
              </a:rPr>
              <a:t>gS</a:t>
            </a:r>
            <a:endParaRPr lang="en-IN" sz="2400" spc="30" dirty="0" smtClean="0">
              <a:solidFill>
                <a:srgbClr val="000000"/>
              </a:solidFill>
              <a:latin typeface="Kruti Dev 016" pitchFamily="2" charset="0"/>
              <a:cs typeface="Tahoma" pitchFamily="34" charset="0"/>
            </a:endParaRPr>
          </a:p>
          <a:p>
            <a:pPr marL="342900" indent="-342900">
              <a:spcBef>
                <a:spcPts val="1200"/>
              </a:spcBef>
              <a:buClr>
                <a:srgbClr val="A9432B"/>
              </a:buClr>
              <a:buFont typeface="Arial" panose="020B0604020202020204" pitchFamily="34" charset="0"/>
              <a:buChar char="•"/>
            </a:pPr>
            <a:r>
              <a:rPr lang="en-IN" sz="2200" spc="30" dirty="0" err="1" smtClean="0">
                <a:solidFill>
                  <a:srgbClr val="000000"/>
                </a:solidFill>
                <a:latin typeface="Kruti Dev 016" pitchFamily="2" charset="0"/>
                <a:cs typeface="Tahoma" pitchFamily="34" charset="0"/>
              </a:rPr>
              <a:t>ek</a:t>
            </a:r>
            <a:r>
              <a:rPr lang="en-IN" sz="2200" spc="30" dirty="0" smtClean="0">
                <a:solidFill>
                  <a:srgbClr val="000000"/>
                </a:solidFill>
                <a:latin typeface="Kruti Dev 016" pitchFamily="2" charset="0"/>
                <a:cs typeface="Tahoma" pitchFamily="34" charset="0"/>
              </a:rPr>
              <a:t>¡ </a:t>
            </a:r>
            <a:r>
              <a:rPr lang="en-IN" sz="2200" spc="30" dirty="0" err="1" smtClean="0">
                <a:solidFill>
                  <a:srgbClr val="000000"/>
                </a:solidFill>
                <a:latin typeface="Kruti Dev 016" pitchFamily="2" charset="0"/>
                <a:cs typeface="Tahoma" pitchFamily="34" charset="0"/>
              </a:rPr>
              <a:t>dks</a:t>
            </a:r>
            <a:r>
              <a:rPr lang="en-IN" sz="2200" spc="30" dirty="0" smtClean="0">
                <a:solidFill>
                  <a:srgbClr val="000000"/>
                </a:solidFill>
                <a:latin typeface="Kruti Dev 016" pitchFamily="2" charset="0"/>
                <a:cs typeface="Tahoma" pitchFamily="34" charset="0"/>
              </a:rPr>
              <a:t> </a:t>
            </a:r>
            <a:r>
              <a:rPr lang="en-IN" sz="2200" spc="30" dirty="0" err="1" smtClean="0">
                <a:solidFill>
                  <a:srgbClr val="000000"/>
                </a:solidFill>
                <a:latin typeface="Kruti Dev 016" pitchFamily="2" charset="0"/>
                <a:cs typeface="Tahoma" pitchFamily="34" charset="0"/>
              </a:rPr>
              <a:t>Nwus</a:t>
            </a:r>
            <a:r>
              <a:rPr lang="en-IN" sz="2200" spc="30" dirty="0" smtClean="0">
                <a:solidFill>
                  <a:srgbClr val="000000"/>
                </a:solidFill>
                <a:latin typeface="Kruti Dev 016" pitchFamily="2" charset="0"/>
                <a:cs typeface="Tahoma" pitchFamily="34" charset="0"/>
              </a:rPr>
              <a:t> ls </a:t>
            </a:r>
            <a:r>
              <a:rPr lang="en-IN" sz="2200" spc="30" dirty="0" err="1" smtClean="0">
                <a:solidFill>
                  <a:srgbClr val="000000"/>
                </a:solidFill>
                <a:latin typeface="Kruti Dev 016" pitchFamily="2" charset="0"/>
                <a:cs typeface="Tahoma" pitchFamily="34" charset="0"/>
              </a:rPr>
              <a:t>igys</a:t>
            </a:r>
            <a:r>
              <a:rPr lang="en-IN" sz="2200" spc="30" dirty="0" smtClean="0">
                <a:solidFill>
                  <a:srgbClr val="000000"/>
                </a:solidFill>
                <a:latin typeface="Kruti Dev 016" pitchFamily="2" charset="0"/>
                <a:cs typeface="Tahoma" pitchFamily="34" charset="0"/>
              </a:rPr>
              <a:t> </a:t>
            </a:r>
            <a:r>
              <a:rPr lang="en-IN" sz="2200" spc="30" dirty="0" err="1" smtClean="0">
                <a:solidFill>
                  <a:srgbClr val="000000"/>
                </a:solidFill>
                <a:latin typeface="Kruti Dev 016" pitchFamily="2" charset="0"/>
                <a:cs typeface="Tahoma" pitchFamily="34" charset="0"/>
              </a:rPr>
              <a:t>LoPNrk</a:t>
            </a:r>
            <a:r>
              <a:rPr lang="en-IN" sz="2200" spc="30" dirty="0" smtClean="0">
                <a:solidFill>
                  <a:srgbClr val="000000"/>
                </a:solidFill>
                <a:latin typeface="Kruti Dev 016" pitchFamily="2" charset="0"/>
                <a:cs typeface="Tahoma" pitchFamily="34" charset="0"/>
              </a:rPr>
              <a:t> </a:t>
            </a:r>
            <a:r>
              <a:rPr lang="en-IN" sz="2200" spc="30" dirty="0" err="1" smtClean="0">
                <a:solidFill>
                  <a:srgbClr val="000000"/>
                </a:solidFill>
                <a:latin typeface="Kruti Dev 016" pitchFamily="2" charset="0"/>
                <a:cs typeface="Tahoma" pitchFamily="34" charset="0"/>
              </a:rPr>
              <a:t>vkSj</a:t>
            </a:r>
            <a:r>
              <a:rPr lang="en-IN" sz="2200" spc="30" dirty="0" smtClean="0">
                <a:solidFill>
                  <a:srgbClr val="000000"/>
                </a:solidFill>
                <a:latin typeface="Kruti Dev 016" pitchFamily="2" charset="0"/>
                <a:cs typeface="Tahoma" pitchFamily="34" charset="0"/>
              </a:rPr>
              <a:t> </a:t>
            </a:r>
            <a:r>
              <a:rPr lang="en-IN" sz="2200" spc="30" dirty="0" err="1" smtClean="0">
                <a:solidFill>
                  <a:srgbClr val="000000"/>
                </a:solidFill>
                <a:latin typeface="Kruti Dev 016" pitchFamily="2" charset="0"/>
                <a:cs typeface="Tahoma" pitchFamily="34" charset="0"/>
              </a:rPr>
              <a:t>gkFk</a:t>
            </a:r>
            <a:r>
              <a:rPr lang="en-IN" sz="2200" spc="30" dirty="0" smtClean="0">
                <a:solidFill>
                  <a:srgbClr val="000000"/>
                </a:solidFill>
                <a:latin typeface="Kruti Dev 016" pitchFamily="2" charset="0"/>
                <a:cs typeface="Tahoma" pitchFamily="34" charset="0"/>
              </a:rPr>
              <a:t> dh </a:t>
            </a:r>
            <a:r>
              <a:rPr lang="en-IN" sz="2200" spc="30" dirty="0" err="1" smtClean="0">
                <a:solidFill>
                  <a:srgbClr val="000000"/>
                </a:solidFill>
                <a:latin typeface="Kruti Dev 016" pitchFamily="2" charset="0"/>
                <a:cs typeface="Tahoma" pitchFamily="34" charset="0"/>
              </a:rPr>
              <a:t>lQkbZ</a:t>
            </a:r>
            <a:r>
              <a:rPr lang="en-IN" sz="2200" spc="30" dirty="0" smtClean="0">
                <a:solidFill>
                  <a:srgbClr val="000000"/>
                </a:solidFill>
                <a:latin typeface="Kruti Dev 016" pitchFamily="2" charset="0"/>
                <a:cs typeface="Tahoma" pitchFamily="34" charset="0"/>
              </a:rPr>
              <a:t> </a:t>
            </a:r>
            <a:r>
              <a:rPr lang="en-IN" sz="2200" spc="30" dirty="0" err="1" smtClean="0">
                <a:solidFill>
                  <a:srgbClr val="000000"/>
                </a:solidFill>
                <a:latin typeface="Kruti Dev 016" pitchFamily="2" charset="0"/>
                <a:cs typeface="Tahoma" pitchFamily="34" charset="0"/>
              </a:rPr>
              <a:t>cuk;s</a:t>
            </a:r>
            <a:r>
              <a:rPr lang="en-IN" sz="2200" spc="30" dirty="0" smtClean="0">
                <a:solidFill>
                  <a:srgbClr val="000000"/>
                </a:solidFill>
                <a:latin typeface="Kruti Dev 016" pitchFamily="2" charset="0"/>
                <a:cs typeface="Tahoma" pitchFamily="34" charset="0"/>
              </a:rPr>
              <a:t> j[</a:t>
            </a:r>
            <a:r>
              <a:rPr lang="en-IN" sz="2200" spc="30" dirty="0" err="1" smtClean="0">
                <a:solidFill>
                  <a:srgbClr val="000000"/>
                </a:solidFill>
                <a:latin typeface="Kruti Dev 016" pitchFamily="2" charset="0"/>
                <a:cs typeface="Tahoma" pitchFamily="34" charset="0"/>
              </a:rPr>
              <a:t>kus</a:t>
            </a:r>
            <a:r>
              <a:rPr lang="en-IN" sz="2200" spc="30" dirty="0" smtClean="0">
                <a:solidFill>
                  <a:srgbClr val="000000"/>
                </a:solidFill>
                <a:latin typeface="Kruti Dev 016" pitchFamily="2" charset="0"/>
                <a:cs typeface="Tahoma" pitchFamily="34" charset="0"/>
              </a:rPr>
              <a:t> ls </a:t>
            </a:r>
            <a:r>
              <a:rPr lang="en-IN" sz="2200" spc="30" dirty="0" err="1" smtClean="0">
                <a:solidFill>
                  <a:srgbClr val="000000"/>
                </a:solidFill>
                <a:latin typeface="Kruti Dev 016" pitchFamily="2" charset="0"/>
                <a:cs typeface="Tahoma" pitchFamily="34" charset="0"/>
              </a:rPr>
              <a:t>vkSj</a:t>
            </a:r>
            <a:r>
              <a:rPr lang="en-IN" sz="2200" spc="30" dirty="0" smtClean="0">
                <a:solidFill>
                  <a:srgbClr val="000000"/>
                </a:solidFill>
                <a:latin typeface="Kruti Dev 016" pitchFamily="2" charset="0"/>
                <a:cs typeface="Tahoma" pitchFamily="34" charset="0"/>
              </a:rPr>
              <a:t> </a:t>
            </a:r>
            <a:r>
              <a:rPr lang="en-IN" sz="2200" spc="30" dirty="0" err="1" smtClean="0">
                <a:solidFill>
                  <a:srgbClr val="000000"/>
                </a:solidFill>
                <a:latin typeface="Kruti Dev 016" pitchFamily="2" charset="0"/>
                <a:cs typeface="Tahoma" pitchFamily="34" charset="0"/>
              </a:rPr>
              <a:t>dM</a:t>
            </a:r>
            <a:r>
              <a:rPr lang="en-IN" sz="2200" spc="30" dirty="0" smtClean="0">
                <a:solidFill>
                  <a:srgbClr val="000000"/>
                </a:solidFill>
                <a:latin typeface="Kruti Dev 016" pitchFamily="2" charset="0"/>
                <a:cs typeface="Tahoma" pitchFamily="34" charset="0"/>
              </a:rPr>
              <a:t>++s :</a:t>
            </a:r>
            <a:r>
              <a:rPr lang="en-IN" sz="2200" spc="30" dirty="0" err="1" smtClean="0">
                <a:solidFill>
                  <a:srgbClr val="000000"/>
                </a:solidFill>
                <a:latin typeface="Kruti Dev 016" pitchFamily="2" charset="0"/>
                <a:cs typeface="Tahoma" pitchFamily="34" charset="0"/>
              </a:rPr>
              <a:t>i</a:t>
            </a:r>
            <a:r>
              <a:rPr lang="en-IN" sz="2200" spc="30" dirty="0" smtClean="0">
                <a:solidFill>
                  <a:srgbClr val="000000"/>
                </a:solidFill>
                <a:latin typeface="Kruti Dev 016" pitchFamily="2" charset="0"/>
                <a:cs typeface="Tahoma" pitchFamily="34" charset="0"/>
              </a:rPr>
              <a:t> ls </a:t>
            </a:r>
            <a:r>
              <a:rPr lang="en-IN" sz="2200" spc="30" dirty="0" err="1" smtClean="0">
                <a:solidFill>
                  <a:srgbClr val="000000"/>
                </a:solidFill>
                <a:latin typeface="Kruti Dev 016" pitchFamily="2" charset="0"/>
                <a:cs typeface="Tahoma" pitchFamily="34" charset="0"/>
              </a:rPr>
              <a:t>laØe.k</a:t>
            </a:r>
            <a:r>
              <a:rPr lang="en-IN" sz="2200" spc="30" dirty="0" smtClean="0">
                <a:solidFill>
                  <a:srgbClr val="000000"/>
                </a:solidFill>
                <a:latin typeface="Kruti Dev 016" pitchFamily="2" charset="0"/>
                <a:cs typeface="Tahoma" pitchFamily="34" charset="0"/>
              </a:rPr>
              <a:t> ls </a:t>
            </a:r>
            <a:r>
              <a:rPr lang="en-IN" sz="2200" spc="30" dirty="0" err="1" smtClean="0">
                <a:solidFill>
                  <a:srgbClr val="000000"/>
                </a:solidFill>
                <a:latin typeface="Kruti Dev 016" pitchFamily="2" charset="0"/>
                <a:cs typeface="Tahoma" pitchFamily="34" charset="0"/>
              </a:rPr>
              <a:t>cpko</a:t>
            </a:r>
            <a:r>
              <a:rPr lang="en-IN" sz="2200" spc="30" dirty="0" smtClean="0">
                <a:solidFill>
                  <a:srgbClr val="000000"/>
                </a:solidFill>
                <a:latin typeface="Kruti Dev 016" pitchFamily="2" charset="0"/>
                <a:cs typeface="Tahoma" pitchFamily="34" charset="0"/>
              </a:rPr>
              <a:t> ds </a:t>
            </a:r>
            <a:r>
              <a:rPr lang="en-IN" sz="2200" spc="30" dirty="0" err="1" smtClean="0">
                <a:solidFill>
                  <a:srgbClr val="000000"/>
                </a:solidFill>
                <a:latin typeface="Kruti Dev 016" pitchFamily="2" charset="0"/>
                <a:cs typeface="Tahoma" pitchFamily="34" charset="0"/>
              </a:rPr>
              <a:t>rjhds</a:t>
            </a:r>
            <a:r>
              <a:rPr lang="en-IN" sz="2200" spc="30" dirty="0" smtClean="0">
                <a:solidFill>
                  <a:srgbClr val="000000"/>
                </a:solidFill>
                <a:latin typeface="Kruti Dev 016" pitchFamily="2" charset="0"/>
                <a:cs typeface="Tahoma" pitchFamily="34" charset="0"/>
              </a:rPr>
              <a:t> </a:t>
            </a:r>
            <a:r>
              <a:rPr lang="en-IN" sz="2200" spc="30" dirty="0" err="1" smtClean="0">
                <a:solidFill>
                  <a:srgbClr val="000000"/>
                </a:solidFill>
                <a:latin typeface="Kruti Dev 016" pitchFamily="2" charset="0"/>
                <a:cs typeface="Tahoma" pitchFamily="34" charset="0"/>
              </a:rPr>
              <a:t>viuk</a:t>
            </a:r>
            <a:r>
              <a:rPr lang="en-IN" sz="2200" spc="30" dirty="0" smtClean="0">
                <a:solidFill>
                  <a:srgbClr val="000000"/>
                </a:solidFill>
                <a:latin typeface="Kruti Dev 016" pitchFamily="2" charset="0"/>
                <a:cs typeface="Tahoma" pitchFamily="34" charset="0"/>
              </a:rPr>
              <a:t> </a:t>
            </a:r>
            <a:r>
              <a:rPr lang="en-IN" sz="2200" spc="30" dirty="0" err="1" smtClean="0">
                <a:solidFill>
                  <a:srgbClr val="000000"/>
                </a:solidFill>
                <a:latin typeface="Kruti Dev 016" pitchFamily="2" charset="0"/>
                <a:cs typeface="Tahoma" pitchFamily="34" charset="0"/>
              </a:rPr>
              <a:t>dj</a:t>
            </a:r>
            <a:endParaRPr lang="en-IN" sz="2200" spc="30" dirty="0" smtClean="0">
              <a:solidFill>
                <a:srgbClr val="000000"/>
              </a:solidFill>
              <a:latin typeface="Kruti Dev 016" pitchFamily="2" charset="0"/>
              <a:cs typeface="Tahoma" pitchFamily="34" charset="0"/>
            </a:endParaRPr>
          </a:p>
          <a:p>
            <a:pPr marL="342900" indent="-342900">
              <a:spcBef>
                <a:spcPts val="1200"/>
              </a:spcBef>
              <a:buClr>
                <a:srgbClr val="A9432B"/>
              </a:buClr>
              <a:buFont typeface="Arial" panose="020B0604020202020204" pitchFamily="34" charset="0"/>
              <a:buChar char="•"/>
            </a:pPr>
            <a:r>
              <a:rPr lang="en-IN" sz="2200" spc="30" dirty="0" err="1" smtClean="0">
                <a:solidFill>
                  <a:srgbClr val="000000"/>
                </a:solidFill>
                <a:latin typeface="Kruti Dev 016" pitchFamily="2" charset="0"/>
                <a:cs typeface="Tahoma" pitchFamily="34" charset="0"/>
              </a:rPr>
              <a:t>izlo</a:t>
            </a:r>
            <a:r>
              <a:rPr lang="en-IN" sz="2200" spc="30" dirty="0" smtClean="0">
                <a:solidFill>
                  <a:srgbClr val="000000"/>
                </a:solidFill>
                <a:latin typeface="Kruti Dev 016" pitchFamily="2" charset="0"/>
                <a:cs typeface="Tahoma" pitchFamily="34" charset="0"/>
              </a:rPr>
              <a:t> ds </a:t>
            </a:r>
            <a:r>
              <a:rPr lang="en-IN" sz="2200" spc="30" dirty="0" err="1" smtClean="0">
                <a:solidFill>
                  <a:srgbClr val="000000"/>
                </a:solidFill>
                <a:latin typeface="Kruti Dev 016" pitchFamily="2" charset="0"/>
                <a:cs typeface="Tahoma" pitchFamily="34" charset="0"/>
              </a:rPr>
              <a:t>nkSjku</a:t>
            </a:r>
            <a:r>
              <a:rPr lang="en-IN" sz="2200" spc="30" dirty="0" smtClean="0">
                <a:solidFill>
                  <a:srgbClr val="000000"/>
                </a:solidFill>
                <a:latin typeface="Kruti Dev 016" pitchFamily="2" charset="0"/>
                <a:cs typeface="Tahoma" pitchFamily="34" charset="0"/>
              </a:rPr>
              <a:t> </a:t>
            </a:r>
            <a:r>
              <a:rPr lang="en-IN" sz="2200" spc="30" dirty="0" err="1" smtClean="0">
                <a:solidFill>
                  <a:srgbClr val="000000"/>
                </a:solidFill>
                <a:latin typeface="Kruti Dev 016" pitchFamily="2" charset="0"/>
                <a:cs typeface="Tahoma" pitchFamily="34" charset="0"/>
              </a:rPr>
              <a:t>tYnh&amp;tYnh</a:t>
            </a:r>
            <a:r>
              <a:rPr lang="en-IN" sz="2200" spc="30" dirty="0" smtClean="0">
                <a:solidFill>
                  <a:srgbClr val="000000"/>
                </a:solidFill>
                <a:latin typeface="Kruti Dev 016" pitchFamily="2" charset="0"/>
                <a:cs typeface="Tahoma" pitchFamily="34" charset="0"/>
              </a:rPr>
              <a:t> </a:t>
            </a:r>
            <a:r>
              <a:rPr lang="en-IN" sz="2200" spc="30" dirty="0" err="1" smtClean="0">
                <a:solidFill>
                  <a:srgbClr val="000000"/>
                </a:solidFill>
                <a:latin typeface="Kruti Dev 016" pitchFamily="2" charset="0"/>
                <a:cs typeface="Tahoma" pitchFamily="34" charset="0"/>
              </a:rPr>
              <a:t>ihoh</a:t>
            </a:r>
            <a:r>
              <a:rPr lang="en-IN" sz="2200" spc="30" dirty="0" smtClean="0">
                <a:solidFill>
                  <a:srgbClr val="000000"/>
                </a:solidFill>
                <a:latin typeface="Kruti Dev 016" pitchFamily="2" charset="0"/>
                <a:cs typeface="Tahoma" pitchFamily="34" charset="0"/>
              </a:rPr>
              <a:t> </a:t>
            </a:r>
            <a:r>
              <a:rPr lang="en-IN" sz="2200" spc="30" dirty="0" err="1" smtClean="0">
                <a:solidFill>
                  <a:srgbClr val="000000"/>
                </a:solidFill>
                <a:latin typeface="Kruti Dev 016" pitchFamily="2" charset="0"/>
                <a:cs typeface="Tahoma" pitchFamily="34" charset="0"/>
              </a:rPr>
              <a:t>tk¡p</a:t>
            </a:r>
            <a:r>
              <a:rPr lang="en-IN" sz="2200" spc="30" dirty="0" smtClean="0">
                <a:solidFill>
                  <a:srgbClr val="000000"/>
                </a:solidFill>
                <a:latin typeface="Kruti Dev 016" pitchFamily="2" charset="0"/>
                <a:cs typeface="Tahoma" pitchFamily="34" charset="0"/>
              </a:rPr>
              <a:t> u </a:t>
            </a:r>
            <a:r>
              <a:rPr lang="en-IN" sz="2200" spc="30" dirty="0" err="1" smtClean="0">
                <a:solidFill>
                  <a:srgbClr val="000000"/>
                </a:solidFill>
                <a:latin typeface="Kruti Dev 016" pitchFamily="2" charset="0"/>
                <a:cs typeface="Tahoma" pitchFamily="34" charset="0"/>
              </a:rPr>
              <a:t>djds</a:t>
            </a:r>
            <a:endParaRPr lang="en-IN" sz="2200" spc="30" dirty="0" smtClean="0">
              <a:solidFill>
                <a:srgbClr val="000000"/>
              </a:solidFill>
              <a:latin typeface="Kruti Dev 016" pitchFamily="2" charset="0"/>
              <a:cs typeface="Tahoma" pitchFamily="34" charset="0"/>
            </a:endParaRPr>
          </a:p>
          <a:p>
            <a:pPr marL="342900" indent="-342900">
              <a:spcBef>
                <a:spcPts val="1200"/>
              </a:spcBef>
              <a:buClr>
                <a:srgbClr val="A9432B"/>
              </a:buClr>
              <a:buFont typeface="Arial" panose="020B0604020202020204" pitchFamily="34" charset="0"/>
              <a:buChar char="•"/>
            </a:pPr>
            <a:r>
              <a:rPr lang="en-IN" sz="2200" spc="30" dirty="0" err="1" smtClean="0">
                <a:solidFill>
                  <a:srgbClr val="000000"/>
                </a:solidFill>
                <a:latin typeface="Kruti Dev 016" pitchFamily="2" charset="0"/>
                <a:cs typeface="Tahoma" pitchFamily="34" charset="0"/>
              </a:rPr>
              <a:t>ftu</a:t>
            </a:r>
            <a:r>
              <a:rPr lang="en-IN" sz="2200" spc="30" dirty="0" smtClean="0">
                <a:solidFill>
                  <a:srgbClr val="000000"/>
                </a:solidFill>
                <a:latin typeface="Kruti Dev 016" pitchFamily="2" charset="0"/>
                <a:cs typeface="Tahoma" pitchFamily="34" charset="0"/>
              </a:rPr>
              <a:t> </a:t>
            </a:r>
            <a:r>
              <a:rPr lang="en-IN" sz="2200" spc="30" dirty="0" err="1" smtClean="0">
                <a:solidFill>
                  <a:srgbClr val="000000"/>
                </a:solidFill>
                <a:latin typeface="Kruti Dev 016" pitchFamily="2" charset="0"/>
                <a:cs typeface="Tahoma" pitchFamily="34" charset="0"/>
              </a:rPr>
              <a:t>ekrkvksa</a:t>
            </a:r>
            <a:r>
              <a:rPr lang="en-IN" sz="2200" spc="30" dirty="0" smtClean="0">
                <a:solidFill>
                  <a:srgbClr val="000000"/>
                </a:solidFill>
                <a:latin typeface="Kruti Dev 016" pitchFamily="2" charset="0"/>
                <a:cs typeface="Tahoma" pitchFamily="34" charset="0"/>
              </a:rPr>
              <a:t> </a:t>
            </a:r>
            <a:r>
              <a:rPr lang="en-IN" sz="2200" spc="30" dirty="0" err="1" smtClean="0">
                <a:solidFill>
                  <a:srgbClr val="000000"/>
                </a:solidFill>
                <a:latin typeface="Kruti Dev 016" pitchFamily="2" charset="0"/>
                <a:cs typeface="Tahoma" pitchFamily="34" charset="0"/>
              </a:rPr>
              <a:t>esa</a:t>
            </a:r>
            <a:r>
              <a:rPr lang="en-IN" sz="2200" spc="30" dirty="0" smtClean="0">
                <a:solidFill>
                  <a:srgbClr val="000000"/>
                </a:solidFill>
                <a:latin typeface="Kruti Dev 016" pitchFamily="2" charset="0"/>
                <a:cs typeface="Tahoma" pitchFamily="34" charset="0"/>
              </a:rPr>
              <a:t> </a:t>
            </a:r>
            <a:r>
              <a:rPr lang="en-IN" sz="2200" spc="30" dirty="0" err="1" smtClean="0">
                <a:solidFill>
                  <a:srgbClr val="000000"/>
                </a:solidFill>
                <a:latin typeface="Kruti Dev 016" pitchFamily="2" charset="0"/>
                <a:cs typeface="Tahoma" pitchFamily="34" charset="0"/>
              </a:rPr>
              <a:t>laØe.k</a:t>
            </a:r>
            <a:r>
              <a:rPr lang="en-IN" sz="2200" spc="30" dirty="0" smtClean="0">
                <a:solidFill>
                  <a:srgbClr val="000000"/>
                </a:solidFill>
                <a:latin typeface="Kruti Dev 016" pitchFamily="2" charset="0"/>
                <a:cs typeface="Tahoma" pitchFamily="34" charset="0"/>
              </a:rPr>
              <a:t> ds </a:t>
            </a:r>
            <a:r>
              <a:rPr lang="en-IN" sz="2200" spc="30" dirty="0" err="1" smtClean="0">
                <a:solidFill>
                  <a:srgbClr val="000000"/>
                </a:solidFill>
                <a:latin typeface="Kruti Dev 016" pitchFamily="2" charset="0"/>
                <a:cs typeface="Tahoma" pitchFamily="34" charset="0"/>
              </a:rPr>
              <a:t>fpUg</a:t>
            </a:r>
            <a:r>
              <a:rPr lang="en-IN" sz="2200" spc="30" dirty="0" smtClean="0">
                <a:solidFill>
                  <a:srgbClr val="000000"/>
                </a:solidFill>
                <a:latin typeface="Kruti Dev 016" pitchFamily="2" charset="0"/>
                <a:cs typeface="Tahoma" pitchFamily="34" charset="0"/>
              </a:rPr>
              <a:t> </a:t>
            </a:r>
            <a:r>
              <a:rPr lang="en-IN" sz="2200" spc="30" dirty="0" err="1" smtClean="0">
                <a:solidFill>
                  <a:srgbClr val="000000"/>
                </a:solidFill>
                <a:latin typeface="Kruti Dev 016" pitchFamily="2" charset="0"/>
                <a:cs typeface="Tahoma" pitchFamily="34" charset="0"/>
              </a:rPr>
              <a:t>vk</a:t>
            </a:r>
            <a:r>
              <a:rPr lang="en-IN" sz="2200" spc="30" dirty="0" smtClean="0">
                <a:solidFill>
                  <a:srgbClr val="000000"/>
                </a:solidFill>
                <a:latin typeface="Kruti Dev 016" pitchFamily="2" charset="0"/>
                <a:cs typeface="Tahoma" pitchFamily="34" charset="0"/>
              </a:rPr>
              <a:t> x, </a:t>
            </a:r>
            <a:r>
              <a:rPr lang="en-IN" sz="2200" spc="30" dirty="0" err="1" smtClean="0">
                <a:solidFill>
                  <a:srgbClr val="000000"/>
                </a:solidFill>
                <a:latin typeface="Kruti Dev 016" pitchFamily="2" charset="0"/>
                <a:cs typeface="Tahoma" pitchFamily="34" charset="0"/>
              </a:rPr>
              <a:t>gaS</a:t>
            </a:r>
            <a:r>
              <a:rPr lang="en-IN" sz="2200" spc="30" dirty="0" smtClean="0">
                <a:solidFill>
                  <a:srgbClr val="000000"/>
                </a:solidFill>
                <a:latin typeface="Kruti Dev 016" pitchFamily="2" charset="0"/>
                <a:cs typeface="Tahoma" pitchFamily="34" charset="0"/>
              </a:rPr>
              <a:t>] </a:t>
            </a:r>
            <a:r>
              <a:rPr lang="en-IN" sz="2200" spc="30" dirty="0" err="1" smtClean="0">
                <a:solidFill>
                  <a:srgbClr val="000000"/>
                </a:solidFill>
                <a:latin typeface="Kruti Dev 016" pitchFamily="2" charset="0"/>
                <a:cs typeface="Tahoma" pitchFamily="34" charset="0"/>
              </a:rPr>
              <a:t>mUgsa</a:t>
            </a:r>
            <a:r>
              <a:rPr lang="en-IN" sz="2200" spc="30" dirty="0" smtClean="0">
                <a:solidFill>
                  <a:srgbClr val="000000"/>
                </a:solidFill>
                <a:latin typeface="Kruti Dev 016" pitchFamily="2" charset="0"/>
                <a:cs typeface="Tahoma" pitchFamily="34" charset="0"/>
              </a:rPr>
              <a:t> </a:t>
            </a:r>
            <a:r>
              <a:rPr lang="en-IN" sz="2200" spc="30" dirty="0" err="1" smtClean="0">
                <a:solidFill>
                  <a:srgbClr val="000000"/>
                </a:solidFill>
                <a:latin typeface="Kruti Dev 016" pitchFamily="2" charset="0"/>
                <a:cs typeface="Tahoma" pitchFamily="34" charset="0"/>
              </a:rPr>
              <a:t>tYnh</a:t>
            </a:r>
            <a:r>
              <a:rPr lang="en-IN" sz="2200" spc="30" dirty="0" smtClean="0">
                <a:solidFill>
                  <a:srgbClr val="000000"/>
                </a:solidFill>
                <a:latin typeface="Kruti Dev 016" pitchFamily="2" charset="0"/>
                <a:cs typeface="Tahoma" pitchFamily="34" charset="0"/>
              </a:rPr>
              <a:t> </a:t>
            </a:r>
            <a:r>
              <a:rPr lang="en-IN" sz="2200" spc="30" dirty="0" err="1" smtClean="0">
                <a:solidFill>
                  <a:srgbClr val="000000"/>
                </a:solidFill>
                <a:latin typeface="Kruti Dev 016" pitchFamily="2" charset="0"/>
                <a:cs typeface="Tahoma" pitchFamily="34" charset="0"/>
              </a:rPr>
              <a:t>igpku</a:t>
            </a:r>
            <a:r>
              <a:rPr lang="en-IN" sz="2200" spc="30" dirty="0" smtClean="0">
                <a:solidFill>
                  <a:srgbClr val="000000"/>
                </a:solidFill>
                <a:latin typeface="Kruti Dev 016" pitchFamily="2" charset="0"/>
                <a:cs typeface="Tahoma" pitchFamily="34" charset="0"/>
              </a:rPr>
              <a:t> </a:t>
            </a:r>
            <a:r>
              <a:rPr lang="en-IN" sz="2200" spc="30" dirty="0" err="1" smtClean="0">
                <a:solidFill>
                  <a:srgbClr val="000000"/>
                </a:solidFill>
                <a:latin typeface="Kruti Dev 016" pitchFamily="2" charset="0"/>
                <a:cs typeface="Tahoma" pitchFamily="34" charset="0"/>
              </a:rPr>
              <a:t>dj</a:t>
            </a:r>
            <a:r>
              <a:rPr lang="en-IN" sz="2200" spc="30" dirty="0" smtClean="0">
                <a:solidFill>
                  <a:srgbClr val="000000"/>
                </a:solidFill>
                <a:latin typeface="Kruti Dev 016" pitchFamily="2" charset="0"/>
                <a:cs typeface="Tahoma" pitchFamily="34" charset="0"/>
              </a:rPr>
              <a:t> </a:t>
            </a:r>
            <a:r>
              <a:rPr lang="en-IN" sz="2200" spc="30" dirty="0" err="1" smtClean="0">
                <a:solidFill>
                  <a:srgbClr val="000000"/>
                </a:solidFill>
                <a:latin typeface="Kruti Dev 016" pitchFamily="2" charset="0"/>
                <a:cs typeface="Tahoma" pitchFamily="34" charset="0"/>
              </a:rPr>
              <a:t>vkSj</a:t>
            </a:r>
            <a:r>
              <a:rPr lang="en-IN" sz="2200" spc="30" dirty="0" smtClean="0">
                <a:solidFill>
                  <a:srgbClr val="000000"/>
                </a:solidFill>
                <a:latin typeface="Kruti Dev 016" pitchFamily="2" charset="0"/>
                <a:cs typeface="Tahoma" pitchFamily="34" charset="0"/>
              </a:rPr>
              <a:t> </a:t>
            </a:r>
            <a:r>
              <a:rPr lang="en-IN" sz="2200" spc="30" dirty="0" err="1" smtClean="0">
                <a:solidFill>
                  <a:srgbClr val="000000"/>
                </a:solidFill>
                <a:latin typeface="Kruti Dev 016" pitchFamily="2" charset="0"/>
                <a:cs typeface="Tahoma" pitchFamily="34" charset="0"/>
              </a:rPr>
              <a:t>foosd</a:t>
            </a:r>
            <a:r>
              <a:rPr lang="en-IN" sz="2200" spc="30" dirty="0" smtClean="0">
                <a:solidFill>
                  <a:srgbClr val="000000"/>
                </a:solidFill>
                <a:latin typeface="Kruti Dev 016" pitchFamily="2" charset="0"/>
                <a:cs typeface="Tahoma" pitchFamily="34" charset="0"/>
              </a:rPr>
              <a:t> ls ,</a:t>
            </a:r>
            <a:r>
              <a:rPr lang="en-IN" sz="2200" spc="30" dirty="0" err="1" smtClean="0">
                <a:solidFill>
                  <a:srgbClr val="000000"/>
                </a:solidFill>
                <a:latin typeface="Kruti Dev 016" pitchFamily="2" charset="0"/>
                <a:cs typeface="Tahoma" pitchFamily="34" charset="0"/>
              </a:rPr>
              <a:t>UVhck;ksfVd</a:t>
            </a:r>
            <a:r>
              <a:rPr lang="en-IN" sz="2200" spc="30" dirty="0" smtClean="0">
                <a:solidFill>
                  <a:srgbClr val="000000"/>
                </a:solidFill>
                <a:latin typeface="Kruti Dev 016" pitchFamily="2" charset="0"/>
                <a:cs typeface="Tahoma" pitchFamily="34" charset="0"/>
              </a:rPr>
              <a:t> </a:t>
            </a:r>
            <a:r>
              <a:rPr lang="en-IN" sz="2200" spc="30" dirty="0" err="1" smtClean="0">
                <a:solidFill>
                  <a:srgbClr val="000000"/>
                </a:solidFill>
                <a:latin typeface="Kruti Dev 016" pitchFamily="2" charset="0"/>
                <a:cs typeface="Tahoma" pitchFamily="34" charset="0"/>
              </a:rPr>
              <a:t>dk</a:t>
            </a:r>
            <a:r>
              <a:rPr lang="en-IN" sz="2200" spc="30" dirty="0" smtClean="0">
                <a:solidFill>
                  <a:srgbClr val="000000"/>
                </a:solidFill>
                <a:latin typeface="Kruti Dev 016" pitchFamily="2" charset="0"/>
                <a:cs typeface="Tahoma" pitchFamily="34" charset="0"/>
              </a:rPr>
              <a:t> </a:t>
            </a:r>
            <a:r>
              <a:rPr lang="en-IN" sz="2200" spc="30" dirty="0" err="1" smtClean="0">
                <a:solidFill>
                  <a:srgbClr val="000000"/>
                </a:solidFill>
                <a:latin typeface="Kruti Dev 016" pitchFamily="2" charset="0"/>
                <a:cs typeface="Tahoma" pitchFamily="34" charset="0"/>
              </a:rPr>
              <a:t>bLrseky</a:t>
            </a:r>
            <a:r>
              <a:rPr lang="en-IN" sz="2200" spc="30" dirty="0" smtClean="0">
                <a:solidFill>
                  <a:srgbClr val="000000"/>
                </a:solidFill>
                <a:latin typeface="Kruti Dev 016" pitchFamily="2" charset="0"/>
                <a:cs typeface="Tahoma" pitchFamily="34" charset="0"/>
              </a:rPr>
              <a:t> </a:t>
            </a:r>
            <a:r>
              <a:rPr lang="en-IN" sz="2200" spc="30" dirty="0" err="1" smtClean="0">
                <a:solidFill>
                  <a:srgbClr val="000000"/>
                </a:solidFill>
                <a:latin typeface="Kruti Dev 016" pitchFamily="2" charset="0"/>
                <a:cs typeface="Tahoma" pitchFamily="34" charset="0"/>
              </a:rPr>
              <a:t>djds</a:t>
            </a:r>
            <a:endParaRPr lang="en-IN" sz="2200" spc="30" dirty="0" smtClean="0">
              <a:solidFill>
                <a:srgbClr val="000000"/>
              </a:solidFill>
              <a:latin typeface="Kruti Dev 016" pitchFamily="2" charset="0"/>
              <a:cs typeface="Tahoma" pitchFamily="34" charset="0"/>
            </a:endParaRPr>
          </a:p>
        </p:txBody>
      </p:sp>
      <p:graphicFrame>
        <p:nvGraphicFramePr>
          <p:cNvPr id="5" name="Object 4"/>
          <p:cNvGraphicFramePr>
            <a:graphicFrameLocks noGrp="1" noChangeAspect="1"/>
          </p:cNvGraphicFramePr>
          <p:nvPr>
            <p:extLst>
              <p:ext uri="{D42A27DB-BD31-4B8C-83A1-F6EECF244321}">
                <p14:modId xmlns:p14="http://schemas.microsoft.com/office/powerpoint/2010/main" val="738076802"/>
              </p:ext>
            </p:extLst>
          </p:nvPr>
        </p:nvGraphicFramePr>
        <p:xfrm>
          <a:off x="-762000" y="1295400"/>
          <a:ext cx="7246938" cy="4870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97" name="Worksheet" r:id="rId4" imgW="5448300" imgH="3181502" progId="Excel.Sheet.8">
                  <p:embed/>
                </p:oleObj>
              </mc:Choice>
              <mc:Fallback>
                <p:oleObj name="Worksheet" r:id="rId4" imgW="5448300" imgH="3181502" progId="Excel.Sheet.8">
                  <p:embed/>
                  <p:pic>
                    <p:nvPicPr>
                      <p:cNvPr id="0" name="Picture 68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762000" y="1295400"/>
                        <a:ext cx="7246938" cy="48704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419242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B6F15528-21DE-4FAA-801E-634DDDAF4B2B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276225" y="1066800"/>
            <a:ext cx="8591550" cy="53340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3200" b="1" dirty="0" err="1" smtClean="0">
                <a:latin typeface="Kruti Dev 016" pitchFamily="2" charset="0"/>
              </a:rPr>
              <a:t>ekr</a:t>
            </a:r>
            <a:r>
              <a:rPr lang="en-US" sz="3200" b="1" dirty="0" smtClean="0">
                <a:latin typeface="Kruti Dev 016" pitchFamily="2" charset="0"/>
              </a:rPr>
              <a:t>` </a:t>
            </a:r>
            <a:r>
              <a:rPr lang="en-US" sz="3200" b="1" dirty="0" err="1" smtClean="0">
                <a:latin typeface="Kruti Dev 016" pitchFamily="2" charset="0"/>
              </a:rPr>
              <a:t>lsfIll</a:t>
            </a:r>
            <a:endParaRPr lang="en-US" sz="3200" b="1" dirty="0">
              <a:latin typeface="Kruti Dev 016" pitchFamily="2" charset="0"/>
            </a:endParaRPr>
          </a:p>
          <a:p>
            <a:pPr marL="0" indent="0">
              <a:buNone/>
            </a:pPr>
            <a:r>
              <a:rPr lang="en-US" sz="3200" dirty="0" err="1" smtClean="0">
                <a:latin typeface="Kruti Dev 016" pitchFamily="2" charset="0"/>
              </a:rPr>
              <a:t>ekr</a:t>
            </a:r>
            <a:r>
              <a:rPr lang="en-US" sz="3200" dirty="0" smtClean="0">
                <a:latin typeface="Kruti Dev 016" pitchFamily="2" charset="0"/>
              </a:rPr>
              <a:t>` </a:t>
            </a:r>
            <a:r>
              <a:rPr lang="en-US" sz="3200" dirty="0" err="1" smtClean="0">
                <a:latin typeface="Kruti Dev 016" pitchFamily="2" charset="0"/>
              </a:rPr>
              <a:t>lsfIll</a:t>
            </a:r>
            <a:r>
              <a:rPr lang="en-US" sz="3200" dirty="0" smtClean="0">
                <a:latin typeface="Kruti Dev 016" pitchFamily="2" charset="0"/>
              </a:rPr>
              <a:t> </a:t>
            </a:r>
            <a:r>
              <a:rPr lang="en-US" sz="3200" dirty="0" err="1" smtClean="0">
                <a:latin typeface="Kruti Dev 016" pitchFamily="2" charset="0"/>
              </a:rPr>
              <a:t>ftldks</a:t>
            </a:r>
            <a:r>
              <a:rPr lang="en-US" sz="3200" dirty="0" smtClean="0">
                <a:latin typeface="Kruti Dev 016" pitchFamily="2" charset="0"/>
              </a:rPr>
              <a:t> </a:t>
            </a:r>
            <a:r>
              <a:rPr lang="en-US" sz="3200" dirty="0" err="1" smtClean="0">
                <a:latin typeface="Kruti Dev 016" pitchFamily="2" charset="0"/>
              </a:rPr>
              <a:t>I;qjisjy</a:t>
            </a:r>
            <a:r>
              <a:rPr lang="en-US" sz="3200" dirty="0" smtClean="0">
                <a:latin typeface="Kruti Dev 016" pitchFamily="2" charset="0"/>
              </a:rPr>
              <a:t> </a:t>
            </a:r>
            <a:r>
              <a:rPr lang="en-US" sz="3200" dirty="0" err="1" smtClean="0">
                <a:latin typeface="Kruti Dev 016" pitchFamily="2" charset="0"/>
              </a:rPr>
              <a:t>lsfIll</a:t>
            </a:r>
            <a:r>
              <a:rPr lang="en-US" sz="3200" dirty="0" smtClean="0">
                <a:latin typeface="Kruti Dev 016" pitchFamily="2" charset="0"/>
              </a:rPr>
              <a:t> </a:t>
            </a:r>
            <a:r>
              <a:rPr lang="en-US" sz="3200" dirty="0" err="1" smtClean="0">
                <a:latin typeface="Kruti Dev 016" pitchFamily="2" charset="0"/>
              </a:rPr>
              <a:t>Hkh</a:t>
            </a:r>
            <a:r>
              <a:rPr lang="en-US" sz="3200" dirty="0" smtClean="0">
                <a:latin typeface="Kruti Dev 016" pitchFamily="2" charset="0"/>
              </a:rPr>
              <a:t> </a:t>
            </a:r>
            <a:r>
              <a:rPr lang="en-US" sz="3200" dirty="0" err="1" smtClean="0">
                <a:latin typeface="Kruti Dev 016" pitchFamily="2" charset="0"/>
              </a:rPr>
              <a:t>dgk</a:t>
            </a:r>
            <a:r>
              <a:rPr lang="en-US" sz="3200" dirty="0" smtClean="0">
                <a:latin typeface="Kruti Dev 016" pitchFamily="2" charset="0"/>
              </a:rPr>
              <a:t> </a:t>
            </a:r>
            <a:r>
              <a:rPr lang="en-US" sz="3200" dirty="0" err="1" smtClean="0">
                <a:latin typeface="Kruti Dev 016" pitchFamily="2" charset="0"/>
              </a:rPr>
              <a:t>tkrk</a:t>
            </a:r>
            <a:r>
              <a:rPr lang="en-US" sz="3200" dirty="0" smtClean="0">
                <a:latin typeface="Kruti Dev 016" pitchFamily="2" charset="0"/>
              </a:rPr>
              <a:t> </a:t>
            </a:r>
            <a:r>
              <a:rPr lang="en-US" sz="3200" dirty="0" err="1" smtClean="0">
                <a:latin typeface="Kruti Dev 016" pitchFamily="2" charset="0"/>
              </a:rPr>
              <a:t>gS</a:t>
            </a:r>
            <a:r>
              <a:rPr lang="en-US" sz="3200" dirty="0" smtClean="0">
                <a:latin typeface="Kruti Dev 016" pitchFamily="2" charset="0"/>
              </a:rPr>
              <a:t>] </a:t>
            </a:r>
            <a:r>
              <a:rPr lang="en-US" sz="3200" dirty="0" err="1" smtClean="0">
                <a:latin typeface="Kruti Dev 016" pitchFamily="2" charset="0"/>
              </a:rPr>
              <a:t>tuu&amp;ekxZ</a:t>
            </a:r>
            <a:r>
              <a:rPr lang="en-US" sz="3200" dirty="0" smtClean="0">
                <a:latin typeface="Kruti Dev 016" pitchFamily="2" charset="0"/>
              </a:rPr>
              <a:t> </a:t>
            </a:r>
            <a:r>
              <a:rPr lang="en-US" sz="3200" dirty="0" err="1" smtClean="0">
                <a:latin typeface="Kruti Dev 016" pitchFamily="2" charset="0"/>
              </a:rPr>
              <a:t>dk</a:t>
            </a:r>
            <a:r>
              <a:rPr lang="en-US" sz="3200" dirty="0" smtClean="0">
                <a:latin typeface="Kruti Dev 016" pitchFamily="2" charset="0"/>
              </a:rPr>
              <a:t> </a:t>
            </a:r>
            <a:r>
              <a:rPr lang="en-US" sz="3200" dirty="0" err="1" smtClean="0">
                <a:latin typeface="Kruti Dev 016" pitchFamily="2" charset="0"/>
              </a:rPr>
              <a:t>laØe.k</a:t>
            </a:r>
            <a:r>
              <a:rPr lang="en-US" sz="3200" dirty="0" smtClean="0">
                <a:latin typeface="Kruti Dev 016" pitchFamily="2" charset="0"/>
              </a:rPr>
              <a:t> </a:t>
            </a:r>
            <a:r>
              <a:rPr lang="en-US" sz="3200" dirty="0" err="1" smtClean="0">
                <a:latin typeface="Kruti Dev 016" pitchFamily="2" charset="0"/>
              </a:rPr>
              <a:t>gS</a:t>
            </a:r>
            <a:r>
              <a:rPr lang="en-US" sz="3200" dirty="0" smtClean="0">
                <a:latin typeface="Kruti Dev 016" pitchFamily="2" charset="0"/>
              </a:rPr>
              <a:t> </a:t>
            </a:r>
            <a:r>
              <a:rPr lang="en-US" sz="3200" dirty="0" err="1" smtClean="0">
                <a:latin typeface="Kruti Dev 016" pitchFamily="2" charset="0"/>
              </a:rPr>
              <a:t>tks</a:t>
            </a:r>
            <a:r>
              <a:rPr lang="en-US" sz="3200" dirty="0" smtClean="0">
                <a:latin typeface="Kruti Dev 016" pitchFamily="2" charset="0"/>
              </a:rPr>
              <a:t> </a:t>
            </a:r>
            <a:r>
              <a:rPr lang="en-US" sz="3200" dirty="0" err="1" smtClean="0">
                <a:latin typeface="Kruti Dev 016" pitchFamily="2" charset="0"/>
              </a:rPr>
              <a:t>esEczsu</a:t>
            </a:r>
            <a:r>
              <a:rPr lang="en-US" sz="3200" dirty="0" smtClean="0">
                <a:latin typeface="Kruti Dev 016" pitchFamily="2" charset="0"/>
              </a:rPr>
              <a:t> </a:t>
            </a:r>
            <a:r>
              <a:rPr lang="en-US" sz="3200" dirty="0" err="1" smtClean="0">
                <a:latin typeface="Kruti Dev 016" pitchFamily="2" charset="0"/>
              </a:rPr>
              <a:t>QVus</a:t>
            </a:r>
            <a:r>
              <a:rPr lang="en-US" sz="3200" dirty="0" smtClean="0">
                <a:latin typeface="Kruti Dev 016" pitchFamily="2" charset="0"/>
              </a:rPr>
              <a:t> ;k </a:t>
            </a:r>
            <a:r>
              <a:rPr lang="en-US" sz="3200" dirty="0" err="1" smtClean="0">
                <a:latin typeface="Kruti Dev 016" pitchFamily="2" charset="0"/>
              </a:rPr>
              <a:t>izlo</a:t>
            </a:r>
            <a:r>
              <a:rPr lang="en-US" sz="3200" dirty="0" smtClean="0">
                <a:latin typeface="Kruti Dev 016" pitchFamily="2" charset="0"/>
              </a:rPr>
              <a:t> ls 42 </a:t>
            </a:r>
            <a:r>
              <a:rPr lang="en-US" sz="3200" dirty="0" err="1" smtClean="0">
                <a:latin typeface="Kruti Dev 016" pitchFamily="2" charset="0"/>
              </a:rPr>
              <a:t>fnu</a:t>
            </a:r>
            <a:r>
              <a:rPr lang="en-US" sz="3200" dirty="0" smtClean="0">
                <a:latin typeface="Kruti Dev 016" pitchFamily="2" charset="0"/>
              </a:rPr>
              <a:t> rd ;k </a:t>
            </a:r>
            <a:r>
              <a:rPr lang="en-US" sz="3200" dirty="0" err="1" smtClean="0">
                <a:latin typeface="Kruti Dev 016" pitchFamily="2" charset="0"/>
              </a:rPr>
              <a:t>xHkZikr</a:t>
            </a:r>
            <a:r>
              <a:rPr lang="en-US" sz="3200" dirty="0" smtClean="0">
                <a:latin typeface="Kruti Dev 016" pitchFamily="2" charset="0"/>
              </a:rPr>
              <a:t> ds </a:t>
            </a:r>
            <a:r>
              <a:rPr lang="en-US" sz="3200" dirty="0" err="1" smtClean="0">
                <a:latin typeface="Kruti Dev 016" pitchFamily="2" charset="0"/>
              </a:rPr>
              <a:t>ckn</a:t>
            </a:r>
            <a:r>
              <a:rPr lang="en-US" sz="3200" dirty="0" smtClean="0">
                <a:latin typeface="Kruti Dev 016" pitchFamily="2" charset="0"/>
              </a:rPr>
              <a:t> </a:t>
            </a:r>
            <a:r>
              <a:rPr lang="en-US" sz="3200" dirty="0" err="1" smtClean="0">
                <a:latin typeface="Kruti Dev 016" pitchFamily="2" charset="0"/>
              </a:rPr>
              <a:t>gksrk</a:t>
            </a:r>
            <a:r>
              <a:rPr lang="en-US" sz="3200" dirty="0" smtClean="0">
                <a:latin typeface="Kruti Dev 016" pitchFamily="2" charset="0"/>
              </a:rPr>
              <a:t> </a:t>
            </a:r>
            <a:r>
              <a:rPr lang="en-US" sz="3200" dirty="0" err="1" smtClean="0">
                <a:latin typeface="Kruti Dev 016" pitchFamily="2" charset="0"/>
              </a:rPr>
              <a:t>gS</a:t>
            </a:r>
            <a:r>
              <a:rPr lang="en-US" sz="3200" dirty="0" smtClean="0">
                <a:latin typeface="Kruti Dev 016" pitchFamily="2" charset="0"/>
              </a:rPr>
              <a:t>] </a:t>
            </a:r>
            <a:r>
              <a:rPr lang="en-US" sz="3200" dirty="0" err="1" smtClean="0">
                <a:latin typeface="Kruti Dev 016" pitchFamily="2" charset="0"/>
              </a:rPr>
              <a:t>blesa</a:t>
            </a:r>
            <a:r>
              <a:rPr lang="en-US" sz="3200" dirty="0" smtClean="0">
                <a:latin typeface="Kruti Dev 016" pitchFamily="2" charset="0"/>
              </a:rPr>
              <a:t> </a:t>
            </a:r>
            <a:r>
              <a:rPr lang="en-US" sz="3200" dirty="0" err="1" smtClean="0">
                <a:latin typeface="Kruti Dev 016" pitchFamily="2" charset="0"/>
              </a:rPr>
              <a:t>uhps</a:t>
            </a:r>
            <a:r>
              <a:rPr lang="en-US" sz="3200" dirty="0" smtClean="0">
                <a:latin typeface="Kruti Dev 016" pitchFamily="2" charset="0"/>
              </a:rPr>
              <a:t> </a:t>
            </a:r>
            <a:r>
              <a:rPr lang="en-US" sz="3200" dirty="0" err="1" smtClean="0">
                <a:latin typeface="Kruti Dev 016" pitchFamily="2" charset="0"/>
              </a:rPr>
              <a:t>fn;s</a:t>
            </a:r>
            <a:r>
              <a:rPr lang="en-US" sz="3200" dirty="0" smtClean="0">
                <a:latin typeface="Kruti Dev 016" pitchFamily="2" charset="0"/>
              </a:rPr>
              <a:t> </a:t>
            </a:r>
            <a:r>
              <a:rPr lang="en-US" sz="3200" dirty="0" err="1" smtClean="0">
                <a:latin typeface="Kruti Dev 016" pitchFamily="2" charset="0"/>
              </a:rPr>
              <a:t>x;s</a:t>
            </a:r>
            <a:r>
              <a:rPr lang="en-US" sz="3200" dirty="0" smtClean="0">
                <a:latin typeface="Kruti Dev 016" pitchFamily="2" charset="0"/>
              </a:rPr>
              <a:t> </a:t>
            </a:r>
            <a:r>
              <a:rPr lang="en-US" sz="3200" dirty="0" err="1" smtClean="0">
                <a:latin typeface="Kruti Dev 016" pitchFamily="2" charset="0"/>
              </a:rPr>
              <a:t>fdlh</a:t>
            </a:r>
            <a:r>
              <a:rPr lang="en-US" sz="3200" dirty="0" smtClean="0">
                <a:latin typeface="Kruti Dev 016" pitchFamily="2" charset="0"/>
              </a:rPr>
              <a:t> </a:t>
            </a:r>
            <a:r>
              <a:rPr lang="en-US" sz="3200" dirty="0" err="1" smtClean="0">
                <a:latin typeface="Kruti Dev 016" pitchFamily="2" charset="0"/>
              </a:rPr>
              <a:t>nks</a:t>
            </a:r>
            <a:r>
              <a:rPr lang="en-US" sz="3200" dirty="0" smtClean="0">
                <a:latin typeface="Kruti Dev 016" pitchFamily="2" charset="0"/>
              </a:rPr>
              <a:t> ;k </a:t>
            </a:r>
            <a:r>
              <a:rPr lang="en-US" sz="3200" dirty="0" err="1" smtClean="0">
                <a:latin typeface="Kruti Dev 016" pitchFamily="2" charset="0"/>
              </a:rPr>
              <a:t>vf</a:t>
            </a:r>
            <a:r>
              <a:rPr lang="en-US" sz="3200" dirty="0" smtClean="0">
                <a:latin typeface="Kruti Dev 016" pitchFamily="2" charset="0"/>
              </a:rPr>
              <a:t>/</a:t>
            </a:r>
            <a:r>
              <a:rPr lang="en-US" sz="3200" dirty="0" err="1" smtClean="0">
                <a:latin typeface="Kruti Dev 016" pitchFamily="2" charset="0"/>
              </a:rPr>
              <a:t>kd</a:t>
            </a:r>
            <a:r>
              <a:rPr lang="en-US" sz="3200" dirty="0" smtClean="0">
                <a:latin typeface="Kruti Dev 016" pitchFamily="2" charset="0"/>
              </a:rPr>
              <a:t> y{</a:t>
            </a:r>
            <a:r>
              <a:rPr lang="en-US" sz="3200" dirty="0" err="1" smtClean="0">
                <a:latin typeface="Kruti Dev 016" pitchFamily="2" charset="0"/>
              </a:rPr>
              <a:t>k.k</a:t>
            </a:r>
            <a:r>
              <a:rPr lang="en-US" sz="3200" dirty="0" smtClean="0">
                <a:latin typeface="Kruti Dev 016" pitchFamily="2" charset="0"/>
              </a:rPr>
              <a:t> </a:t>
            </a:r>
            <a:r>
              <a:rPr lang="en-US" sz="3200" dirty="0" err="1" smtClean="0">
                <a:latin typeface="Kruti Dev 016" pitchFamily="2" charset="0"/>
              </a:rPr>
              <a:t>vkSj</a:t>
            </a:r>
            <a:r>
              <a:rPr lang="en-US" sz="3200" dirty="0" smtClean="0">
                <a:latin typeface="Kruti Dev 016" pitchFamily="2" charset="0"/>
              </a:rPr>
              <a:t> </a:t>
            </a:r>
            <a:r>
              <a:rPr lang="en-US" sz="3200" dirty="0" err="1" smtClean="0">
                <a:latin typeface="Kruti Dev 016" pitchFamily="2" charset="0"/>
              </a:rPr>
              <a:t>fpUg</a:t>
            </a:r>
            <a:r>
              <a:rPr lang="en-US" sz="3200" dirty="0" smtClean="0">
                <a:latin typeface="Kruti Dev 016" pitchFamily="2" charset="0"/>
              </a:rPr>
              <a:t> </a:t>
            </a:r>
            <a:r>
              <a:rPr lang="en-US" sz="3200" dirty="0" err="1" smtClean="0">
                <a:latin typeface="Kruti Dev 016" pitchFamily="2" charset="0"/>
              </a:rPr>
              <a:t>ekStwn</a:t>
            </a:r>
            <a:r>
              <a:rPr lang="en-US" sz="3200" dirty="0" smtClean="0">
                <a:latin typeface="Kruti Dev 016" pitchFamily="2" charset="0"/>
              </a:rPr>
              <a:t> </a:t>
            </a:r>
            <a:r>
              <a:rPr lang="en-US" sz="3200" dirty="0" err="1" smtClean="0">
                <a:latin typeface="Kruti Dev 016" pitchFamily="2" charset="0"/>
              </a:rPr>
              <a:t>gksrs</a:t>
            </a:r>
            <a:r>
              <a:rPr lang="en-US" sz="3200" dirty="0" smtClean="0">
                <a:latin typeface="Kruti Dev 016" pitchFamily="2" charset="0"/>
              </a:rPr>
              <a:t> </a:t>
            </a:r>
            <a:r>
              <a:rPr lang="en-US" sz="3200" dirty="0" err="1" smtClean="0">
                <a:latin typeface="Kruti Dev 016" pitchFamily="2" charset="0"/>
              </a:rPr>
              <a:t>gS</a:t>
            </a:r>
            <a:r>
              <a:rPr lang="en-US" sz="3200" dirty="0" smtClean="0">
                <a:latin typeface="Kruti Dev 016" pitchFamily="2" charset="0"/>
              </a:rPr>
              <a:t>%</a:t>
            </a:r>
            <a:endParaRPr lang="en-US" sz="3200" dirty="0">
              <a:latin typeface="Kruti Dev 016" pitchFamily="2" charset="0"/>
            </a:endParaRPr>
          </a:p>
          <a:p>
            <a:pPr marL="233363" indent="-233363">
              <a:spcBef>
                <a:spcPts val="0"/>
              </a:spcBef>
              <a:buSzPct val="100000"/>
            </a:pPr>
            <a:r>
              <a:rPr lang="en-US" sz="3200" dirty="0" err="1" smtClean="0">
                <a:latin typeface="Kruti Dev 016" pitchFamily="2" charset="0"/>
              </a:rPr>
              <a:t>cq</a:t>
            </a:r>
            <a:r>
              <a:rPr lang="en-US" sz="3200" dirty="0" smtClean="0">
                <a:latin typeface="Kruti Dev 016" pitchFamily="2" charset="0"/>
              </a:rPr>
              <a:t>[</a:t>
            </a:r>
            <a:r>
              <a:rPr lang="en-US" sz="3200" dirty="0" err="1" smtClean="0">
                <a:latin typeface="Kruti Dev 016" pitchFamily="2" charset="0"/>
              </a:rPr>
              <a:t>kkj</a:t>
            </a:r>
            <a:r>
              <a:rPr lang="en-US" sz="3200" dirty="0" smtClean="0">
                <a:latin typeface="Kruti Dev 016" pitchFamily="2" charset="0"/>
              </a:rPr>
              <a:t> </a:t>
            </a:r>
            <a:r>
              <a:rPr lang="en-US" sz="2800" dirty="0" smtClean="0"/>
              <a:t>&gt;</a:t>
            </a:r>
            <a:r>
              <a:rPr lang="en-US" sz="3200" dirty="0" smtClean="0">
                <a:latin typeface="Kruti Dev 016" pitchFamily="2" charset="0"/>
              </a:rPr>
              <a:t>100-5 QS ¼</a:t>
            </a:r>
            <a:r>
              <a:rPr lang="en-US" sz="2800" dirty="0" smtClean="0"/>
              <a:t>&gt;</a:t>
            </a:r>
            <a:r>
              <a:rPr lang="en-US" sz="3200" dirty="0" smtClean="0">
                <a:latin typeface="Kruti Dev 016" pitchFamily="2" charset="0"/>
              </a:rPr>
              <a:t>38</a:t>
            </a:r>
            <a:r>
              <a:rPr lang="en-US" sz="3200" baseline="30000" dirty="0" smtClean="0">
                <a:latin typeface="Kruti Dev 016" pitchFamily="2" charset="0"/>
              </a:rPr>
              <a:t>0</a:t>
            </a:r>
            <a:r>
              <a:rPr lang="en-US" sz="3200" dirty="0" smtClean="0">
                <a:latin typeface="Kruti Dev 016" pitchFamily="2" charset="0"/>
              </a:rPr>
              <a:t> ls½</a:t>
            </a:r>
            <a:endParaRPr lang="en-US" sz="3200" dirty="0">
              <a:latin typeface="Kruti Dev 016" pitchFamily="2" charset="0"/>
            </a:endParaRPr>
          </a:p>
          <a:p>
            <a:pPr marL="233363" indent="-233363">
              <a:spcBef>
                <a:spcPts val="0"/>
              </a:spcBef>
              <a:buSzPct val="100000"/>
            </a:pPr>
            <a:r>
              <a:rPr lang="en-US" sz="3200" dirty="0" err="1" smtClean="0">
                <a:latin typeface="Kruti Dev 016" pitchFamily="2" charset="0"/>
              </a:rPr>
              <a:t>vlekU</a:t>
            </a:r>
            <a:r>
              <a:rPr lang="en-US" sz="3200" dirty="0" smtClean="0">
                <a:latin typeface="Kruti Dev 016" pitchFamily="2" charset="0"/>
              </a:rPr>
              <a:t>;] </a:t>
            </a:r>
            <a:r>
              <a:rPr lang="en-US" sz="3200" dirty="0" err="1" smtClean="0">
                <a:latin typeface="Kruti Dev 016" pitchFamily="2" charset="0"/>
              </a:rPr>
              <a:t>cn+cwnkj</a:t>
            </a:r>
            <a:r>
              <a:rPr lang="en-US" sz="3200" dirty="0" smtClean="0">
                <a:latin typeface="Kruti Dev 016" pitchFamily="2" charset="0"/>
              </a:rPr>
              <a:t> L=</a:t>
            </a:r>
            <a:r>
              <a:rPr lang="en-US" sz="3200" dirty="0" err="1" smtClean="0">
                <a:latin typeface="Kruti Dev 016" pitchFamily="2" charset="0"/>
              </a:rPr>
              <a:t>ko</a:t>
            </a:r>
            <a:r>
              <a:rPr lang="en-US" sz="3200" dirty="0" smtClean="0">
                <a:latin typeface="Kruti Dev 016" pitchFamily="2" charset="0"/>
              </a:rPr>
              <a:t> </a:t>
            </a:r>
            <a:endParaRPr lang="en-US" sz="3200" dirty="0">
              <a:latin typeface="Kruti Dev 016" pitchFamily="2" charset="0"/>
            </a:endParaRPr>
          </a:p>
          <a:p>
            <a:pPr marL="233363" indent="-233363">
              <a:spcBef>
                <a:spcPts val="0"/>
              </a:spcBef>
              <a:buSzPct val="100000"/>
            </a:pPr>
            <a:r>
              <a:rPr lang="en-US" sz="3200" dirty="0" err="1" smtClean="0">
                <a:latin typeface="Kruti Dev 016" pitchFamily="2" charset="0"/>
              </a:rPr>
              <a:t>isV</a:t>
            </a:r>
            <a:r>
              <a:rPr lang="en-US" sz="3200" dirty="0" smtClean="0">
                <a:latin typeface="Kruti Dev 016" pitchFamily="2" charset="0"/>
              </a:rPr>
              <a:t> </a:t>
            </a:r>
            <a:r>
              <a:rPr lang="en-US" sz="3200" dirty="0" err="1" smtClean="0">
                <a:latin typeface="Kruti Dev 016" pitchFamily="2" charset="0"/>
              </a:rPr>
              <a:t>ds</a:t>
            </a:r>
            <a:r>
              <a:rPr lang="en-US" sz="3200" dirty="0" smtClean="0">
                <a:latin typeface="Kruti Dev 016" pitchFamily="2" charset="0"/>
              </a:rPr>
              <a:t> </a:t>
            </a:r>
            <a:r>
              <a:rPr lang="en-US" sz="3200" dirty="0" err="1" smtClean="0">
                <a:latin typeface="Kruti Dev 016" pitchFamily="2" charset="0"/>
              </a:rPr>
              <a:t>fupys</a:t>
            </a:r>
            <a:r>
              <a:rPr lang="en-US" sz="3200" dirty="0" smtClean="0">
                <a:latin typeface="Kruti Dev 016" pitchFamily="2" charset="0"/>
              </a:rPr>
              <a:t> </a:t>
            </a:r>
            <a:r>
              <a:rPr lang="en-US" sz="3200" dirty="0" err="1" smtClean="0">
                <a:latin typeface="Kruti Dev 016" pitchFamily="2" charset="0"/>
              </a:rPr>
              <a:t>fgLls</a:t>
            </a:r>
            <a:r>
              <a:rPr lang="en-US" sz="3200" dirty="0" smtClean="0">
                <a:latin typeface="Kruti Dev 016" pitchFamily="2" charset="0"/>
              </a:rPr>
              <a:t> </a:t>
            </a:r>
            <a:r>
              <a:rPr lang="en-US" sz="3200" dirty="0" err="1" smtClean="0">
                <a:latin typeface="Kruti Dev 016" pitchFamily="2" charset="0"/>
              </a:rPr>
              <a:t>esa</a:t>
            </a:r>
            <a:r>
              <a:rPr lang="en-US" sz="3200" dirty="0" smtClean="0">
                <a:latin typeface="Kruti Dev 016" pitchFamily="2" charset="0"/>
              </a:rPr>
              <a:t> </a:t>
            </a:r>
            <a:r>
              <a:rPr lang="en-US" sz="3200" dirty="0" err="1" smtClean="0">
                <a:latin typeface="Kruti Dev 016" pitchFamily="2" charset="0"/>
              </a:rPr>
              <a:t>n+nZ</a:t>
            </a:r>
            <a:endParaRPr lang="en-US" sz="3200" dirty="0">
              <a:latin typeface="Kruti Dev 016" pitchFamily="2" charset="0"/>
            </a:endParaRPr>
          </a:p>
          <a:p>
            <a:pPr marL="233363" indent="-233363">
              <a:spcBef>
                <a:spcPts val="0"/>
              </a:spcBef>
              <a:buSzPct val="100000"/>
            </a:pPr>
            <a:r>
              <a:rPr lang="en-US" sz="3200" dirty="0" err="1" smtClean="0">
                <a:latin typeface="Kruti Dev 016" pitchFamily="2" charset="0"/>
              </a:rPr>
              <a:t>vk</a:t>
            </a:r>
            <a:r>
              <a:rPr lang="en-US" sz="3200" dirty="0" smtClean="0">
                <a:latin typeface="Kruti Dev 016" pitchFamily="2" charset="0"/>
              </a:rPr>
              <a:t>/</a:t>
            </a:r>
            <a:r>
              <a:rPr lang="en-US" sz="3200" dirty="0" err="1" smtClean="0">
                <a:latin typeface="Kruti Dev 016" pitchFamily="2" charset="0"/>
              </a:rPr>
              <a:t>kk</a:t>
            </a:r>
            <a:r>
              <a:rPr lang="en-US" sz="3200" dirty="0" smtClean="0">
                <a:latin typeface="Kruti Dev 016" pitchFamily="2" charset="0"/>
              </a:rPr>
              <a:t> </a:t>
            </a:r>
            <a:r>
              <a:rPr lang="en-US" sz="3200" dirty="0" err="1" smtClean="0">
                <a:latin typeface="Kruti Dev 016" pitchFamily="2" charset="0"/>
              </a:rPr>
              <a:t>iYVk</a:t>
            </a:r>
            <a:r>
              <a:rPr lang="en-US" sz="3200" dirty="0" smtClean="0">
                <a:latin typeface="Kruti Dev 016" pitchFamily="2" charset="0"/>
              </a:rPr>
              <a:t> </a:t>
            </a:r>
            <a:r>
              <a:rPr lang="en-US" sz="3200" dirty="0" err="1" smtClean="0">
                <a:latin typeface="Kruti Dev 016" pitchFamily="2" charset="0"/>
              </a:rPr>
              <a:t>gqvk</a:t>
            </a:r>
            <a:r>
              <a:rPr lang="en-US" sz="3200" dirty="0" smtClean="0">
                <a:latin typeface="Kruti Dev 016" pitchFamily="2" charset="0"/>
              </a:rPr>
              <a:t> </a:t>
            </a:r>
            <a:r>
              <a:rPr lang="en-US" sz="3200" dirty="0" err="1" smtClean="0">
                <a:latin typeface="Kruti Dev 016" pitchFamily="2" charset="0"/>
              </a:rPr>
              <a:t>xHkkZ’k</a:t>
            </a:r>
            <a:r>
              <a:rPr lang="en-US" sz="3200" dirty="0" smtClean="0">
                <a:latin typeface="Kruti Dev 016" pitchFamily="2" charset="0"/>
              </a:rPr>
              <a:t>; ¼lcbuokWY;wVsM ;wVsjl½ </a:t>
            </a:r>
            <a:r>
              <a:rPr lang="en-US" sz="3200" dirty="0" err="1" smtClean="0">
                <a:latin typeface="Kruti Dev 016" pitchFamily="2" charset="0"/>
              </a:rPr>
              <a:t>tks</a:t>
            </a:r>
            <a:r>
              <a:rPr lang="en-US" sz="3200" dirty="0" smtClean="0">
                <a:latin typeface="Kruti Dev 016" pitchFamily="2" charset="0"/>
              </a:rPr>
              <a:t> </a:t>
            </a:r>
            <a:r>
              <a:rPr lang="en-US" sz="3200" dirty="0" err="1" smtClean="0">
                <a:latin typeface="Kruti Dev 016" pitchFamily="2" charset="0"/>
              </a:rPr>
              <a:t>nckus</a:t>
            </a:r>
            <a:r>
              <a:rPr lang="en-US" sz="3200" dirty="0" smtClean="0">
                <a:latin typeface="Kruti Dev 016" pitchFamily="2" charset="0"/>
              </a:rPr>
              <a:t> </a:t>
            </a:r>
            <a:r>
              <a:rPr lang="en-US" sz="3200" dirty="0" err="1" smtClean="0">
                <a:latin typeface="Kruti Dev 016" pitchFamily="2" charset="0"/>
              </a:rPr>
              <a:t>ij</a:t>
            </a:r>
            <a:r>
              <a:rPr lang="en-US" sz="3200" dirty="0" smtClean="0">
                <a:latin typeface="Kruti Dev 016" pitchFamily="2" charset="0"/>
              </a:rPr>
              <a:t> </a:t>
            </a:r>
            <a:r>
              <a:rPr lang="en-US" sz="3200" dirty="0" err="1" smtClean="0">
                <a:latin typeface="Kruti Dev 016" pitchFamily="2" charset="0"/>
              </a:rPr>
              <a:t>n+nZ</a:t>
            </a:r>
            <a:r>
              <a:rPr lang="en-US" sz="3200" dirty="0" smtClean="0">
                <a:latin typeface="Kruti Dev 016" pitchFamily="2" charset="0"/>
              </a:rPr>
              <a:t> </a:t>
            </a:r>
            <a:r>
              <a:rPr lang="en-US" sz="3200" dirty="0" err="1" smtClean="0">
                <a:latin typeface="Kruti Dev 016" pitchFamily="2" charset="0"/>
              </a:rPr>
              <a:t>djrk</a:t>
            </a:r>
            <a:r>
              <a:rPr lang="en-US" sz="3200" dirty="0" smtClean="0">
                <a:latin typeface="Kruti Dev 016" pitchFamily="2" charset="0"/>
              </a:rPr>
              <a:t> </a:t>
            </a:r>
            <a:r>
              <a:rPr lang="en-US" sz="3200" dirty="0" err="1" smtClean="0">
                <a:latin typeface="Kruti Dev 016" pitchFamily="2" charset="0"/>
              </a:rPr>
              <a:t>gS</a:t>
            </a:r>
            <a:r>
              <a:rPr lang="en-US" sz="3200" dirty="0" smtClean="0">
                <a:latin typeface="Kruti Dev 016" pitchFamily="2" charset="0"/>
              </a:rPr>
              <a:t> </a:t>
            </a:r>
            <a:endParaRPr lang="en-US" sz="3600" dirty="0">
              <a:latin typeface="Kruti Dev 016" pitchFamily="2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276225" y="228601"/>
            <a:ext cx="8591550" cy="8382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 algn="ctr" defTabSz="914400" rtl="0" eaLnBrk="1" latinLnBrk="0" hangingPunct="1">
              <a:spcBef>
                <a:spcPts val="400"/>
              </a:spcBef>
              <a:buNone/>
              <a:defRPr sz="3600" b="1" kern="1200" cap="none" spc="0" baseline="0">
                <a:solidFill>
                  <a:schemeClr val="bg1"/>
                </a:solidFill>
                <a:latin typeface="+mj-lt"/>
                <a:ea typeface="+mj-ea"/>
                <a:cs typeface="Tunga" pitchFamily="2"/>
              </a:defRPr>
            </a:lvl1pPr>
          </a:lstStyle>
          <a:p>
            <a:r>
              <a:rPr lang="en-US" sz="4400" dirty="0" err="1" smtClean="0">
                <a:solidFill>
                  <a:srgbClr val="A9432B"/>
                </a:solidFill>
                <a:latin typeface="Kruti Dev 016" pitchFamily="2" charset="0"/>
              </a:rPr>
              <a:t>MkbXuksfll</a:t>
            </a:r>
            <a:endParaRPr lang="en-US" sz="4400" dirty="0">
              <a:solidFill>
                <a:srgbClr val="A9432B"/>
              </a:solidFill>
              <a:latin typeface="Kruti Dev 016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7969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B6F15528-21DE-4FAA-801E-634DDDAF4B2B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 err="1">
                <a:latin typeface="Kruti Dev 016" pitchFamily="2" charset="0"/>
              </a:rPr>
              <a:t>tksf</a:t>
            </a:r>
            <a:r>
              <a:rPr lang="en-US" sz="4400" dirty="0">
                <a:latin typeface="Kruti Dev 016" pitchFamily="2" charset="0"/>
              </a:rPr>
              <a:t>[k++e </a:t>
            </a:r>
            <a:r>
              <a:rPr lang="en-US" sz="4400" dirty="0" err="1">
                <a:latin typeface="Kruti Dev 016" pitchFamily="2" charset="0"/>
              </a:rPr>
              <a:t>dkjd</a:t>
            </a:r>
            <a:endParaRPr lang="en-US" sz="4400" dirty="0"/>
          </a:p>
        </p:txBody>
      </p:sp>
      <p:sp>
        <p:nvSpPr>
          <p:cNvPr id="5" name="Content Placeholder 2"/>
          <p:cNvSpPr>
            <a:spLocks noGrp="1"/>
          </p:cNvSpPr>
          <p:nvPr>
            <p:ph sz="quarter" idx="13"/>
          </p:nvPr>
        </p:nvSpPr>
        <p:spPr>
          <a:xfrm>
            <a:off x="276225" y="1298448"/>
            <a:ext cx="3686175" cy="4937760"/>
          </a:xfrm>
          <a:prstGeom prst="rect">
            <a:avLst/>
          </a:prstGeom>
        </p:spPr>
        <p:txBody>
          <a:bodyPr/>
          <a:lstStyle/>
          <a:p>
            <a:pPr>
              <a:buNone/>
            </a:pPr>
            <a:r>
              <a:rPr lang="en-IN" sz="2800" b="1" dirty="0" err="1" smtClean="0">
                <a:solidFill>
                  <a:srgbClr val="000000"/>
                </a:solidFill>
                <a:latin typeface="Kruti Dev 016" pitchFamily="2" charset="0"/>
              </a:rPr>
              <a:t>Ekk</a:t>
            </a:r>
            <a:r>
              <a:rPr lang="en-IN" sz="2800" b="1" dirty="0" smtClean="0">
                <a:solidFill>
                  <a:srgbClr val="000000"/>
                </a:solidFill>
                <a:latin typeface="Kruti Dev 016" pitchFamily="2" charset="0"/>
              </a:rPr>
              <a:t>¡ </a:t>
            </a:r>
            <a:r>
              <a:rPr lang="en-IN" sz="2800" b="1" dirty="0" err="1" smtClean="0">
                <a:solidFill>
                  <a:srgbClr val="000000"/>
                </a:solidFill>
                <a:latin typeface="Kruti Dev 016" pitchFamily="2" charset="0"/>
              </a:rPr>
              <a:t>lacaf</a:t>
            </a:r>
            <a:r>
              <a:rPr lang="en-IN" sz="2800" b="1" dirty="0" smtClean="0">
                <a:solidFill>
                  <a:srgbClr val="000000"/>
                </a:solidFill>
                <a:latin typeface="Kruti Dev 016" pitchFamily="2" charset="0"/>
              </a:rPr>
              <a:t>/</a:t>
            </a:r>
            <a:r>
              <a:rPr lang="en-IN" sz="2800" b="1" dirty="0" err="1" smtClean="0">
                <a:solidFill>
                  <a:srgbClr val="000000"/>
                </a:solidFill>
                <a:latin typeface="Kruti Dev 016" pitchFamily="2" charset="0"/>
              </a:rPr>
              <a:t>kr</a:t>
            </a:r>
            <a:endParaRPr lang="en-IN" sz="2800" b="1" dirty="0" smtClean="0">
              <a:solidFill>
                <a:srgbClr val="000000"/>
              </a:solidFill>
              <a:latin typeface="Kruti Dev 016" pitchFamily="2" charset="0"/>
            </a:endParaRPr>
          </a:p>
          <a:p>
            <a:pPr marL="236538" indent="-236538" eaLnBrk="1" hangingPunct="1">
              <a:buSzPct val="100000"/>
            </a:pPr>
            <a:r>
              <a:rPr lang="en-IN" sz="2400" dirty="0" err="1" smtClean="0">
                <a:latin typeface="Kruti Dev 016" pitchFamily="2" charset="0"/>
              </a:rPr>
              <a:t>igys</a:t>
            </a:r>
            <a:r>
              <a:rPr lang="en-IN" sz="2400" dirty="0" smtClean="0">
                <a:latin typeface="Kruti Dev 016" pitchFamily="2" charset="0"/>
              </a:rPr>
              <a:t> </a:t>
            </a:r>
            <a:r>
              <a:rPr lang="en-IN" sz="2400" dirty="0" err="1" smtClean="0">
                <a:latin typeface="Kruti Dev 016" pitchFamily="2" charset="0"/>
              </a:rPr>
              <a:t>ls</a:t>
            </a:r>
            <a:r>
              <a:rPr lang="en-IN" sz="2400" dirty="0" smtClean="0">
                <a:latin typeface="Kruti Dev 016" pitchFamily="2" charset="0"/>
              </a:rPr>
              <a:t> </a:t>
            </a:r>
            <a:r>
              <a:rPr lang="en-IN" sz="2400" dirty="0" err="1" smtClean="0">
                <a:latin typeface="Kruti Dev 016" pitchFamily="2" charset="0"/>
              </a:rPr>
              <a:t>ekStwn</a:t>
            </a:r>
            <a:r>
              <a:rPr lang="en-IN" sz="2400" dirty="0" smtClean="0">
                <a:latin typeface="Kruti Dev 016" pitchFamily="2" charset="0"/>
              </a:rPr>
              <a:t> ,</a:t>
            </a:r>
            <a:r>
              <a:rPr lang="en-IN" sz="2400" dirty="0" err="1" smtClean="0">
                <a:latin typeface="Kruti Dev 016" pitchFamily="2" charset="0"/>
              </a:rPr>
              <a:t>lVhvkbZ@vkjVhvkbZ</a:t>
            </a:r>
            <a:endParaRPr lang="en-IN" sz="2400" dirty="0" smtClean="0">
              <a:latin typeface="Kruti Dev 016" pitchFamily="2" charset="0"/>
            </a:endParaRPr>
          </a:p>
          <a:p>
            <a:pPr marL="236538" indent="-236538" eaLnBrk="1" hangingPunct="1">
              <a:buSzPct val="100000"/>
            </a:pPr>
            <a:r>
              <a:rPr lang="en-IN" sz="2400" dirty="0" err="1" smtClean="0">
                <a:solidFill>
                  <a:srgbClr val="000000"/>
                </a:solidFill>
                <a:latin typeface="Kruti Dev 016" pitchFamily="2" charset="0"/>
              </a:rPr>
              <a:t>fVVsul</a:t>
            </a:r>
            <a:r>
              <a:rPr lang="en-IN" sz="2400" dirty="0" smtClean="0">
                <a:solidFill>
                  <a:srgbClr val="000000"/>
                </a:solidFill>
                <a:latin typeface="Kruti Dev 016" pitchFamily="2" charset="0"/>
              </a:rPr>
              <a:t> </a:t>
            </a:r>
            <a:r>
              <a:rPr lang="en-IN" sz="2400" dirty="0" err="1" smtClean="0">
                <a:solidFill>
                  <a:srgbClr val="000000"/>
                </a:solidFill>
                <a:latin typeface="Kruti Dev 016" pitchFamily="2" charset="0"/>
              </a:rPr>
              <a:t>dk</a:t>
            </a:r>
            <a:r>
              <a:rPr lang="en-IN" sz="2400" dirty="0" smtClean="0">
                <a:solidFill>
                  <a:srgbClr val="000000"/>
                </a:solidFill>
                <a:latin typeface="Kruti Dev 016" pitchFamily="2" charset="0"/>
              </a:rPr>
              <a:t> </a:t>
            </a:r>
            <a:r>
              <a:rPr lang="en-IN" sz="2400" dirty="0" err="1" smtClean="0">
                <a:solidFill>
                  <a:srgbClr val="000000"/>
                </a:solidFill>
                <a:latin typeface="Kruti Dev 016" pitchFamily="2" charset="0"/>
              </a:rPr>
              <a:t>Vhdk</a:t>
            </a:r>
            <a:r>
              <a:rPr lang="en-IN" sz="2400" dirty="0" smtClean="0">
                <a:solidFill>
                  <a:srgbClr val="000000"/>
                </a:solidFill>
                <a:latin typeface="Kruti Dev 016" pitchFamily="2" charset="0"/>
              </a:rPr>
              <a:t> </a:t>
            </a:r>
            <a:r>
              <a:rPr lang="en-IN" sz="2400" dirty="0" err="1" smtClean="0">
                <a:latin typeface="Kruti Dev 016" pitchFamily="2" charset="0"/>
              </a:rPr>
              <a:t>ugha</a:t>
            </a:r>
            <a:r>
              <a:rPr lang="en-IN" sz="2400" dirty="0" smtClean="0">
                <a:latin typeface="Kruti Dev 016" pitchFamily="2" charset="0"/>
              </a:rPr>
              <a:t> </a:t>
            </a:r>
            <a:r>
              <a:rPr lang="en-IN" sz="2400" dirty="0" err="1" smtClean="0">
                <a:solidFill>
                  <a:srgbClr val="000000"/>
                </a:solidFill>
                <a:latin typeface="Kruti Dev 016" pitchFamily="2" charset="0"/>
              </a:rPr>
              <a:t>fy;k</a:t>
            </a:r>
            <a:endParaRPr lang="en-IN" sz="2400" dirty="0" smtClean="0">
              <a:solidFill>
                <a:srgbClr val="000000"/>
              </a:solidFill>
              <a:latin typeface="Kruti Dev 016" pitchFamily="2" charset="0"/>
            </a:endParaRPr>
          </a:p>
          <a:p>
            <a:pPr marL="236538" indent="-236538" eaLnBrk="1" hangingPunct="1">
              <a:buSzPct val="100000"/>
            </a:pPr>
            <a:r>
              <a:rPr lang="en-IN" sz="2400" dirty="0" err="1" smtClean="0">
                <a:latin typeface="Kruti Dev 016" pitchFamily="2" charset="0"/>
              </a:rPr>
              <a:t>igys</a:t>
            </a:r>
            <a:r>
              <a:rPr lang="en-IN" sz="2400" dirty="0" smtClean="0">
                <a:latin typeface="Kruti Dev 016" pitchFamily="2" charset="0"/>
              </a:rPr>
              <a:t> ls </a:t>
            </a:r>
            <a:r>
              <a:rPr lang="en-IN" sz="2400" dirty="0" err="1" smtClean="0">
                <a:latin typeface="Kruti Dev 016" pitchFamily="2" charset="0"/>
              </a:rPr>
              <a:t>ekStwn</a:t>
            </a:r>
            <a:r>
              <a:rPr lang="en-IN" sz="2400" dirty="0" smtClean="0">
                <a:latin typeface="Kruti Dev 016" pitchFamily="2" charset="0"/>
              </a:rPr>
              <a:t> </a:t>
            </a:r>
            <a:r>
              <a:rPr lang="en-IN" sz="2400" dirty="0" err="1" smtClean="0">
                <a:latin typeface="Kruti Dev 016" pitchFamily="2" charset="0"/>
              </a:rPr>
              <a:t>Mk;fcVht</a:t>
            </a:r>
            <a:r>
              <a:rPr lang="en-IN" sz="2400" dirty="0" smtClean="0">
                <a:latin typeface="Kruti Dev 016" pitchFamily="2" charset="0"/>
              </a:rPr>
              <a:t>+</a:t>
            </a:r>
          </a:p>
          <a:p>
            <a:pPr marL="236538" indent="-236538" eaLnBrk="1" hangingPunct="1">
              <a:buSzPct val="100000"/>
            </a:pPr>
            <a:r>
              <a:rPr lang="en-IN" sz="2400" dirty="0" smtClean="0">
                <a:solidFill>
                  <a:srgbClr val="000000"/>
                </a:solidFill>
                <a:latin typeface="Kruti Dev 016" pitchFamily="2" charset="0"/>
              </a:rPr>
              <a:t>[</a:t>
            </a:r>
            <a:r>
              <a:rPr lang="en-IN" sz="2400" dirty="0" err="1" smtClean="0">
                <a:solidFill>
                  <a:srgbClr val="000000"/>
                </a:solidFill>
                <a:latin typeface="Kruti Dev 016" pitchFamily="2" charset="0"/>
              </a:rPr>
              <a:t>kjkc</a:t>
            </a:r>
            <a:r>
              <a:rPr lang="en-IN" sz="2400" dirty="0" smtClean="0">
                <a:solidFill>
                  <a:srgbClr val="000000"/>
                </a:solidFill>
                <a:latin typeface="Kruti Dev 016" pitchFamily="2" charset="0"/>
              </a:rPr>
              <a:t> </a:t>
            </a:r>
            <a:r>
              <a:rPr lang="en-IN" sz="2400" dirty="0" err="1" smtClean="0">
                <a:solidFill>
                  <a:srgbClr val="000000"/>
                </a:solidFill>
                <a:latin typeface="Kruti Dev 016" pitchFamily="2" charset="0"/>
              </a:rPr>
              <a:t>LoPNrk</a:t>
            </a:r>
            <a:endParaRPr lang="en-IN" sz="2400" dirty="0" smtClean="0">
              <a:solidFill>
                <a:srgbClr val="000000"/>
              </a:solidFill>
              <a:latin typeface="Kruti Dev 016" pitchFamily="2" charset="0"/>
            </a:endParaRPr>
          </a:p>
          <a:p>
            <a:pPr marL="236538" indent="-236538" eaLnBrk="1" hangingPunct="1">
              <a:buSzPct val="100000"/>
            </a:pPr>
            <a:r>
              <a:rPr lang="en-IN" sz="2400" dirty="0" err="1" smtClean="0">
                <a:latin typeface="Kruti Dev 016" pitchFamily="2" charset="0"/>
              </a:rPr>
              <a:t>igys</a:t>
            </a:r>
            <a:r>
              <a:rPr lang="en-IN" sz="2400" dirty="0" smtClean="0">
                <a:latin typeface="Kruti Dev 016" pitchFamily="2" charset="0"/>
              </a:rPr>
              <a:t> ls </a:t>
            </a:r>
            <a:r>
              <a:rPr lang="en-IN" sz="2400" dirty="0" err="1" smtClean="0">
                <a:latin typeface="Kruti Dev 016" pitchFamily="2" charset="0"/>
              </a:rPr>
              <a:t>ekStwn</a:t>
            </a:r>
            <a:r>
              <a:rPr lang="en-IN" sz="2400" dirty="0" smtClean="0">
                <a:latin typeface="Kruti Dev 016" pitchFamily="2" charset="0"/>
              </a:rPr>
              <a:t> </a:t>
            </a:r>
            <a:r>
              <a:rPr lang="en-IN" sz="2400" dirty="0" smtClean="0">
                <a:latin typeface="Kruti Dev 016" pitchFamily="2" charset="0"/>
              </a:rPr>
              <a:t>,</a:t>
            </a:r>
            <a:r>
              <a:rPr lang="en-IN" sz="2400" dirty="0" err="1" smtClean="0">
                <a:latin typeface="Kruti Dev 016" pitchFamily="2" charset="0"/>
              </a:rPr>
              <a:t>uhfe;k</a:t>
            </a:r>
            <a:r>
              <a:rPr lang="en-IN" sz="2400" dirty="0" smtClean="0">
                <a:latin typeface="Kruti Dev 016" pitchFamily="2" charset="0"/>
              </a:rPr>
              <a:t> </a:t>
            </a:r>
            <a:r>
              <a:rPr lang="en-IN" sz="2400" dirty="0" err="1" smtClean="0">
                <a:latin typeface="Kruti Dev 016" pitchFamily="2" charset="0"/>
              </a:rPr>
              <a:t>vkSj</a:t>
            </a:r>
            <a:r>
              <a:rPr lang="en-IN" sz="2400" dirty="0" smtClean="0">
                <a:latin typeface="Kruti Dev 016" pitchFamily="2" charset="0"/>
              </a:rPr>
              <a:t> </a:t>
            </a:r>
            <a:r>
              <a:rPr lang="en-IN" sz="2400" dirty="0" err="1" smtClean="0">
                <a:latin typeface="Kruti Dev 016" pitchFamily="2" charset="0"/>
              </a:rPr>
              <a:t>ekyU;wVªh'ku</a:t>
            </a:r>
            <a:endParaRPr lang="en-IN" sz="2400" dirty="0">
              <a:solidFill>
                <a:srgbClr val="000000"/>
              </a:solidFill>
              <a:latin typeface="Kruti Dev 016" pitchFamily="2" charset="0"/>
            </a:endParaRPr>
          </a:p>
          <a:p>
            <a:pPr marL="0" indent="0">
              <a:buNone/>
            </a:pPr>
            <a:endParaRPr lang="en-US" sz="2000" dirty="0">
              <a:solidFill>
                <a:srgbClr val="000000"/>
              </a:solidFill>
            </a:endParaRPr>
          </a:p>
        </p:txBody>
      </p:sp>
      <p:sp>
        <p:nvSpPr>
          <p:cNvPr id="6" name="Content Placeholder 8"/>
          <p:cNvSpPr txBox="1">
            <a:spLocks/>
          </p:cNvSpPr>
          <p:nvPr/>
        </p:nvSpPr>
        <p:spPr>
          <a:xfrm>
            <a:off x="4724400" y="1292263"/>
            <a:ext cx="4389224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171450" indent="-173736" algn="l" defTabSz="914400" rtl="0" eaLnBrk="1" latinLnBrk="0" hangingPunct="1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Char char="•"/>
              <a:defRPr sz="2200" b="0" i="0" kern="1200" cap="none" spc="30" baseline="0">
                <a:solidFill>
                  <a:schemeClr val="tx2"/>
                </a:solidFill>
                <a:latin typeface="+mn-lt"/>
                <a:ea typeface="+mn-ea"/>
                <a:cs typeface="Tahoma" pitchFamily="34" charset="0"/>
              </a:defRPr>
            </a:lvl1pPr>
            <a:lvl2pPr marL="344488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Tahoma" pitchFamily="34" charset="0"/>
              </a:defRPr>
            </a:lvl2pPr>
            <a:lvl3pPr marL="515938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Tahoma" pitchFamily="34" charset="0"/>
              </a:defRPr>
            </a:lvl3pPr>
            <a:lvl4pPr marL="688975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Tahoma" pitchFamily="34" charset="0"/>
              </a:defRPr>
            </a:lvl4pPr>
            <a:lvl5pPr marL="860425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Tahoma" pitchFamily="34" charset="0"/>
              </a:defRPr>
            </a:lvl5pPr>
            <a:lvl6pPr marL="1051560" indent="-173736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234440" indent="-173736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1417320" indent="-173736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1600200" indent="-173736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spcBef>
                <a:spcPct val="20000"/>
              </a:spcBef>
              <a:buClr>
                <a:srgbClr val="FF9900"/>
              </a:buClr>
              <a:buFont typeface="Wingdings" pitchFamily="2" charset="2"/>
              <a:buNone/>
            </a:pPr>
            <a:r>
              <a:rPr lang="en-IN" sz="2800" b="1" dirty="0" err="1" smtClean="0">
                <a:solidFill>
                  <a:schemeClr val="tx1"/>
                </a:solidFill>
                <a:latin typeface="Kruti Dev 016" pitchFamily="2" charset="0"/>
              </a:rPr>
              <a:t>izlo</a:t>
            </a:r>
            <a:r>
              <a:rPr lang="en-IN" sz="2800" b="1" dirty="0" smtClean="0">
                <a:solidFill>
                  <a:schemeClr val="tx1"/>
                </a:solidFill>
                <a:latin typeface="Kruti Dev 016" pitchFamily="2" charset="0"/>
              </a:rPr>
              <a:t> </a:t>
            </a:r>
            <a:r>
              <a:rPr lang="en-IN" sz="2800" b="1" dirty="0" err="1" smtClean="0">
                <a:solidFill>
                  <a:schemeClr val="tx1"/>
                </a:solidFill>
                <a:latin typeface="Kruti Dev 016" pitchFamily="2" charset="0"/>
              </a:rPr>
              <a:t>lacaf</a:t>
            </a:r>
            <a:r>
              <a:rPr lang="en-IN" sz="2800" b="1" dirty="0" smtClean="0">
                <a:solidFill>
                  <a:schemeClr val="tx1"/>
                </a:solidFill>
                <a:latin typeface="Kruti Dev 016" pitchFamily="2" charset="0"/>
              </a:rPr>
              <a:t>/</a:t>
            </a:r>
            <a:r>
              <a:rPr lang="en-IN" sz="2800" b="1" dirty="0" err="1" smtClean="0">
                <a:solidFill>
                  <a:schemeClr val="tx1"/>
                </a:solidFill>
                <a:latin typeface="Kruti Dev 016" pitchFamily="2" charset="0"/>
              </a:rPr>
              <a:t>kr</a:t>
            </a:r>
            <a:endParaRPr lang="en-IN" sz="2800" dirty="0" smtClean="0">
              <a:solidFill>
                <a:schemeClr val="tx1"/>
              </a:solidFill>
              <a:latin typeface="Kruti Dev 016" pitchFamily="2" charset="0"/>
            </a:endParaRPr>
          </a:p>
          <a:p>
            <a:pPr marL="227013" indent="-227013">
              <a:buClr>
                <a:srgbClr val="A9432B"/>
              </a:buClr>
              <a:buSzPct val="100000"/>
            </a:pPr>
            <a:r>
              <a:rPr lang="en-IN" sz="2400" dirty="0" err="1" smtClean="0">
                <a:solidFill>
                  <a:schemeClr val="tx1"/>
                </a:solidFill>
                <a:latin typeface="Kruti Dev 016" pitchFamily="2" charset="0"/>
              </a:rPr>
              <a:t>laØe.k</a:t>
            </a:r>
            <a:r>
              <a:rPr lang="en-IN" sz="2400" dirty="0" smtClean="0">
                <a:solidFill>
                  <a:schemeClr val="tx1"/>
                </a:solidFill>
                <a:latin typeface="Kruti Dev 016" pitchFamily="2" charset="0"/>
              </a:rPr>
              <a:t> </a:t>
            </a:r>
            <a:r>
              <a:rPr lang="en-IN" sz="2400" dirty="0" err="1" smtClean="0">
                <a:solidFill>
                  <a:schemeClr val="tx1"/>
                </a:solidFill>
                <a:latin typeface="Kruti Dev 016" pitchFamily="2" charset="0"/>
              </a:rPr>
              <a:t>fuokj.k</a:t>
            </a:r>
            <a:r>
              <a:rPr lang="en-IN" sz="2400" dirty="0" smtClean="0">
                <a:solidFill>
                  <a:schemeClr val="tx1"/>
                </a:solidFill>
                <a:latin typeface="Kruti Dev 016" pitchFamily="2" charset="0"/>
              </a:rPr>
              <a:t> </a:t>
            </a:r>
            <a:r>
              <a:rPr lang="en-IN" sz="2400" dirty="0" err="1" smtClean="0">
                <a:solidFill>
                  <a:schemeClr val="tx1"/>
                </a:solidFill>
                <a:latin typeface="Kruti Dev 016" pitchFamily="2" charset="0"/>
              </a:rPr>
              <a:t>dk;Z</a:t>
            </a:r>
            <a:r>
              <a:rPr lang="en-IN" sz="2400" dirty="0" smtClean="0">
                <a:solidFill>
                  <a:schemeClr val="tx1"/>
                </a:solidFill>
                <a:latin typeface="Kruti Dev 016" pitchFamily="2" charset="0"/>
              </a:rPr>
              <a:t> u </a:t>
            </a:r>
            <a:r>
              <a:rPr lang="en-IN" sz="2400" dirty="0" err="1" smtClean="0">
                <a:solidFill>
                  <a:schemeClr val="tx1"/>
                </a:solidFill>
                <a:latin typeface="Kruti Dev 016" pitchFamily="2" charset="0"/>
              </a:rPr>
              <a:t>djus</a:t>
            </a:r>
            <a:r>
              <a:rPr lang="en-IN" sz="2400" dirty="0" smtClean="0">
                <a:solidFill>
                  <a:schemeClr val="tx1"/>
                </a:solidFill>
                <a:latin typeface="Kruti Dev 016" pitchFamily="2" charset="0"/>
              </a:rPr>
              <a:t> ls </a:t>
            </a:r>
          </a:p>
          <a:p>
            <a:pPr marL="227013" indent="-227013">
              <a:buClr>
                <a:srgbClr val="A9432B"/>
              </a:buClr>
              <a:buSzPct val="100000"/>
            </a:pPr>
            <a:r>
              <a:rPr lang="en-IN" sz="2400" dirty="0" err="1" smtClean="0">
                <a:solidFill>
                  <a:schemeClr val="tx1"/>
                </a:solidFill>
                <a:latin typeface="Kruti Dev 016" pitchFamily="2" charset="0"/>
              </a:rPr>
              <a:t>izlo</a:t>
            </a:r>
            <a:r>
              <a:rPr lang="en-IN" sz="2400" dirty="0" smtClean="0">
                <a:solidFill>
                  <a:schemeClr val="tx1"/>
                </a:solidFill>
                <a:latin typeface="Kruti Dev 016" pitchFamily="2" charset="0"/>
              </a:rPr>
              <a:t> ds </a:t>
            </a:r>
            <a:r>
              <a:rPr lang="en-IN" sz="2400" dirty="0" err="1" smtClean="0">
                <a:solidFill>
                  <a:schemeClr val="tx1"/>
                </a:solidFill>
                <a:latin typeface="Kruti Dev 016" pitchFamily="2" charset="0"/>
              </a:rPr>
              <a:t>nkSjku</a:t>
            </a:r>
            <a:r>
              <a:rPr lang="en-IN" sz="2400" dirty="0" smtClean="0">
                <a:solidFill>
                  <a:schemeClr val="tx1"/>
                </a:solidFill>
                <a:latin typeface="Kruti Dev 016" pitchFamily="2" charset="0"/>
              </a:rPr>
              <a:t> </a:t>
            </a:r>
            <a:r>
              <a:rPr lang="en-IN" sz="2400" dirty="0" err="1" smtClean="0">
                <a:solidFill>
                  <a:schemeClr val="tx1"/>
                </a:solidFill>
                <a:latin typeface="Kruti Dev 016" pitchFamily="2" charset="0"/>
              </a:rPr>
              <a:t>vkSj</a:t>
            </a:r>
            <a:r>
              <a:rPr lang="en-IN" sz="2400" dirty="0" smtClean="0">
                <a:solidFill>
                  <a:schemeClr val="tx1"/>
                </a:solidFill>
                <a:latin typeface="Kruti Dev 016" pitchFamily="2" charset="0"/>
              </a:rPr>
              <a:t> </a:t>
            </a:r>
            <a:r>
              <a:rPr lang="en-IN" sz="2400" dirty="0" err="1" smtClean="0">
                <a:solidFill>
                  <a:schemeClr val="tx1"/>
                </a:solidFill>
                <a:latin typeface="Kruti Dev 016" pitchFamily="2" charset="0"/>
              </a:rPr>
              <a:t>ckn</a:t>
            </a:r>
            <a:r>
              <a:rPr lang="en-IN" sz="2400" dirty="0" smtClean="0">
                <a:solidFill>
                  <a:schemeClr val="tx1"/>
                </a:solidFill>
                <a:latin typeface="Kruti Dev 016" pitchFamily="2" charset="0"/>
              </a:rPr>
              <a:t> </a:t>
            </a:r>
            <a:r>
              <a:rPr lang="en-IN" sz="2400" dirty="0" err="1" smtClean="0">
                <a:solidFill>
                  <a:schemeClr val="tx1"/>
                </a:solidFill>
                <a:latin typeface="Kruti Dev 016" pitchFamily="2" charset="0"/>
              </a:rPr>
              <a:t>esa</a:t>
            </a:r>
            <a:r>
              <a:rPr lang="en-IN" sz="2400" dirty="0" smtClean="0">
                <a:solidFill>
                  <a:schemeClr val="tx1"/>
                </a:solidFill>
                <a:latin typeface="Kruti Dev 016" pitchFamily="2" charset="0"/>
              </a:rPr>
              <a:t> [</a:t>
            </a:r>
            <a:r>
              <a:rPr lang="en-IN" sz="2400" dirty="0" err="1" smtClean="0">
                <a:solidFill>
                  <a:schemeClr val="tx1"/>
                </a:solidFill>
                <a:latin typeface="Kruti Dev 016" pitchFamily="2" charset="0"/>
              </a:rPr>
              <a:t>kjkc</a:t>
            </a:r>
            <a:r>
              <a:rPr lang="en-IN" sz="2400" dirty="0" smtClean="0">
                <a:solidFill>
                  <a:schemeClr val="tx1"/>
                </a:solidFill>
                <a:latin typeface="Kruti Dev 016" pitchFamily="2" charset="0"/>
              </a:rPr>
              <a:t> </a:t>
            </a:r>
            <a:r>
              <a:rPr lang="en-IN" sz="2400" dirty="0" err="1" smtClean="0">
                <a:solidFill>
                  <a:schemeClr val="tx1"/>
                </a:solidFill>
                <a:latin typeface="Kruti Dev 016" pitchFamily="2" charset="0"/>
              </a:rPr>
              <a:t>fuxjkuh</a:t>
            </a:r>
            <a:r>
              <a:rPr lang="en-IN" sz="2400" dirty="0" smtClean="0">
                <a:solidFill>
                  <a:schemeClr val="tx1"/>
                </a:solidFill>
                <a:latin typeface="Kruti Dev 016" pitchFamily="2" charset="0"/>
              </a:rPr>
              <a:t> ls </a:t>
            </a:r>
          </a:p>
          <a:p>
            <a:pPr marL="227013" indent="-227013">
              <a:buClr>
                <a:srgbClr val="A9432B"/>
              </a:buClr>
              <a:buSzPct val="100000"/>
            </a:pPr>
            <a:r>
              <a:rPr lang="en-IN" sz="2400" dirty="0" err="1" smtClean="0">
                <a:solidFill>
                  <a:schemeClr val="tx1"/>
                </a:solidFill>
                <a:latin typeface="Kruti Dev 016" pitchFamily="2" charset="0"/>
              </a:rPr>
              <a:t>tk¡p</a:t>
            </a:r>
            <a:r>
              <a:rPr lang="en-IN" sz="2400" dirty="0" smtClean="0">
                <a:solidFill>
                  <a:schemeClr val="tx1"/>
                </a:solidFill>
                <a:latin typeface="Kruti Dev 016" pitchFamily="2" charset="0"/>
              </a:rPr>
              <a:t> </a:t>
            </a:r>
            <a:r>
              <a:rPr lang="en-IN" sz="2400" dirty="0" err="1" smtClean="0">
                <a:solidFill>
                  <a:schemeClr val="tx1"/>
                </a:solidFill>
                <a:latin typeface="Kruti Dev 016" pitchFamily="2" charset="0"/>
              </a:rPr>
              <a:t>djus</a:t>
            </a:r>
            <a:r>
              <a:rPr lang="en-IN" sz="2400" dirty="0" smtClean="0">
                <a:solidFill>
                  <a:schemeClr val="tx1"/>
                </a:solidFill>
                <a:latin typeface="Kruti Dev 016" pitchFamily="2" charset="0"/>
              </a:rPr>
              <a:t> ls</a:t>
            </a:r>
          </a:p>
          <a:p>
            <a:pPr marL="227013" indent="-227013">
              <a:buClr>
                <a:srgbClr val="A9432B"/>
              </a:buClr>
              <a:buSzPct val="100000"/>
            </a:pPr>
            <a:r>
              <a:rPr lang="en-IN" sz="2400" dirty="0" err="1" smtClean="0">
                <a:solidFill>
                  <a:schemeClr val="tx1"/>
                </a:solidFill>
                <a:latin typeface="Kruti Dev 016" pitchFamily="2" charset="0"/>
              </a:rPr>
              <a:t>ihvkjvks,e</a:t>
            </a:r>
            <a:r>
              <a:rPr lang="en-IN" sz="2400" dirty="0" smtClean="0">
                <a:solidFill>
                  <a:schemeClr val="tx1"/>
                </a:solidFill>
                <a:latin typeface="Kruti Dev 016" pitchFamily="2" charset="0"/>
              </a:rPr>
              <a:t> </a:t>
            </a:r>
            <a:r>
              <a:rPr lang="en-IN" sz="2400" dirty="0" smtClean="0">
                <a:solidFill>
                  <a:schemeClr val="tx1"/>
                </a:solidFill>
              </a:rPr>
              <a:t>&gt;</a:t>
            </a:r>
            <a:r>
              <a:rPr lang="en-IN" sz="2400" dirty="0" smtClean="0">
                <a:solidFill>
                  <a:schemeClr val="tx1"/>
                </a:solidFill>
                <a:latin typeface="Kruti Dev 016" pitchFamily="2" charset="0"/>
              </a:rPr>
              <a:t>18 ?</a:t>
            </a:r>
            <a:r>
              <a:rPr lang="en-IN" sz="2400" dirty="0" err="1" smtClean="0">
                <a:solidFill>
                  <a:schemeClr val="tx1"/>
                </a:solidFill>
                <a:latin typeface="Kruti Dev 016" pitchFamily="2" charset="0"/>
              </a:rPr>
              <a:t>kaVs</a:t>
            </a:r>
            <a:endParaRPr lang="en-IN" sz="2400" dirty="0" smtClean="0">
              <a:solidFill>
                <a:schemeClr val="tx1"/>
              </a:solidFill>
              <a:latin typeface="Kruti Dev 016" pitchFamily="2" charset="0"/>
            </a:endParaRPr>
          </a:p>
          <a:p>
            <a:pPr marL="227013" indent="-227013">
              <a:buClr>
                <a:srgbClr val="A9432B"/>
              </a:buClr>
              <a:buSzPct val="100000"/>
            </a:pPr>
            <a:r>
              <a:rPr lang="en-IN" sz="2400" dirty="0" err="1" smtClean="0">
                <a:solidFill>
                  <a:schemeClr val="tx1"/>
                </a:solidFill>
                <a:latin typeface="Kruti Dev 016" pitchFamily="2" charset="0"/>
              </a:rPr>
              <a:t>izksyksxaM@vkWClVªDVsM</a:t>
            </a:r>
            <a:r>
              <a:rPr lang="en-IN" sz="2400" dirty="0" smtClean="0">
                <a:solidFill>
                  <a:schemeClr val="tx1"/>
                </a:solidFill>
                <a:latin typeface="Kruti Dev 016" pitchFamily="2" charset="0"/>
              </a:rPr>
              <a:t> </a:t>
            </a:r>
            <a:r>
              <a:rPr lang="en-IN" sz="2400" dirty="0" err="1" smtClean="0">
                <a:solidFill>
                  <a:schemeClr val="tx1"/>
                </a:solidFill>
                <a:latin typeface="Kruti Dev 016" pitchFamily="2" charset="0"/>
              </a:rPr>
              <a:t>yscj</a:t>
            </a:r>
            <a:r>
              <a:rPr lang="en-IN" sz="2400" dirty="0" smtClean="0">
                <a:solidFill>
                  <a:schemeClr val="tx1"/>
                </a:solidFill>
                <a:latin typeface="Kruti Dev 016" pitchFamily="2" charset="0"/>
              </a:rPr>
              <a:t> </a:t>
            </a:r>
            <a:r>
              <a:rPr lang="en-IN" sz="2400" dirty="0" smtClean="0">
                <a:solidFill>
                  <a:schemeClr val="tx1"/>
                </a:solidFill>
              </a:rPr>
              <a:t>&gt;</a:t>
            </a:r>
            <a:r>
              <a:rPr lang="en-IN" sz="2400" dirty="0" smtClean="0">
                <a:solidFill>
                  <a:schemeClr val="tx1"/>
                </a:solidFill>
                <a:latin typeface="Kruti Dev 016" pitchFamily="2" charset="0"/>
              </a:rPr>
              <a:t>24 ?</a:t>
            </a:r>
            <a:r>
              <a:rPr lang="en-IN" sz="2400" dirty="0" err="1" smtClean="0">
                <a:solidFill>
                  <a:schemeClr val="tx1"/>
                </a:solidFill>
                <a:latin typeface="Kruti Dev 016" pitchFamily="2" charset="0"/>
              </a:rPr>
              <a:t>kaVs</a:t>
            </a:r>
            <a:endParaRPr lang="en-IN" sz="2400" dirty="0" smtClean="0">
              <a:solidFill>
                <a:schemeClr val="tx1"/>
              </a:solidFill>
              <a:latin typeface="Kruti Dev 016" pitchFamily="2" charset="0"/>
            </a:endParaRPr>
          </a:p>
          <a:p>
            <a:pPr marL="227013" indent="-227013">
              <a:buClr>
                <a:srgbClr val="A9432B"/>
              </a:buClr>
              <a:buSzPct val="100000"/>
            </a:pPr>
            <a:r>
              <a:rPr lang="en-IN" sz="2400" dirty="0" err="1" smtClean="0">
                <a:solidFill>
                  <a:schemeClr val="tx1"/>
                </a:solidFill>
                <a:latin typeface="Kruti Dev 016" pitchFamily="2" charset="0"/>
              </a:rPr>
              <a:t>lh&amp;lsD'ku@vkSt</a:t>
            </a:r>
            <a:r>
              <a:rPr lang="en-IN" sz="2400" dirty="0" smtClean="0">
                <a:solidFill>
                  <a:schemeClr val="tx1"/>
                </a:solidFill>
                <a:latin typeface="Kruti Dev 016" pitchFamily="2" charset="0"/>
              </a:rPr>
              <a:t>++</a:t>
            </a:r>
            <a:r>
              <a:rPr lang="en-IN" sz="2400" dirty="0" err="1" smtClean="0">
                <a:solidFill>
                  <a:schemeClr val="tx1"/>
                </a:solidFill>
                <a:latin typeface="Kruti Dev 016" pitchFamily="2" charset="0"/>
              </a:rPr>
              <a:t>kj</a:t>
            </a:r>
            <a:r>
              <a:rPr lang="en-IN" sz="2400" dirty="0" smtClean="0">
                <a:solidFill>
                  <a:schemeClr val="tx1"/>
                </a:solidFill>
                <a:latin typeface="Kruti Dev 016" pitchFamily="2" charset="0"/>
              </a:rPr>
              <a:t> </a:t>
            </a:r>
            <a:r>
              <a:rPr lang="en-IN" sz="2400" dirty="0" smtClean="0">
                <a:solidFill>
                  <a:schemeClr val="tx1"/>
                </a:solidFill>
                <a:latin typeface="Kruti Dev 016" pitchFamily="2" charset="0"/>
              </a:rPr>
              <a:t>ls </a:t>
            </a:r>
            <a:r>
              <a:rPr lang="en-IN" sz="2400" dirty="0" err="1" smtClean="0">
                <a:solidFill>
                  <a:schemeClr val="tx1"/>
                </a:solidFill>
                <a:latin typeface="Kruti Dev 016" pitchFamily="2" charset="0"/>
              </a:rPr>
              <a:t>izlo</a:t>
            </a:r>
            <a:r>
              <a:rPr lang="en-IN" sz="2400" dirty="0" smtClean="0">
                <a:solidFill>
                  <a:schemeClr val="tx1"/>
                </a:solidFill>
                <a:latin typeface="Kruti Dev 016" pitchFamily="2" charset="0"/>
              </a:rPr>
              <a:t> </a:t>
            </a:r>
          </a:p>
          <a:p>
            <a:pPr marL="227013" indent="-227013">
              <a:buClr>
                <a:srgbClr val="A9432B"/>
              </a:buClr>
              <a:buSzPct val="100000"/>
            </a:pPr>
            <a:r>
              <a:rPr lang="en-IN" sz="2400" dirty="0" err="1" smtClean="0">
                <a:solidFill>
                  <a:schemeClr val="tx1"/>
                </a:solidFill>
                <a:latin typeface="Kruti Dev 016" pitchFamily="2" charset="0"/>
              </a:rPr>
              <a:t>tUe</a:t>
            </a:r>
            <a:r>
              <a:rPr lang="en-IN" sz="2400" dirty="0" smtClean="0">
                <a:solidFill>
                  <a:schemeClr val="tx1"/>
                </a:solidFill>
                <a:latin typeface="Kruti Dev 016" pitchFamily="2" charset="0"/>
              </a:rPr>
              <a:t> </a:t>
            </a:r>
            <a:r>
              <a:rPr lang="en-IN" sz="2400" dirty="0" err="1" smtClean="0">
                <a:solidFill>
                  <a:schemeClr val="tx1"/>
                </a:solidFill>
                <a:latin typeface="Kruti Dev 016" pitchFamily="2" charset="0"/>
              </a:rPr>
              <a:t>uyh</a:t>
            </a:r>
            <a:r>
              <a:rPr lang="en-IN" sz="2400" dirty="0" smtClean="0">
                <a:solidFill>
                  <a:schemeClr val="tx1"/>
                </a:solidFill>
                <a:latin typeface="Kruti Dev 016" pitchFamily="2" charset="0"/>
              </a:rPr>
              <a:t> </a:t>
            </a:r>
            <a:r>
              <a:rPr lang="en-IN" sz="2400" dirty="0" err="1" smtClean="0">
                <a:solidFill>
                  <a:schemeClr val="tx1"/>
                </a:solidFill>
                <a:latin typeface="Kruti Dev 016" pitchFamily="2" charset="0"/>
              </a:rPr>
              <a:t>esa</a:t>
            </a:r>
            <a:r>
              <a:rPr lang="en-IN" sz="2400" dirty="0" smtClean="0">
                <a:solidFill>
                  <a:schemeClr val="tx1"/>
                </a:solidFill>
                <a:latin typeface="Kruti Dev 016" pitchFamily="2" charset="0"/>
              </a:rPr>
              <a:t> </a:t>
            </a:r>
            <a:r>
              <a:rPr lang="en-IN" sz="2400" dirty="0" err="1" smtClean="0">
                <a:solidFill>
                  <a:schemeClr val="tx1"/>
                </a:solidFill>
                <a:latin typeface="Kruti Dev 016" pitchFamily="2" charset="0"/>
              </a:rPr>
              <a:t>mij</a:t>
            </a:r>
            <a:r>
              <a:rPr lang="en-IN" sz="2400" dirty="0" smtClean="0">
                <a:solidFill>
                  <a:schemeClr val="tx1"/>
                </a:solidFill>
                <a:latin typeface="Kruti Dev 016" pitchFamily="2" charset="0"/>
              </a:rPr>
              <a:t> dh </a:t>
            </a:r>
            <a:r>
              <a:rPr lang="en-IN" sz="2400" dirty="0" err="1" smtClean="0">
                <a:solidFill>
                  <a:schemeClr val="tx1"/>
                </a:solidFill>
                <a:latin typeface="Kruti Dev 016" pitchFamily="2" charset="0"/>
              </a:rPr>
              <a:t>rjQ</a:t>
            </a:r>
            <a:r>
              <a:rPr lang="en-IN" sz="2400" dirty="0" smtClean="0">
                <a:solidFill>
                  <a:schemeClr val="tx1"/>
                </a:solidFill>
                <a:latin typeface="Kruti Dev 016" pitchFamily="2" charset="0"/>
              </a:rPr>
              <a:t> </a:t>
            </a:r>
            <a:r>
              <a:rPr lang="en-IN" sz="2400" dirty="0" err="1" smtClean="0">
                <a:solidFill>
                  <a:schemeClr val="tx1"/>
                </a:solidFill>
                <a:latin typeface="Kruti Dev 016" pitchFamily="2" charset="0"/>
              </a:rPr>
              <a:t>NsM</a:t>
            </a:r>
            <a:r>
              <a:rPr lang="en-IN" sz="2400" dirty="0" smtClean="0">
                <a:solidFill>
                  <a:schemeClr val="tx1"/>
                </a:solidFill>
                <a:latin typeface="Kruti Dev 016" pitchFamily="2" charset="0"/>
              </a:rPr>
              <a:t>++</a:t>
            </a:r>
            <a:r>
              <a:rPr lang="en-IN" sz="2400" dirty="0" err="1" smtClean="0">
                <a:solidFill>
                  <a:schemeClr val="tx1"/>
                </a:solidFill>
                <a:latin typeface="Kruti Dev 016" pitchFamily="2" charset="0"/>
              </a:rPr>
              <a:t>NkM</a:t>
            </a:r>
            <a:r>
              <a:rPr lang="en-IN" sz="2400" dirty="0" smtClean="0">
                <a:solidFill>
                  <a:schemeClr val="tx1"/>
                </a:solidFill>
                <a:latin typeface="Kruti Dev 016" pitchFamily="2" charset="0"/>
              </a:rPr>
              <a:t>+ ls </a:t>
            </a:r>
          </a:p>
          <a:p>
            <a:pPr marL="227013" indent="-227013">
              <a:buClr>
                <a:srgbClr val="A9432B"/>
              </a:buClr>
              <a:buSzPct val="100000"/>
            </a:pPr>
            <a:r>
              <a:rPr lang="en-IN" sz="2400" dirty="0" err="1" smtClean="0">
                <a:solidFill>
                  <a:schemeClr val="tx1"/>
                </a:solidFill>
                <a:latin typeface="Kruti Dev 016" pitchFamily="2" charset="0"/>
              </a:rPr>
              <a:t>tUe</a:t>
            </a:r>
            <a:r>
              <a:rPr lang="en-IN" sz="2400" dirty="0" smtClean="0">
                <a:solidFill>
                  <a:schemeClr val="tx1"/>
                </a:solidFill>
                <a:latin typeface="Kruti Dev 016" pitchFamily="2" charset="0"/>
              </a:rPr>
              <a:t> </a:t>
            </a:r>
            <a:r>
              <a:rPr lang="en-IN" sz="2400" dirty="0" err="1" smtClean="0">
                <a:solidFill>
                  <a:schemeClr val="tx1"/>
                </a:solidFill>
                <a:latin typeface="Kruti Dev 016" pitchFamily="2" charset="0"/>
              </a:rPr>
              <a:t>uyh</a:t>
            </a:r>
            <a:r>
              <a:rPr lang="en-IN" sz="2400" dirty="0" smtClean="0">
                <a:solidFill>
                  <a:schemeClr val="tx1"/>
                </a:solidFill>
                <a:latin typeface="Kruti Dev 016" pitchFamily="2" charset="0"/>
              </a:rPr>
              <a:t> </a:t>
            </a:r>
            <a:r>
              <a:rPr lang="en-IN" sz="2400" dirty="0" err="1" smtClean="0">
                <a:solidFill>
                  <a:schemeClr val="tx1"/>
                </a:solidFill>
                <a:latin typeface="Kruti Dev 016" pitchFamily="2" charset="0"/>
              </a:rPr>
              <a:t>esa</a:t>
            </a:r>
            <a:r>
              <a:rPr lang="en-IN" sz="2400" dirty="0" smtClean="0">
                <a:solidFill>
                  <a:schemeClr val="tx1"/>
                </a:solidFill>
                <a:latin typeface="Kruti Dev 016" pitchFamily="2" charset="0"/>
              </a:rPr>
              <a:t> </a:t>
            </a:r>
            <a:r>
              <a:rPr lang="en-IN" sz="2400" dirty="0" err="1" smtClean="0">
                <a:solidFill>
                  <a:schemeClr val="tx1"/>
                </a:solidFill>
                <a:latin typeface="Kruti Dev 016" pitchFamily="2" charset="0"/>
              </a:rPr>
              <a:t>e`r</a:t>
            </a:r>
            <a:r>
              <a:rPr lang="en-IN" sz="2400" dirty="0" smtClean="0">
                <a:solidFill>
                  <a:schemeClr val="tx1"/>
                </a:solidFill>
                <a:latin typeface="Kruti Dev 016" pitchFamily="2" charset="0"/>
              </a:rPr>
              <a:t> </a:t>
            </a:r>
            <a:r>
              <a:rPr lang="en-IN" sz="2400" dirty="0" err="1" smtClean="0">
                <a:solidFill>
                  <a:schemeClr val="tx1"/>
                </a:solidFill>
                <a:latin typeface="Kruti Dev 016" pitchFamily="2" charset="0"/>
              </a:rPr>
              <a:t>fV'kq</a:t>
            </a:r>
            <a:endParaRPr lang="en-IN" sz="2400" dirty="0" smtClean="0">
              <a:solidFill>
                <a:schemeClr val="tx1"/>
              </a:solidFill>
              <a:latin typeface="Kruti Dev 016" pitchFamily="2" charset="0"/>
            </a:endParaRPr>
          </a:p>
          <a:p>
            <a:pPr marL="227013" indent="-227013">
              <a:buClr>
                <a:srgbClr val="A9432B"/>
              </a:buClr>
              <a:buSzPct val="100000"/>
            </a:pPr>
            <a:r>
              <a:rPr lang="en-IN" sz="2400" dirty="0" err="1" smtClean="0">
                <a:solidFill>
                  <a:schemeClr val="tx1"/>
                </a:solidFill>
                <a:latin typeface="Kruti Dev 016" pitchFamily="2" charset="0"/>
              </a:rPr>
              <a:t>ostkbuy@lokZbdy</a:t>
            </a:r>
            <a:r>
              <a:rPr lang="en-IN" sz="2400" dirty="0" smtClean="0">
                <a:solidFill>
                  <a:schemeClr val="tx1"/>
                </a:solidFill>
                <a:latin typeface="Kruti Dev 016" pitchFamily="2" charset="0"/>
              </a:rPr>
              <a:t> </a:t>
            </a:r>
            <a:r>
              <a:rPr lang="en-IN" sz="2400" dirty="0" err="1" smtClean="0">
                <a:solidFill>
                  <a:schemeClr val="tx1"/>
                </a:solidFill>
                <a:latin typeface="Kruti Dev 016" pitchFamily="2" charset="0"/>
              </a:rPr>
              <a:t>ysljs'ku</a:t>
            </a:r>
            <a:r>
              <a:rPr lang="en-IN" sz="2400" dirty="0" smtClean="0">
                <a:solidFill>
                  <a:schemeClr val="tx1"/>
                </a:solidFill>
                <a:latin typeface="Kruti Dev 016" pitchFamily="2" charset="0"/>
              </a:rPr>
              <a:t> </a:t>
            </a:r>
            <a:r>
              <a:rPr lang="en-IN" sz="2400" dirty="0" err="1" smtClean="0">
                <a:solidFill>
                  <a:schemeClr val="tx1"/>
                </a:solidFill>
                <a:latin typeface="Kruti Dev 016" pitchFamily="2" charset="0"/>
              </a:rPr>
              <a:t>ftldks</a:t>
            </a:r>
            <a:r>
              <a:rPr lang="en-IN" sz="2400" dirty="0" smtClean="0">
                <a:solidFill>
                  <a:schemeClr val="tx1"/>
                </a:solidFill>
                <a:latin typeface="Kruti Dev 016" pitchFamily="2" charset="0"/>
              </a:rPr>
              <a:t> </a:t>
            </a:r>
            <a:r>
              <a:rPr lang="en-IN" sz="2400" dirty="0" err="1" smtClean="0">
                <a:solidFill>
                  <a:schemeClr val="tx1"/>
                </a:solidFill>
                <a:latin typeface="Kruti Dev 016" pitchFamily="2" charset="0"/>
              </a:rPr>
              <a:t>flyk</a:t>
            </a:r>
            <a:r>
              <a:rPr lang="en-IN" sz="2400" dirty="0" smtClean="0">
                <a:solidFill>
                  <a:schemeClr val="tx1"/>
                </a:solidFill>
                <a:latin typeface="Kruti Dev 016" pitchFamily="2" charset="0"/>
              </a:rPr>
              <a:t> u </a:t>
            </a:r>
            <a:r>
              <a:rPr lang="en-IN" sz="2400" dirty="0" err="1" smtClean="0">
                <a:solidFill>
                  <a:schemeClr val="tx1"/>
                </a:solidFill>
                <a:latin typeface="Kruti Dev 016" pitchFamily="2" charset="0"/>
              </a:rPr>
              <a:t>x;k</a:t>
            </a:r>
            <a:r>
              <a:rPr lang="en-IN" sz="2400" dirty="0" smtClean="0">
                <a:solidFill>
                  <a:schemeClr val="tx1"/>
                </a:solidFill>
                <a:latin typeface="Kruti Dev 016" pitchFamily="2" charset="0"/>
              </a:rPr>
              <a:t> </a:t>
            </a:r>
            <a:r>
              <a:rPr lang="en-IN" sz="2400" dirty="0" err="1" smtClean="0">
                <a:solidFill>
                  <a:schemeClr val="tx1"/>
                </a:solidFill>
                <a:latin typeface="Kruti Dev 016" pitchFamily="2" charset="0"/>
              </a:rPr>
              <a:t>gks</a:t>
            </a:r>
            <a:endParaRPr lang="en-IN" sz="2400" dirty="0" smtClean="0">
              <a:solidFill>
                <a:schemeClr val="tx1"/>
              </a:solidFill>
              <a:latin typeface="Kruti Dev 016" pitchFamily="2" charset="0"/>
            </a:endParaRPr>
          </a:p>
          <a:p>
            <a:pPr marL="227013" indent="-227013">
              <a:buClr>
                <a:srgbClr val="A9432B"/>
              </a:buClr>
              <a:buSzPct val="100000"/>
            </a:pPr>
            <a:r>
              <a:rPr lang="en-IN" sz="2400" dirty="0" err="1" smtClean="0">
                <a:solidFill>
                  <a:schemeClr val="tx1"/>
                </a:solidFill>
                <a:latin typeface="Kruti Dev 016" pitchFamily="2" charset="0"/>
              </a:rPr>
              <a:t>ihih,p</a:t>
            </a:r>
            <a:endParaRPr lang="en-IN" sz="2400" dirty="0">
              <a:solidFill>
                <a:schemeClr val="tx1"/>
              </a:solidFill>
              <a:latin typeface="Kruti Dev 016" pitchFamily="2" charset="0"/>
            </a:endParaRPr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 rotWithShape="1"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0951"/>
          <a:stretch/>
        </p:blipFill>
        <p:spPr bwMode="auto">
          <a:xfrm>
            <a:off x="3962400" y="1255981"/>
            <a:ext cx="685800" cy="549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38262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B6F15528-21DE-4FAA-801E-634DDDAF4B2B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761999"/>
          </a:xfrm>
        </p:spPr>
        <p:txBody>
          <a:bodyPr>
            <a:noAutofit/>
          </a:bodyPr>
          <a:lstStyle/>
          <a:p>
            <a:r>
              <a:rPr lang="en-IN" sz="4400" dirty="0" err="1" smtClean="0">
                <a:latin typeface="Kruti Dev 016" pitchFamily="2" charset="0"/>
              </a:rPr>
              <a:t>ekr`&amp;laØe.k</a:t>
            </a:r>
            <a:r>
              <a:rPr lang="en-IN" sz="4400" dirty="0" smtClean="0">
                <a:latin typeface="Kruti Dev 016" pitchFamily="2" charset="0"/>
              </a:rPr>
              <a:t> </a:t>
            </a:r>
            <a:r>
              <a:rPr lang="en-IN" sz="4400" dirty="0" err="1" smtClean="0">
                <a:latin typeface="Kruti Dev 016" pitchFamily="2" charset="0"/>
              </a:rPr>
              <a:t>dk</a:t>
            </a:r>
            <a:r>
              <a:rPr lang="en-IN" sz="4400" dirty="0" smtClean="0">
                <a:latin typeface="Kruti Dev 016" pitchFamily="2" charset="0"/>
              </a:rPr>
              <a:t> </a:t>
            </a:r>
            <a:r>
              <a:rPr lang="en-IN" sz="4400" dirty="0" err="1" smtClean="0">
                <a:latin typeface="Kruti Dev 016" pitchFamily="2" charset="0"/>
              </a:rPr>
              <a:t>cpko</a:t>
            </a:r>
            <a:endParaRPr lang="en-US" sz="4400" dirty="0">
              <a:latin typeface="Kruti Dev 016" pitchFamily="2" charset="0"/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02198354"/>
              </p:ext>
            </p:extLst>
          </p:nvPr>
        </p:nvGraphicFramePr>
        <p:xfrm>
          <a:off x="0" y="1828800"/>
          <a:ext cx="9144000" cy="5059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079124"/>
                <a:gridCol w="4064876"/>
              </a:tblGrid>
              <a:tr h="441960">
                <a:tc gridSpan="2">
                  <a:txBody>
                    <a:bodyPr/>
                    <a:lstStyle/>
                    <a:p>
                      <a:pPr algn="ctr"/>
                      <a:r>
                        <a:rPr lang="en-US" sz="2800" dirty="0" err="1" smtClean="0">
                          <a:latin typeface="Kruti Dev 016" pitchFamily="2" charset="0"/>
                        </a:rPr>
                        <a:t>fd;s</a:t>
                      </a:r>
                      <a:r>
                        <a:rPr lang="en-US" sz="2800" baseline="0" dirty="0" smtClean="0">
                          <a:latin typeface="Kruti Dev 016" pitchFamily="2" charset="0"/>
                        </a:rPr>
                        <a:t> </a:t>
                      </a:r>
                      <a:r>
                        <a:rPr lang="en-US" sz="2800" baseline="0" dirty="0" err="1" smtClean="0">
                          <a:latin typeface="Kruti Dev 016" pitchFamily="2" charset="0"/>
                        </a:rPr>
                        <a:t>tkus</a:t>
                      </a:r>
                      <a:r>
                        <a:rPr lang="en-US" sz="2800" baseline="0" dirty="0" smtClean="0">
                          <a:latin typeface="Kruti Dev 016" pitchFamily="2" charset="0"/>
                        </a:rPr>
                        <a:t> </a:t>
                      </a:r>
                      <a:r>
                        <a:rPr lang="en-US" sz="2800" baseline="0" dirty="0" err="1" smtClean="0">
                          <a:latin typeface="Kruti Dev 016" pitchFamily="2" charset="0"/>
                        </a:rPr>
                        <a:t>okys</a:t>
                      </a:r>
                      <a:r>
                        <a:rPr lang="en-US" sz="2800" baseline="0" dirty="0" smtClean="0">
                          <a:latin typeface="Kruti Dev 016" pitchFamily="2" charset="0"/>
                        </a:rPr>
                        <a:t> </a:t>
                      </a:r>
                      <a:r>
                        <a:rPr lang="en-US" sz="2800" dirty="0" err="1" smtClean="0">
                          <a:latin typeface="Kruti Dev 016" pitchFamily="2" charset="0"/>
                        </a:rPr>
                        <a:t>mik</a:t>
                      </a:r>
                      <a:r>
                        <a:rPr lang="en-US" sz="2800" dirty="0" smtClean="0">
                          <a:latin typeface="Kruti Dev 016" pitchFamily="2" charset="0"/>
                        </a:rPr>
                        <a:t>; </a:t>
                      </a:r>
                      <a:endParaRPr lang="en-US" sz="2800" dirty="0">
                        <a:latin typeface="Kruti Dev 016" pitchFamily="2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472440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err="1" smtClean="0">
                          <a:latin typeface="Kruti Dev 016" pitchFamily="2" charset="0"/>
                        </a:rPr>
                        <a:t>izlo</a:t>
                      </a:r>
                      <a:r>
                        <a:rPr lang="en-US" sz="2800" b="1" dirty="0" smtClean="0">
                          <a:latin typeface="Kruti Dev 016" pitchFamily="2" charset="0"/>
                        </a:rPr>
                        <a:t> </a:t>
                      </a:r>
                      <a:r>
                        <a:rPr lang="en-US" sz="2800" b="1" dirty="0" err="1" smtClean="0">
                          <a:latin typeface="Kruti Dev 016" pitchFamily="2" charset="0"/>
                        </a:rPr>
                        <a:t>ls</a:t>
                      </a:r>
                      <a:r>
                        <a:rPr lang="en-US" sz="2800" b="1" dirty="0" smtClean="0">
                          <a:latin typeface="Kruti Dev 016" pitchFamily="2" charset="0"/>
                        </a:rPr>
                        <a:t> </a:t>
                      </a:r>
                      <a:r>
                        <a:rPr lang="en-US" sz="2800" b="1" dirty="0" err="1" smtClean="0">
                          <a:latin typeface="Kruti Dev 016" pitchFamily="2" charset="0"/>
                        </a:rPr>
                        <a:t>igys</a:t>
                      </a:r>
                      <a:r>
                        <a:rPr lang="en-US" sz="2800" b="1" dirty="0" smtClean="0">
                          <a:latin typeface="Kruti Dev 016" pitchFamily="2" charset="0"/>
                        </a:rPr>
                        <a:t> </a:t>
                      </a:r>
                      <a:r>
                        <a:rPr lang="en-US" sz="2800" b="1" dirty="0" err="1" smtClean="0">
                          <a:latin typeface="Kruti Dev 016" pitchFamily="2" charset="0"/>
                        </a:rPr>
                        <a:t>vkSj</a:t>
                      </a:r>
                      <a:r>
                        <a:rPr lang="en-US" sz="2800" b="1" dirty="0" smtClean="0">
                          <a:latin typeface="Kruti Dev 016" pitchFamily="2" charset="0"/>
                        </a:rPr>
                        <a:t> </a:t>
                      </a:r>
                      <a:r>
                        <a:rPr lang="en-US" sz="2800" b="1" dirty="0" err="1" smtClean="0">
                          <a:latin typeface="Kruti Dev 016" pitchFamily="2" charset="0"/>
                        </a:rPr>
                        <a:t>izlo</a:t>
                      </a:r>
                      <a:r>
                        <a:rPr lang="en-US" sz="2800" b="1" dirty="0" smtClean="0">
                          <a:latin typeface="Kruti Dev 016" pitchFamily="2" charset="0"/>
                        </a:rPr>
                        <a:t> </a:t>
                      </a:r>
                      <a:r>
                        <a:rPr lang="en-US" sz="2800" b="1" dirty="0" err="1" smtClean="0">
                          <a:latin typeface="Kruti Dev 016" pitchFamily="2" charset="0"/>
                        </a:rPr>
                        <a:t>ds</a:t>
                      </a:r>
                      <a:r>
                        <a:rPr lang="en-US" sz="2800" b="1" dirty="0" smtClean="0">
                          <a:latin typeface="Kruti Dev 016" pitchFamily="2" charset="0"/>
                        </a:rPr>
                        <a:t> </a:t>
                      </a:r>
                      <a:r>
                        <a:rPr lang="en-US" sz="2800" b="1" dirty="0" err="1" smtClean="0">
                          <a:latin typeface="Kruti Dev 016" pitchFamily="2" charset="0"/>
                        </a:rPr>
                        <a:t>nkSjku</a:t>
                      </a:r>
                      <a:endParaRPr lang="en-US" sz="2800" b="1" dirty="0">
                        <a:latin typeface="Kruti Dev 016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2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1" dirty="0" err="1" smtClean="0">
                          <a:latin typeface="Kruti Dev 016" pitchFamily="2" charset="0"/>
                        </a:rPr>
                        <a:t>izlo</a:t>
                      </a:r>
                      <a:r>
                        <a:rPr lang="en-US" sz="2800" b="1" dirty="0" smtClean="0">
                          <a:latin typeface="Kruti Dev 016" pitchFamily="2" charset="0"/>
                        </a:rPr>
                        <a:t> ds </a:t>
                      </a:r>
                      <a:r>
                        <a:rPr lang="en-US" sz="2800" b="1" dirty="0" err="1" smtClean="0">
                          <a:latin typeface="Kruti Dev 016" pitchFamily="2" charset="0"/>
                        </a:rPr>
                        <a:t>ckn</a:t>
                      </a:r>
                      <a:endParaRPr lang="en-US" sz="2800" b="1" dirty="0" smtClean="0">
                        <a:latin typeface="Kruti Dev 016" pitchFamily="2" charset="0"/>
                      </a:endParaRPr>
                    </a:p>
                  </a:txBody>
                  <a:tcPr/>
                </a:tc>
              </a:tr>
              <a:tr h="3196642">
                <a:tc>
                  <a:txBody>
                    <a:bodyPr/>
                    <a:lstStyle/>
                    <a:p>
                      <a:pPr marL="798513" lvl="2" indent="-342900" defTabSz="684213">
                        <a:spcBef>
                          <a:spcPts val="0"/>
                        </a:spcBef>
                        <a:buFont typeface="Arial" panose="020B0604020202020204" pitchFamily="34" charset="0"/>
                        <a:buChar char="•"/>
                      </a:pPr>
                      <a:r>
                        <a:rPr lang="en-US" sz="2400" dirty="0" err="1" smtClean="0">
                          <a:latin typeface="Kruti Dev 016" pitchFamily="2" charset="0"/>
                        </a:rPr>
                        <a:t>tUe</a:t>
                      </a:r>
                      <a:r>
                        <a:rPr lang="en-US" sz="2400" dirty="0" smtClean="0">
                          <a:latin typeface="Kruti Dev 016" pitchFamily="2" charset="0"/>
                        </a:rPr>
                        <a:t> &amp; </a:t>
                      </a:r>
                      <a:r>
                        <a:rPr lang="en-US" sz="2400" dirty="0" err="1" smtClean="0">
                          <a:latin typeface="Kruti Dev 016" pitchFamily="2" charset="0"/>
                        </a:rPr>
                        <a:t>lgk;d</a:t>
                      </a:r>
                      <a:r>
                        <a:rPr lang="en-US" sz="2400" dirty="0" smtClean="0">
                          <a:latin typeface="Kruti Dev 016" pitchFamily="2" charset="0"/>
                        </a:rPr>
                        <a:t>  </a:t>
                      </a:r>
                      <a:r>
                        <a:rPr lang="en-US" sz="2400" dirty="0" err="1" smtClean="0">
                          <a:latin typeface="Kruti Dev 016" pitchFamily="2" charset="0"/>
                        </a:rPr>
                        <a:t>dks</a:t>
                      </a:r>
                      <a:r>
                        <a:rPr lang="en-US" sz="2400" dirty="0" smtClean="0">
                          <a:latin typeface="Kruti Dev 016" pitchFamily="2" charset="0"/>
                        </a:rPr>
                        <a:t> </a:t>
                      </a:r>
                      <a:r>
                        <a:rPr lang="en-US" sz="2400" dirty="0" err="1" smtClean="0">
                          <a:latin typeface="Kruti Dev 016" pitchFamily="2" charset="0"/>
                        </a:rPr>
                        <a:t>jgus</a:t>
                      </a:r>
                      <a:r>
                        <a:rPr lang="en-US" sz="2400" dirty="0" smtClean="0">
                          <a:latin typeface="Kruti Dev 016" pitchFamily="2" charset="0"/>
                        </a:rPr>
                        <a:t> dh </a:t>
                      </a:r>
                      <a:r>
                        <a:rPr lang="en-US" sz="2400" dirty="0" err="1" smtClean="0">
                          <a:latin typeface="Kruti Dev 016" pitchFamily="2" charset="0"/>
                        </a:rPr>
                        <a:t>vuqefr</a:t>
                      </a:r>
                      <a:r>
                        <a:rPr lang="en-US" sz="2400" dirty="0" smtClean="0">
                          <a:latin typeface="Kruti Dev 016" pitchFamily="2" charset="0"/>
                        </a:rPr>
                        <a:t> </a:t>
                      </a:r>
                      <a:r>
                        <a:rPr lang="en-US" sz="2400" dirty="0" err="1" smtClean="0">
                          <a:latin typeface="Kruti Dev 016" pitchFamily="2" charset="0"/>
                        </a:rPr>
                        <a:t>nsdj</a:t>
                      </a:r>
                      <a:r>
                        <a:rPr lang="en-US" sz="2400" dirty="0" smtClean="0">
                          <a:latin typeface="Kruti Dev 016" pitchFamily="2" charset="0"/>
                        </a:rPr>
                        <a:t> </a:t>
                      </a:r>
                      <a:r>
                        <a:rPr lang="en-US" sz="2400" dirty="0" err="1" smtClean="0">
                          <a:latin typeface="Kruti Dev 016" pitchFamily="2" charset="0"/>
                        </a:rPr>
                        <a:t>HkkoukRed</a:t>
                      </a:r>
                      <a:r>
                        <a:rPr lang="en-US" sz="2400" dirty="0" smtClean="0">
                          <a:latin typeface="Kruti Dev 016" pitchFamily="2" charset="0"/>
                        </a:rPr>
                        <a:t> </a:t>
                      </a:r>
                      <a:r>
                        <a:rPr lang="en-US" sz="2400" dirty="0" err="1" smtClean="0">
                          <a:latin typeface="Kruti Dev 016" pitchFamily="2" charset="0"/>
                        </a:rPr>
                        <a:t>lgkjk</a:t>
                      </a:r>
                      <a:endParaRPr lang="en-US" sz="2400" dirty="0" smtClean="0">
                        <a:latin typeface="Kruti Dev 016" pitchFamily="2" charset="0"/>
                      </a:endParaRPr>
                    </a:p>
                    <a:p>
                      <a:pPr marL="798513" marR="0" lvl="2" indent="-342900" algn="l" defTabSz="68421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2400" dirty="0" err="1" smtClean="0">
                          <a:latin typeface="Kruti Dev 016" pitchFamily="2" charset="0"/>
                        </a:rPr>
                        <a:t>ikV</a:t>
                      </a:r>
                      <a:r>
                        <a:rPr lang="en-US" sz="2400" dirty="0" smtClean="0">
                          <a:latin typeface="Kruti Dev 016" pitchFamily="2" charset="0"/>
                        </a:rPr>
                        <a:t>ªª</a:t>
                      </a:r>
                      <a:r>
                        <a:rPr lang="en-US" sz="2400" dirty="0" err="1" smtClean="0">
                          <a:latin typeface="Kruti Dev 016" pitchFamily="2" charset="0"/>
                        </a:rPr>
                        <a:t>ksxzkQ</a:t>
                      </a:r>
                      <a:r>
                        <a:rPr lang="en-US" sz="2400" baseline="0" dirty="0" smtClean="0">
                          <a:latin typeface="Kruti Dev 016" pitchFamily="2" charset="0"/>
                        </a:rPr>
                        <a:t> ds </a:t>
                      </a:r>
                      <a:r>
                        <a:rPr lang="en-US" sz="2400" baseline="0" dirty="0" err="1" smtClean="0">
                          <a:latin typeface="Kruti Dev 016" pitchFamily="2" charset="0"/>
                        </a:rPr>
                        <a:t>bLrseky</a:t>
                      </a:r>
                      <a:r>
                        <a:rPr lang="en-US" sz="2400" baseline="0" dirty="0" smtClean="0">
                          <a:latin typeface="Kruti Dev 016" pitchFamily="2" charset="0"/>
                        </a:rPr>
                        <a:t> ls </a:t>
                      </a:r>
                      <a:r>
                        <a:rPr lang="en-US" sz="2400" baseline="0" dirty="0" err="1" smtClean="0">
                          <a:latin typeface="Kruti Dev 016" pitchFamily="2" charset="0"/>
                        </a:rPr>
                        <a:t>izksyksaXM</a:t>
                      </a:r>
                      <a:r>
                        <a:rPr lang="en-US" sz="2400" baseline="0" dirty="0" smtClean="0">
                          <a:latin typeface="Kruti Dev 016" pitchFamily="2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Kruti Dev 016" pitchFamily="2" charset="0"/>
                        </a:rPr>
                        <a:t>yscj</a:t>
                      </a:r>
                      <a:r>
                        <a:rPr lang="en-US" sz="2400" baseline="0" dirty="0" smtClean="0">
                          <a:latin typeface="Kruti Dev 016" pitchFamily="2" charset="0"/>
                        </a:rPr>
                        <a:t> </a:t>
                      </a:r>
                      <a:r>
                        <a:rPr lang="en-US" sz="2400" dirty="0" err="1" smtClean="0">
                          <a:latin typeface="Kruti Dev 016" pitchFamily="2" charset="0"/>
                        </a:rPr>
                        <a:t>dks</a:t>
                      </a:r>
                      <a:r>
                        <a:rPr lang="en-US" sz="2400" dirty="0" smtClean="0">
                          <a:latin typeface="Kruti Dev 016" pitchFamily="2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Kruti Dev 016" pitchFamily="2" charset="0"/>
                        </a:rPr>
                        <a:t>cpkdj</a:t>
                      </a:r>
                      <a:endParaRPr lang="en-US" sz="2400" dirty="0" smtClean="0">
                        <a:latin typeface="Kruti Dev 016" pitchFamily="2" charset="0"/>
                      </a:endParaRPr>
                    </a:p>
                    <a:p>
                      <a:pPr marL="798513" marR="0" lvl="2" indent="-342900" algn="l" defTabSz="68421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2400" dirty="0" smtClean="0">
                          <a:latin typeface="Kruti Dev 016" pitchFamily="2" charset="0"/>
                        </a:rPr>
                        <a:t>;</a:t>
                      </a:r>
                      <a:r>
                        <a:rPr lang="en-US" sz="2400" dirty="0" err="1" smtClean="0">
                          <a:latin typeface="Kruti Dev 016" pitchFamily="2" charset="0"/>
                        </a:rPr>
                        <a:t>ksfu</a:t>
                      </a:r>
                      <a:r>
                        <a:rPr lang="en-US" sz="2400" baseline="0" dirty="0" smtClean="0">
                          <a:latin typeface="Kruti Dev 016" pitchFamily="2" charset="0"/>
                        </a:rPr>
                        <a:t> </a:t>
                      </a:r>
                      <a:r>
                        <a:rPr lang="en-US" sz="2400" dirty="0" err="1" smtClean="0">
                          <a:latin typeface="Kruti Dev 016" pitchFamily="2" charset="0"/>
                        </a:rPr>
                        <a:t>tkap</a:t>
                      </a:r>
                      <a:r>
                        <a:rPr lang="en-US" sz="2400" dirty="0" smtClean="0">
                          <a:latin typeface="Kruti Dev 016" pitchFamily="2" charset="0"/>
                        </a:rPr>
                        <a:t> </a:t>
                      </a:r>
                      <a:r>
                        <a:rPr lang="en-US" sz="2400" dirty="0" err="1" smtClean="0">
                          <a:latin typeface="Kruti Dev 016" pitchFamily="2" charset="0"/>
                        </a:rPr>
                        <a:t>dks</a:t>
                      </a:r>
                      <a:r>
                        <a:rPr lang="en-US" sz="2400" baseline="0" dirty="0" smtClean="0">
                          <a:latin typeface="Kruti Dev 016" pitchFamily="2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Kruti Dev 016" pitchFamily="2" charset="0"/>
                        </a:rPr>
                        <a:t>lhfer</a:t>
                      </a:r>
                      <a:r>
                        <a:rPr lang="en-US" sz="2400" baseline="0" dirty="0" smtClean="0">
                          <a:latin typeface="Kruti Dev 016" pitchFamily="2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Kruti Dev 016" pitchFamily="2" charset="0"/>
                        </a:rPr>
                        <a:t>djds</a:t>
                      </a:r>
                      <a:endParaRPr lang="en-US" sz="2400" dirty="0" smtClean="0">
                        <a:latin typeface="Kruti Dev 016" pitchFamily="2" charset="0"/>
                      </a:endParaRPr>
                    </a:p>
                    <a:p>
                      <a:pPr marL="798513" lvl="2" indent="-342900" defTabSz="684213">
                        <a:spcBef>
                          <a:spcPts val="0"/>
                        </a:spcBef>
                        <a:buFont typeface="Arial" panose="020B0604020202020204" pitchFamily="34" charset="0"/>
                        <a:buChar char="•"/>
                      </a:pPr>
                      <a:r>
                        <a:rPr lang="en-US" sz="2400" dirty="0" err="1" smtClean="0">
                          <a:latin typeface="Kruti Dev 016" pitchFamily="2" charset="0"/>
                        </a:rPr>
                        <a:t>izlo</a:t>
                      </a:r>
                      <a:r>
                        <a:rPr lang="en-US" sz="2400" dirty="0" smtClean="0">
                          <a:latin typeface="Kruti Dev 016" pitchFamily="2" charset="0"/>
                        </a:rPr>
                        <a:t> </a:t>
                      </a:r>
                      <a:r>
                        <a:rPr lang="en-US" sz="2400" dirty="0" err="1" smtClean="0">
                          <a:latin typeface="Kruti Dev 016" pitchFamily="2" charset="0"/>
                        </a:rPr>
                        <a:t>ds</a:t>
                      </a:r>
                      <a:r>
                        <a:rPr lang="en-US" sz="2400" dirty="0" smtClean="0">
                          <a:latin typeface="Kruti Dev 016" pitchFamily="2" charset="0"/>
                        </a:rPr>
                        <a:t> le; ,</a:t>
                      </a:r>
                      <a:r>
                        <a:rPr lang="en-US" sz="2400" dirty="0" err="1" smtClean="0">
                          <a:latin typeface="Kruti Dev 016" pitchFamily="2" charset="0"/>
                        </a:rPr>
                        <a:t>lsfIll</a:t>
                      </a:r>
                      <a:r>
                        <a:rPr lang="en-US" sz="2400" dirty="0" smtClean="0">
                          <a:latin typeface="Kruti Dev 016" pitchFamily="2" charset="0"/>
                        </a:rPr>
                        <a:t> </a:t>
                      </a:r>
                    </a:p>
                    <a:p>
                      <a:pPr marL="1255713" lvl="3" indent="-342900" defTabSz="684213">
                        <a:spcBef>
                          <a:spcPts val="0"/>
                        </a:spcBef>
                        <a:buFont typeface="Wingdings" panose="05000000000000000000" pitchFamily="2" charset="2"/>
                        <a:buChar char="ü"/>
                      </a:pPr>
                      <a:r>
                        <a:rPr lang="en-US" sz="2400" dirty="0" smtClean="0">
                          <a:latin typeface="Kruti Dev 016" pitchFamily="2" charset="0"/>
                        </a:rPr>
                        <a:t>6 </a:t>
                      </a:r>
                      <a:r>
                        <a:rPr lang="en-US" sz="2400" dirty="0" err="1" smtClean="0">
                          <a:latin typeface="Kruti Dev 016" pitchFamily="2" charset="0"/>
                        </a:rPr>
                        <a:t>Dyhu</a:t>
                      </a:r>
                      <a:endParaRPr lang="en-US" sz="2400" dirty="0" smtClean="0">
                        <a:latin typeface="Kruti Dev 016" pitchFamily="2" charset="0"/>
                      </a:endParaRPr>
                    </a:p>
                    <a:p>
                      <a:pPr marL="1255713" lvl="3" indent="-342900" defTabSz="684213">
                        <a:spcBef>
                          <a:spcPts val="0"/>
                        </a:spcBef>
                        <a:buFont typeface="Wingdings" panose="05000000000000000000" pitchFamily="2" charset="2"/>
                        <a:buChar char="ü"/>
                      </a:pPr>
                      <a:r>
                        <a:rPr lang="en-US" sz="2400" dirty="0" err="1" smtClean="0">
                          <a:latin typeface="Kruti Dev 016" pitchFamily="2" charset="0"/>
                        </a:rPr>
                        <a:t>gkFk</a:t>
                      </a:r>
                      <a:r>
                        <a:rPr lang="en-US" sz="2400" dirty="0" smtClean="0">
                          <a:latin typeface="Kruti Dev 016" pitchFamily="2" charset="0"/>
                        </a:rPr>
                        <a:t> /</a:t>
                      </a:r>
                      <a:r>
                        <a:rPr lang="en-US" sz="2400" dirty="0" err="1" smtClean="0">
                          <a:latin typeface="Kruti Dev 016" pitchFamily="2" charset="0"/>
                        </a:rPr>
                        <a:t>kksuk</a:t>
                      </a:r>
                      <a:r>
                        <a:rPr lang="en-US" sz="2400" baseline="0" dirty="0" smtClean="0">
                          <a:latin typeface="Kruti Dev 016" pitchFamily="2" charset="0"/>
                        </a:rPr>
                        <a:t>]</a:t>
                      </a:r>
                      <a:r>
                        <a:rPr lang="en-US" sz="2400" dirty="0" smtClean="0">
                          <a:latin typeface="Kruti Dev 016" pitchFamily="2" charset="0"/>
                        </a:rPr>
                        <a:t> ,</a:t>
                      </a:r>
                      <a:r>
                        <a:rPr lang="en-US" sz="2400" dirty="0" err="1" smtClean="0">
                          <a:latin typeface="Kruti Dev 016" pitchFamily="2" charset="0"/>
                        </a:rPr>
                        <a:t>p,yMh</a:t>
                      </a:r>
                      <a:r>
                        <a:rPr lang="en-US" sz="2400" baseline="0" dirty="0" smtClean="0">
                          <a:latin typeface="Kruti Dev 016" pitchFamily="2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Kruti Dev 016" pitchFamily="2" charset="0"/>
                        </a:rPr>
                        <a:t>nLrkus</a:t>
                      </a:r>
                      <a:r>
                        <a:rPr lang="en-US" sz="2400" baseline="0" dirty="0" smtClean="0">
                          <a:latin typeface="Kruti Dev 016" pitchFamily="2" charset="0"/>
                        </a:rPr>
                        <a:t>] </a:t>
                      </a:r>
                      <a:r>
                        <a:rPr lang="en-US" altLang="en-US" sz="2400" dirty="0" err="1" smtClean="0">
                          <a:latin typeface="Kruti Dev 016" pitchFamily="2" charset="0"/>
                        </a:rPr>
                        <a:t>LVsfjykbZt</a:t>
                      </a:r>
                      <a:r>
                        <a:rPr lang="en-US" altLang="en-US" sz="2400" dirty="0" smtClean="0">
                          <a:latin typeface="Kruti Dev 016" pitchFamily="2" charset="0"/>
                        </a:rPr>
                        <a:t>+ </a:t>
                      </a:r>
                      <a:r>
                        <a:rPr lang="en-US" sz="2400" baseline="0" dirty="0" err="1" smtClean="0">
                          <a:latin typeface="Kruti Dev 016" pitchFamily="2" charset="0"/>
                        </a:rPr>
                        <a:t>vkSt+kj</a:t>
                      </a:r>
                      <a:r>
                        <a:rPr lang="en-US" sz="2400" baseline="0" dirty="0" smtClean="0">
                          <a:latin typeface="Kruti Dev 016" pitchFamily="2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Kruti Dev 016" pitchFamily="2" charset="0"/>
                        </a:rPr>
                        <a:t>vkSj</a:t>
                      </a:r>
                      <a:r>
                        <a:rPr lang="en-US" sz="2400" baseline="0" dirty="0" smtClean="0">
                          <a:latin typeface="Kruti Dev 016" pitchFamily="2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Kruti Dev 016" pitchFamily="2" charset="0"/>
                        </a:rPr>
                        <a:t>midj.k</a:t>
                      </a:r>
                      <a:endParaRPr lang="en-US" sz="2400" dirty="0" smtClean="0">
                        <a:latin typeface="Kruti Dev 016" pitchFamily="2" charset="0"/>
                      </a:endParaRPr>
                    </a:p>
                    <a:p>
                      <a:pPr marL="798513" lvl="2" indent="-342900" defTabSz="684213">
                        <a:spcBef>
                          <a:spcPts val="0"/>
                        </a:spcBef>
                        <a:buFont typeface="Arial" panose="020B0604020202020204" pitchFamily="34" charset="0"/>
                        <a:buChar char="•"/>
                      </a:pPr>
                      <a:r>
                        <a:rPr lang="en-US" sz="2400" dirty="0" err="1" smtClean="0">
                          <a:latin typeface="Kruti Dev 016" pitchFamily="2" charset="0"/>
                        </a:rPr>
                        <a:t>izf'kf</a:t>
                      </a:r>
                      <a:r>
                        <a:rPr lang="en-US" sz="2400" dirty="0" smtClean="0">
                          <a:latin typeface="Kruti Dev 016" pitchFamily="2" charset="0"/>
                        </a:rPr>
                        <a:t>{</a:t>
                      </a:r>
                      <a:r>
                        <a:rPr lang="en-US" sz="2400" dirty="0" err="1" smtClean="0">
                          <a:latin typeface="Kruti Dev 016" pitchFamily="2" charset="0"/>
                        </a:rPr>
                        <a:t>kr</a:t>
                      </a:r>
                      <a:r>
                        <a:rPr lang="en-US" sz="2400" dirty="0" smtClean="0">
                          <a:latin typeface="Kruti Dev 016" pitchFamily="2" charset="0"/>
                        </a:rPr>
                        <a:t> </a:t>
                      </a:r>
                      <a:r>
                        <a:rPr lang="en-US" sz="2400" dirty="0" err="1" smtClean="0">
                          <a:latin typeface="Kruti Dev 016" pitchFamily="2" charset="0"/>
                        </a:rPr>
                        <a:t>lsoknkrk</a:t>
                      </a:r>
                      <a:r>
                        <a:rPr lang="en-US" sz="2400" dirty="0" smtClean="0">
                          <a:latin typeface="Kruti Dev 016" pitchFamily="2" charset="0"/>
                        </a:rPr>
                        <a:t> </a:t>
                      </a:r>
                      <a:r>
                        <a:rPr lang="en-US" sz="2400" baseline="0" dirty="0" smtClean="0">
                          <a:latin typeface="Kruti Dev 016" pitchFamily="2" charset="0"/>
                        </a:rPr>
                        <a:t>}</a:t>
                      </a:r>
                      <a:r>
                        <a:rPr lang="en-US" sz="2400" baseline="0" dirty="0" err="1" smtClean="0">
                          <a:latin typeface="Kruti Dev 016" pitchFamily="2" charset="0"/>
                        </a:rPr>
                        <a:t>kjk</a:t>
                      </a:r>
                      <a:r>
                        <a:rPr lang="en-US" sz="2400" baseline="0" dirty="0" smtClean="0">
                          <a:latin typeface="Kruti Dev 016" pitchFamily="2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Kruti Dev 016" pitchFamily="2" charset="0"/>
                        </a:rPr>
                        <a:t>izlo</a:t>
                      </a:r>
                      <a:r>
                        <a:rPr lang="en-US" sz="2400" baseline="0" dirty="0" smtClean="0">
                          <a:latin typeface="Kruti Dev 016" pitchFamily="2" charset="0"/>
                        </a:rPr>
                        <a:t> </a:t>
                      </a:r>
                      <a:endParaRPr lang="en-US" sz="2400" dirty="0" smtClean="0">
                        <a:latin typeface="Kruti Dev 016" pitchFamily="2" charset="0"/>
                      </a:endParaRPr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798513" lvl="2" indent="-342900" defTabSz="684213">
                        <a:spcBef>
                          <a:spcPts val="0"/>
                        </a:spcBef>
                        <a:buFont typeface="Arial" panose="020B0604020202020204" pitchFamily="34" charset="0"/>
                        <a:buChar char="•"/>
                      </a:pPr>
                      <a:r>
                        <a:rPr lang="en-US" sz="2400" dirty="0" err="1" smtClean="0">
                          <a:latin typeface="Kruti Dev 016" pitchFamily="2" charset="0"/>
                        </a:rPr>
                        <a:t>isjhfu;y</a:t>
                      </a:r>
                      <a:r>
                        <a:rPr lang="en-US" sz="2400" dirty="0" smtClean="0">
                          <a:latin typeface="Kruti Dev 016" pitchFamily="2" charset="0"/>
                        </a:rPr>
                        <a:t> </a:t>
                      </a:r>
                      <a:r>
                        <a:rPr lang="en-US" sz="2400" dirty="0" err="1" smtClean="0">
                          <a:latin typeface="Kruti Dev 016" pitchFamily="2" charset="0"/>
                        </a:rPr>
                        <a:t>LoPNrk</a:t>
                      </a:r>
                      <a:r>
                        <a:rPr lang="en-US" sz="2400" dirty="0" smtClean="0">
                          <a:latin typeface="Kruti Dev 016" pitchFamily="2" charset="0"/>
                        </a:rPr>
                        <a:t> </a:t>
                      </a:r>
                      <a:r>
                        <a:rPr lang="en-US" sz="2400" dirty="0" err="1" smtClean="0">
                          <a:latin typeface="Kruti Dev 016" pitchFamily="2" charset="0"/>
                        </a:rPr>
                        <a:t>cuk;s</a:t>
                      </a:r>
                      <a:r>
                        <a:rPr lang="en-US" sz="2400" dirty="0" smtClean="0">
                          <a:latin typeface="Kruti Dev 016" pitchFamily="2" charset="0"/>
                        </a:rPr>
                        <a:t> j[</a:t>
                      </a:r>
                      <a:r>
                        <a:rPr lang="en-US" sz="2400" dirty="0" err="1" smtClean="0">
                          <a:latin typeface="Kruti Dev 016" pitchFamily="2" charset="0"/>
                        </a:rPr>
                        <a:t>ksa</a:t>
                      </a:r>
                      <a:endParaRPr lang="en-US" sz="2400" dirty="0" smtClean="0">
                        <a:latin typeface="Kruti Dev 016" pitchFamily="2" charset="0"/>
                      </a:endParaRPr>
                    </a:p>
                    <a:p>
                      <a:pPr marL="798513" lvl="2" indent="-342900" defTabSz="684213">
                        <a:spcBef>
                          <a:spcPts val="0"/>
                        </a:spcBef>
                        <a:buFont typeface="Arial" panose="020B0604020202020204" pitchFamily="34" charset="0"/>
                        <a:buChar char="•"/>
                      </a:pPr>
                      <a:r>
                        <a:rPr lang="en-US" sz="2400" dirty="0" err="1" smtClean="0">
                          <a:latin typeface="Kruti Dev 016" pitchFamily="2" charset="0"/>
                        </a:rPr>
                        <a:t>l+kQ</a:t>
                      </a:r>
                      <a:r>
                        <a:rPr lang="en-US" sz="2400" dirty="0" smtClean="0">
                          <a:latin typeface="Kruti Dev 016" pitchFamily="2" charset="0"/>
                        </a:rPr>
                        <a:t> </a:t>
                      </a:r>
                      <a:r>
                        <a:rPr lang="en-US" sz="2400" dirty="0" err="1" smtClean="0">
                          <a:latin typeface="Kruti Dev 016" pitchFamily="2" charset="0"/>
                        </a:rPr>
                        <a:t>lsusVjh</a:t>
                      </a:r>
                      <a:r>
                        <a:rPr lang="en-US" sz="2400" dirty="0" smtClean="0">
                          <a:latin typeface="Kruti Dev 016" pitchFamily="2" charset="0"/>
                        </a:rPr>
                        <a:t> </a:t>
                      </a:r>
                      <a:r>
                        <a:rPr lang="en-US" sz="2400" dirty="0" err="1" smtClean="0">
                          <a:latin typeface="Kruti Dev 016" pitchFamily="2" charset="0"/>
                        </a:rPr>
                        <a:t>iSM</a:t>
                      </a:r>
                      <a:r>
                        <a:rPr lang="en-US" sz="2400" baseline="0" dirty="0" smtClean="0">
                          <a:latin typeface="Kruti Dev 016" pitchFamily="2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Kruti Dev 016" pitchFamily="2" charset="0"/>
                        </a:rPr>
                        <a:t>dk</a:t>
                      </a:r>
                      <a:r>
                        <a:rPr lang="en-US" sz="2400" baseline="0" dirty="0" smtClean="0">
                          <a:latin typeface="Kruti Dev 016" pitchFamily="2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Kruti Dev 016" pitchFamily="2" charset="0"/>
                        </a:rPr>
                        <a:t>bLrseky</a:t>
                      </a:r>
                      <a:r>
                        <a:rPr lang="en-US" sz="2400" baseline="0" dirty="0" smtClean="0">
                          <a:latin typeface="Kruti Dev 016" pitchFamily="2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Kruti Dev 016" pitchFamily="2" charset="0"/>
                        </a:rPr>
                        <a:t>djsa</a:t>
                      </a:r>
                      <a:endParaRPr lang="en-US" sz="2400" dirty="0" smtClean="0">
                        <a:latin typeface="Kruti Dev 016" pitchFamily="2" charset="0"/>
                      </a:endParaRPr>
                    </a:p>
                    <a:p>
                      <a:endParaRPr lang="en-US" sz="20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Rectangle 6"/>
          <p:cNvSpPr/>
          <p:nvPr/>
        </p:nvSpPr>
        <p:spPr>
          <a:xfrm>
            <a:off x="1371600" y="1219200"/>
            <a:ext cx="7467600" cy="523220"/>
          </a:xfrm>
          <a:prstGeom prst="rect">
            <a:avLst/>
          </a:prstGeom>
          <a:solidFill>
            <a:schemeClr val="accent2"/>
          </a:solidFill>
        </p:spPr>
        <p:txBody>
          <a:bodyPr wrap="square">
            <a:spAutoFit/>
          </a:bodyPr>
          <a:lstStyle/>
          <a:p>
            <a:pPr algn="ctr"/>
            <a:r>
              <a:rPr lang="en-US" sz="2800" dirty="0" err="1" smtClean="0">
                <a:latin typeface="Kruti Dev 016" pitchFamily="2" charset="0"/>
              </a:rPr>
              <a:t>I;wisjy</a:t>
            </a:r>
            <a:r>
              <a:rPr lang="en-US" sz="2800" dirty="0" smtClean="0">
                <a:latin typeface="Kruti Dev 016" pitchFamily="2" charset="0"/>
              </a:rPr>
              <a:t> </a:t>
            </a:r>
            <a:r>
              <a:rPr lang="en-US" sz="2800" dirty="0" err="1" smtClean="0">
                <a:latin typeface="Kruti Dev 016" pitchFamily="2" charset="0"/>
              </a:rPr>
              <a:t>lsfIll</a:t>
            </a:r>
            <a:r>
              <a:rPr lang="en-US" sz="2800" dirty="0" smtClean="0">
                <a:latin typeface="Kruti Dev 016" pitchFamily="2" charset="0"/>
              </a:rPr>
              <a:t> </a:t>
            </a:r>
            <a:r>
              <a:rPr lang="en-US" sz="2800" dirty="0" err="1" smtClean="0">
                <a:latin typeface="Kruti Dev 016" pitchFamily="2" charset="0"/>
              </a:rPr>
              <a:t>dks</a:t>
            </a:r>
            <a:r>
              <a:rPr lang="en-US" sz="2800" dirty="0" smtClean="0">
                <a:latin typeface="Kruti Dev 016" pitchFamily="2" charset="0"/>
              </a:rPr>
              <a:t> </a:t>
            </a:r>
            <a:r>
              <a:rPr lang="en-US" sz="2800" dirty="0" err="1" smtClean="0">
                <a:latin typeface="Kruti Dev 016" pitchFamily="2" charset="0"/>
              </a:rPr>
              <a:t>dkQh</a:t>
            </a:r>
            <a:r>
              <a:rPr lang="en-US" sz="2800" dirty="0" smtClean="0">
                <a:latin typeface="Kruti Dev 016" pitchFamily="2" charset="0"/>
              </a:rPr>
              <a:t> </a:t>
            </a:r>
            <a:r>
              <a:rPr lang="en-US" sz="2800" dirty="0" err="1" smtClean="0">
                <a:latin typeface="Kruti Dev 016" pitchFamily="2" charset="0"/>
              </a:rPr>
              <a:t>gn</a:t>
            </a:r>
            <a:r>
              <a:rPr lang="en-US" sz="2800" dirty="0" smtClean="0">
                <a:latin typeface="Kruti Dev 016" pitchFamily="2" charset="0"/>
              </a:rPr>
              <a:t> rd </a:t>
            </a:r>
            <a:r>
              <a:rPr lang="en-US" sz="2800" dirty="0" err="1" smtClean="0">
                <a:latin typeface="Kruti Dev 016" pitchFamily="2" charset="0"/>
              </a:rPr>
              <a:t>cpk;k</a:t>
            </a:r>
            <a:r>
              <a:rPr lang="en-US" sz="2800" dirty="0" smtClean="0">
                <a:latin typeface="Kruti Dev 016" pitchFamily="2" charset="0"/>
              </a:rPr>
              <a:t> </a:t>
            </a:r>
            <a:r>
              <a:rPr lang="en-US" sz="2800" dirty="0" err="1" smtClean="0">
                <a:latin typeface="Kruti Dev 016" pitchFamily="2" charset="0"/>
              </a:rPr>
              <a:t>tk</a:t>
            </a:r>
            <a:r>
              <a:rPr lang="en-US" sz="2800" dirty="0" smtClean="0">
                <a:latin typeface="Kruti Dev 016" pitchFamily="2" charset="0"/>
              </a:rPr>
              <a:t> </a:t>
            </a:r>
            <a:r>
              <a:rPr lang="en-US" sz="2800" dirty="0" err="1" smtClean="0">
                <a:latin typeface="Kruti Dev 016" pitchFamily="2" charset="0"/>
              </a:rPr>
              <a:t>ldrk</a:t>
            </a:r>
            <a:r>
              <a:rPr lang="en-US" sz="2800" dirty="0" smtClean="0">
                <a:latin typeface="Kruti Dev 016" pitchFamily="2" charset="0"/>
              </a:rPr>
              <a:t> </a:t>
            </a:r>
            <a:r>
              <a:rPr lang="en-US" sz="2800" dirty="0" err="1" smtClean="0">
                <a:latin typeface="Kruti Dev 016" pitchFamily="2" charset="0"/>
              </a:rPr>
              <a:t>gSA</a:t>
            </a:r>
            <a:r>
              <a:rPr lang="en-US" sz="2800" dirty="0" smtClean="0">
                <a:latin typeface="Kruti Dev 016" pitchFamily="2" charset="0"/>
              </a:rPr>
              <a:t> </a:t>
            </a:r>
            <a:endParaRPr lang="en-US" sz="2800" dirty="0">
              <a:latin typeface="Kruti Dev 016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1618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3"/>
          <p:cNvSpPr>
            <a:spLocks noGrp="1"/>
          </p:cNvSpPr>
          <p:nvPr>
            <p:ph type="title"/>
          </p:nvPr>
        </p:nvSpPr>
        <p:spPr>
          <a:xfrm>
            <a:off x="152400" y="228601"/>
            <a:ext cx="8715375" cy="761999"/>
          </a:xfrm>
        </p:spPr>
        <p:txBody>
          <a:bodyPr>
            <a:noAutofit/>
          </a:bodyPr>
          <a:lstStyle/>
          <a:p>
            <a:r>
              <a:rPr lang="en-US" sz="4400" dirty="0" err="1" smtClean="0">
                <a:latin typeface="Kruti Dev 016" pitchFamily="2" charset="0"/>
              </a:rPr>
              <a:t>I;qjisjy</a:t>
            </a:r>
            <a:r>
              <a:rPr lang="en-US" sz="4400" dirty="0" smtClean="0">
                <a:latin typeface="Kruti Dev 016" pitchFamily="2" charset="0"/>
              </a:rPr>
              <a:t> </a:t>
            </a:r>
            <a:r>
              <a:rPr lang="en-US" sz="4400" dirty="0" err="1" smtClean="0">
                <a:latin typeface="Kruti Dev 016" pitchFamily="2" charset="0"/>
              </a:rPr>
              <a:t>lsfIll</a:t>
            </a:r>
            <a:r>
              <a:rPr lang="en-US" sz="4400" dirty="0" smtClean="0">
                <a:latin typeface="Kruti Dev 016" pitchFamily="2" charset="0"/>
              </a:rPr>
              <a:t> </a:t>
            </a:r>
            <a:r>
              <a:rPr lang="en-US" sz="4400" dirty="0" err="1" smtClean="0">
                <a:latin typeface="Kruti Dev 016" pitchFamily="2" charset="0"/>
              </a:rPr>
              <a:t>ds</a:t>
            </a:r>
            <a:r>
              <a:rPr lang="en-US" sz="4400" dirty="0" smtClean="0">
                <a:latin typeface="Kruti Dev 016" pitchFamily="2" charset="0"/>
              </a:rPr>
              <a:t> </a:t>
            </a:r>
            <a:r>
              <a:rPr lang="en-US" sz="4400" dirty="0" err="1" smtClean="0">
                <a:latin typeface="Kruti Dev 016" pitchFamily="2" charset="0"/>
              </a:rPr>
              <a:t>izca</a:t>
            </a:r>
            <a:r>
              <a:rPr lang="en-US" sz="4400" dirty="0" smtClean="0">
                <a:latin typeface="Kruti Dev 016" pitchFamily="2" charset="0"/>
              </a:rPr>
              <a:t>/</a:t>
            </a:r>
            <a:r>
              <a:rPr lang="en-US" sz="4400" dirty="0" err="1" smtClean="0">
                <a:latin typeface="Kruti Dev 016" pitchFamily="2" charset="0"/>
              </a:rPr>
              <a:t>ku</a:t>
            </a:r>
            <a:r>
              <a:rPr lang="en-US" sz="4400" dirty="0" smtClean="0">
                <a:latin typeface="Kruti Dev 016" pitchFamily="2" charset="0"/>
              </a:rPr>
              <a:t> </a:t>
            </a:r>
            <a:r>
              <a:rPr lang="en-US" sz="4400" dirty="0" err="1" smtClean="0">
                <a:latin typeface="Kruti Dev 016" pitchFamily="2" charset="0"/>
              </a:rPr>
              <a:t>ds</a:t>
            </a:r>
            <a:r>
              <a:rPr lang="en-US" sz="4400" dirty="0" smtClean="0">
                <a:latin typeface="Kruti Dev 016" pitchFamily="2" charset="0"/>
              </a:rPr>
              <a:t> fl)</a:t>
            </a:r>
            <a:r>
              <a:rPr lang="en-US" sz="4400" dirty="0" err="1" smtClean="0">
                <a:latin typeface="Kruti Dev 016" pitchFamily="2" charset="0"/>
              </a:rPr>
              <a:t>kar</a:t>
            </a:r>
            <a:endParaRPr lang="en-US" sz="4400" dirty="0">
              <a:latin typeface="Kruti Dev 016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158359" y="1078835"/>
            <a:ext cx="2362200" cy="40011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Kruti Dev 016" pitchFamily="2" charset="0"/>
              </a:rPr>
              <a:t>    </a:t>
            </a:r>
            <a:r>
              <a:rPr lang="en-US" sz="2000" dirty="0" err="1" smtClean="0">
                <a:latin typeface="Kruti Dev 016" pitchFamily="2" charset="0"/>
              </a:rPr>
              <a:t>okbVy</a:t>
            </a:r>
            <a:r>
              <a:rPr lang="en-US" sz="2000" dirty="0" smtClean="0">
                <a:latin typeface="Kruti Dev 016" pitchFamily="2" charset="0"/>
              </a:rPr>
              <a:t> </a:t>
            </a:r>
            <a:r>
              <a:rPr lang="en-US" sz="2000" dirty="0" err="1" smtClean="0">
                <a:latin typeface="Kruti Dev 016" pitchFamily="2" charset="0"/>
              </a:rPr>
              <a:t>lkbZu</a:t>
            </a:r>
            <a:r>
              <a:rPr lang="en-US" sz="2000" dirty="0" smtClean="0">
                <a:latin typeface="Kruti Dev 016" pitchFamily="2" charset="0"/>
              </a:rPr>
              <a:t> </a:t>
            </a:r>
            <a:r>
              <a:rPr lang="en-US" sz="2000" dirty="0" err="1" smtClean="0">
                <a:latin typeface="Kruti Dev 016" pitchFamily="2" charset="0"/>
              </a:rPr>
              <a:t>dks</a:t>
            </a:r>
            <a:r>
              <a:rPr lang="en-US" sz="2000" dirty="0" smtClean="0">
                <a:latin typeface="Kruti Dev 016" pitchFamily="2" charset="0"/>
              </a:rPr>
              <a:t> </a:t>
            </a:r>
            <a:r>
              <a:rPr lang="en-US" sz="2000" dirty="0" err="1" smtClean="0">
                <a:latin typeface="Kruti Dev 016" pitchFamily="2" charset="0"/>
              </a:rPr>
              <a:t>ukisa</a:t>
            </a:r>
            <a:endParaRPr lang="en-US" sz="2000" dirty="0">
              <a:latin typeface="Kruti Dev 016" pitchFamily="2" charset="0"/>
            </a:endParaRPr>
          </a:p>
        </p:txBody>
      </p:sp>
      <p:cxnSp>
        <p:nvCxnSpPr>
          <p:cNvPr id="8" name="Straight Arrow Connector 7"/>
          <p:cNvCxnSpPr/>
          <p:nvPr/>
        </p:nvCxnSpPr>
        <p:spPr>
          <a:xfrm flipH="1">
            <a:off x="1960180" y="1478945"/>
            <a:ext cx="1316420" cy="162639"/>
          </a:xfrm>
          <a:prstGeom prst="straightConnector1">
            <a:avLst/>
          </a:prstGeom>
          <a:ln>
            <a:solidFill>
              <a:schemeClr val="accent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5520559" y="1478945"/>
            <a:ext cx="1642241" cy="162639"/>
          </a:xfrm>
          <a:prstGeom prst="straightConnector1">
            <a:avLst/>
          </a:prstGeom>
          <a:ln>
            <a:solidFill>
              <a:schemeClr val="accent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268015" y="1708527"/>
            <a:ext cx="4380185" cy="646331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err="1" smtClean="0">
                <a:latin typeface="Kruti Dev 016" pitchFamily="2" charset="0"/>
              </a:rPr>
              <a:t>Ekj+ht</a:t>
            </a:r>
            <a:r>
              <a:rPr lang="en-US" dirty="0" smtClean="0">
                <a:latin typeface="Kruti Dev 016" pitchFamily="2" charset="0"/>
              </a:rPr>
              <a:t> de </a:t>
            </a:r>
            <a:r>
              <a:rPr lang="en-US" dirty="0" err="1" smtClean="0">
                <a:latin typeface="Kruti Dev 016" pitchFamily="2" charset="0"/>
              </a:rPr>
              <a:t>chekj</a:t>
            </a:r>
            <a:r>
              <a:rPr lang="en-US" dirty="0" smtClean="0">
                <a:latin typeface="Kruti Dev 016" pitchFamily="2" charset="0"/>
              </a:rPr>
              <a:t> ;</a:t>
            </a:r>
            <a:r>
              <a:rPr lang="en-US" dirty="0" err="1" smtClean="0">
                <a:latin typeface="Kruti Dev 016" pitchFamily="2" charset="0"/>
              </a:rPr>
              <a:t>kuh</a:t>
            </a:r>
            <a:r>
              <a:rPr lang="en-US" dirty="0" smtClean="0">
                <a:latin typeface="Kruti Dev 016" pitchFamily="2" charset="0"/>
              </a:rPr>
              <a:t> de </a:t>
            </a:r>
            <a:r>
              <a:rPr lang="en-US" dirty="0" err="1" smtClean="0">
                <a:latin typeface="Kruti Dev 016" pitchFamily="2" charset="0"/>
              </a:rPr>
              <a:t>cq</a:t>
            </a:r>
            <a:r>
              <a:rPr lang="en-US" dirty="0" smtClean="0">
                <a:latin typeface="Kruti Dev 016" pitchFamily="2" charset="0"/>
              </a:rPr>
              <a:t>[</a:t>
            </a:r>
            <a:r>
              <a:rPr lang="en-US" dirty="0" err="1" smtClean="0">
                <a:latin typeface="Kruti Dev 016" pitchFamily="2" charset="0"/>
              </a:rPr>
              <a:t>k+kj</a:t>
            </a:r>
            <a:r>
              <a:rPr lang="en-US" dirty="0" smtClean="0">
                <a:latin typeface="Kruti Dev 016" pitchFamily="2" charset="0"/>
              </a:rPr>
              <a:t> </a:t>
            </a:r>
            <a:r>
              <a:rPr lang="en-US" dirty="0" err="1" smtClean="0">
                <a:latin typeface="Kruti Dev 016" pitchFamily="2" charset="0"/>
              </a:rPr>
              <a:t>vkSj</a:t>
            </a:r>
            <a:r>
              <a:rPr lang="en-US" dirty="0" smtClean="0">
                <a:latin typeface="Kruti Dev 016" pitchFamily="2" charset="0"/>
              </a:rPr>
              <a:t> </a:t>
            </a:r>
            <a:r>
              <a:rPr lang="en-US" dirty="0" err="1" smtClean="0">
                <a:latin typeface="Kruti Dev 016" pitchFamily="2" charset="0"/>
              </a:rPr>
              <a:t>iYl</a:t>
            </a:r>
            <a:r>
              <a:rPr lang="en-US" dirty="0" smtClean="0">
                <a:latin typeface="Kruti Dev 016" pitchFamily="2" charset="0"/>
              </a:rPr>
              <a:t> </a:t>
            </a:r>
            <a:r>
              <a:rPr lang="en-US" dirty="0" err="1" smtClean="0">
                <a:latin typeface="Kruti Dev 016" pitchFamily="2" charset="0"/>
              </a:rPr>
              <a:t>T;knk</a:t>
            </a:r>
            <a:r>
              <a:rPr lang="en-US" dirty="0" smtClean="0">
                <a:latin typeface="Kruti Dev 016" pitchFamily="2" charset="0"/>
              </a:rPr>
              <a:t> </a:t>
            </a:r>
            <a:r>
              <a:rPr lang="en-US" dirty="0" err="1" smtClean="0">
                <a:latin typeface="Kruti Dev 016" pitchFamily="2" charset="0"/>
              </a:rPr>
              <a:t>rst</a:t>
            </a:r>
            <a:r>
              <a:rPr lang="en-US" dirty="0" smtClean="0">
                <a:latin typeface="Kruti Dev 016" pitchFamily="2" charset="0"/>
              </a:rPr>
              <a:t> </a:t>
            </a:r>
            <a:r>
              <a:rPr lang="en-US" dirty="0" err="1" smtClean="0">
                <a:latin typeface="Kruti Dev 016" pitchFamily="2" charset="0"/>
              </a:rPr>
              <a:t>ugha</a:t>
            </a:r>
            <a:r>
              <a:rPr lang="en-US" dirty="0" smtClean="0">
                <a:latin typeface="Kruti Dev 016" pitchFamily="2" charset="0"/>
              </a:rPr>
              <a:t> ¼90 ls 100 </a:t>
            </a:r>
            <a:r>
              <a:rPr lang="en-US" dirty="0" err="1" smtClean="0">
                <a:latin typeface="Kruti Dev 016" pitchFamily="2" charset="0"/>
              </a:rPr>
              <a:t>izfr</a:t>
            </a:r>
            <a:r>
              <a:rPr lang="en-US" dirty="0" smtClean="0">
                <a:latin typeface="Kruti Dev 016" pitchFamily="2" charset="0"/>
              </a:rPr>
              <a:t> </a:t>
            </a:r>
            <a:r>
              <a:rPr lang="en-US" dirty="0" err="1" smtClean="0">
                <a:latin typeface="Kruti Dev 016" pitchFamily="2" charset="0"/>
              </a:rPr>
              <a:t>feuV</a:t>
            </a:r>
            <a:r>
              <a:rPr lang="en-US" dirty="0" smtClean="0">
                <a:latin typeface="Kruti Dev 016" pitchFamily="2" charset="0"/>
              </a:rPr>
              <a:t> ds chp½</a:t>
            </a:r>
            <a:endParaRPr lang="en-US" dirty="0">
              <a:latin typeface="Kruti Dev 016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181600" y="1708527"/>
            <a:ext cx="3695700" cy="64633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err="1" smtClean="0">
                <a:latin typeface="Kruti Dev 016" pitchFamily="2" charset="0"/>
              </a:rPr>
              <a:t>Ekj+ht</a:t>
            </a:r>
            <a:r>
              <a:rPr lang="en-US" dirty="0" smtClean="0">
                <a:latin typeface="Kruti Dev 016" pitchFamily="2" charset="0"/>
              </a:rPr>
              <a:t> </a:t>
            </a:r>
            <a:r>
              <a:rPr lang="en-US" dirty="0" err="1" smtClean="0">
                <a:latin typeface="Kruti Dev 016" pitchFamily="2" charset="0"/>
              </a:rPr>
              <a:t>T;knk</a:t>
            </a:r>
            <a:r>
              <a:rPr lang="en-US" dirty="0" smtClean="0">
                <a:latin typeface="Kruti Dev 016" pitchFamily="2" charset="0"/>
              </a:rPr>
              <a:t> </a:t>
            </a:r>
            <a:r>
              <a:rPr lang="en-US" dirty="0" err="1" smtClean="0">
                <a:latin typeface="Kruti Dev 016" pitchFamily="2" charset="0"/>
              </a:rPr>
              <a:t>chekj</a:t>
            </a:r>
            <a:r>
              <a:rPr lang="en-US" dirty="0" smtClean="0">
                <a:latin typeface="Kruti Dev 016" pitchFamily="2" charset="0"/>
              </a:rPr>
              <a:t> ;</a:t>
            </a:r>
            <a:r>
              <a:rPr lang="en-US" dirty="0" err="1" smtClean="0">
                <a:latin typeface="Kruti Dev 016" pitchFamily="2" charset="0"/>
              </a:rPr>
              <a:t>kuh</a:t>
            </a:r>
            <a:r>
              <a:rPr lang="en-US" dirty="0" smtClean="0">
                <a:latin typeface="Kruti Dev 016" pitchFamily="2" charset="0"/>
              </a:rPr>
              <a:t> </a:t>
            </a:r>
            <a:r>
              <a:rPr lang="en-US" dirty="0" err="1" smtClean="0">
                <a:latin typeface="Kruti Dev 016" pitchFamily="2" charset="0"/>
              </a:rPr>
              <a:t>rst</a:t>
            </a:r>
            <a:r>
              <a:rPr lang="en-US" dirty="0" smtClean="0">
                <a:latin typeface="Kruti Dev 016" pitchFamily="2" charset="0"/>
              </a:rPr>
              <a:t> </a:t>
            </a:r>
            <a:r>
              <a:rPr lang="en-US" dirty="0" err="1" smtClean="0">
                <a:latin typeface="Kruti Dev 016" pitchFamily="2" charset="0"/>
              </a:rPr>
              <a:t>cq</a:t>
            </a:r>
            <a:r>
              <a:rPr lang="en-US" dirty="0" smtClean="0">
                <a:latin typeface="Kruti Dev 016" pitchFamily="2" charset="0"/>
              </a:rPr>
              <a:t>[</a:t>
            </a:r>
            <a:r>
              <a:rPr lang="en-US" dirty="0" err="1" smtClean="0">
                <a:latin typeface="Kruti Dev 016" pitchFamily="2" charset="0"/>
              </a:rPr>
              <a:t>k+kj</a:t>
            </a:r>
            <a:r>
              <a:rPr lang="en-US" dirty="0" smtClean="0">
                <a:latin typeface="Kruti Dev 016" pitchFamily="2" charset="0"/>
              </a:rPr>
              <a:t> </a:t>
            </a:r>
            <a:r>
              <a:rPr lang="en-US" dirty="0" err="1" smtClean="0">
                <a:latin typeface="Kruti Dev 016" pitchFamily="2" charset="0"/>
              </a:rPr>
              <a:t>vkSj</a:t>
            </a:r>
            <a:r>
              <a:rPr lang="en-US" dirty="0" smtClean="0">
                <a:latin typeface="Kruti Dev 016" pitchFamily="2" charset="0"/>
              </a:rPr>
              <a:t> </a:t>
            </a:r>
            <a:r>
              <a:rPr lang="en-US" dirty="0" err="1" smtClean="0">
                <a:latin typeface="Kruti Dev 016" pitchFamily="2" charset="0"/>
              </a:rPr>
              <a:t>rst</a:t>
            </a:r>
            <a:r>
              <a:rPr lang="en-US" dirty="0" smtClean="0">
                <a:latin typeface="Kruti Dev 016" pitchFamily="2" charset="0"/>
              </a:rPr>
              <a:t> </a:t>
            </a:r>
            <a:r>
              <a:rPr lang="en-US" dirty="0" err="1" smtClean="0">
                <a:latin typeface="Kruti Dev 016" pitchFamily="2" charset="0"/>
              </a:rPr>
              <a:t>iYl</a:t>
            </a:r>
            <a:r>
              <a:rPr lang="en-US" dirty="0" smtClean="0">
                <a:latin typeface="Kruti Dev 016" pitchFamily="2" charset="0"/>
              </a:rPr>
              <a:t> ¼</a:t>
            </a:r>
            <a:r>
              <a:rPr lang="en-US" dirty="0" smtClean="0"/>
              <a:t>&gt;</a:t>
            </a:r>
            <a:r>
              <a:rPr lang="en-US" dirty="0" smtClean="0">
                <a:latin typeface="Kruti Dev 016" pitchFamily="2" charset="0"/>
              </a:rPr>
              <a:t>100 </a:t>
            </a:r>
            <a:r>
              <a:rPr lang="en-US" dirty="0" err="1" smtClean="0">
                <a:latin typeface="Kruti Dev 016" pitchFamily="2" charset="0"/>
              </a:rPr>
              <a:t>izfr</a:t>
            </a:r>
            <a:r>
              <a:rPr lang="en-US" dirty="0" smtClean="0">
                <a:latin typeface="Kruti Dev 016" pitchFamily="2" charset="0"/>
              </a:rPr>
              <a:t> feuV½</a:t>
            </a:r>
            <a:endParaRPr lang="en-US" dirty="0">
              <a:latin typeface="Kruti Dev 016" pitchFamily="2" charset="0"/>
            </a:endParaRPr>
          </a:p>
        </p:txBody>
      </p:sp>
      <p:cxnSp>
        <p:nvCxnSpPr>
          <p:cNvPr id="16" name="Straight Arrow Connector 15"/>
          <p:cNvCxnSpPr/>
          <p:nvPr/>
        </p:nvCxnSpPr>
        <p:spPr>
          <a:xfrm>
            <a:off x="2286000" y="2354858"/>
            <a:ext cx="0" cy="390436"/>
          </a:xfrm>
          <a:prstGeom prst="straightConnector1">
            <a:avLst/>
          </a:prstGeom>
          <a:ln>
            <a:solidFill>
              <a:schemeClr val="accent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631935" y="2745294"/>
            <a:ext cx="3635265" cy="2585323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 smtClean="0">
                <a:latin typeface="Kruti Dev 016" pitchFamily="2" charset="0"/>
              </a:rPr>
              <a:t>ejht</a:t>
            </a:r>
            <a:r>
              <a:rPr lang="en-US" dirty="0" smtClean="0">
                <a:latin typeface="Kruti Dev 016" pitchFamily="2" charset="0"/>
              </a:rPr>
              <a:t> </a:t>
            </a:r>
            <a:r>
              <a:rPr lang="en-US" dirty="0" err="1" smtClean="0">
                <a:latin typeface="Kruti Dev 016" pitchFamily="2" charset="0"/>
              </a:rPr>
              <a:t>dks</a:t>
            </a:r>
            <a:r>
              <a:rPr lang="en-US" dirty="0" smtClean="0">
                <a:latin typeface="Kruti Dev 016" pitchFamily="2" charset="0"/>
              </a:rPr>
              <a:t> </a:t>
            </a:r>
            <a:r>
              <a:rPr lang="en-US" dirty="0" err="1" smtClean="0">
                <a:latin typeface="Kruti Dev 016" pitchFamily="2" charset="0"/>
              </a:rPr>
              <a:t>HkrhZ</a:t>
            </a:r>
            <a:r>
              <a:rPr lang="en-US" dirty="0" smtClean="0">
                <a:latin typeface="Kruti Dev 016" pitchFamily="2" charset="0"/>
              </a:rPr>
              <a:t> </a:t>
            </a:r>
            <a:r>
              <a:rPr lang="en-US" dirty="0" err="1" smtClean="0">
                <a:latin typeface="Kruti Dev 016" pitchFamily="2" charset="0"/>
              </a:rPr>
              <a:t>djsa</a:t>
            </a:r>
            <a:endParaRPr lang="en-US" dirty="0" smtClean="0">
              <a:latin typeface="Kruti Dev 016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 smtClean="0">
                <a:latin typeface="Kruti Dev 016" pitchFamily="2" charset="0"/>
              </a:rPr>
              <a:t>eq¡g</a:t>
            </a:r>
            <a:r>
              <a:rPr lang="en-US" dirty="0" smtClean="0">
                <a:latin typeface="Kruti Dev 016" pitchFamily="2" charset="0"/>
              </a:rPr>
              <a:t> ls ¶</a:t>
            </a:r>
            <a:r>
              <a:rPr lang="en-US" dirty="0" err="1" smtClean="0">
                <a:latin typeface="Kruti Dev 016" pitchFamily="2" charset="0"/>
              </a:rPr>
              <a:t>yq</a:t>
            </a:r>
            <a:r>
              <a:rPr lang="en-US" dirty="0" smtClean="0">
                <a:latin typeface="Kruti Dev 016" pitchFamily="2" charset="0"/>
              </a:rPr>
              <a:t>;</a:t>
            </a:r>
            <a:r>
              <a:rPr lang="en-US" dirty="0" smtClean="0">
                <a:latin typeface="Kruti Dev 016"/>
              </a:rPr>
              <a:t>~</a:t>
            </a:r>
            <a:r>
              <a:rPr lang="en-US" dirty="0" smtClean="0">
                <a:latin typeface="Kruti Dev 016" pitchFamily="2" charset="0"/>
              </a:rPr>
              <a:t>Ml </a:t>
            </a:r>
            <a:r>
              <a:rPr lang="en-US" dirty="0" err="1" smtClean="0">
                <a:latin typeface="Kruti Dev 016" pitchFamily="2" charset="0"/>
              </a:rPr>
              <a:t>nsa</a:t>
            </a:r>
            <a:r>
              <a:rPr lang="en-US" dirty="0" smtClean="0">
                <a:latin typeface="Kruti Dev 016" pitchFamily="2" charset="0"/>
              </a:rPr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latin typeface="Kruti Dev 016" pitchFamily="2" charset="0"/>
              </a:rPr>
              <a:t>[</a:t>
            </a:r>
            <a:r>
              <a:rPr lang="en-US" dirty="0" err="1" smtClean="0">
                <a:latin typeface="Kruti Dev 016" pitchFamily="2" charset="0"/>
              </a:rPr>
              <a:t>kwu</a:t>
            </a:r>
            <a:r>
              <a:rPr lang="en-US" dirty="0" smtClean="0">
                <a:latin typeface="Kruti Dev 016" pitchFamily="2" charset="0"/>
              </a:rPr>
              <a:t> </a:t>
            </a:r>
            <a:r>
              <a:rPr lang="en-US" dirty="0" smtClean="0">
                <a:latin typeface="Kruti Dev 016" pitchFamily="2" charset="0"/>
              </a:rPr>
              <a:t>,</a:t>
            </a:r>
            <a:r>
              <a:rPr lang="en-US" dirty="0" err="1" smtClean="0">
                <a:latin typeface="Kruti Dev 016" pitchFamily="2" charset="0"/>
              </a:rPr>
              <a:t>oa</a:t>
            </a:r>
            <a:r>
              <a:rPr lang="en-US" dirty="0" smtClean="0">
                <a:latin typeface="Kruti Dev 016" pitchFamily="2" charset="0"/>
              </a:rPr>
              <a:t> </a:t>
            </a:r>
            <a:r>
              <a:rPr lang="en-US" dirty="0" err="1" smtClean="0">
                <a:latin typeface="Kruti Dev 016" pitchFamily="2" charset="0"/>
              </a:rPr>
              <a:t>is'kkc</a:t>
            </a:r>
            <a:r>
              <a:rPr lang="en-US" dirty="0" smtClean="0">
                <a:latin typeface="Kruti Dev 016" pitchFamily="2" charset="0"/>
              </a:rPr>
              <a:t> dh </a:t>
            </a:r>
            <a:r>
              <a:rPr lang="en-US" dirty="0" err="1" smtClean="0">
                <a:latin typeface="Kruti Dev 016" pitchFamily="2" charset="0"/>
              </a:rPr>
              <a:t>lkekU</a:t>
            </a:r>
            <a:r>
              <a:rPr lang="en-US" dirty="0" smtClean="0">
                <a:latin typeface="Kruti Dev 016" pitchFamily="2" charset="0"/>
              </a:rPr>
              <a:t>; </a:t>
            </a:r>
            <a:r>
              <a:rPr lang="en-US" dirty="0" err="1" smtClean="0">
                <a:latin typeface="Kruti Dev 016" pitchFamily="2" charset="0"/>
              </a:rPr>
              <a:t>vkSj</a:t>
            </a:r>
            <a:r>
              <a:rPr lang="en-US" dirty="0" smtClean="0">
                <a:latin typeface="Kruti Dev 016" pitchFamily="2" charset="0"/>
              </a:rPr>
              <a:t> </a:t>
            </a:r>
            <a:r>
              <a:rPr lang="en-US" dirty="0" err="1" smtClean="0">
                <a:latin typeface="Kruti Dev 016" pitchFamily="2" charset="0"/>
              </a:rPr>
              <a:t>ekbØksLdksi</a:t>
            </a:r>
            <a:r>
              <a:rPr lang="en-US" dirty="0" smtClean="0">
                <a:latin typeface="Kruti Dev 016" pitchFamily="2" charset="0"/>
              </a:rPr>
              <a:t> ls </a:t>
            </a:r>
            <a:r>
              <a:rPr lang="en-US" dirty="0" err="1" smtClean="0">
                <a:latin typeface="Kruti Dev 016" pitchFamily="2" charset="0"/>
              </a:rPr>
              <a:t>tk¡p</a:t>
            </a:r>
            <a:r>
              <a:rPr lang="en-US" dirty="0" smtClean="0">
                <a:latin typeface="Kruti Dev 016" pitchFamily="2" charset="0"/>
              </a:rPr>
              <a:t> </a:t>
            </a:r>
            <a:r>
              <a:rPr lang="en-US" dirty="0" err="1" smtClean="0">
                <a:latin typeface="Kruti Dev 016" pitchFamily="2" charset="0"/>
              </a:rPr>
              <a:t>djsa</a:t>
            </a:r>
            <a:endParaRPr lang="en-US" dirty="0" smtClean="0">
              <a:latin typeface="Kruti Dev 016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 smtClean="0">
                <a:latin typeface="Kruti Dev 016" pitchFamily="2" charset="0"/>
              </a:rPr>
              <a:t>eq¡g</a:t>
            </a:r>
            <a:r>
              <a:rPr lang="en-US" dirty="0" smtClean="0">
                <a:latin typeface="Kruti Dev 016" pitchFamily="2" charset="0"/>
              </a:rPr>
              <a:t> ls </a:t>
            </a:r>
            <a:r>
              <a:rPr lang="en-US" dirty="0" err="1" smtClean="0">
                <a:latin typeface="Kruti Dev 016" pitchFamily="2" charset="0"/>
              </a:rPr>
              <a:t>nh</a:t>
            </a:r>
            <a:r>
              <a:rPr lang="en-US" dirty="0" smtClean="0">
                <a:latin typeface="Kruti Dev 016" pitchFamily="2" charset="0"/>
              </a:rPr>
              <a:t> </a:t>
            </a:r>
            <a:r>
              <a:rPr lang="en-US" dirty="0" err="1" smtClean="0">
                <a:latin typeface="Kruti Dev 016" pitchFamily="2" charset="0"/>
              </a:rPr>
              <a:t>tkus</a:t>
            </a:r>
            <a:r>
              <a:rPr lang="en-US" dirty="0" smtClean="0">
                <a:latin typeface="Kruti Dev 016" pitchFamily="2" charset="0"/>
              </a:rPr>
              <a:t> </a:t>
            </a:r>
            <a:r>
              <a:rPr lang="en-US" dirty="0" err="1" smtClean="0">
                <a:latin typeface="Kruti Dev 016" pitchFamily="2" charset="0"/>
              </a:rPr>
              <a:t>okyh</a:t>
            </a:r>
            <a:r>
              <a:rPr lang="en-US" dirty="0" smtClean="0">
                <a:latin typeface="Kruti Dev 016" pitchFamily="2" charset="0"/>
              </a:rPr>
              <a:t> </a:t>
            </a:r>
            <a:r>
              <a:rPr lang="en-US" dirty="0">
                <a:latin typeface="Kruti Dev 016" pitchFamily="2" charset="0"/>
              </a:rPr>
              <a:t>,</a:t>
            </a:r>
            <a:r>
              <a:rPr lang="en-US" dirty="0" err="1" smtClean="0">
                <a:latin typeface="Kruti Dev 016" pitchFamily="2" charset="0"/>
              </a:rPr>
              <a:t>UVhck;ksfVd</a:t>
            </a:r>
            <a:r>
              <a:rPr lang="en-US" dirty="0" smtClean="0">
                <a:latin typeface="Kruti Dev 016" pitchFamily="2" charset="0"/>
              </a:rPr>
              <a:t> </a:t>
            </a:r>
            <a:r>
              <a:rPr lang="en-US" dirty="0">
                <a:latin typeface="Kruti Dev 016" pitchFamily="2" charset="0"/>
              </a:rPr>
              <a:t>'</a:t>
            </a:r>
            <a:r>
              <a:rPr lang="en-US" dirty="0" err="1">
                <a:latin typeface="Kruti Dev 016" pitchFamily="2" charset="0"/>
              </a:rPr>
              <a:t>kq</a:t>
            </a:r>
            <a:r>
              <a:rPr lang="en-US" dirty="0" smtClean="0">
                <a:latin typeface="Kruti Dev 016" pitchFamily="2" charset="0"/>
              </a:rPr>
              <a:t>: </a:t>
            </a:r>
            <a:r>
              <a:rPr lang="en-US" dirty="0" err="1" smtClean="0">
                <a:latin typeface="Kruti Dev 016" pitchFamily="2" charset="0"/>
              </a:rPr>
              <a:t>djsa</a:t>
            </a:r>
            <a:endParaRPr lang="en-US" dirty="0" smtClean="0">
              <a:latin typeface="Kruti Dev 016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 smtClean="0">
                <a:latin typeface="Kruti Dev 016" pitchFamily="2" charset="0"/>
              </a:rPr>
              <a:t>lqfuf'pr</a:t>
            </a:r>
            <a:r>
              <a:rPr lang="en-US" dirty="0" smtClean="0">
                <a:latin typeface="Kruti Dev 016" pitchFamily="2" charset="0"/>
              </a:rPr>
              <a:t> </a:t>
            </a:r>
            <a:r>
              <a:rPr lang="en-US" dirty="0" err="1" smtClean="0">
                <a:latin typeface="Kruti Dev 016" pitchFamily="2" charset="0"/>
              </a:rPr>
              <a:t>djsaa</a:t>
            </a:r>
            <a:r>
              <a:rPr lang="en-US" dirty="0" smtClean="0">
                <a:latin typeface="Kruti Dev 016" pitchFamily="2" charset="0"/>
              </a:rPr>
              <a:t> dh </a:t>
            </a:r>
            <a:r>
              <a:rPr lang="en-US" dirty="0" err="1" smtClean="0">
                <a:latin typeface="Kruti Dev 016" pitchFamily="2" charset="0"/>
              </a:rPr>
              <a:t>IyslsaVk</a:t>
            </a:r>
            <a:r>
              <a:rPr lang="en-US" dirty="0" smtClean="0">
                <a:latin typeface="Kruti Dev 016" pitchFamily="2" charset="0"/>
              </a:rPr>
              <a:t> ds </a:t>
            </a:r>
            <a:r>
              <a:rPr lang="en-US" dirty="0" err="1" smtClean="0">
                <a:latin typeface="Kruti Dev 016" pitchFamily="2" charset="0"/>
              </a:rPr>
              <a:t>VqdMs</a:t>
            </a:r>
            <a:r>
              <a:rPr lang="en-US" dirty="0" smtClean="0">
                <a:latin typeface="Kruti Dev 016" pitchFamily="2" charset="0"/>
              </a:rPr>
              <a:t> </a:t>
            </a:r>
            <a:r>
              <a:rPr lang="en-US" dirty="0" err="1" smtClean="0">
                <a:latin typeface="Kruti Dev 016" pitchFamily="2" charset="0"/>
              </a:rPr>
              <a:t>vanj</a:t>
            </a:r>
            <a:r>
              <a:rPr lang="en-US" dirty="0" smtClean="0">
                <a:latin typeface="Kruti Dev 016" pitchFamily="2" charset="0"/>
              </a:rPr>
              <a:t> </a:t>
            </a:r>
            <a:r>
              <a:rPr lang="en-US" dirty="0" err="1" smtClean="0">
                <a:latin typeface="Kruti Dev 016" pitchFamily="2" charset="0"/>
              </a:rPr>
              <a:t>NwV</a:t>
            </a:r>
            <a:r>
              <a:rPr lang="en-US" dirty="0" smtClean="0">
                <a:latin typeface="Kruti Dev 016" pitchFamily="2" charset="0"/>
              </a:rPr>
              <a:t> </a:t>
            </a:r>
            <a:r>
              <a:rPr lang="en-US" dirty="0" err="1" smtClean="0">
                <a:latin typeface="Kruti Dev 016" pitchFamily="2" charset="0"/>
              </a:rPr>
              <a:t>ugha</a:t>
            </a:r>
            <a:r>
              <a:rPr lang="en-US" dirty="0" smtClean="0">
                <a:latin typeface="Kruti Dev 016" pitchFamily="2" charset="0"/>
              </a:rPr>
              <a:t> x, </a:t>
            </a:r>
            <a:r>
              <a:rPr lang="en-US" dirty="0" err="1" smtClean="0">
                <a:latin typeface="Kruti Dev 016" pitchFamily="2" charset="0"/>
              </a:rPr>
              <a:t>gksa</a:t>
            </a:r>
            <a:r>
              <a:rPr lang="en-US" dirty="0" smtClean="0">
                <a:latin typeface="Kruti Dev 016" pitchFamily="2" charset="0"/>
              </a:rPr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 smtClean="0">
                <a:latin typeface="Kruti Dev 016" pitchFamily="2" charset="0"/>
              </a:rPr>
              <a:t>okbZVYl</a:t>
            </a:r>
            <a:r>
              <a:rPr lang="en-US" dirty="0" smtClean="0">
                <a:latin typeface="Kruti Dev 016" pitchFamily="2" charset="0"/>
              </a:rPr>
              <a:t> </a:t>
            </a:r>
            <a:r>
              <a:rPr lang="en-US" dirty="0" err="1" smtClean="0">
                <a:latin typeface="Kruti Dev 016" pitchFamily="2" charset="0"/>
              </a:rPr>
              <a:t>dks</a:t>
            </a:r>
            <a:r>
              <a:rPr lang="en-US" dirty="0" smtClean="0">
                <a:latin typeface="Kruti Dev 016" pitchFamily="2" charset="0"/>
              </a:rPr>
              <a:t> </a:t>
            </a:r>
            <a:r>
              <a:rPr lang="en-US" dirty="0" err="1" smtClean="0">
                <a:latin typeface="Kruti Dev 016" pitchFamily="2" charset="0"/>
              </a:rPr>
              <a:t>gj</a:t>
            </a:r>
            <a:r>
              <a:rPr lang="en-US" dirty="0" smtClean="0">
                <a:latin typeface="Kruti Dev 016" pitchFamily="2" charset="0"/>
              </a:rPr>
              <a:t> </a:t>
            </a:r>
            <a:r>
              <a:rPr lang="en-US" dirty="0" err="1" smtClean="0">
                <a:latin typeface="Kruti Dev 016" pitchFamily="2" charset="0"/>
              </a:rPr>
              <a:t>nks</a:t>
            </a:r>
            <a:r>
              <a:rPr lang="en-US" dirty="0" smtClean="0">
                <a:latin typeface="Kruti Dev 016" pitchFamily="2" charset="0"/>
              </a:rPr>
              <a:t> ?</a:t>
            </a:r>
            <a:r>
              <a:rPr lang="en-US" dirty="0" err="1" smtClean="0">
                <a:latin typeface="Kruti Dev 016" pitchFamily="2" charset="0"/>
              </a:rPr>
              <a:t>kaVs</a:t>
            </a:r>
            <a:r>
              <a:rPr lang="en-US" dirty="0" smtClean="0">
                <a:latin typeface="Kruti Dev 016" pitchFamily="2" charset="0"/>
              </a:rPr>
              <a:t> </a:t>
            </a:r>
            <a:r>
              <a:rPr lang="en-US" dirty="0" err="1" smtClean="0">
                <a:latin typeface="Kruti Dev 016" pitchFamily="2" charset="0"/>
              </a:rPr>
              <a:t>ij</a:t>
            </a:r>
            <a:r>
              <a:rPr lang="en-US" dirty="0" smtClean="0">
                <a:latin typeface="Kruti Dev 016" pitchFamily="2" charset="0"/>
              </a:rPr>
              <a:t> </a:t>
            </a:r>
            <a:r>
              <a:rPr lang="en-US" dirty="0" err="1" smtClean="0">
                <a:latin typeface="Kruti Dev 016" pitchFamily="2" charset="0"/>
              </a:rPr>
              <a:t>ukis</a:t>
            </a:r>
            <a:endParaRPr lang="en-US" dirty="0" smtClean="0">
              <a:latin typeface="Kruti Dev 016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latin typeface="Kruti Dev 016" pitchFamily="2" charset="0"/>
              </a:rPr>
              <a:t>24 ?</a:t>
            </a:r>
            <a:r>
              <a:rPr lang="en-US" dirty="0" err="1" smtClean="0">
                <a:latin typeface="Kruti Dev 016" pitchFamily="2" charset="0"/>
              </a:rPr>
              <a:t>kaVs</a:t>
            </a:r>
            <a:r>
              <a:rPr lang="en-US" dirty="0" smtClean="0">
                <a:latin typeface="Kruti Dev 016" pitchFamily="2" charset="0"/>
              </a:rPr>
              <a:t> rd ns[</a:t>
            </a:r>
            <a:r>
              <a:rPr lang="en-US" dirty="0" err="1" smtClean="0">
                <a:latin typeface="Kruti Dev 016" pitchFamily="2" charset="0"/>
              </a:rPr>
              <a:t>ksa</a:t>
            </a:r>
            <a:endParaRPr lang="en-US" dirty="0" smtClean="0">
              <a:latin typeface="Kruti Dev 016" pitchFamily="2" charset="0"/>
            </a:endParaRPr>
          </a:p>
        </p:txBody>
      </p:sp>
      <p:cxnSp>
        <p:nvCxnSpPr>
          <p:cNvPr id="20" name="Straight Arrow Connector 19"/>
          <p:cNvCxnSpPr>
            <a:stCxn id="14" idx="2"/>
          </p:cNvCxnSpPr>
          <p:nvPr/>
        </p:nvCxnSpPr>
        <p:spPr>
          <a:xfrm rot="16200000" flipH="1">
            <a:off x="6836434" y="2547873"/>
            <a:ext cx="407053" cy="21021"/>
          </a:xfrm>
          <a:prstGeom prst="straightConnector1">
            <a:avLst/>
          </a:prstGeom>
          <a:ln>
            <a:solidFill>
              <a:schemeClr val="accent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5334000" y="2780367"/>
            <a:ext cx="3429000" cy="120032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 smtClean="0">
                <a:latin typeface="Kruti Dev 016" pitchFamily="2" charset="0"/>
              </a:rPr>
              <a:t>vkbZoh</a:t>
            </a:r>
            <a:r>
              <a:rPr lang="en-US" dirty="0" smtClean="0">
                <a:latin typeface="Kruti Dev 016" pitchFamily="2" charset="0"/>
              </a:rPr>
              <a:t> </a:t>
            </a:r>
            <a:r>
              <a:rPr lang="en-US" dirty="0">
                <a:latin typeface="Kruti Dev 016" pitchFamily="2" charset="0"/>
              </a:rPr>
              <a:t>¶</a:t>
            </a:r>
            <a:r>
              <a:rPr lang="en-US" dirty="0" err="1">
                <a:latin typeface="Kruti Dev 016" pitchFamily="2" charset="0"/>
              </a:rPr>
              <a:t>yq</a:t>
            </a:r>
            <a:r>
              <a:rPr lang="en-US" dirty="0">
                <a:latin typeface="Kruti Dev 016" pitchFamily="2" charset="0"/>
              </a:rPr>
              <a:t>;</a:t>
            </a:r>
            <a:r>
              <a:rPr lang="en-US" dirty="0">
                <a:latin typeface="Kruti Dev 016"/>
              </a:rPr>
              <a:t>~</a:t>
            </a:r>
            <a:r>
              <a:rPr lang="en-US" dirty="0">
                <a:latin typeface="Kruti Dev 016" pitchFamily="2" charset="0"/>
              </a:rPr>
              <a:t>Ml </a:t>
            </a:r>
            <a:r>
              <a:rPr lang="en-US" dirty="0" smtClean="0">
                <a:latin typeface="Kruti Dev 016" pitchFamily="2" charset="0"/>
              </a:rPr>
              <a:t>'</a:t>
            </a:r>
            <a:r>
              <a:rPr lang="en-US" dirty="0" err="1" smtClean="0">
                <a:latin typeface="Kruti Dev 016" pitchFamily="2" charset="0"/>
              </a:rPr>
              <a:t>kq</a:t>
            </a:r>
            <a:r>
              <a:rPr lang="en-US" dirty="0" smtClean="0">
                <a:latin typeface="Kruti Dev 016" pitchFamily="2" charset="0"/>
              </a:rPr>
              <a:t>: </a:t>
            </a:r>
            <a:r>
              <a:rPr lang="en-US" dirty="0" err="1" smtClean="0">
                <a:latin typeface="Kruti Dev 016" pitchFamily="2" charset="0"/>
              </a:rPr>
              <a:t>djsa</a:t>
            </a:r>
            <a:endParaRPr lang="en-US" dirty="0" smtClean="0">
              <a:latin typeface="Kruti Dev 016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 smtClean="0">
                <a:latin typeface="Kruti Dev 016" pitchFamily="2" charset="0"/>
              </a:rPr>
              <a:t>vkbZoh</a:t>
            </a:r>
            <a:r>
              <a:rPr lang="en-US" dirty="0" smtClean="0">
                <a:latin typeface="Kruti Dev 016" pitchFamily="2" charset="0"/>
              </a:rPr>
              <a:t> </a:t>
            </a:r>
            <a:r>
              <a:rPr lang="en-US" dirty="0">
                <a:latin typeface="Kruti Dev 016" pitchFamily="2" charset="0"/>
              </a:rPr>
              <a:t>,</a:t>
            </a:r>
            <a:r>
              <a:rPr lang="en-US" dirty="0" err="1">
                <a:latin typeface="Kruti Dev 016" pitchFamily="2" charset="0"/>
              </a:rPr>
              <a:t>UVhck;ksfVd</a:t>
            </a:r>
            <a:r>
              <a:rPr lang="en-US" dirty="0">
                <a:latin typeface="Kruti Dev 016" pitchFamily="2" charset="0"/>
              </a:rPr>
              <a:t> '</a:t>
            </a:r>
            <a:r>
              <a:rPr lang="en-US" dirty="0" err="1">
                <a:latin typeface="Kruti Dev 016" pitchFamily="2" charset="0"/>
              </a:rPr>
              <a:t>kq</a:t>
            </a:r>
            <a:r>
              <a:rPr lang="en-US" dirty="0" smtClean="0">
                <a:latin typeface="Kruti Dev 016" pitchFamily="2" charset="0"/>
              </a:rPr>
              <a:t>: </a:t>
            </a:r>
            <a:r>
              <a:rPr lang="en-US" dirty="0" err="1" smtClean="0">
                <a:latin typeface="Kruti Dev 016" pitchFamily="2" charset="0"/>
              </a:rPr>
              <a:t>djsa</a:t>
            </a:r>
            <a:endParaRPr lang="en-US" dirty="0" smtClean="0">
              <a:latin typeface="Kruti Dev 016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 smtClean="0">
                <a:latin typeface="Kruti Dev 016" pitchFamily="2" charset="0"/>
              </a:rPr>
              <a:t>lqfuf'pr</a:t>
            </a:r>
            <a:r>
              <a:rPr lang="en-US" dirty="0" smtClean="0">
                <a:latin typeface="Kruti Dev 016" pitchFamily="2" charset="0"/>
              </a:rPr>
              <a:t> </a:t>
            </a:r>
            <a:r>
              <a:rPr lang="en-US" dirty="0" err="1" smtClean="0">
                <a:latin typeface="Kruti Dev 016" pitchFamily="2" charset="0"/>
              </a:rPr>
              <a:t>djsa</a:t>
            </a:r>
            <a:r>
              <a:rPr lang="en-US" dirty="0" smtClean="0">
                <a:latin typeface="Kruti Dev 016" pitchFamily="2" charset="0"/>
              </a:rPr>
              <a:t> dh </a:t>
            </a:r>
            <a:r>
              <a:rPr lang="en-US" dirty="0" err="1" smtClean="0">
                <a:latin typeface="Kruti Dev 016" pitchFamily="2" charset="0"/>
              </a:rPr>
              <a:t>IyslsaVk</a:t>
            </a:r>
            <a:r>
              <a:rPr lang="en-US" dirty="0" smtClean="0">
                <a:latin typeface="Kruti Dev 016" pitchFamily="2" charset="0"/>
              </a:rPr>
              <a:t> ds </a:t>
            </a:r>
            <a:r>
              <a:rPr lang="en-US" dirty="0" err="1" smtClean="0">
                <a:latin typeface="Kruti Dev 016" pitchFamily="2" charset="0"/>
              </a:rPr>
              <a:t>VqdMs</a:t>
            </a:r>
            <a:r>
              <a:rPr lang="en-US" dirty="0" smtClean="0">
                <a:latin typeface="Kruti Dev 016" pitchFamily="2" charset="0"/>
              </a:rPr>
              <a:t> </a:t>
            </a:r>
            <a:r>
              <a:rPr lang="en-US" dirty="0" err="1" smtClean="0">
                <a:latin typeface="Kruti Dev 016" pitchFamily="2" charset="0"/>
              </a:rPr>
              <a:t>NwV</a:t>
            </a:r>
            <a:r>
              <a:rPr lang="en-US" dirty="0" smtClean="0">
                <a:latin typeface="Kruti Dev 016" pitchFamily="2" charset="0"/>
              </a:rPr>
              <a:t> </a:t>
            </a:r>
            <a:r>
              <a:rPr lang="en-US" dirty="0" err="1" smtClean="0">
                <a:latin typeface="Kruti Dev 016" pitchFamily="2" charset="0"/>
              </a:rPr>
              <a:t>ugha</a:t>
            </a:r>
            <a:r>
              <a:rPr lang="en-US" dirty="0" smtClean="0">
                <a:latin typeface="Kruti Dev 016" pitchFamily="2" charset="0"/>
              </a:rPr>
              <a:t> x, </a:t>
            </a:r>
            <a:r>
              <a:rPr lang="en-US" dirty="0" err="1" smtClean="0">
                <a:latin typeface="Kruti Dev 016" pitchFamily="2" charset="0"/>
              </a:rPr>
              <a:t>gSa</a:t>
            </a:r>
            <a:endParaRPr lang="en-US" dirty="0">
              <a:latin typeface="Kruti Dev 016" pitchFamily="2" charset="0"/>
            </a:endParaRPr>
          </a:p>
        </p:txBody>
      </p:sp>
      <p:cxnSp>
        <p:nvCxnSpPr>
          <p:cNvPr id="22" name="Straight Arrow Connector 21"/>
          <p:cNvCxnSpPr/>
          <p:nvPr/>
        </p:nvCxnSpPr>
        <p:spPr>
          <a:xfrm>
            <a:off x="7029450" y="4062477"/>
            <a:ext cx="0" cy="390436"/>
          </a:xfrm>
          <a:prstGeom prst="straightConnector1">
            <a:avLst/>
          </a:prstGeom>
          <a:ln>
            <a:solidFill>
              <a:schemeClr val="accent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5334000" y="4495800"/>
            <a:ext cx="3429000" cy="36933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Kruti Dev 016" pitchFamily="2" charset="0"/>
              </a:rPr>
              <a:t>,</a:t>
            </a:r>
            <a:r>
              <a:rPr lang="en-US" dirty="0" err="1" smtClean="0">
                <a:latin typeface="Kruti Dev 016" pitchFamily="2" charset="0"/>
              </a:rPr>
              <a:t>Qvkj;w</a:t>
            </a:r>
            <a:r>
              <a:rPr lang="en-US" dirty="0" smtClean="0">
                <a:latin typeface="Kruti Dev 016" pitchFamily="2" charset="0"/>
              </a:rPr>
              <a:t> </a:t>
            </a:r>
            <a:r>
              <a:rPr lang="en-US" dirty="0" err="1" smtClean="0">
                <a:latin typeface="Kruti Dev 016" pitchFamily="2" charset="0"/>
              </a:rPr>
              <a:t>jsQj</a:t>
            </a:r>
            <a:r>
              <a:rPr lang="en-US" dirty="0" smtClean="0">
                <a:latin typeface="Kruti Dev 016" pitchFamily="2" charset="0"/>
              </a:rPr>
              <a:t> </a:t>
            </a:r>
            <a:r>
              <a:rPr lang="en-US" dirty="0" err="1" smtClean="0">
                <a:latin typeface="Kruti Dev 016" pitchFamily="2" charset="0"/>
              </a:rPr>
              <a:t>djsa</a:t>
            </a:r>
            <a:endParaRPr lang="en-US" dirty="0">
              <a:latin typeface="Kruti Dev 016" pitchFamily="2" charset="0"/>
            </a:endParaRPr>
          </a:p>
        </p:txBody>
      </p:sp>
      <p:cxnSp>
        <p:nvCxnSpPr>
          <p:cNvPr id="25" name="Straight Arrow Connector 24"/>
          <p:cNvCxnSpPr/>
          <p:nvPr/>
        </p:nvCxnSpPr>
        <p:spPr>
          <a:xfrm>
            <a:off x="2286000" y="5310399"/>
            <a:ext cx="0" cy="404601"/>
          </a:xfrm>
          <a:prstGeom prst="straightConnector1">
            <a:avLst/>
          </a:prstGeom>
          <a:ln>
            <a:solidFill>
              <a:schemeClr val="accent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>
            <a:off x="4024149" y="5358710"/>
            <a:ext cx="762076" cy="679455"/>
          </a:xfrm>
          <a:prstGeom prst="straightConnector1">
            <a:avLst/>
          </a:prstGeom>
          <a:ln>
            <a:solidFill>
              <a:schemeClr val="accent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689741" y="5754469"/>
            <a:ext cx="3501259" cy="646331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err="1" smtClean="0">
                <a:latin typeface="Kruti Dev 016" pitchFamily="2" charset="0"/>
              </a:rPr>
              <a:t>vxj</a:t>
            </a:r>
            <a:r>
              <a:rPr lang="en-US" dirty="0" smtClean="0">
                <a:latin typeface="Kruti Dev 016" pitchFamily="2" charset="0"/>
              </a:rPr>
              <a:t> </a:t>
            </a:r>
            <a:r>
              <a:rPr lang="en-US" dirty="0" err="1" smtClean="0">
                <a:latin typeface="Kruti Dev 016" pitchFamily="2" charset="0"/>
              </a:rPr>
              <a:t>okbZVy</a:t>
            </a:r>
            <a:r>
              <a:rPr lang="en-US" dirty="0" smtClean="0">
                <a:latin typeface="Kruti Dev 016" pitchFamily="2" charset="0"/>
              </a:rPr>
              <a:t> </a:t>
            </a:r>
            <a:r>
              <a:rPr lang="en-US" dirty="0" err="1" smtClean="0">
                <a:latin typeface="Kruti Dev 016" pitchFamily="2" charset="0"/>
              </a:rPr>
              <a:t>eas</a:t>
            </a:r>
            <a:r>
              <a:rPr lang="en-US" dirty="0" smtClean="0">
                <a:latin typeface="Kruti Dev 016" pitchFamily="2" charset="0"/>
              </a:rPr>
              <a:t> </a:t>
            </a:r>
            <a:r>
              <a:rPr lang="en-US" dirty="0" err="1" smtClean="0">
                <a:latin typeface="Kruti Dev 016" pitchFamily="2" charset="0"/>
              </a:rPr>
              <a:t>lq</a:t>
            </a:r>
            <a:r>
              <a:rPr lang="en-US" dirty="0" smtClean="0">
                <a:latin typeface="Kruti Dev 016" pitchFamily="2" charset="0"/>
              </a:rPr>
              <a:t>/</a:t>
            </a:r>
            <a:r>
              <a:rPr lang="en-US" dirty="0" err="1" smtClean="0">
                <a:latin typeface="Kruti Dev 016" pitchFamily="2" charset="0"/>
              </a:rPr>
              <a:t>kkj</a:t>
            </a:r>
            <a:r>
              <a:rPr lang="en-US" dirty="0" smtClean="0">
                <a:latin typeface="Kruti Dev 016" pitchFamily="2" charset="0"/>
              </a:rPr>
              <a:t> </a:t>
            </a:r>
            <a:r>
              <a:rPr lang="en-US" dirty="0" err="1" smtClean="0">
                <a:latin typeface="Kruti Dev 016" pitchFamily="2" charset="0"/>
              </a:rPr>
              <a:t>gks</a:t>
            </a:r>
            <a:r>
              <a:rPr lang="en-US" dirty="0" smtClean="0">
                <a:latin typeface="Kruti Dev 016" pitchFamily="2" charset="0"/>
              </a:rPr>
              <a:t> </a:t>
            </a:r>
            <a:r>
              <a:rPr lang="en-US" dirty="0" err="1" smtClean="0">
                <a:latin typeface="Kruti Dev 016" pitchFamily="2" charset="0"/>
              </a:rPr>
              <a:t>jgk</a:t>
            </a:r>
            <a:r>
              <a:rPr lang="en-US" dirty="0" smtClean="0">
                <a:latin typeface="Kruti Dev 016" pitchFamily="2" charset="0"/>
              </a:rPr>
              <a:t> </a:t>
            </a:r>
            <a:r>
              <a:rPr lang="en-US" dirty="0" err="1" smtClean="0">
                <a:latin typeface="Kruti Dev 016" pitchFamily="2" charset="0"/>
              </a:rPr>
              <a:t>gks</a:t>
            </a:r>
            <a:r>
              <a:rPr lang="en-US" dirty="0" smtClean="0">
                <a:latin typeface="Kruti Dev 016" pitchFamily="2" charset="0"/>
              </a:rPr>
              <a:t>] </a:t>
            </a:r>
            <a:r>
              <a:rPr lang="en-US" dirty="0" err="1" smtClean="0">
                <a:latin typeface="Kruti Dev 016" pitchFamily="2" charset="0"/>
              </a:rPr>
              <a:t>rks</a:t>
            </a:r>
            <a:r>
              <a:rPr lang="en-US" dirty="0" smtClean="0">
                <a:latin typeface="Kruti Dev 016" pitchFamily="2" charset="0"/>
              </a:rPr>
              <a:t> </a:t>
            </a:r>
            <a:r>
              <a:rPr lang="en-US" dirty="0">
                <a:latin typeface="Kruti Dev 016" pitchFamily="2" charset="0"/>
              </a:rPr>
              <a:t>,</a:t>
            </a:r>
            <a:r>
              <a:rPr lang="en-US" dirty="0" err="1">
                <a:latin typeface="Kruti Dev 016" pitchFamily="2" charset="0"/>
              </a:rPr>
              <a:t>UVhck;ksfVd</a:t>
            </a:r>
            <a:r>
              <a:rPr lang="en-US" dirty="0">
                <a:latin typeface="Kruti Dev 016" pitchFamily="2" charset="0"/>
              </a:rPr>
              <a:t> </a:t>
            </a:r>
            <a:r>
              <a:rPr lang="en-US" dirty="0" err="1">
                <a:latin typeface="Kruti Dev 016" pitchFamily="2" charset="0"/>
              </a:rPr>
              <a:t>dk</a:t>
            </a:r>
            <a:r>
              <a:rPr lang="en-US" dirty="0">
                <a:latin typeface="Kruti Dev 016" pitchFamily="2" charset="0"/>
              </a:rPr>
              <a:t> </a:t>
            </a:r>
            <a:r>
              <a:rPr lang="en-US" dirty="0" err="1" smtClean="0">
                <a:latin typeface="Kruti Dev 016" pitchFamily="2" charset="0"/>
              </a:rPr>
              <a:t>ik¡p</a:t>
            </a:r>
            <a:r>
              <a:rPr lang="en-US" dirty="0" smtClean="0">
                <a:latin typeface="Kruti Dev 016" pitchFamily="2" charset="0"/>
              </a:rPr>
              <a:t> </a:t>
            </a:r>
            <a:r>
              <a:rPr lang="en-US" dirty="0" err="1" smtClean="0">
                <a:latin typeface="Kruti Dev 016" pitchFamily="2" charset="0"/>
              </a:rPr>
              <a:t>fnu</a:t>
            </a:r>
            <a:r>
              <a:rPr lang="en-US" dirty="0" smtClean="0">
                <a:latin typeface="Kruti Dev 016" pitchFamily="2" charset="0"/>
              </a:rPr>
              <a:t> </a:t>
            </a:r>
            <a:r>
              <a:rPr lang="en-US" dirty="0" err="1" smtClean="0">
                <a:latin typeface="Kruti Dev 016" pitchFamily="2" charset="0"/>
              </a:rPr>
              <a:t>dk</a:t>
            </a:r>
            <a:r>
              <a:rPr lang="en-US" dirty="0" smtClean="0">
                <a:latin typeface="Kruti Dev 016" pitchFamily="2" charset="0"/>
              </a:rPr>
              <a:t> </a:t>
            </a:r>
            <a:r>
              <a:rPr lang="en-US" dirty="0" err="1" smtClean="0">
                <a:latin typeface="Kruti Dev 016" pitchFamily="2" charset="0"/>
              </a:rPr>
              <a:t>dkslZ</a:t>
            </a:r>
            <a:r>
              <a:rPr lang="en-US" dirty="0" smtClean="0">
                <a:latin typeface="Kruti Dev 016" pitchFamily="2" charset="0"/>
              </a:rPr>
              <a:t> </a:t>
            </a:r>
            <a:r>
              <a:rPr lang="en-US" dirty="0" err="1" smtClean="0">
                <a:latin typeface="Kruti Dev 016" pitchFamily="2" charset="0"/>
              </a:rPr>
              <a:t>iwjk</a:t>
            </a:r>
            <a:r>
              <a:rPr lang="en-US" dirty="0" smtClean="0">
                <a:latin typeface="Kruti Dev 016" pitchFamily="2" charset="0"/>
              </a:rPr>
              <a:t> </a:t>
            </a:r>
            <a:r>
              <a:rPr lang="en-US" dirty="0" err="1" smtClean="0">
                <a:latin typeface="Kruti Dev 016" pitchFamily="2" charset="0"/>
              </a:rPr>
              <a:t>djsa</a:t>
            </a:r>
            <a:endParaRPr lang="en-US" dirty="0">
              <a:latin typeface="Kruti Dev 016" pitchFamily="2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4339459" y="6019800"/>
            <a:ext cx="3695700" cy="369332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err="1" smtClean="0">
                <a:latin typeface="Kruti Dev 016" pitchFamily="2" charset="0"/>
              </a:rPr>
              <a:t>vxj</a:t>
            </a:r>
            <a:r>
              <a:rPr lang="en-US" dirty="0" smtClean="0">
                <a:latin typeface="Kruti Dev 016" pitchFamily="2" charset="0"/>
              </a:rPr>
              <a:t> </a:t>
            </a:r>
            <a:r>
              <a:rPr lang="en-US" dirty="0" err="1" smtClean="0">
                <a:latin typeface="Kruti Dev 016" pitchFamily="2" charset="0"/>
              </a:rPr>
              <a:t>okbZVYl</a:t>
            </a:r>
            <a:r>
              <a:rPr lang="en-US" dirty="0" smtClean="0">
                <a:latin typeface="Kruti Dev 016" pitchFamily="2" charset="0"/>
              </a:rPr>
              <a:t> </a:t>
            </a:r>
            <a:r>
              <a:rPr lang="en-US" dirty="0" err="1" smtClean="0">
                <a:latin typeface="Kruti Dev 016" pitchFamily="2" charset="0"/>
              </a:rPr>
              <a:t>lq</a:t>
            </a:r>
            <a:r>
              <a:rPr lang="en-US" dirty="0" smtClean="0">
                <a:latin typeface="Kruti Dev 016" pitchFamily="2" charset="0"/>
              </a:rPr>
              <a:t>/</a:t>
            </a:r>
            <a:r>
              <a:rPr lang="en-US" dirty="0" err="1" smtClean="0">
                <a:latin typeface="Kruti Dev 016" pitchFamily="2" charset="0"/>
              </a:rPr>
              <a:t>kj</a:t>
            </a:r>
            <a:r>
              <a:rPr lang="en-US" dirty="0" smtClean="0">
                <a:latin typeface="Kruti Dev 016" pitchFamily="2" charset="0"/>
              </a:rPr>
              <a:t> </a:t>
            </a:r>
            <a:r>
              <a:rPr lang="en-US" dirty="0" err="1" smtClean="0">
                <a:latin typeface="Kruti Dev 016" pitchFamily="2" charset="0"/>
              </a:rPr>
              <a:t>ugha</a:t>
            </a:r>
            <a:r>
              <a:rPr lang="en-US" dirty="0" smtClean="0">
                <a:latin typeface="Kruti Dev 016" pitchFamily="2" charset="0"/>
              </a:rPr>
              <a:t> </a:t>
            </a:r>
            <a:r>
              <a:rPr lang="en-US" dirty="0" err="1" smtClean="0">
                <a:latin typeface="Kruti Dev 016" pitchFamily="2" charset="0"/>
              </a:rPr>
              <a:t>jgs</a:t>
            </a:r>
            <a:r>
              <a:rPr lang="en-US" dirty="0" smtClean="0">
                <a:latin typeface="Kruti Dev 016" pitchFamily="2" charset="0"/>
              </a:rPr>
              <a:t>] </a:t>
            </a:r>
            <a:r>
              <a:rPr lang="en-US" dirty="0" err="1" smtClean="0">
                <a:latin typeface="Kruti Dev 016" pitchFamily="2" charset="0"/>
              </a:rPr>
              <a:t>rks</a:t>
            </a:r>
            <a:r>
              <a:rPr lang="en-US" dirty="0" smtClean="0">
                <a:latin typeface="Kruti Dev 016" pitchFamily="2" charset="0"/>
              </a:rPr>
              <a:t> ,</a:t>
            </a:r>
            <a:r>
              <a:rPr lang="en-US" dirty="0" err="1" smtClean="0">
                <a:latin typeface="Kruti Dev 016" pitchFamily="2" charset="0"/>
              </a:rPr>
              <a:t>Qvkj;w</a:t>
            </a:r>
            <a:r>
              <a:rPr lang="en-US" dirty="0" smtClean="0">
                <a:latin typeface="Kruti Dev 016" pitchFamily="2" charset="0"/>
              </a:rPr>
              <a:t> </a:t>
            </a:r>
            <a:r>
              <a:rPr lang="en-US" dirty="0" err="1" smtClean="0">
                <a:latin typeface="Kruti Dev 016" pitchFamily="2" charset="0"/>
              </a:rPr>
              <a:t>jsQj</a:t>
            </a:r>
            <a:r>
              <a:rPr lang="en-US" dirty="0" smtClean="0">
                <a:latin typeface="Kruti Dev 016" pitchFamily="2" charset="0"/>
              </a:rPr>
              <a:t> </a:t>
            </a:r>
            <a:r>
              <a:rPr lang="en-US" dirty="0" err="1" smtClean="0">
                <a:latin typeface="Kruti Dev 016" pitchFamily="2" charset="0"/>
              </a:rPr>
              <a:t>djsa</a:t>
            </a:r>
            <a:endParaRPr lang="en-US" dirty="0">
              <a:latin typeface="Kruti Dev 016" pitchFamily="2" charset="0"/>
            </a:endParaRPr>
          </a:p>
        </p:txBody>
      </p:sp>
      <p:sp>
        <p:nvSpPr>
          <p:cNvPr id="18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991475" y="6429375"/>
            <a:ext cx="876300" cy="292100"/>
          </a:xfrm>
        </p:spPr>
        <p:txBody>
          <a:bodyPr>
            <a:normAutofit fontScale="92500" lnSpcReduction="20000"/>
          </a:bodyPr>
          <a:lstStyle/>
          <a:p>
            <a:fld id="{B6F15528-21DE-4FAA-801E-634DDDAF4B2B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1179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B6F15528-21DE-4FAA-801E-634DDDAF4B2B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19" name="Content Placeholder 2"/>
          <p:cNvSpPr>
            <a:spLocks noGrp="1"/>
          </p:cNvSpPr>
          <p:nvPr>
            <p:ph sz="quarter" idx="13"/>
          </p:nvPr>
        </p:nvSpPr>
        <p:spPr>
          <a:xfrm>
            <a:off x="484329" y="4648200"/>
            <a:ext cx="8264135" cy="6858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IN" sz="2800" dirty="0" smtClean="0">
                <a:solidFill>
                  <a:srgbClr val="000000"/>
                </a:solidFill>
                <a:latin typeface="Kruti Dev 016" pitchFamily="2" charset="0"/>
              </a:rPr>
              <a:t>;</a:t>
            </a:r>
            <a:r>
              <a:rPr lang="en-IN" sz="2800" dirty="0" err="1" smtClean="0">
                <a:solidFill>
                  <a:srgbClr val="000000"/>
                </a:solidFill>
                <a:latin typeface="Kruti Dev 016" pitchFamily="2" charset="0"/>
              </a:rPr>
              <a:t>fn</a:t>
            </a:r>
            <a:r>
              <a:rPr lang="en-IN" sz="2800" dirty="0" smtClean="0">
                <a:solidFill>
                  <a:srgbClr val="000000"/>
                </a:solidFill>
                <a:latin typeface="Kruti Dev 016" pitchFamily="2" charset="0"/>
              </a:rPr>
              <a:t> </a:t>
            </a:r>
            <a:r>
              <a:rPr lang="en-IN" sz="2800" dirty="0" err="1" smtClean="0">
                <a:solidFill>
                  <a:srgbClr val="000000"/>
                </a:solidFill>
                <a:latin typeface="Kruti Dev 016" pitchFamily="2" charset="0"/>
              </a:rPr>
              <a:t>ek</a:t>
            </a:r>
            <a:r>
              <a:rPr lang="en-IN" sz="2800" dirty="0" smtClean="0">
                <a:solidFill>
                  <a:srgbClr val="000000"/>
                </a:solidFill>
                <a:latin typeface="Kruti Dev 016" pitchFamily="2" charset="0"/>
              </a:rPr>
              <a:t>¡ </a:t>
            </a:r>
            <a:r>
              <a:rPr lang="en-IN" sz="2800" dirty="0" err="1" smtClean="0">
                <a:solidFill>
                  <a:srgbClr val="000000"/>
                </a:solidFill>
                <a:latin typeface="Kruti Dev 016" pitchFamily="2" charset="0"/>
              </a:rPr>
              <a:t>eq¡g</a:t>
            </a:r>
            <a:r>
              <a:rPr lang="en-IN" sz="2800" dirty="0" smtClean="0">
                <a:solidFill>
                  <a:srgbClr val="000000"/>
                </a:solidFill>
                <a:latin typeface="Kruti Dev 016" pitchFamily="2" charset="0"/>
              </a:rPr>
              <a:t> ls </a:t>
            </a:r>
            <a:r>
              <a:rPr lang="en-IN" sz="2800" dirty="0" err="1" smtClean="0">
                <a:solidFill>
                  <a:srgbClr val="000000"/>
                </a:solidFill>
                <a:latin typeface="Kruti Dev 016" pitchFamily="2" charset="0"/>
              </a:rPr>
              <a:t>nok</a:t>
            </a:r>
            <a:r>
              <a:rPr lang="en-IN" sz="2800" dirty="0" smtClean="0">
                <a:solidFill>
                  <a:srgbClr val="000000"/>
                </a:solidFill>
                <a:latin typeface="Kruti Dev 016" pitchFamily="2" charset="0"/>
              </a:rPr>
              <a:t> </a:t>
            </a:r>
            <a:r>
              <a:rPr lang="en-IN" sz="2800" dirty="0" err="1" smtClean="0">
                <a:solidFill>
                  <a:srgbClr val="000000"/>
                </a:solidFill>
                <a:latin typeface="Kruti Dev 016" pitchFamily="2" charset="0"/>
              </a:rPr>
              <a:t>ys</a:t>
            </a:r>
            <a:r>
              <a:rPr lang="en-IN" sz="2800" dirty="0" smtClean="0">
                <a:solidFill>
                  <a:srgbClr val="000000"/>
                </a:solidFill>
                <a:latin typeface="Kruti Dev 016" pitchFamily="2" charset="0"/>
              </a:rPr>
              <a:t> </a:t>
            </a:r>
            <a:r>
              <a:rPr lang="en-IN" sz="2800" dirty="0" err="1" smtClean="0">
                <a:solidFill>
                  <a:srgbClr val="000000"/>
                </a:solidFill>
                <a:latin typeface="Kruti Dev 016" pitchFamily="2" charset="0"/>
              </a:rPr>
              <a:t>ldrh</a:t>
            </a:r>
            <a:r>
              <a:rPr lang="en-IN" sz="2800" dirty="0" smtClean="0">
                <a:solidFill>
                  <a:srgbClr val="000000"/>
                </a:solidFill>
                <a:latin typeface="Kruti Dev 016" pitchFamily="2" charset="0"/>
              </a:rPr>
              <a:t> </a:t>
            </a:r>
            <a:r>
              <a:rPr lang="en-IN" sz="2800" dirty="0" err="1" smtClean="0">
                <a:solidFill>
                  <a:srgbClr val="000000"/>
                </a:solidFill>
                <a:latin typeface="Kruti Dev 016" pitchFamily="2" charset="0"/>
              </a:rPr>
              <a:t>gS</a:t>
            </a:r>
            <a:r>
              <a:rPr lang="en-IN" sz="2800" dirty="0" smtClean="0">
                <a:solidFill>
                  <a:srgbClr val="000000"/>
                </a:solidFill>
                <a:latin typeface="Kruti Dev 016" pitchFamily="2" charset="0"/>
              </a:rPr>
              <a:t> </a:t>
            </a:r>
            <a:r>
              <a:rPr lang="en-IN" sz="2800" dirty="0" err="1" smtClean="0">
                <a:solidFill>
                  <a:srgbClr val="000000"/>
                </a:solidFill>
                <a:latin typeface="Kruti Dev 016" pitchFamily="2" charset="0"/>
              </a:rPr>
              <a:t>rks</a:t>
            </a:r>
            <a:r>
              <a:rPr lang="en-IN" sz="2800" dirty="0" smtClean="0">
                <a:solidFill>
                  <a:srgbClr val="000000"/>
                </a:solidFill>
                <a:latin typeface="Kruti Dev 016" pitchFamily="2" charset="0"/>
              </a:rPr>
              <a:t> </a:t>
            </a:r>
            <a:r>
              <a:rPr lang="en-IN" sz="2800" dirty="0" err="1" smtClean="0">
                <a:solidFill>
                  <a:srgbClr val="000000"/>
                </a:solidFill>
                <a:latin typeface="Kruti Dev 016" pitchFamily="2" charset="0"/>
              </a:rPr>
              <a:t>nokvksa</a:t>
            </a:r>
            <a:r>
              <a:rPr lang="en-IN" sz="2800" dirty="0" smtClean="0">
                <a:solidFill>
                  <a:srgbClr val="000000"/>
                </a:solidFill>
                <a:latin typeface="Kruti Dev 016" pitchFamily="2" charset="0"/>
              </a:rPr>
              <a:t> </a:t>
            </a:r>
            <a:r>
              <a:rPr lang="en-IN" sz="2800" dirty="0" err="1" smtClean="0">
                <a:solidFill>
                  <a:srgbClr val="000000"/>
                </a:solidFill>
                <a:latin typeface="Kruti Dev 016" pitchFamily="2" charset="0"/>
              </a:rPr>
              <a:t>dks</a:t>
            </a:r>
            <a:r>
              <a:rPr lang="en-IN" sz="2800" dirty="0" smtClean="0">
                <a:solidFill>
                  <a:srgbClr val="000000"/>
                </a:solidFill>
                <a:latin typeface="Kruti Dev 016" pitchFamily="2" charset="0"/>
              </a:rPr>
              <a:t> </a:t>
            </a:r>
            <a:r>
              <a:rPr lang="en-IN" sz="2800" dirty="0" err="1" smtClean="0">
                <a:solidFill>
                  <a:srgbClr val="000000"/>
                </a:solidFill>
                <a:latin typeface="Kruti Dev 016" pitchFamily="2" charset="0"/>
              </a:rPr>
              <a:t>eq¡g</a:t>
            </a:r>
            <a:r>
              <a:rPr lang="en-IN" sz="2800" dirty="0" smtClean="0">
                <a:solidFill>
                  <a:srgbClr val="000000"/>
                </a:solidFill>
                <a:latin typeface="Kruti Dev 016" pitchFamily="2" charset="0"/>
              </a:rPr>
              <a:t> ls </a:t>
            </a:r>
            <a:r>
              <a:rPr lang="en-IN" sz="2800" dirty="0" err="1" smtClean="0">
                <a:solidFill>
                  <a:srgbClr val="000000"/>
                </a:solidFill>
                <a:latin typeface="Kruti Dev 016" pitchFamily="2" charset="0"/>
              </a:rPr>
              <a:t>gh</a:t>
            </a:r>
            <a:r>
              <a:rPr lang="en-IN" sz="2800" dirty="0" smtClean="0">
                <a:solidFill>
                  <a:srgbClr val="000000"/>
                </a:solidFill>
                <a:latin typeface="Kruti Dev 016" pitchFamily="2" charset="0"/>
              </a:rPr>
              <a:t> </a:t>
            </a:r>
            <a:r>
              <a:rPr lang="en-IN" sz="2800" dirty="0" err="1" smtClean="0">
                <a:solidFill>
                  <a:srgbClr val="000000"/>
                </a:solidFill>
                <a:latin typeface="Kruti Dev 016" pitchFamily="2" charset="0"/>
              </a:rPr>
              <a:t>nsa</a:t>
            </a:r>
            <a:endParaRPr lang="en-IN" sz="2800" dirty="0">
              <a:solidFill>
                <a:srgbClr val="000000"/>
              </a:solidFill>
              <a:latin typeface="Kruti Dev 016" pitchFamily="2" charset="0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276225" y="228601"/>
            <a:ext cx="8591550" cy="8382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 algn="ctr" defTabSz="914400" rtl="0" eaLnBrk="1" latinLnBrk="0" hangingPunct="1">
              <a:spcBef>
                <a:spcPts val="400"/>
              </a:spcBef>
              <a:buNone/>
              <a:defRPr sz="3600" b="1" kern="1200" cap="none" spc="0" baseline="0">
                <a:solidFill>
                  <a:schemeClr val="bg1"/>
                </a:solidFill>
                <a:latin typeface="+mj-lt"/>
                <a:ea typeface="+mj-ea"/>
                <a:cs typeface="Tunga" pitchFamily="2"/>
              </a:defRPr>
            </a:lvl1pPr>
          </a:lstStyle>
          <a:p>
            <a:r>
              <a:rPr lang="en-IN" sz="4400" dirty="0" err="1" smtClean="0">
                <a:solidFill>
                  <a:srgbClr val="A9432B"/>
                </a:solidFill>
                <a:latin typeface="Kruti Dev 016" pitchFamily="2" charset="0"/>
              </a:rPr>
              <a:t>ek</a:t>
            </a:r>
            <a:r>
              <a:rPr lang="en-IN" sz="4400" dirty="0" smtClean="0">
                <a:solidFill>
                  <a:srgbClr val="A9432B"/>
                </a:solidFill>
                <a:latin typeface="Kruti Dev 016" pitchFamily="2" charset="0"/>
              </a:rPr>
              <a:t>¡ </a:t>
            </a:r>
            <a:r>
              <a:rPr lang="en-IN" sz="4400" dirty="0" err="1" smtClean="0">
                <a:solidFill>
                  <a:srgbClr val="A9432B"/>
                </a:solidFill>
                <a:latin typeface="Kruti Dev 016" pitchFamily="2" charset="0"/>
              </a:rPr>
              <a:t>dks</a:t>
            </a:r>
            <a:r>
              <a:rPr lang="en-IN" sz="4400" dirty="0" smtClean="0">
                <a:solidFill>
                  <a:srgbClr val="A9432B"/>
                </a:solidFill>
                <a:latin typeface="Kruti Dev 016" pitchFamily="2" charset="0"/>
              </a:rPr>
              <a:t> </a:t>
            </a:r>
            <a:r>
              <a:rPr lang="en-IN" sz="4400" dirty="0" err="1" smtClean="0">
                <a:solidFill>
                  <a:srgbClr val="A9432B"/>
                </a:solidFill>
                <a:latin typeface="Kruti Dev 016" pitchFamily="2" charset="0"/>
              </a:rPr>
              <a:t>nh</a:t>
            </a:r>
            <a:r>
              <a:rPr lang="en-IN" sz="4400" dirty="0" smtClean="0">
                <a:solidFill>
                  <a:srgbClr val="A9432B"/>
                </a:solidFill>
                <a:latin typeface="Kruti Dev 016" pitchFamily="2" charset="0"/>
              </a:rPr>
              <a:t> </a:t>
            </a:r>
            <a:r>
              <a:rPr lang="en-IN" sz="4400" dirty="0" err="1" smtClean="0">
                <a:solidFill>
                  <a:srgbClr val="A9432B"/>
                </a:solidFill>
                <a:latin typeface="Kruti Dev 016" pitchFamily="2" charset="0"/>
              </a:rPr>
              <a:t>tkus</a:t>
            </a:r>
            <a:r>
              <a:rPr lang="en-IN" sz="4400" dirty="0" smtClean="0">
                <a:solidFill>
                  <a:srgbClr val="A9432B"/>
                </a:solidFill>
                <a:latin typeface="Kruti Dev 016" pitchFamily="2" charset="0"/>
              </a:rPr>
              <a:t> </a:t>
            </a:r>
            <a:r>
              <a:rPr lang="en-IN" sz="4400" dirty="0" err="1" smtClean="0">
                <a:solidFill>
                  <a:srgbClr val="A9432B"/>
                </a:solidFill>
                <a:latin typeface="Kruti Dev 016" pitchFamily="2" charset="0"/>
              </a:rPr>
              <a:t>okyh</a:t>
            </a:r>
            <a:r>
              <a:rPr lang="en-IN" sz="4400" dirty="0" smtClean="0">
                <a:solidFill>
                  <a:srgbClr val="A9432B"/>
                </a:solidFill>
                <a:latin typeface="Kruti Dev 016" pitchFamily="2" charset="0"/>
              </a:rPr>
              <a:t> ,</a:t>
            </a:r>
            <a:r>
              <a:rPr lang="en-IN" sz="4400" dirty="0" err="1" smtClean="0">
                <a:solidFill>
                  <a:srgbClr val="A9432B"/>
                </a:solidFill>
                <a:latin typeface="Kruti Dev 016" pitchFamily="2" charset="0"/>
              </a:rPr>
              <a:t>UVhck;ksfVd</a:t>
            </a:r>
            <a:endParaRPr lang="en-IN" sz="4400" dirty="0">
              <a:solidFill>
                <a:srgbClr val="A9432B"/>
              </a:solidFill>
              <a:latin typeface="Kruti Dev 016" pitchFamily="2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395536" y="1523999"/>
            <a:ext cx="4032448" cy="609599"/>
            <a:chOff x="1385796" y="1565569"/>
            <a:chExt cx="2596483" cy="416951"/>
          </a:xfrm>
          <a:solidFill>
            <a:srgbClr val="A9432B"/>
          </a:solidFill>
        </p:grpSpPr>
        <p:sp>
          <p:nvSpPr>
            <p:cNvPr id="7" name="Rectangle 6"/>
            <p:cNvSpPr/>
            <p:nvPr/>
          </p:nvSpPr>
          <p:spPr>
            <a:xfrm>
              <a:off x="1385796" y="1565570"/>
              <a:ext cx="2596482" cy="416950"/>
            </a:xfrm>
            <a:prstGeom prst="rect">
              <a:avLst/>
            </a:prstGeom>
            <a:grpFill/>
            <a:ln>
              <a:solidFill>
                <a:srgbClr val="662C57"/>
              </a:solidFill>
            </a:ln>
          </p:spPr>
          <p:style>
            <a:lnRef idx="2">
              <a:scrgbClr r="0" g="0" b="0"/>
            </a:lnRef>
            <a:fillRef idx="1">
              <a:schemeClr val="accent6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6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9" name="Rectangle 8"/>
            <p:cNvSpPr/>
            <p:nvPr/>
          </p:nvSpPr>
          <p:spPr>
            <a:xfrm>
              <a:off x="1385796" y="1565569"/>
              <a:ext cx="2596483" cy="416950"/>
            </a:xfrm>
            <a:prstGeom prst="rect">
              <a:avLst/>
            </a:prstGeom>
            <a:grpFill/>
            <a:ln>
              <a:solidFill>
                <a:srgbClr val="662C57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0" tIns="106680" rIns="106680" bIns="106680" numCol="1" spcCol="1270" anchor="ctr" anchorCtr="0">
              <a:noAutofit/>
            </a:bodyPr>
            <a:lstStyle/>
            <a:p>
              <a:pPr marL="230188" lvl="0" indent="0"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400" b="1" kern="1200" dirty="0" err="1" smtClean="0">
                  <a:solidFill>
                    <a:schemeClr val="bg1"/>
                  </a:solidFill>
                  <a:latin typeface="Kruti Dev 016" pitchFamily="2" charset="0"/>
                </a:rPr>
                <a:t>ek</a:t>
              </a:r>
              <a:r>
                <a:rPr lang="en-US" sz="2400" b="1" kern="1200" dirty="0" smtClean="0">
                  <a:solidFill>
                    <a:schemeClr val="bg1"/>
                  </a:solidFill>
                  <a:latin typeface="Kruti Dev 016" pitchFamily="2" charset="0"/>
                </a:rPr>
                <a:t>¡ </a:t>
              </a:r>
              <a:r>
                <a:rPr lang="en-US" sz="2400" b="1" kern="1200" dirty="0" smtClean="0">
                  <a:solidFill>
                    <a:schemeClr val="bg1"/>
                  </a:solidFill>
                  <a:latin typeface="Kruti Dev 016" pitchFamily="2" charset="0"/>
                </a:rPr>
                <a:t>T+;</a:t>
              </a:r>
              <a:r>
                <a:rPr lang="en-US" sz="2400" b="1" kern="1200" dirty="0" err="1" smtClean="0">
                  <a:solidFill>
                    <a:schemeClr val="bg1"/>
                  </a:solidFill>
                  <a:latin typeface="Kruti Dev 016" pitchFamily="2" charset="0"/>
                </a:rPr>
                <a:t>knk</a:t>
              </a:r>
              <a:r>
                <a:rPr lang="en-US" sz="2400" b="1" kern="1200" dirty="0" smtClean="0">
                  <a:solidFill>
                    <a:schemeClr val="bg1"/>
                  </a:solidFill>
                  <a:latin typeface="Kruti Dev 016" pitchFamily="2" charset="0"/>
                </a:rPr>
                <a:t> </a:t>
              </a:r>
              <a:r>
                <a:rPr lang="en-US" sz="2400" b="1" kern="1200" dirty="0" err="1" smtClean="0">
                  <a:solidFill>
                    <a:schemeClr val="bg1"/>
                  </a:solidFill>
                  <a:latin typeface="Kruti Dev 016" pitchFamily="2" charset="0"/>
                </a:rPr>
                <a:t>chekj</a:t>
              </a:r>
              <a:r>
                <a:rPr lang="en-US" sz="2400" b="1" kern="1200" dirty="0" smtClean="0">
                  <a:solidFill>
                    <a:schemeClr val="bg1"/>
                  </a:solidFill>
                  <a:latin typeface="Kruti Dev 016" pitchFamily="2" charset="0"/>
                </a:rPr>
                <a:t> </a:t>
              </a:r>
              <a:r>
                <a:rPr lang="en-US" sz="2400" b="1" kern="1200" dirty="0" err="1" smtClean="0">
                  <a:solidFill>
                    <a:schemeClr val="bg1"/>
                  </a:solidFill>
                  <a:latin typeface="Kruti Dev 016" pitchFamily="2" charset="0"/>
                </a:rPr>
                <a:t>ugha</a:t>
              </a:r>
              <a:endParaRPr lang="en-US" sz="2400" b="1" kern="1200" dirty="0" smtClean="0">
                <a:solidFill>
                  <a:schemeClr val="bg1"/>
                </a:solidFill>
                <a:latin typeface="Kruti Dev 016" pitchFamily="2" charset="0"/>
              </a:endParaRPr>
            </a:p>
          </p:txBody>
        </p:sp>
      </p:grpSp>
      <p:sp>
        <p:nvSpPr>
          <p:cNvPr id="11" name="Rectangle 10"/>
          <p:cNvSpPr/>
          <p:nvPr/>
        </p:nvSpPr>
        <p:spPr>
          <a:xfrm>
            <a:off x="395536" y="2133599"/>
            <a:ext cx="4032446" cy="2438401"/>
          </a:xfrm>
          <a:prstGeom prst="rect">
            <a:avLst/>
          </a:prstGeom>
          <a:solidFill>
            <a:srgbClr val="DDD9C3"/>
          </a:solidFill>
          <a:ln>
            <a:solidFill>
              <a:srgbClr val="662C57">
                <a:alpha val="90000"/>
              </a:srgbClr>
            </a:solidFill>
          </a:ln>
        </p:spPr>
        <p:style>
          <a:lnRef idx="2">
            <a:scrgbClr r="0" g="0" b="0"/>
          </a:lnRef>
          <a:fillRef idx="1">
            <a:schemeClr val="accent6">
              <a:alpha val="90000"/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6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2" name="Rectangle 11"/>
          <p:cNvSpPr/>
          <p:nvPr/>
        </p:nvSpPr>
        <p:spPr>
          <a:xfrm>
            <a:off x="589667" y="2209800"/>
            <a:ext cx="3812039" cy="2354718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0" tIns="106680" rIns="106680" bIns="106680" numCol="1" spcCol="1270" anchor="ctr" anchorCtr="0">
            <a:noAutofit/>
          </a:bodyPr>
          <a:lstStyle/>
          <a:p>
            <a:pPr defTabSz="6667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dirty="0" smtClean="0">
                <a:solidFill>
                  <a:srgbClr val="000000"/>
                </a:solidFill>
                <a:latin typeface="Kruti Dev 016" pitchFamily="2" charset="0"/>
              </a:rPr>
              <a:t>,</a:t>
            </a:r>
            <a:r>
              <a:rPr lang="en-US" sz="2400" dirty="0" err="1" smtClean="0">
                <a:solidFill>
                  <a:srgbClr val="000000"/>
                </a:solidFill>
                <a:latin typeface="Kruti Dev 016" pitchFamily="2" charset="0"/>
              </a:rPr>
              <a:t>Eihlhfyu</a:t>
            </a:r>
            <a:r>
              <a:rPr lang="en-US" sz="2400" dirty="0" smtClean="0">
                <a:solidFill>
                  <a:srgbClr val="000000"/>
                </a:solidFill>
                <a:latin typeface="Kruti Dev 016" pitchFamily="2" charset="0"/>
              </a:rPr>
              <a:t>] 1 </a:t>
            </a:r>
            <a:r>
              <a:rPr lang="en-US" sz="2400" dirty="0" err="1" smtClean="0">
                <a:solidFill>
                  <a:srgbClr val="000000"/>
                </a:solidFill>
                <a:latin typeface="Kruti Dev 016" pitchFamily="2" charset="0"/>
              </a:rPr>
              <a:t>xzzke</a:t>
            </a:r>
            <a:r>
              <a:rPr lang="en-US" sz="2400" dirty="0" smtClean="0">
                <a:solidFill>
                  <a:srgbClr val="000000"/>
                </a:solidFill>
                <a:latin typeface="Kruti Dev 016" pitchFamily="2" charset="0"/>
              </a:rPr>
              <a:t>] </a:t>
            </a:r>
            <a:r>
              <a:rPr lang="en-US" sz="2400" dirty="0" err="1" smtClean="0">
                <a:solidFill>
                  <a:srgbClr val="000000"/>
                </a:solidFill>
                <a:latin typeface="Kruti Dev 016" pitchFamily="2" charset="0"/>
              </a:rPr>
              <a:t>gj</a:t>
            </a:r>
            <a:r>
              <a:rPr lang="en-US" sz="2400" dirty="0" smtClean="0">
                <a:solidFill>
                  <a:srgbClr val="000000"/>
                </a:solidFill>
                <a:latin typeface="Kruti Dev 016" pitchFamily="2" charset="0"/>
              </a:rPr>
              <a:t> 6 ?</a:t>
            </a:r>
            <a:r>
              <a:rPr lang="en-US" sz="2400" dirty="0" err="1" smtClean="0">
                <a:solidFill>
                  <a:srgbClr val="000000"/>
                </a:solidFill>
                <a:latin typeface="Kruti Dev 016" pitchFamily="2" charset="0"/>
              </a:rPr>
              <a:t>kaVs</a:t>
            </a:r>
            <a:r>
              <a:rPr lang="en-US" sz="2400" dirty="0" smtClean="0">
                <a:solidFill>
                  <a:srgbClr val="000000"/>
                </a:solidFill>
                <a:latin typeface="Kruti Dev 016" pitchFamily="2" charset="0"/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  <a:latin typeface="Kruti Dev 016" pitchFamily="2" charset="0"/>
              </a:rPr>
              <a:t>ij</a:t>
            </a:r>
            <a:r>
              <a:rPr lang="en-US" sz="2400" dirty="0" smtClean="0">
                <a:solidFill>
                  <a:srgbClr val="000000"/>
                </a:solidFill>
                <a:latin typeface="Kruti Dev 016" pitchFamily="2" charset="0"/>
              </a:rPr>
              <a:t>] </a:t>
            </a:r>
            <a:r>
              <a:rPr lang="en-US" sz="2400" dirty="0" err="1" smtClean="0">
                <a:solidFill>
                  <a:srgbClr val="000000"/>
                </a:solidFill>
                <a:latin typeface="Kruti Dev 016" pitchFamily="2" charset="0"/>
              </a:rPr>
              <a:t>eq¡g</a:t>
            </a:r>
            <a:r>
              <a:rPr lang="en-US" sz="2400" dirty="0" smtClean="0">
                <a:solidFill>
                  <a:srgbClr val="000000"/>
                </a:solidFill>
                <a:latin typeface="Kruti Dev 016" pitchFamily="2" charset="0"/>
              </a:rPr>
              <a:t> ls </a:t>
            </a:r>
          </a:p>
          <a:p>
            <a:pPr defTabSz="6667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dirty="0" err="1" smtClean="0">
                <a:solidFill>
                  <a:srgbClr val="000000"/>
                </a:solidFill>
                <a:latin typeface="Kruti Dev 016" pitchFamily="2" charset="0"/>
              </a:rPr>
              <a:t>esVªksfuMst+ksy</a:t>
            </a:r>
            <a:r>
              <a:rPr lang="en-US" sz="2400" dirty="0" smtClean="0">
                <a:solidFill>
                  <a:srgbClr val="000000"/>
                </a:solidFill>
                <a:latin typeface="Kruti Dev 016" pitchFamily="2" charset="0"/>
              </a:rPr>
              <a:t>] 400 </a:t>
            </a:r>
            <a:r>
              <a:rPr lang="en-US" sz="2400" dirty="0" err="1" smtClean="0">
                <a:solidFill>
                  <a:srgbClr val="000000"/>
                </a:solidFill>
                <a:latin typeface="Kruti Dev 016" pitchFamily="2" charset="0"/>
              </a:rPr>
              <a:t>fefyxzke</a:t>
            </a:r>
            <a:r>
              <a:rPr lang="en-US" sz="2400" dirty="0" smtClean="0">
                <a:solidFill>
                  <a:srgbClr val="000000"/>
                </a:solidFill>
                <a:latin typeface="Kruti Dev 016" pitchFamily="2" charset="0"/>
              </a:rPr>
              <a:t>] </a:t>
            </a:r>
            <a:r>
              <a:rPr lang="en-US" sz="2400" dirty="0" err="1" smtClean="0">
                <a:solidFill>
                  <a:srgbClr val="000000"/>
                </a:solidFill>
                <a:latin typeface="Kruti Dev 016" pitchFamily="2" charset="0"/>
              </a:rPr>
              <a:t>vkB</a:t>
            </a:r>
            <a:r>
              <a:rPr lang="en-US" sz="2400" dirty="0" smtClean="0">
                <a:solidFill>
                  <a:srgbClr val="000000"/>
                </a:solidFill>
                <a:latin typeface="Kruti Dev 016" pitchFamily="2" charset="0"/>
              </a:rPr>
              <a:t> ?</a:t>
            </a:r>
            <a:r>
              <a:rPr lang="en-US" sz="2400" dirty="0" err="1" smtClean="0">
                <a:solidFill>
                  <a:srgbClr val="000000"/>
                </a:solidFill>
                <a:latin typeface="Kruti Dev 016" pitchFamily="2" charset="0"/>
              </a:rPr>
              <a:t>kaVs</a:t>
            </a:r>
            <a:r>
              <a:rPr lang="en-US" sz="2400" dirty="0" smtClean="0">
                <a:solidFill>
                  <a:srgbClr val="000000"/>
                </a:solidFill>
                <a:latin typeface="Kruti Dev 016" pitchFamily="2" charset="0"/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  <a:latin typeface="Kruti Dev 016" pitchFamily="2" charset="0"/>
              </a:rPr>
              <a:t>ij</a:t>
            </a:r>
            <a:r>
              <a:rPr lang="en-US" sz="2400" dirty="0" smtClean="0">
                <a:solidFill>
                  <a:srgbClr val="000000"/>
                </a:solidFill>
                <a:latin typeface="Kruti Dev 016" pitchFamily="2" charset="0"/>
              </a:rPr>
              <a:t>] </a:t>
            </a:r>
            <a:r>
              <a:rPr lang="en-US" sz="2400" dirty="0" err="1" smtClean="0">
                <a:solidFill>
                  <a:srgbClr val="000000"/>
                </a:solidFill>
                <a:latin typeface="Kruti Dev 016" pitchFamily="2" charset="0"/>
              </a:rPr>
              <a:t>eq¡g</a:t>
            </a:r>
            <a:r>
              <a:rPr lang="en-US" sz="2400" dirty="0" smtClean="0">
                <a:solidFill>
                  <a:srgbClr val="000000"/>
                </a:solidFill>
                <a:latin typeface="Kruti Dev 016" pitchFamily="2" charset="0"/>
              </a:rPr>
              <a:t> ls </a:t>
            </a:r>
          </a:p>
          <a:p>
            <a:pPr defTabSz="6667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dirty="0" err="1" smtClean="0">
                <a:solidFill>
                  <a:srgbClr val="000000"/>
                </a:solidFill>
                <a:latin typeface="Kruti Dev 016" pitchFamily="2" charset="0"/>
              </a:rPr>
              <a:t>tsUVkekbZflu</a:t>
            </a:r>
            <a:r>
              <a:rPr lang="en-US" sz="2400" dirty="0" smtClean="0">
                <a:solidFill>
                  <a:srgbClr val="000000"/>
                </a:solidFill>
                <a:latin typeface="Kruti Dev 016" pitchFamily="2" charset="0"/>
              </a:rPr>
              <a:t>] 80 </a:t>
            </a:r>
            <a:r>
              <a:rPr lang="en-US" sz="2400" dirty="0" err="1" smtClean="0">
                <a:solidFill>
                  <a:srgbClr val="000000"/>
                </a:solidFill>
                <a:latin typeface="Kruti Dev 016" pitchFamily="2" charset="0"/>
              </a:rPr>
              <a:t>feyhxzke</a:t>
            </a:r>
            <a:r>
              <a:rPr lang="en-US" sz="2400" dirty="0" smtClean="0">
                <a:solidFill>
                  <a:srgbClr val="000000"/>
                </a:solidFill>
                <a:latin typeface="Kruti Dev 016" pitchFamily="2" charset="0"/>
              </a:rPr>
              <a:t>] </a:t>
            </a:r>
            <a:r>
              <a:rPr lang="en-US" sz="2400" dirty="0" err="1" smtClean="0">
                <a:solidFill>
                  <a:srgbClr val="000000"/>
                </a:solidFill>
                <a:latin typeface="Kruti Dev 016" pitchFamily="2" charset="0"/>
              </a:rPr>
              <a:t>nks</a:t>
            </a:r>
            <a:r>
              <a:rPr lang="en-US" sz="2400" dirty="0" smtClean="0">
                <a:solidFill>
                  <a:srgbClr val="000000"/>
                </a:solidFill>
                <a:latin typeface="Kruti Dev 016" pitchFamily="2" charset="0"/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  <a:latin typeface="Kruti Dev 016" pitchFamily="2" charset="0"/>
              </a:rPr>
              <a:t>ckj</a:t>
            </a:r>
            <a:r>
              <a:rPr lang="en-US" sz="2400" dirty="0" smtClean="0">
                <a:solidFill>
                  <a:srgbClr val="000000"/>
                </a:solidFill>
                <a:latin typeface="Kruti Dev 016" pitchFamily="2" charset="0"/>
              </a:rPr>
              <a:t>] </a:t>
            </a:r>
            <a:r>
              <a:rPr lang="en-US" sz="2400" dirty="0" err="1" smtClean="0">
                <a:solidFill>
                  <a:srgbClr val="000000"/>
                </a:solidFill>
                <a:latin typeface="Kruti Dev 016" pitchFamily="2" charset="0"/>
              </a:rPr>
              <a:t>ek¡l</a:t>
            </a:r>
            <a:r>
              <a:rPr lang="en-US" sz="2400" dirty="0" smtClean="0">
                <a:solidFill>
                  <a:srgbClr val="000000"/>
                </a:solidFill>
                <a:latin typeface="Kruti Dev 016" pitchFamily="2" charset="0"/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  <a:latin typeface="Kruti Dev 016" pitchFamily="2" charset="0"/>
              </a:rPr>
              <a:t>esa</a:t>
            </a:r>
            <a:endParaRPr lang="en-US" sz="2400" dirty="0">
              <a:solidFill>
                <a:srgbClr val="000000"/>
              </a:solidFill>
              <a:latin typeface="Kruti Dev 016" pitchFamily="2" charset="0"/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4788024" y="1524000"/>
            <a:ext cx="4104456" cy="584632"/>
            <a:chOff x="5688085" y="1542341"/>
            <a:chExt cx="2558690" cy="416950"/>
          </a:xfrm>
          <a:solidFill>
            <a:srgbClr val="A9432B"/>
          </a:solidFill>
        </p:grpSpPr>
        <p:sp>
          <p:nvSpPr>
            <p:cNvPr id="14" name="Rectangle 13"/>
            <p:cNvSpPr/>
            <p:nvPr/>
          </p:nvSpPr>
          <p:spPr>
            <a:xfrm>
              <a:off x="5688085" y="1542341"/>
              <a:ext cx="2558690" cy="416950"/>
            </a:xfrm>
            <a:prstGeom prst="rect">
              <a:avLst/>
            </a:prstGeom>
            <a:grpFill/>
            <a:ln>
              <a:solidFill>
                <a:srgbClr val="662C57"/>
              </a:solidFill>
            </a:ln>
          </p:spPr>
          <p:style>
            <a:lnRef idx="2">
              <a:scrgbClr r="0" g="0" b="0"/>
            </a:lnRef>
            <a:fillRef idx="1">
              <a:schemeClr val="accent6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6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5" name="Rectangle 14"/>
            <p:cNvSpPr/>
            <p:nvPr/>
          </p:nvSpPr>
          <p:spPr>
            <a:xfrm>
              <a:off x="5688085" y="1542341"/>
              <a:ext cx="2558689" cy="367545"/>
            </a:xfrm>
            <a:prstGeom prst="rect">
              <a:avLst/>
            </a:prstGeom>
            <a:grpFill/>
            <a:ln>
              <a:solidFill>
                <a:srgbClr val="662C57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0" tIns="106680" rIns="106680" bIns="106680" numCol="1" spcCol="1270" anchor="ctr" anchorCtr="0">
              <a:noAutofit/>
            </a:bodyPr>
            <a:lstStyle/>
            <a:p>
              <a:pPr marL="115888" lvl="0" indent="0"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400" b="1" kern="1200" dirty="0" err="1" smtClean="0">
                  <a:solidFill>
                    <a:schemeClr val="bg1"/>
                  </a:solidFill>
                  <a:latin typeface="Kruti Dev 016" pitchFamily="2" charset="0"/>
                </a:rPr>
                <a:t>ek</a:t>
              </a:r>
              <a:r>
                <a:rPr lang="en-US" sz="2400" b="1" kern="1200" dirty="0" smtClean="0">
                  <a:solidFill>
                    <a:schemeClr val="bg1"/>
                  </a:solidFill>
                  <a:latin typeface="Kruti Dev 016" pitchFamily="2" charset="0"/>
                </a:rPr>
                <a:t>¡ </a:t>
              </a:r>
              <a:r>
                <a:rPr lang="en-US" sz="2400" b="1" kern="1200" dirty="0" err="1" smtClean="0">
                  <a:solidFill>
                    <a:schemeClr val="bg1"/>
                  </a:solidFill>
                  <a:latin typeface="Kruti Dev 016" pitchFamily="2" charset="0"/>
                </a:rPr>
                <a:t>cgqr</a:t>
              </a:r>
              <a:r>
                <a:rPr lang="en-US" sz="2400" b="1" kern="1200" dirty="0" smtClean="0">
                  <a:solidFill>
                    <a:schemeClr val="bg1"/>
                  </a:solidFill>
                  <a:latin typeface="Kruti Dev 016" pitchFamily="2" charset="0"/>
                </a:rPr>
                <a:t> </a:t>
              </a:r>
              <a:r>
                <a:rPr lang="en-US" sz="2400" b="1" kern="1200" dirty="0" err="1" smtClean="0">
                  <a:solidFill>
                    <a:schemeClr val="bg1"/>
                  </a:solidFill>
                  <a:latin typeface="Kruti Dev 016" pitchFamily="2" charset="0"/>
                </a:rPr>
                <a:t>chekj</a:t>
              </a:r>
              <a:endParaRPr lang="en-US" sz="2400" b="1" kern="1200" dirty="0">
                <a:solidFill>
                  <a:schemeClr val="bg1"/>
                </a:solidFill>
                <a:latin typeface="Kruti Dev 016" pitchFamily="2" charset="0"/>
              </a:endParaRPr>
            </a:p>
          </p:txBody>
        </p:sp>
      </p:grpSp>
      <p:sp>
        <p:nvSpPr>
          <p:cNvPr id="17" name="Rectangle 16"/>
          <p:cNvSpPr/>
          <p:nvPr/>
        </p:nvSpPr>
        <p:spPr>
          <a:xfrm>
            <a:off x="4788024" y="2133599"/>
            <a:ext cx="4104456" cy="2483069"/>
          </a:xfrm>
          <a:prstGeom prst="rect">
            <a:avLst/>
          </a:prstGeom>
          <a:solidFill>
            <a:srgbClr val="DDD9C3"/>
          </a:solidFill>
          <a:ln>
            <a:solidFill>
              <a:srgbClr val="662C57">
                <a:alpha val="90000"/>
              </a:srgbClr>
            </a:solidFill>
          </a:ln>
        </p:spPr>
        <p:style>
          <a:lnRef idx="2">
            <a:scrgbClr r="0" g="0" b="0"/>
          </a:lnRef>
          <a:fillRef idx="1">
            <a:schemeClr val="accent6">
              <a:alpha val="90000"/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6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8" name="Rectangle 17"/>
          <p:cNvSpPr/>
          <p:nvPr/>
        </p:nvSpPr>
        <p:spPr>
          <a:xfrm>
            <a:off x="4966140" y="2209800"/>
            <a:ext cx="3939478" cy="2363076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0" tIns="106680" rIns="106680" bIns="106680" numCol="1" spcCol="1270" anchor="ctr" anchorCtr="0">
            <a:noAutofit/>
          </a:bodyPr>
          <a:lstStyle/>
          <a:p>
            <a:pPr defTabSz="6667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dirty="0" smtClean="0">
                <a:solidFill>
                  <a:srgbClr val="000000"/>
                </a:solidFill>
                <a:latin typeface="Kruti Dev 016" pitchFamily="2" charset="0"/>
              </a:rPr>
              <a:t>,</a:t>
            </a:r>
            <a:r>
              <a:rPr lang="en-US" sz="2400" dirty="0" err="1" smtClean="0">
                <a:solidFill>
                  <a:srgbClr val="000000"/>
                </a:solidFill>
                <a:latin typeface="Kruti Dev 016" pitchFamily="2" charset="0"/>
              </a:rPr>
              <a:t>Eihlhfyu</a:t>
            </a:r>
            <a:r>
              <a:rPr lang="en-US" sz="2400" dirty="0" smtClean="0">
                <a:solidFill>
                  <a:srgbClr val="000000"/>
                </a:solidFill>
                <a:latin typeface="Kruti Dev 016" pitchFamily="2" charset="0"/>
              </a:rPr>
              <a:t>] 1 </a:t>
            </a:r>
            <a:r>
              <a:rPr lang="en-US" sz="2400" dirty="0" err="1" smtClean="0">
                <a:solidFill>
                  <a:srgbClr val="000000"/>
                </a:solidFill>
                <a:latin typeface="Kruti Dev 016" pitchFamily="2" charset="0"/>
              </a:rPr>
              <a:t>xzzke</a:t>
            </a:r>
            <a:r>
              <a:rPr lang="en-US" sz="2400" dirty="0" smtClean="0">
                <a:solidFill>
                  <a:srgbClr val="000000"/>
                </a:solidFill>
                <a:latin typeface="Kruti Dev 016" pitchFamily="2" charset="0"/>
              </a:rPr>
              <a:t>] </a:t>
            </a:r>
            <a:r>
              <a:rPr lang="en-US" sz="2400" dirty="0" err="1" smtClean="0">
                <a:solidFill>
                  <a:srgbClr val="000000"/>
                </a:solidFill>
                <a:latin typeface="Kruti Dev 016" pitchFamily="2" charset="0"/>
              </a:rPr>
              <a:t>gj</a:t>
            </a:r>
            <a:r>
              <a:rPr lang="en-US" sz="2400" dirty="0" smtClean="0">
                <a:solidFill>
                  <a:srgbClr val="000000"/>
                </a:solidFill>
                <a:latin typeface="Kruti Dev 016" pitchFamily="2" charset="0"/>
              </a:rPr>
              <a:t> 6 ?</a:t>
            </a:r>
            <a:r>
              <a:rPr lang="en-US" sz="2400" dirty="0" err="1" smtClean="0">
                <a:solidFill>
                  <a:srgbClr val="000000"/>
                </a:solidFill>
                <a:latin typeface="Kruti Dev 016" pitchFamily="2" charset="0"/>
              </a:rPr>
              <a:t>kaVs</a:t>
            </a:r>
            <a:r>
              <a:rPr lang="en-US" sz="2400" dirty="0" smtClean="0">
                <a:solidFill>
                  <a:srgbClr val="000000"/>
                </a:solidFill>
                <a:latin typeface="Kruti Dev 016" pitchFamily="2" charset="0"/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  <a:latin typeface="Kruti Dev 016" pitchFamily="2" charset="0"/>
              </a:rPr>
              <a:t>ij</a:t>
            </a:r>
            <a:r>
              <a:rPr lang="en-US" sz="2400" dirty="0" smtClean="0">
                <a:solidFill>
                  <a:srgbClr val="000000"/>
                </a:solidFill>
                <a:latin typeface="Kruti Dev 016" pitchFamily="2" charset="0"/>
              </a:rPr>
              <a:t>] </a:t>
            </a:r>
            <a:r>
              <a:rPr lang="en-US" sz="2400" dirty="0" err="1" smtClean="0">
                <a:solidFill>
                  <a:srgbClr val="000000"/>
                </a:solidFill>
                <a:latin typeface="Kruti Dev 016" pitchFamily="2" charset="0"/>
              </a:rPr>
              <a:t>vkbZoh</a:t>
            </a:r>
            <a:endParaRPr lang="en-US" sz="2400" dirty="0" smtClean="0">
              <a:solidFill>
                <a:srgbClr val="000000"/>
              </a:solidFill>
              <a:latin typeface="Kruti Dev 016" pitchFamily="2" charset="0"/>
            </a:endParaRPr>
          </a:p>
          <a:p>
            <a:pPr defTabSz="6667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dirty="0" err="1" smtClean="0">
                <a:solidFill>
                  <a:srgbClr val="000000"/>
                </a:solidFill>
                <a:latin typeface="Kruti Dev 016" pitchFamily="2" charset="0"/>
              </a:rPr>
              <a:t>esVªksfuMst+ksy</a:t>
            </a:r>
            <a:r>
              <a:rPr lang="en-US" sz="2400" dirty="0" smtClean="0">
                <a:solidFill>
                  <a:srgbClr val="000000"/>
                </a:solidFill>
                <a:latin typeface="Kruti Dev 016" pitchFamily="2" charset="0"/>
              </a:rPr>
              <a:t>] 500 </a:t>
            </a:r>
            <a:r>
              <a:rPr lang="en-US" sz="2400" dirty="0" err="1" smtClean="0">
                <a:solidFill>
                  <a:srgbClr val="000000"/>
                </a:solidFill>
                <a:latin typeface="Kruti Dev 016" pitchFamily="2" charset="0"/>
              </a:rPr>
              <a:t>fefyxzke</a:t>
            </a:r>
            <a:r>
              <a:rPr lang="en-US" sz="2400" dirty="0" smtClean="0">
                <a:solidFill>
                  <a:srgbClr val="000000"/>
                </a:solidFill>
                <a:latin typeface="Kruti Dev 016" pitchFamily="2" charset="0"/>
              </a:rPr>
              <a:t>] </a:t>
            </a:r>
            <a:r>
              <a:rPr lang="en-US" sz="2400" dirty="0" err="1" smtClean="0">
                <a:solidFill>
                  <a:srgbClr val="000000"/>
                </a:solidFill>
                <a:latin typeface="Kruti Dev 016" pitchFamily="2" charset="0"/>
              </a:rPr>
              <a:t>vkbZoh</a:t>
            </a:r>
            <a:r>
              <a:rPr lang="en-US" sz="2400" dirty="0" smtClean="0">
                <a:solidFill>
                  <a:srgbClr val="000000"/>
                </a:solidFill>
                <a:latin typeface="Kruti Dev 016" pitchFamily="2" charset="0"/>
              </a:rPr>
              <a:t>] </a:t>
            </a:r>
            <a:r>
              <a:rPr lang="en-US" sz="2400" dirty="0" err="1" smtClean="0">
                <a:solidFill>
                  <a:srgbClr val="000000"/>
                </a:solidFill>
                <a:latin typeface="Kruti Dev 016" pitchFamily="2" charset="0"/>
              </a:rPr>
              <a:t>gj</a:t>
            </a:r>
            <a:r>
              <a:rPr lang="en-US" sz="2400" dirty="0" smtClean="0">
                <a:solidFill>
                  <a:srgbClr val="000000"/>
                </a:solidFill>
                <a:latin typeface="Kruti Dev 016" pitchFamily="2" charset="0"/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  <a:latin typeface="Kruti Dev 016" pitchFamily="2" charset="0"/>
              </a:rPr>
              <a:t>vkB</a:t>
            </a:r>
            <a:r>
              <a:rPr lang="en-US" sz="2400" dirty="0" smtClean="0">
                <a:solidFill>
                  <a:srgbClr val="000000"/>
                </a:solidFill>
                <a:latin typeface="Kruti Dev 016" pitchFamily="2" charset="0"/>
              </a:rPr>
              <a:t> ?</a:t>
            </a:r>
            <a:r>
              <a:rPr lang="en-US" sz="2400" dirty="0" err="1" smtClean="0">
                <a:solidFill>
                  <a:srgbClr val="000000"/>
                </a:solidFill>
                <a:latin typeface="Kruti Dev 016" pitchFamily="2" charset="0"/>
              </a:rPr>
              <a:t>kaVs</a:t>
            </a:r>
            <a:r>
              <a:rPr lang="en-US" sz="2400" dirty="0" smtClean="0">
                <a:solidFill>
                  <a:srgbClr val="000000"/>
                </a:solidFill>
                <a:latin typeface="Kruti Dev 016" pitchFamily="2" charset="0"/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  <a:latin typeface="Kruti Dev 016" pitchFamily="2" charset="0"/>
              </a:rPr>
              <a:t>ij</a:t>
            </a:r>
            <a:endParaRPr lang="en-US" sz="2400" dirty="0" smtClean="0">
              <a:solidFill>
                <a:srgbClr val="000000"/>
              </a:solidFill>
              <a:latin typeface="Kruti Dev 016" pitchFamily="2" charset="0"/>
            </a:endParaRPr>
          </a:p>
          <a:p>
            <a:pPr defTabSz="6667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dirty="0" err="1" smtClean="0">
                <a:solidFill>
                  <a:srgbClr val="000000"/>
                </a:solidFill>
                <a:latin typeface="Kruti Dev 016" pitchFamily="2" charset="0"/>
              </a:rPr>
              <a:t>tsUVkekbZflu</a:t>
            </a:r>
            <a:r>
              <a:rPr lang="en-US" sz="2400" dirty="0" smtClean="0">
                <a:solidFill>
                  <a:srgbClr val="000000"/>
                </a:solidFill>
                <a:latin typeface="Kruti Dev 016" pitchFamily="2" charset="0"/>
              </a:rPr>
              <a:t>] 80 </a:t>
            </a:r>
            <a:r>
              <a:rPr lang="en-US" sz="2400" dirty="0" err="1" smtClean="0">
                <a:solidFill>
                  <a:srgbClr val="000000"/>
                </a:solidFill>
                <a:latin typeface="Kruti Dev 016" pitchFamily="2" charset="0"/>
              </a:rPr>
              <a:t>feyhxzke</a:t>
            </a:r>
            <a:r>
              <a:rPr lang="en-US" sz="2400" dirty="0" smtClean="0">
                <a:solidFill>
                  <a:srgbClr val="000000"/>
                </a:solidFill>
                <a:latin typeface="Kruti Dev 016" pitchFamily="2" charset="0"/>
              </a:rPr>
              <a:t>] </a:t>
            </a:r>
            <a:r>
              <a:rPr lang="en-US" sz="2400" dirty="0" err="1" smtClean="0">
                <a:solidFill>
                  <a:srgbClr val="000000"/>
                </a:solidFill>
                <a:latin typeface="Kruti Dev 016" pitchFamily="2" charset="0"/>
              </a:rPr>
              <a:t>nks</a:t>
            </a:r>
            <a:r>
              <a:rPr lang="en-US" sz="2400" dirty="0" smtClean="0">
                <a:solidFill>
                  <a:srgbClr val="000000"/>
                </a:solidFill>
                <a:latin typeface="Kruti Dev 016" pitchFamily="2" charset="0"/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  <a:latin typeface="Kruti Dev 016" pitchFamily="2" charset="0"/>
              </a:rPr>
              <a:t>ckj</a:t>
            </a:r>
            <a:r>
              <a:rPr lang="en-US" sz="2400" dirty="0" smtClean="0">
                <a:solidFill>
                  <a:srgbClr val="000000"/>
                </a:solidFill>
                <a:latin typeface="Kruti Dev 016" pitchFamily="2" charset="0"/>
              </a:rPr>
              <a:t>] </a:t>
            </a:r>
            <a:r>
              <a:rPr lang="en-US" sz="2400" dirty="0" err="1" smtClean="0">
                <a:solidFill>
                  <a:srgbClr val="000000"/>
                </a:solidFill>
                <a:latin typeface="Kruti Dev 016" pitchFamily="2" charset="0"/>
              </a:rPr>
              <a:t>ek¡l</a:t>
            </a:r>
            <a:r>
              <a:rPr lang="en-US" sz="2400" dirty="0" smtClean="0">
                <a:solidFill>
                  <a:srgbClr val="000000"/>
                </a:solidFill>
                <a:latin typeface="Kruti Dev 016" pitchFamily="2" charset="0"/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  <a:latin typeface="Kruti Dev 016" pitchFamily="2" charset="0"/>
              </a:rPr>
              <a:t>esa</a:t>
            </a:r>
            <a:endParaRPr lang="en-US" sz="2400" dirty="0">
              <a:solidFill>
                <a:srgbClr val="000000"/>
              </a:solidFill>
              <a:latin typeface="Kruti Dev 016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9693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B6F15528-21DE-4FAA-801E-634DDDAF4B2B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838200" y="1524000"/>
            <a:ext cx="8031480" cy="2971800"/>
          </a:xfrm>
        </p:spPr>
        <p:txBody>
          <a:bodyPr>
            <a:normAutofit/>
          </a:bodyPr>
          <a:lstStyle/>
          <a:p>
            <a:pPr marL="339725" marR="106680" indent="-339725">
              <a:tabLst>
                <a:tab pos="344488" algn="l"/>
              </a:tabLst>
            </a:pPr>
            <a:r>
              <a:rPr lang="en-US" sz="3200" spc="-5" dirty="0" err="1" smtClean="0">
                <a:latin typeface="Kruti Dev 016" pitchFamily="2" charset="0"/>
                <a:ea typeface="Arial"/>
                <a:cs typeface="Times New Roman"/>
              </a:rPr>
              <a:t>I;qjisjy</a:t>
            </a:r>
            <a:r>
              <a:rPr lang="en-US" sz="3200" spc="-5" dirty="0" smtClean="0">
                <a:latin typeface="Kruti Dev 016" pitchFamily="2" charset="0"/>
                <a:ea typeface="Arial"/>
                <a:cs typeface="Times New Roman"/>
              </a:rPr>
              <a:t> </a:t>
            </a:r>
            <a:r>
              <a:rPr lang="en-US" sz="3200" spc="-5" dirty="0" err="1" smtClean="0">
                <a:latin typeface="Kruti Dev 016" pitchFamily="2" charset="0"/>
                <a:ea typeface="Arial"/>
                <a:cs typeface="Times New Roman"/>
              </a:rPr>
              <a:t>lsfIll</a:t>
            </a:r>
            <a:r>
              <a:rPr lang="en-US" sz="3200" spc="-5" dirty="0" smtClean="0">
                <a:latin typeface="Kruti Dev 016" pitchFamily="2" charset="0"/>
                <a:ea typeface="Arial"/>
                <a:cs typeface="Times New Roman"/>
              </a:rPr>
              <a:t> </a:t>
            </a:r>
            <a:r>
              <a:rPr lang="en-US" sz="3200" spc="-5" dirty="0" err="1" smtClean="0">
                <a:latin typeface="Kruti Dev 016" pitchFamily="2" charset="0"/>
                <a:ea typeface="Arial"/>
                <a:cs typeface="Times New Roman"/>
              </a:rPr>
              <a:t>ekr</a:t>
            </a:r>
            <a:r>
              <a:rPr lang="en-US" sz="3200" spc="-5" dirty="0" smtClean="0">
                <a:latin typeface="Kruti Dev 016" pitchFamily="2" charset="0"/>
                <a:ea typeface="Arial"/>
                <a:cs typeface="Times New Roman"/>
              </a:rPr>
              <a:t>`&amp;</a:t>
            </a:r>
            <a:r>
              <a:rPr lang="en-US" sz="3200" spc="-5" dirty="0" err="1" smtClean="0">
                <a:latin typeface="Kruti Dev 016" pitchFamily="2" charset="0"/>
                <a:ea typeface="Arial"/>
                <a:cs typeface="Times New Roman"/>
              </a:rPr>
              <a:t>e`R;q</a:t>
            </a:r>
            <a:r>
              <a:rPr lang="en-US" sz="3200" spc="-5" dirty="0" smtClean="0">
                <a:latin typeface="Kruti Dev 016" pitchFamily="2" charset="0"/>
                <a:ea typeface="Arial"/>
                <a:cs typeface="Times New Roman"/>
              </a:rPr>
              <a:t> </a:t>
            </a:r>
            <a:r>
              <a:rPr lang="en-US" sz="3200" spc="-5" dirty="0" err="1" smtClean="0">
                <a:latin typeface="Kruti Dev 016" pitchFamily="2" charset="0"/>
                <a:ea typeface="Arial"/>
                <a:cs typeface="Times New Roman"/>
              </a:rPr>
              <a:t>dk</a:t>
            </a:r>
            <a:r>
              <a:rPr lang="en-US" sz="3200" spc="-5" dirty="0" smtClean="0">
                <a:latin typeface="Kruti Dev 016" pitchFamily="2" charset="0"/>
                <a:ea typeface="Arial"/>
                <a:cs typeface="Times New Roman"/>
              </a:rPr>
              <a:t> ,d </a:t>
            </a:r>
            <a:r>
              <a:rPr lang="en-US" sz="3200" spc="-5" dirty="0" err="1" smtClean="0">
                <a:latin typeface="Kruti Dev 016" pitchFamily="2" charset="0"/>
                <a:ea typeface="Arial"/>
                <a:cs typeface="Times New Roman"/>
              </a:rPr>
              <a:t>izeq</a:t>
            </a:r>
            <a:r>
              <a:rPr lang="en-US" sz="3200" spc="-5" dirty="0" smtClean="0">
                <a:latin typeface="Kruti Dev 016" pitchFamily="2" charset="0"/>
                <a:ea typeface="Arial"/>
                <a:cs typeface="Times New Roman"/>
              </a:rPr>
              <a:t>[k </a:t>
            </a:r>
            <a:r>
              <a:rPr lang="en-US" sz="3200" spc="-5" dirty="0" err="1" smtClean="0">
                <a:latin typeface="Kruti Dev 016" pitchFamily="2" charset="0"/>
                <a:ea typeface="Arial"/>
                <a:cs typeface="Times New Roman"/>
              </a:rPr>
              <a:t>dkj.k</a:t>
            </a:r>
            <a:r>
              <a:rPr lang="en-US" sz="3200" spc="-5" dirty="0" smtClean="0">
                <a:latin typeface="Kruti Dev 016" pitchFamily="2" charset="0"/>
                <a:ea typeface="Arial"/>
                <a:cs typeface="Times New Roman"/>
              </a:rPr>
              <a:t> </a:t>
            </a:r>
            <a:r>
              <a:rPr lang="en-US" sz="3200" spc="-5" dirty="0" err="1" smtClean="0">
                <a:latin typeface="Kruti Dev 016" pitchFamily="2" charset="0"/>
                <a:ea typeface="Arial"/>
                <a:cs typeface="Times New Roman"/>
              </a:rPr>
              <a:t>gSA</a:t>
            </a:r>
            <a:endParaRPr lang="en-US" sz="3200" spc="-5" dirty="0" smtClean="0">
              <a:latin typeface="Kruti Dev 016" pitchFamily="2" charset="0"/>
              <a:ea typeface="Arial"/>
              <a:cs typeface="Times New Roman"/>
            </a:endParaRPr>
          </a:p>
          <a:p>
            <a:pPr marL="339725" marR="106680" indent="-339725">
              <a:tabLst>
                <a:tab pos="344488" algn="l"/>
              </a:tabLst>
            </a:pPr>
            <a:r>
              <a:rPr lang="en-US" sz="3200" spc="-5" dirty="0" err="1" smtClean="0">
                <a:latin typeface="Kruti Dev 016" pitchFamily="2" charset="0"/>
                <a:ea typeface="Arial"/>
                <a:cs typeface="Times New Roman"/>
              </a:rPr>
              <a:t>cgqr</a:t>
            </a:r>
            <a:r>
              <a:rPr lang="en-US" sz="3200" spc="-5" dirty="0" smtClean="0">
                <a:latin typeface="Kruti Dev 016" pitchFamily="2" charset="0"/>
                <a:ea typeface="Arial"/>
                <a:cs typeface="Times New Roman"/>
              </a:rPr>
              <a:t> </a:t>
            </a:r>
            <a:r>
              <a:rPr lang="en-US" sz="3200" spc="-5" dirty="0" err="1" smtClean="0">
                <a:latin typeface="Kruti Dev 016" pitchFamily="2" charset="0"/>
                <a:ea typeface="Arial"/>
                <a:cs typeface="Times New Roman"/>
              </a:rPr>
              <a:t>gn</a:t>
            </a:r>
            <a:r>
              <a:rPr lang="en-US" sz="3200" spc="-5" dirty="0" smtClean="0">
                <a:latin typeface="Kruti Dev 016" pitchFamily="2" charset="0"/>
                <a:ea typeface="Arial"/>
                <a:cs typeface="Times New Roman"/>
              </a:rPr>
              <a:t> </a:t>
            </a:r>
            <a:r>
              <a:rPr lang="en-US" sz="3200" spc="-5" dirty="0" err="1" smtClean="0">
                <a:latin typeface="Kruti Dev 016" pitchFamily="2" charset="0"/>
                <a:ea typeface="Arial"/>
                <a:cs typeface="Times New Roman"/>
              </a:rPr>
              <a:t>rd</a:t>
            </a:r>
            <a:r>
              <a:rPr lang="en-US" sz="3200" spc="-5" dirty="0" smtClean="0">
                <a:latin typeface="Kruti Dev 016" pitchFamily="2" charset="0"/>
                <a:ea typeface="Arial"/>
                <a:cs typeface="Times New Roman"/>
              </a:rPr>
              <a:t> </a:t>
            </a:r>
            <a:r>
              <a:rPr lang="en-US" sz="3200" spc="-5" dirty="0" err="1" smtClean="0">
                <a:latin typeface="Kruti Dev 016" pitchFamily="2" charset="0"/>
                <a:ea typeface="Arial"/>
                <a:cs typeface="Times New Roman"/>
              </a:rPr>
              <a:t>I;qjisjy</a:t>
            </a:r>
            <a:r>
              <a:rPr lang="en-US" sz="3200" spc="-5" dirty="0" smtClean="0">
                <a:latin typeface="Kruti Dev 016" pitchFamily="2" charset="0"/>
                <a:ea typeface="Arial"/>
                <a:cs typeface="Times New Roman"/>
              </a:rPr>
              <a:t> </a:t>
            </a:r>
            <a:r>
              <a:rPr lang="en-US" sz="3200" spc="-5" dirty="0" err="1" smtClean="0">
                <a:latin typeface="Kruti Dev 016" pitchFamily="2" charset="0"/>
                <a:ea typeface="Arial"/>
                <a:cs typeface="Times New Roman"/>
              </a:rPr>
              <a:t>lsfIll</a:t>
            </a:r>
            <a:r>
              <a:rPr lang="en-US" sz="3200" spc="-5" dirty="0" smtClean="0">
                <a:latin typeface="Kruti Dev 016" pitchFamily="2" charset="0"/>
                <a:ea typeface="Arial"/>
                <a:cs typeface="Times New Roman"/>
              </a:rPr>
              <a:t> </a:t>
            </a:r>
            <a:r>
              <a:rPr lang="en-US" sz="3200" spc="-5" dirty="0" err="1" smtClean="0">
                <a:latin typeface="Kruti Dev 016" pitchFamily="2" charset="0"/>
                <a:ea typeface="Arial"/>
                <a:cs typeface="Times New Roman"/>
              </a:rPr>
              <a:t>dks</a:t>
            </a:r>
            <a:r>
              <a:rPr lang="en-US" sz="3200" spc="-5" dirty="0" smtClean="0">
                <a:latin typeface="Kruti Dev 016" pitchFamily="2" charset="0"/>
                <a:ea typeface="Arial"/>
                <a:cs typeface="Times New Roman"/>
              </a:rPr>
              <a:t> </a:t>
            </a:r>
            <a:r>
              <a:rPr lang="en-US" sz="3200" spc="-5" dirty="0" err="1" smtClean="0">
                <a:latin typeface="Kruti Dev 016" pitchFamily="2" charset="0"/>
                <a:ea typeface="Arial"/>
                <a:cs typeface="Times New Roman"/>
              </a:rPr>
              <a:t>cpk;k</a:t>
            </a:r>
            <a:r>
              <a:rPr lang="en-US" sz="3200" spc="-5" dirty="0" smtClean="0">
                <a:latin typeface="Kruti Dev 016" pitchFamily="2" charset="0"/>
                <a:ea typeface="Arial"/>
                <a:cs typeface="Times New Roman"/>
              </a:rPr>
              <a:t> </a:t>
            </a:r>
            <a:r>
              <a:rPr lang="en-US" sz="3200" spc="-5" dirty="0" err="1" smtClean="0">
                <a:latin typeface="Kruti Dev 016" pitchFamily="2" charset="0"/>
                <a:ea typeface="Arial"/>
                <a:cs typeface="Times New Roman"/>
              </a:rPr>
              <a:t>tk</a:t>
            </a:r>
            <a:r>
              <a:rPr lang="en-US" sz="3200" spc="-5" dirty="0" smtClean="0">
                <a:latin typeface="Kruti Dev 016" pitchFamily="2" charset="0"/>
                <a:ea typeface="Arial"/>
                <a:cs typeface="Times New Roman"/>
              </a:rPr>
              <a:t> </a:t>
            </a:r>
            <a:r>
              <a:rPr lang="en-US" sz="3200" spc="-5" dirty="0" err="1" smtClean="0">
                <a:latin typeface="Kruti Dev 016" pitchFamily="2" charset="0"/>
                <a:ea typeface="Arial"/>
                <a:cs typeface="Times New Roman"/>
              </a:rPr>
              <a:t>ldrk</a:t>
            </a:r>
            <a:r>
              <a:rPr lang="en-US" sz="3200" spc="-5" dirty="0" smtClean="0">
                <a:latin typeface="Kruti Dev 016" pitchFamily="2" charset="0"/>
                <a:ea typeface="Arial"/>
                <a:cs typeface="Times New Roman"/>
              </a:rPr>
              <a:t> </a:t>
            </a:r>
            <a:r>
              <a:rPr lang="en-US" sz="3200" spc="-5" dirty="0" err="1" smtClean="0">
                <a:latin typeface="Kruti Dev 016" pitchFamily="2" charset="0"/>
                <a:ea typeface="Arial"/>
                <a:cs typeface="Times New Roman"/>
              </a:rPr>
              <a:t>gSA</a:t>
            </a:r>
            <a:endParaRPr lang="en-US" sz="3200" spc="-5" dirty="0" smtClean="0">
              <a:latin typeface="Kruti Dev 016" pitchFamily="2" charset="0"/>
              <a:ea typeface="Arial"/>
              <a:cs typeface="Times New Roman"/>
            </a:endParaRPr>
          </a:p>
          <a:p>
            <a:pPr marL="339725" marR="106680" indent="-339725">
              <a:tabLst>
                <a:tab pos="344488" algn="l"/>
              </a:tabLst>
            </a:pPr>
            <a:r>
              <a:rPr lang="en-US" sz="3200" spc="-5" dirty="0" err="1" smtClean="0">
                <a:latin typeface="Kruti Dev 016" pitchFamily="2" charset="0"/>
                <a:ea typeface="Arial"/>
                <a:cs typeface="Times New Roman"/>
              </a:rPr>
              <a:t>ek</a:t>
            </a:r>
            <a:r>
              <a:rPr lang="en-US" sz="3200" spc="-5" dirty="0" smtClean="0">
                <a:latin typeface="Kruti Dev 016" pitchFamily="2" charset="0"/>
                <a:ea typeface="Arial"/>
                <a:cs typeface="Times New Roman"/>
              </a:rPr>
              <a:t>¡ </a:t>
            </a:r>
            <a:r>
              <a:rPr lang="en-US" sz="3200" spc="-5" dirty="0" err="1" smtClean="0">
                <a:latin typeface="Kruti Dev 016" pitchFamily="2" charset="0"/>
                <a:ea typeface="Arial"/>
                <a:cs typeface="Times New Roman"/>
              </a:rPr>
              <a:t>dks</a:t>
            </a:r>
            <a:r>
              <a:rPr lang="en-US" sz="3200" spc="-5" dirty="0" smtClean="0">
                <a:latin typeface="Kruti Dev 016" pitchFamily="2" charset="0"/>
                <a:ea typeface="Arial"/>
                <a:cs typeface="Times New Roman"/>
              </a:rPr>
              <a:t> </a:t>
            </a:r>
            <a:r>
              <a:rPr lang="en-US" sz="3200" spc="-5" dirty="0" err="1" smtClean="0">
                <a:latin typeface="Kruti Dev 016" pitchFamily="2" charset="0"/>
                <a:ea typeface="Arial"/>
                <a:cs typeface="Times New Roman"/>
              </a:rPr>
              <a:t>dsoy</a:t>
            </a:r>
            <a:r>
              <a:rPr lang="en-US" sz="3200" spc="-5" dirty="0" smtClean="0">
                <a:latin typeface="Kruti Dev 016" pitchFamily="2" charset="0"/>
                <a:ea typeface="Arial"/>
                <a:cs typeface="Times New Roman"/>
              </a:rPr>
              <a:t> </a:t>
            </a:r>
            <a:r>
              <a:rPr lang="en-US" sz="3200" spc="-5" dirty="0" err="1" smtClean="0">
                <a:latin typeface="Kruti Dev 016" pitchFamily="2" charset="0"/>
                <a:ea typeface="Arial"/>
                <a:cs typeface="Times New Roman"/>
              </a:rPr>
              <a:t>mfpr</a:t>
            </a:r>
            <a:r>
              <a:rPr lang="en-US" sz="3200" spc="-5" dirty="0" smtClean="0">
                <a:latin typeface="Kruti Dev 016" pitchFamily="2" charset="0"/>
                <a:ea typeface="Arial"/>
                <a:cs typeface="Times New Roman"/>
              </a:rPr>
              <a:t> </a:t>
            </a:r>
            <a:r>
              <a:rPr lang="en-US" sz="3200" spc="-5" dirty="0" err="1" smtClean="0">
                <a:latin typeface="Kruti Dev 016" pitchFamily="2" charset="0"/>
                <a:ea typeface="Arial"/>
                <a:cs typeface="Times New Roman"/>
              </a:rPr>
              <a:t>ladsr</a:t>
            </a:r>
            <a:r>
              <a:rPr lang="en-US" sz="3200" spc="-5" dirty="0" smtClean="0">
                <a:latin typeface="Kruti Dev 016" pitchFamily="2" charset="0"/>
                <a:ea typeface="Arial"/>
                <a:cs typeface="Times New Roman"/>
              </a:rPr>
              <a:t> </a:t>
            </a:r>
            <a:r>
              <a:rPr lang="en-US" sz="3200" spc="-5" dirty="0" err="1" smtClean="0">
                <a:latin typeface="Kruti Dev 016" pitchFamily="2" charset="0"/>
                <a:ea typeface="Arial"/>
                <a:cs typeface="Times New Roman"/>
              </a:rPr>
              <a:t>gksus</a:t>
            </a:r>
            <a:r>
              <a:rPr lang="en-US" sz="3200" spc="-5" dirty="0" smtClean="0">
                <a:latin typeface="Kruti Dev 016" pitchFamily="2" charset="0"/>
                <a:ea typeface="Arial"/>
                <a:cs typeface="Times New Roman"/>
              </a:rPr>
              <a:t> </a:t>
            </a:r>
            <a:r>
              <a:rPr lang="en-US" sz="3200" spc="-5" dirty="0" err="1" smtClean="0">
                <a:latin typeface="Kruti Dev 016" pitchFamily="2" charset="0"/>
                <a:ea typeface="Arial"/>
                <a:cs typeface="Times New Roman"/>
              </a:rPr>
              <a:t>ij</a:t>
            </a:r>
            <a:r>
              <a:rPr lang="en-US" sz="3200" spc="-5" dirty="0" smtClean="0">
                <a:latin typeface="Kruti Dev 016" pitchFamily="2" charset="0"/>
                <a:ea typeface="Arial"/>
                <a:cs typeface="Times New Roman"/>
              </a:rPr>
              <a:t> </a:t>
            </a:r>
            <a:r>
              <a:rPr lang="en-US" sz="3200" spc="-5" dirty="0" err="1" smtClean="0">
                <a:latin typeface="Kruti Dev 016" pitchFamily="2" charset="0"/>
                <a:ea typeface="Arial"/>
                <a:cs typeface="Times New Roman"/>
              </a:rPr>
              <a:t>gh</a:t>
            </a:r>
            <a:r>
              <a:rPr lang="en-US" sz="3200" spc="-5" dirty="0" smtClean="0">
                <a:latin typeface="Kruti Dev 016" pitchFamily="2" charset="0"/>
                <a:ea typeface="Arial"/>
                <a:cs typeface="Times New Roman"/>
              </a:rPr>
              <a:t> ,</a:t>
            </a:r>
            <a:r>
              <a:rPr lang="en-US" sz="3200" spc="-5" dirty="0" err="1" smtClean="0">
                <a:latin typeface="Kruti Dev 016" pitchFamily="2" charset="0"/>
                <a:ea typeface="Arial"/>
                <a:cs typeface="Times New Roman"/>
              </a:rPr>
              <a:t>UVhck;ksfVd</a:t>
            </a:r>
            <a:r>
              <a:rPr lang="en-US" sz="3200" spc="-5" dirty="0" smtClean="0">
                <a:latin typeface="Kruti Dev 016" pitchFamily="2" charset="0"/>
                <a:ea typeface="Arial"/>
                <a:cs typeface="Times New Roman"/>
              </a:rPr>
              <a:t> </a:t>
            </a:r>
            <a:r>
              <a:rPr lang="en-US" sz="3200" spc="-5" dirty="0" err="1" smtClean="0">
                <a:latin typeface="Kruti Dev 016" pitchFamily="2" charset="0"/>
                <a:ea typeface="Arial"/>
                <a:cs typeface="Times New Roman"/>
              </a:rPr>
              <a:t>nsuh</a:t>
            </a:r>
            <a:r>
              <a:rPr lang="en-US" sz="3200" spc="-5" dirty="0" smtClean="0">
                <a:latin typeface="Kruti Dev 016" pitchFamily="2" charset="0"/>
                <a:ea typeface="Arial"/>
                <a:cs typeface="Times New Roman"/>
              </a:rPr>
              <a:t> </a:t>
            </a:r>
            <a:r>
              <a:rPr lang="en-US" sz="3200" spc="-5" dirty="0" err="1" smtClean="0">
                <a:latin typeface="Kruti Dev 016" pitchFamily="2" charset="0"/>
                <a:ea typeface="Arial"/>
                <a:cs typeface="Times New Roman"/>
              </a:rPr>
              <a:t>pkfg,A</a:t>
            </a:r>
            <a:endParaRPr lang="en-US" sz="3200" spc="-5" dirty="0" smtClean="0">
              <a:latin typeface="Kruti Dev 016" pitchFamily="2" charset="0"/>
              <a:ea typeface="Arial"/>
              <a:cs typeface="Times New Roman"/>
            </a:endParaRPr>
          </a:p>
          <a:p>
            <a:pPr marL="339725" marR="106680" indent="-339725">
              <a:tabLst>
                <a:tab pos="344488" algn="l"/>
              </a:tabLst>
            </a:pPr>
            <a:r>
              <a:rPr lang="en-US" sz="3200" spc="-5" dirty="0" err="1" smtClean="0">
                <a:latin typeface="Kruti Dev 016" pitchFamily="2" charset="0"/>
                <a:ea typeface="Arial"/>
                <a:cs typeface="Times New Roman"/>
              </a:rPr>
              <a:t>tehuh</a:t>
            </a:r>
            <a:r>
              <a:rPr lang="en-US" sz="3200" spc="-5" dirty="0" smtClean="0">
                <a:latin typeface="Kruti Dev 016" pitchFamily="2" charset="0"/>
                <a:ea typeface="Arial"/>
                <a:cs typeface="Times New Roman"/>
              </a:rPr>
              <a:t> </a:t>
            </a:r>
            <a:r>
              <a:rPr lang="en-US" sz="3200" spc="-5" dirty="0" err="1" smtClean="0">
                <a:latin typeface="Kruti Dev 016" pitchFamily="2" charset="0"/>
                <a:ea typeface="Arial"/>
                <a:cs typeface="Times New Roman"/>
              </a:rPr>
              <a:t>Lrj</a:t>
            </a:r>
            <a:r>
              <a:rPr lang="en-US" sz="3200" spc="-5" dirty="0" smtClean="0">
                <a:latin typeface="Kruti Dev 016" pitchFamily="2" charset="0"/>
                <a:ea typeface="Arial"/>
                <a:cs typeface="Times New Roman"/>
              </a:rPr>
              <a:t> </a:t>
            </a:r>
            <a:r>
              <a:rPr lang="en-US" sz="3200" spc="-5" dirty="0" err="1" smtClean="0">
                <a:latin typeface="Kruti Dev 016" pitchFamily="2" charset="0"/>
                <a:ea typeface="Arial"/>
                <a:cs typeface="Times New Roman"/>
              </a:rPr>
              <a:t>ij</a:t>
            </a:r>
            <a:r>
              <a:rPr lang="en-US" sz="3200" spc="-5" dirty="0" smtClean="0">
                <a:latin typeface="Kruti Dev 016" pitchFamily="2" charset="0"/>
                <a:ea typeface="Arial"/>
                <a:cs typeface="Times New Roman"/>
              </a:rPr>
              <a:t> ,,</a:t>
            </a:r>
            <a:r>
              <a:rPr lang="en-US" sz="3200" spc="-5" dirty="0" err="1" smtClean="0">
                <a:latin typeface="Kruti Dev 016" pitchFamily="2" charset="0"/>
                <a:ea typeface="Arial"/>
                <a:cs typeface="Times New Roman"/>
              </a:rPr>
              <a:t>u,e</a:t>
            </a:r>
            <a:r>
              <a:rPr lang="en-US" sz="3200" spc="-5" dirty="0" smtClean="0">
                <a:latin typeface="Kruti Dev 016" pitchFamily="2" charset="0"/>
                <a:ea typeface="Arial"/>
                <a:cs typeface="Times New Roman"/>
              </a:rPr>
              <a:t> </a:t>
            </a:r>
            <a:r>
              <a:rPr lang="en-US" sz="3200" spc="-5" dirty="0" err="1" smtClean="0">
                <a:latin typeface="Kruti Dev 016" pitchFamily="2" charset="0"/>
                <a:ea typeface="Arial"/>
                <a:cs typeface="Times New Roman"/>
              </a:rPr>
              <a:t>dks</a:t>
            </a:r>
            <a:r>
              <a:rPr lang="en-US" sz="3200" spc="-5" dirty="0" smtClean="0">
                <a:latin typeface="Kruti Dev 016" pitchFamily="2" charset="0"/>
                <a:ea typeface="Arial"/>
                <a:cs typeface="Times New Roman"/>
              </a:rPr>
              <a:t> ,</a:t>
            </a:r>
            <a:r>
              <a:rPr lang="en-US" sz="3200" spc="-5" smtClean="0">
                <a:latin typeface="Kruti Dev 016" pitchFamily="2" charset="0"/>
                <a:ea typeface="Arial"/>
                <a:cs typeface="Times New Roman"/>
              </a:rPr>
              <a:t>UVhck;ksfVd</a:t>
            </a:r>
            <a:r>
              <a:rPr lang="en-US" sz="3200" spc="-5" dirty="0" smtClean="0">
                <a:latin typeface="Kruti Dev 016" pitchFamily="2" charset="0"/>
                <a:ea typeface="Arial"/>
                <a:cs typeface="Times New Roman"/>
              </a:rPr>
              <a:t> </a:t>
            </a:r>
            <a:r>
              <a:rPr lang="en-US" sz="3200" spc="-5" dirty="0" smtClean="0">
                <a:latin typeface="Kruti Dev 016" pitchFamily="2" charset="0"/>
                <a:ea typeface="Arial"/>
                <a:cs typeface="Times New Roman"/>
              </a:rPr>
              <a:t>ds </a:t>
            </a:r>
            <a:r>
              <a:rPr lang="en-US" sz="3200" spc="-5" dirty="0" err="1" smtClean="0">
                <a:latin typeface="Kruti Dev 016" pitchFamily="2" charset="0"/>
                <a:ea typeface="Arial"/>
                <a:cs typeface="Times New Roman"/>
              </a:rPr>
              <a:t>ladsr</a:t>
            </a:r>
            <a:r>
              <a:rPr lang="en-US" sz="3200" spc="-5" dirty="0" smtClean="0">
                <a:latin typeface="Kruti Dev 016" pitchFamily="2" charset="0"/>
                <a:ea typeface="Arial"/>
                <a:cs typeface="Times New Roman"/>
              </a:rPr>
              <a:t> </a:t>
            </a:r>
            <a:r>
              <a:rPr lang="en-US" sz="3200" spc="-5" dirty="0" err="1" smtClean="0">
                <a:latin typeface="Kruti Dev 016" pitchFamily="2" charset="0"/>
                <a:ea typeface="Arial"/>
                <a:cs typeface="Times New Roman"/>
              </a:rPr>
              <a:t>igpku</a:t>
            </a:r>
            <a:r>
              <a:rPr lang="en-US" sz="3200" spc="-5" dirty="0" smtClean="0">
                <a:latin typeface="Kruti Dev 016" pitchFamily="2" charset="0"/>
                <a:ea typeface="Arial"/>
                <a:cs typeface="Times New Roman"/>
              </a:rPr>
              <a:t> </a:t>
            </a:r>
            <a:r>
              <a:rPr lang="en-US" sz="3200" spc="-5" dirty="0" err="1" smtClean="0">
                <a:latin typeface="Kruti Dev 016" pitchFamily="2" charset="0"/>
                <a:ea typeface="Arial"/>
                <a:cs typeface="Times New Roman"/>
              </a:rPr>
              <a:t>dj</a:t>
            </a:r>
            <a:r>
              <a:rPr lang="en-US" sz="3200" spc="-5" dirty="0" smtClean="0">
                <a:latin typeface="Kruti Dev 016" pitchFamily="2" charset="0"/>
                <a:ea typeface="Arial"/>
                <a:cs typeface="Times New Roman"/>
              </a:rPr>
              <a:t> </a:t>
            </a:r>
            <a:r>
              <a:rPr lang="en-US" sz="3200" spc="-5" dirty="0" err="1" smtClean="0">
                <a:latin typeface="Kruti Dev 016" pitchFamily="2" charset="0"/>
                <a:ea typeface="Arial"/>
                <a:cs typeface="Times New Roman"/>
              </a:rPr>
              <a:t>jsQjy</a:t>
            </a:r>
            <a:r>
              <a:rPr lang="en-US" sz="3200" spc="-5" dirty="0" smtClean="0">
                <a:latin typeface="Kruti Dev 016" pitchFamily="2" charset="0"/>
                <a:ea typeface="Arial"/>
                <a:cs typeface="Times New Roman"/>
              </a:rPr>
              <a:t> ds </a:t>
            </a:r>
            <a:r>
              <a:rPr lang="en-US" sz="3200" spc="-5" dirty="0" err="1" smtClean="0">
                <a:latin typeface="Kruti Dev 016" pitchFamily="2" charset="0"/>
                <a:ea typeface="Arial"/>
                <a:cs typeface="Times New Roman"/>
              </a:rPr>
              <a:t>igys</a:t>
            </a:r>
            <a:r>
              <a:rPr lang="en-US" sz="3200" spc="-5" dirty="0" smtClean="0">
                <a:latin typeface="Kruti Dev 016" pitchFamily="2" charset="0"/>
                <a:ea typeface="Arial"/>
                <a:cs typeface="Times New Roman"/>
              </a:rPr>
              <a:t> </a:t>
            </a:r>
            <a:r>
              <a:rPr lang="en-US" sz="3200" spc="-5" dirty="0" err="1" smtClean="0">
                <a:latin typeface="Kruti Dev 016" pitchFamily="2" charset="0"/>
                <a:ea typeface="Arial"/>
                <a:cs typeface="Times New Roman"/>
              </a:rPr>
              <a:t>gh</a:t>
            </a:r>
            <a:r>
              <a:rPr lang="en-US" sz="3200" spc="-5" dirty="0" smtClean="0">
                <a:latin typeface="Kruti Dev 016" pitchFamily="2" charset="0"/>
                <a:ea typeface="Arial"/>
                <a:cs typeface="Times New Roman"/>
              </a:rPr>
              <a:t> </a:t>
            </a:r>
            <a:r>
              <a:rPr lang="en-US" sz="3200" spc="-5" dirty="0" err="1" smtClean="0">
                <a:latin typeface="Kruti Dev 016" pitchFamily="2" charset="0"/>
                <a:ea typeface="Arial"/>
                <a:cs typeface="Times New Roman"/>
              </a:rPr>
              <a:t>igyh</a:t>
            </a:r>
            <a:r>
              <a:rPr lang="en-US" sz="3200" spc="-5" dirty="0" smtClean="0">
                <a:latin typeface="Kruti Dev 016" pitchFamily="2" charset="0"/>
                <a:ea typeface="Arial"/>
                <a:cs typeface="Times New Roman"/>
              </a:rPr>
              <a:t> [</a:t>
            </a:r>
            <a:r>
              <a:rPr lang="en-US" sz="3200" spc="-5" dirty="0" err="1" smtClean="0">
                <a:latin typeface="Kruti Dev 016" pitchFamily="2" charset="0"/>
                <a:ea typeface="Arial"/>
                <a:cs typeface="Times New Roman"/>
              </a:rPr>
              <a:t>kq</a:t>
            </a:r>
            <a:r>
              <a:rPr lang="en-US" sz="3200" spc="-5" dirty="0" smtClean="0">
                <a:latin typeface="Kruti Dev 016" pitchFamily="2" charset="0"/>
                <a:ea typeface="Arial"/>
                <a:cs typeface="Times New Roman"/>
              </a:rPr>
              <a:t>+++</a:t>
            </a:r>
            <a:r>
              <a:rPr lang="en-US" sz="3200" spc="-5" dirty="0" err="1" smtClean="0">
                <a:latin typeface="Kruti Dev 016" pitchFamily="2" charset="0"/>
                <a:ea typeface="Arial"/>
                <a:cs typeface="Times New Roman"/>
              </a:rPr>
              <a:t>jkd</a:t>
            </a:r>
            <a:r>
              <a:rPr lang="en-US" sz="3200" spc="-5" dirty="0" smtClean="0">
                <a:latin typeface="Kruti Dev 016" pitchFamily="2" charset="0"/>
                <a:ea typeface="Arial"/>
                <a:cs typeface="Times New Roman"/>
              </a:rPr>
              <a:t> ns </a:t>
            </a:r>
            <a:r>
              <a:rPr lang="en-US" sz="3200" spc="-5" dirty="0" err="1" smtClean="0">
                <a:latin typeface="Kruti Dev 016" pitchFamily="2" charset="0"/>
                <a:ea typeface="Arial"/>
                <a:cs typeface="Times New Roman"/>
              </a:rPr>
              <a:t>nsuh</a:t>
            </a:r>
            <a:r>
              <a:rPr lang="en-US" sz="3200" spc="-5" dirty="0" smtClean="0">
                <a:latin typeface="Kruti Dev 016" pitchFamily="2" charset="0"/>
                <a:ea typeface="Arial"/>
                <a:cs typeface="Times New Roman"/>
              </a:rPr>
              <a:t> </a:t>
            </a:r>
            <a:r>
              <a:rPr lang="en-US" sz="3200" spc="-5" dirty="0" err="1" smtClean="0">
                <a:latin typeface="Kruti Dev 016" pitchFamily="2" charset="0"/>
                <a:ea typeface="Arial"/>
                <a:cs typeface="Times New Roman"/>
              </a:rPr>
              <a:t>pkfg,A</a:t>
            </a:r>
            <a:endParaRPr lang="en-US" sz="3200" spc="-5" dirty="0" smtClean="0">
              <a:latin typeface="Kruti Dev 016" pitchFamily="2" charset="0"/>
              <a:ea typeface="Arial"/>
              <a:cs typeface="Times New Roman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 err="1" smtClean="0">
                <a:latin typeface="Kruti Dev 016" pitchFamily="2" charset="0"/>
              </a:rPr>
              <a:t>eq</a:t>
            </a:r>
            <a:r>
              <a:rPr lang="en-US" sz="4400" dirty="0" smtClean="0">
                <a:latin typeface="Kruti Dev 016" pitchFamily="2" charset="0"/>
              </a:rPr>
              <a:t>[; </a:t>
            </a:r>
            <a:r>
              <a:rPr lang="en-US" sz="4400" dirty="0" err="1" smtClean="0">
                <a:latin typeface="Kruti Dev 016" pitchFamily="2" charset="0"/>
              </a:rPr>
              <a:t>lans'k</a:t>
            </a:r>
            <a:endParaRPr lang="en-US" sz="4400" dirty="0">
              <a:latin typeface="Kruti Dev 016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7447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2_Soho">
  <a:themeElements>
    <a:clrScheme name="Civic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SOHO">
      <a:majorFont>
        <a:latin typeface="Candara"/>
        <a:ea typeface=""/>
        <a:cs typeface=""/>
        <a:font script="Jpan" typeface="ＭＳ Ｐゴシック"/>
        <a:font script="Hang" typeface="HY견명조"/>
        <a:font script="Hans" typeface="华文新魏"/>
        <a:font script="Hant" typeface="新細明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ＭＳ Ｐゴシック"/>
        <a:font script="Hang" typeface="HY견명조"/>
        <a:font script="Hans" typeface="华文楷体"/>
        <a:font script="Hant" typeface="新細明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Adjacency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4000"/>
                <a:satMod val="210000"/>
              </a:schemeClr>
            </a:gs>
            <a:gs pos="40000">
              <a:schemeClr val="phClr">
                <a:tint val="72000"/>
                <a:shade val="99000"/>
                <a:satMod val="200000"/>
              </a:schemeClr>
            </a:gs>
            <a:gs pos="100000">
              <a:schemeClr val="phClr">
                <a:tint val="100000"/>
                <a:shade val="30000"/>
                <a:alpha val="100000"/>
                <a:satMod val="175000"/>
                <a:lumMod val="100000"/>
              </a:schemeClr>
            </a:gs>
          </a:gsLst>
          <a:path path="circle">
            <a:fillToRect l="50000" t="-80000" r="50000" b="18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86000"/>
                <a:alpha val="90000"/>
              </a:schemeClr>
              <a:schemeClr val="phClr">
                <a:shade val="49000"/>
                <a:sat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1148</TotalTime>
  <Words>789</Words>
  <Application>Microsoft Office PowerPoint</Application>
  <PresentationFormat>On-screen Show (4:3)</PresentationFormat>
  <Paragraphs>99</Paragraphs>
  <Slides>9</Slides>
  <Notes>2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1" baseType="lpstr">
      <vt:lpstr>2_Soho</vt:lpstr>
      <vt:lpstr>Worksheet</vt:lpstr>
      <vt:lpstr>izlo ds ckn tfVyrkvksa dk izca/ku% I;qjisjy lsfIll</vt:lpstr>
      <vt:lpstr>lh[kus ds mís';</vt:lpstr>
      <vt:lpstr>izlo i'pkr dh vof/k esa ekr` e`R;q dk ,d izeq[k dkj.k I;qjisjy lsfIlsl gS</vt:lpstr>
      <vt:lpstr>PowerPoint Presentation</vt:lpstr>
      <vt:lpstr>tksf[k++e dkjd</vt:lpstr>
      <vt:lpstr>ekr`&amp;laØe.k dk cpko</vt:lpstr>
      <vt:lpstr>I;qjisjy lsfIll ds izca/ku ds fl)kar</vt:lpstr>
      <vt:lpstr>PowerPoint Presentation</vt:lpstr>
      <vt:lpstr>eq[; lans'k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Assessment for and management of PPH</dc:title>
  <dc:creator>Dinesh Singh</dc:creator>
  <cp:lastModifiedBy>Jhpiego</cp:lastModifiedBy>
  <cp:revision>201</cp:revision>
  <dcterms:created xsi:type="dcterms:W3CDTF">2006-08-16T00:00:00Z</dcterms:created>
  <dcterms:modified xsi:type="dcterms:W3CDTF">2016-07-15T06:51:58Z</dcterms:modified>
</cp:coreProperties>
</file>