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</p:sldMasterIdLst>
  <p:notesMasterIdLst>
    <p:notesMasterId r:id="rId7"/>
  </p:notesMasterIdLst>
  <p:handoutMasterIdLst>
    <p:handoutMasterId r:id="rId8"/>
  </p:handoutMasterIdLst>
  <p:sldIdLst>
    <p:sldId id="256" r:id="rId2"/>
    <p:sldId id="285" r:id="rId3"/>
    <p:sldId id="289" r:id="rId4"/>
    <p:sldId id="291" r:id="rId5"/>
    <p:sldId id="293" r:id="rId6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DDD9C3"/>
    <a:srgbClr val="662C57"/>
    <a:srgbClr val="000000"/>
    <a:srgbClr val="45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850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04D2E-0C09-43F3-8F82-1CE7C49FC741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1DA5A-F95A-481E-8305-BA8168F1A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5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EDB02-AB05-4138-87A9-DF2B1EFDA931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9C6A-A9EB-4A8D-8CA7-05AF4365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79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657600" y="209725"/>
            <a:ext cx="3352800" cy="780875"/>
            <a:chOff x="3505200" y="152399"/>
            <a:chExt cx="3352800" cy="780875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1" y="76201"/>
            <a:ext cx="8991600" cy="670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4038601" y="-28194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914400"/>
          </a:xfrm>
        </p:spPr>
        <p:txBody>
          <a:bodyPr/>
          <a:lstStyle>
            <a:lvl1pPr algn="l">
              <a:defRPr sz="4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048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6248400" cy="1470025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86200"/>
            <a:ext cx="5410200" cy="11430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18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72200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3" y="6194635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1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299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827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56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02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395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465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976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5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54" r:id="rId10"/>
    <p:sldLayoutId id="2147483855" r:id="rId11"/>
    <p:sldLayoutId id="2147483842" r:id="rId12"/>
    <p:sldLayoutId id="2147483649" r:id="rId13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143000"/>
          </a:xfrm>
        </p:spPr>
        <p:txBody>
          <a:bodyPr>
            <a:noAutofit/>
          </a:bodyPr>
          <a:lstStyle/>
          <a:p>
            <a:r>
              <a:rPr lang="en-IN" cap="none" dirty="0" err="1" smtClean="0">
                <a:latin typeface="Kruti Dev 016" pitchFamily="2" charset="0"/>
              </a:rPr>
              <a:t>iz</a:t>
            </a:r>
            <a:r>
              <a:rPr lang="en-IN" cap="none" dirty="0" err="1" smtClean="0">
                <a:latin typeface="Kruti Dev 016" pitchFamily="2" charset="0"/>
              </a:rPr>
              <a:t>lo</a:t>
            </a:r>
            <a:r>
              <a:rPr lang="en-IN" cap="none" dirty="0" err="1" smtClean="0">
                <a:latin typeface="Kruti Dev 016" pitchFamily="2" charset="0"/>
              </a:rPr>
              <a:t>&amp;</a:t>
            </a:r>
            <a:r>
              <a:rPr lang="en-IN" cap="none" dirty="0" err="1" smtClean="0">
                <a:latin typeface="Kruti Dev 016" pitchFamily="2" charset="0"/>
              </a:rPr>
              <a:t>i'pkr</a:t>
            </a:r>
            <a:r>
              <a:rPr lang="en-IN" cap="none" dirty="0" smtClean="0">
                <a:latin typeface="Kruti Dev 016"/>
              </a:rPr>
              <a:t>~</a:t>
            </a:r>
            <a:r>
              <a:rPr lang="en-IN" cap="none" dirty="0" smtClean="0">
                <a:latin typeface="Kruti Dev 016" pitchFamily="2" charset="0"/>
              </a:rPr>
              <a:t> </a:t>
            </a:r>
            <a:r>
              <a:rPr lang="en-IN" cap="none" dirty="0" err="1" smtClean="0">
                <a:latin typeface="Kruti Dev 016" pitchFamily="2" charset="0"/>
              </a:rPr>
              <a:t>tfVyrkvksa</a:t>
            </a:r>
            <a:r>
              <a:rPr lang="en-IN" cap="none" dirty="0" smtClean="0">
                <a:latin typeface="Kruti Dev 016" pitchFamily="2" charset="0"/>
              </a:rPr>
              <a:t> </a:t>
            </a:r>
            <a:r>
              <a:rPr lang="en-IN" cap="none" dirty="0" err="1" smtClean="0">
                <a:latin typeface="Kruti Dev 016" pitchFamily="2" charset="0"/>
              </a:rPr>
              <a:t>dk</a:t>
            </a:r>
            <a:r>
              <a:rPr lang="en-IN" cap="none" dirty="0" smtClean="0">
                <a:latin typeface="Kruti Dev 016" pitchFamily="2" charset="0"/>
              </a:rPr>
              <a:t> </a:t>
            </a:r>
            <a:r>
              <a:rPr lang="en-IN" cap="none" dirty="0" err="1" smtClean="0">
                <a:latin typeface="Kruti Dev 016" pitchFamily="2" charset="0"/>
              </a:rPr>
              <a:t>vkdyu</a:t>
            </a:r>
            <a:r>
              <a:rPr lang="en-IN" cap="none" dirty="0" smtClean="0">
                <a:latin typeface="Kruti Dev 016" pitchFamily="2" charset="0"/>
              </a:rPr>
              <a:t> </a:t>
            </a:r>
            <a:r>
              <a:rPr lang="en-IN" cap="none" dirty="0" err="1" smtClean="0">
                <a:latin typeface="Kruti Dev 016" pitchFamily="2" charset="0"/>
              </a:rPr>
              <a:t>vkSj</a:t>
            </a:r>
            <a:r>
              <a:rPr lang="en-IN" cap="none" dirty="0" smtClean="0">
                <a:latin typeface="Kruti Dev 016" pitchFamily="2" charset="0"/>
              </a:rPr>
              <a:t> </a:t>
            </a:r>
            <a:r>
              <a:rPr lang="en-IN" cap="none" dirty="0" err="1" smtClean="0">
                <a:latin typeface="Kruti Dev 016" pitchFamily="2" charset="0"/>
              </a:rPr>
              <a:t>izca</a:t>
            </a:r>
            <a:r>
              <a:rPr lang="en-IN" cap="none" dirty="0" smtClean="0">
                <a:latin typeface="Kruti Dev 016" pitchFamily="2" charset="0"/>
              </a:rPr>
              <a:t>/</a:t>
            </a:r>
            <a:r>
              <a:rPr lang="en-IN" cap="none" dirty="0" err="1" smtClean="0">
                <a:latin typeface="Kruti Dev 016" pitchFamily="2" charset="0"/>
              </a:rPr>
              <a:t>ku</a:t>
            </a:r>
            <a:r>
              <a:rPr lang="en-IN" cap="none" dirty="0" smtClean="0">
                <a:latin typeface="Kruti Dev 016" pitchFamily="2" charset="0"/>
              </a:rPr>
              <a:t>% </a:t>
            </a:r>
            <a:r>
              <a:rPr lang="en-IN" cap="none" dirty="0" err="1" smtClean="0">
                <a:latin typeface="Kruti Dev 016" pitchFamily="2" charset="0"/>
              </a:rPr>
              <a:t>ihih,p</a:t>
            </a:r>
            <a:endParaRPr lang="en-US" b="1" cap="none" dirty="0">
              <a:solidFill>
                <a:schemeClr val="bg1"/>
              </a:solidFill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05840" y="1679448"/>
            <a:ext cx="6385560" cy="1444752"/>
          </a:xfrm>
        </p:spPr>
        <p:txBody>
          <a:bodyPr>
            <a:noAutofit/>
          </a:bodyPr>
          <a:lstStyle/>
          <a:p>
            <a:pPr marL="349250" indent="-349250"/>
            <a:r>
              <a:rPr lang="en-US" sz="4000" dirty="0" err="1" smtClean="0">
                <a:latin typeface="Kruti Dev 016" pitchFamily="2" charset="0"/>
              </a:rPr>
              <a:t>iz</a:t>
            </a:r>
            <a:r>
              <a:rPr lang="en-US" sz="4000" dirty="0" err="1" smtClean="0">
                <a:latin typeface="Kruti Dev 016" pitchFamily="2" charset="0"/>
              </a:rPr>
              <a:t>lo</a:t>
            </a:r>
            <a:r>
              <a:rPr lang="en-US" sz="4000" dirty="0" err="1" smtClean="0">
                <a:latin typeface="Kruti Dev 016" pitchFamily="2" charset="0"/>
              </a:rPr>
              <a:t>&amp;</a:t>
            </a:r>
            <a:r>
              <a:rPr lang="en-US" sz="4000" dirty="0" err="1" smtClean="0">
                <a:latin typeface="Kruti Dev 016" pitchFamily="2" charset="0"/>
              </a:rPr>
              <a:t>i'pkr</a:t>
            </a:r>
            <a:r>
              <a:rPr lang="en-US" sz="4000" dirty="0" smtClean="0">
                <a:latin typeface="Kruti Dev 016"/>
              </a:rPr>
              <a:t>~</a:t>
            </a:r>
            <a:r>
              <a:rPr lang="en-US" sz="4000" dirty="0" smtClean="0">
                <a:latin typeface="Kruti Dev 016" pitchFamily="2" charset="0"/>
              </a:rPr>
              <a:t> </a:t>
            </a:r>
            <a:r>
              <a:rPr lang="en-US" sz="4000" dirty="0" err="1" smtClean="0">
                <a:latin typeface="Kruti Dev 016" pitchFamily="2" charset="0"/>
              </a:rPr>
              <a:t>jDr</a:t>
            </a:r>
            <a:r>
              <a:rPr lang="en-US" sz="4000" dirty="0" err="1">
                <a:latin typeface="Kruti Dev 016" pitchFamily="2" charset="0"/>
              </a:rPr>
              <a:t>&amp;</a:t>
            </a:r>
            <a:r>
              <a:rPr lang="en-US" sz="4000" dirty="0" err="1" smtClean="0">
                <a:latin typeface="Kruti Dev 016" pitchFamily="2" charset="0"/>
              </a:rPr>
              <a:t>L</a:t>
            </a:r>
            <a:r>
              <a:rPr lang="en-US" sz="4000" dirty="0" smtClean="0">
                <a:latin typeface="Kruti Dev 016" pitchFamily="2" charset="0"/>
              </a:rPr>
              <a:t>=</a:t>
            </a:r>
            <a:r>
              <a:rPr lang="en-US" sz="4000" dirty="0" err="1" smtClean="0">
                <a:latin typeface="Kruti Dev 016" pitchFamily="2" charset="0"/>
              </a:rPr>
              <a:t>ko</a:t>
            </a:r>
            <a:r>
              <a:rPr lang="en-US" sz="4000" dirty="0" smtClean="0">
                <a:latin typeface="Kruti Dev 016" pitchFamily="2" charset="0"/>
              </a:rPr>
              <a:t> </a:t>
            </a:r>
          </a:p>
          <a:p>
            <a:pPr marL="349250" indent="-349250"/>
            <a:r>
              <a:rPr lang="en-US" altLang="en-US" sz="4000" dirty="0" err="1" smtClean="0">
                <a:latin typeface="Kruti Dev 016" pitchFamily="2" charset="0"/>
                <a:cs typeface="Arial" charset="0"/>
              </a:rPr>
              <a:t>I;wisjy</a:t>
            </a:r>
            <a:r>
              <a:rPr lang="en-US" altLang="en-US" sz="40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4000" dirty="0" err="1" smtClean="0">
                <a:latin typeface="Kruti Dev 016" pitchFamily="2" charset="0"/>
                <a:cs typeface="Arial" charset="0"/>
              </a:rPr>
              <a:t>lsfIll</a:t>
            </a:r>
            <a:r>
              <a:rPr lang="en-US" altLang="en-US" sz="4000" dirty="0" smtClean="0">
                <a:latin typeface="Kruti Dev 016" pitchFamily="2" charset="0"/>
                <a:cs typeface="Arial" charset="0"/>
              </a:rPr>
              <a:t> </a:t>
            </a:r>
            <a:endParaRPr lang="en-US" altLang="en-US" sz="4000" dirty="0">
              <a:latin typeface="Kruti Dev 016" pitchFamily="2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76200"/>
            <a:ext cx="8591550" cy="914402"/>
          </a:xfrm>
        </p:spPr>
        <p:txBody>
          <a:bodyPr>
            <a:noAutofit/>
          </a:bodyPr>
          <a:lstStyle/>
          <a:p>
            <a:r>
              <a:rPr lang="en-US" altLang="en-US" sz="4400" dirty="0" err="1" smtClean="0">
                <a:latin typeface="Kruti Dev 016" pitchFamily="2" charset="0"/>
                <a:cs typeface="Arial" charset="0"/>
              </a:rPr>
              <a:t>iz</a:t>
            </a:r>
            <a:r>
              <a:rPr lang="en-US" altLang="en-US" sz="4400" dirty="0" err="1" smtClean="0">
                <a:latin typeface="Kruti Dev 016" pitchFamily="2" charset="0"/>
                <a:cs typeface="Arial" charset="0"/>
              </a:rPr>
              <a:t>lo</a:t>
            </a:r>
            <a:r>
              <a:rPr lang="en-US" altLang="en-US" sz="4400" dirty="0" err="1" smtClean="0">
                <a:latin typeface="Kruti Dev 016" pitchFamily="2" charset="0"/>
                <a:cs typeface="Arial" charset="0"/>
              </a:rPr>
              <a:t>&amp;</a:t>
            </a:r>
            <a:r>
              <a:rPr lang="en-US" altLang="en-US" sz="4400" dirty="0" err="1" smtClean="0">
                <a:latin typeface="Kruti Dev 016" pitchFamily="2" charset="0"/>
                <a:cs typeface="Arial" charset="0"/>
              </a:rPr>
              <a:t>i'pkr</a:t>
            </a:r>
            <a:r>
              <a:rPr lang="en-US" altLang="en-US" sz="4400" dirty="0" smtClean="0">
                <a:latin typeface="Kruti Dev 016"/>
                <a:cs typeface="Arial" charset="0"/>
              </a:rPr>
              <a:t>~</a:t>
            </a:r>
            <a:r>
              <a:rPr lang="en-US" altLang="en-US" sz="44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4400" dirty="0" smtClean="0">
                <a:latin typeface="Kruti Dev 016" pitchFamily="2" charset="0"/>
                <a:cs typeface="Arial" charset="0"/>
              </a:rPr>
              <a:t>fn[</a:t>
            </a:r>
            <a:r>
              <a:rPr lang="en-US" altLang="en-US" sz="4400" dirty="0" err="1" smtClean="0">
                <a:latin typeface="Kruti Dev 016" pitchFamily="2" charset="0"/>
                <a:cs typeface="Arial" charset="0"/>
              </a:rPr>
              <a:t>kkbZ</a:t>
            </a:r>
            <a:r>
              <a:rPr lang="en-US" altLang="en-US" sz="44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4400" dirty="0" err="1" smtClean="0">
                <a:latin typeface="Kruti Dev 016" pitchFamily="2" charset="0"/>
                <a:cs typeface="Arial" charset="0"/>
              </a:rPr>
              <a:t>nsus</a:t>
            </a:r>
            <a:r>
              <a:rPr lang="en-US" altLang="en-US" sz="44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4400" dirty="0" err="1" smtClean="0">
                <a:latin typeface="Kruti Dev 016" pitchFamily="2" charset="0"/>
                <a:cs typeface="Arial" charset="0"/>
              </a:rPr>
              <a:t>okyh</a:t>
            </a:r>
            <a:r>
              <a:rPr lang="en-US" altLang="en-US" sz="44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4400" dirty="0" err="1" smtClean="0">
                <a:latin typeface="Kruti Dev 016" pitchFamily="2" charset="0"/>
                <a:cs typeface="Arial" charset="0"/>
              </a:rPr>
              <a:t>lcls</a:t>
            </a:r>
            <a:r>
              <a:rPr lang="en-US" altLang="en-US" sz="44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4400" dirty="0" err="1" smtClean="0">
                <a:latin typeface="Kruti Dev 016" pitchFamily="2" charset="0"/>
                <a:cs typeface="Arial" charset="0"/>
              </a:rPr>
              <a:t>izeq</a:t>
            </a:r>
            <a:r>
              <a:rPr lang="en-US" altLang="en-US" sz="4400" dirty="0" smtClean="0">
                <a:latin typeface="Kruti Dev 016" pitchFamily="2" charset="0"/>
                <a:cs typeface="Arial" charset="0"/>
              </a:rPr>
              <a:t>[k </a:t>
            </a:r>
            <a:r>
              <a:rPr lang="en-US" altLang="en-US" sz="4400" dirty="0" err="1" smtClean="0">
                <a:latin typeface="Kruti Dev 016" pitchFamily="2" charset="0"/>
                <a:cs typeface="Arial" charset="0"/>
              </a:rPr>
              <a:t>tfVyrk</a:t>
            </a:r>
            <a:r>
              <a:rPr lang="en-US" altLang="en-US" sz="4400" dirty="0" smtClean="0">
                <a:latin typeface="Kruti Dev 016" pitchFamily="2" charset="0"/>
                <a:cs typeface="Arial" charset="0"/>
              </a:rPr>
              <a:t>,¡</a:t>
            </a:r>
            <a:endParaRPr lang="en-IN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676400"/>
            <a:ext cx="8229600" cy="3349752"/>
          </a:xfrm>
        </p:spPr>
        <p:txBody>
          <a:bodyPr>
            <a:noAutofit/>
          </a:bodyPr>
          <a:lstStyle/>
          <a:p>
            <a:pPr marL="0" indent="3175">
              <a:spcBef>
                <a:spcPts val="1200"/>
              </a:spcBef>
              <a:buFontTx/>
              <a:buNone/>
            </a:pP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izlo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ds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24 ?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kaVs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ls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6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lIrkg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rd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gksrk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gS</a:t>
            </a:r>
            <a:endParaRPr lang="en-US" altLang="en-US" sz="3600" dirty="0" smtClean="0">
              <a:latin typeface="Kruti Dev 016" pitchFamily="2" charset="0"/>
              <a:cs typeface="Arial" charset="0"/>
            </a:endParaRPr>
          </a:p>
          <a:p>
            <a:pPr marL="0" indent="3175">
              <a:spcBef>
                <a:spcPts val="1200"/>
              </a:spcBef>
              <a:buFontTx/>
              <a:buNone/>
            </a:pPr>
            <a:r>
              <a:rPr lang="en-US" altLang="en-US" sz="3600" b="1" dirty="0" err="1" smtClean="0">
                <a:latin typeface="Kruti Dev 016" pitchFamily="2" charset="0"/>
                <a:cs typeface="Arial" charset="0"/>
              </a:rPr>
              <a:t>dkj.k</a:t>
            </a:r>
            <a:endParaRPr lang="en-US" altLang="en-US" sz="3600" b="1" dirty="0">
              <a:latin typeface="Kruti Dev 016" pitchFamily="2" charset="0"/>
              <a:cs typeface="Arial" charset="0"/>
            </a:endParaRPr>
          </a:p>
          <a:p>
            <a:pPr marL="349250" indent="-349250" algn="just">
              <a:spcBef>
                <a:spcPts val="1200"/>
              </a:spcBef>
            </a:pP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IyslsUVk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ds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NwVs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gq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,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VqdMs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+</a:t>
            </a:r>
            <a:endParaRPr lang="en-US" altLang="en-US" sz="3600" dirty="0">
              <a:latin typeface="Kruti Dev 016" pitchFamily="2" charset="0"/>
              <a:cs typeface="Arial" charset="0"/>
            </a:endParaRPr>
          </a:p>
          <a:p>
            <a:pPr marL="349250" indent="-349250" algn="just">
              <a:spcBef>
                <a:spcPts val="1200"/>
              </a:spcBef>
            </a:pPr>
            <a:r>
              <a:rPr lang="en-US" sz="3600" dirty="0" smtClean="0">
                <a:latin typeface="Kruti Dev 016" pitchFamily="2" charset="0"/>
                <a:cs typeface="Arial" charset="0"/>
              </a:rPr>
              <a:t>;</a:t>
            </a:r>
            <a:r>
              <a:rPr lang="en-US" sz="3600" dirty="0" err="1">
                <a:latin typeface="Kruti Dev 016" pitchFamily="2" charset="0"/>
                <a:cs typeface="Arial" charset="0"/>
              </a:rPr>
              <a:t>w</a:t>
            </a:r>
            <a:r>
              <a:rPr lang="en-US" sz="3600" dirty="0" err="1" smtClean="0">
                <a:latin typeface="Kruti Dev 016" pitchFamily="2" charset="0"/>
                <a:cs typeface="Arial" charset="0"/>
              </a:rPr>
              <a:t>Vsjl</a:t>
            </a:r>
            <a:r>
              <a:rPr 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sz="3600" dirty="0" err="1" smtClean="0">
                <a:latin typeface="Kruti Dev 016" pitchFamily="2" charset="0"/>
                <a:cs typeface="Arial" charset="0"/>
              </a:rPr>
              <a:t>esa</a:t>
            </a:r>
            <a:r>
              <a:rPr 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sz="3600" dirty="0" err="1" smtClean="0">
                <a:latin typeface="Kruti Dev 016" pitchFamily="2" charset="0"/>
                <a:cs typeface="Arial" charset="0"/>
              </a:rPr>
              <a:t>laØe.k</a:t>
            </a:r>
            <a:endParaRPr lang="en-IN" sz="36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MhysM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ihih,p</a:t>
            </a:r>
            <a:endParaRPr lang="en-IN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7048"/>
            <a:ext cx="8488680" cy="3959352"/>
          </a:xfrm>
        </p:spPr>
        <p:txBody>
          <a:bodyPr>
            <a:noAutofit/>
          </a:bodyPr>
          <a:lstStyle/>
          <a:p>
            <a:pPr marL="349250" indent="-349250">
              <a:spcBef>
                <a:spcPts val="1200"/>
              </a:spcBef>
              <a:tabLst>
                <a:tab pos="400050" algn="l"/>
              </a:tabLst>
            </a:pP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10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vkbZ;q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vkDlhVksflu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vkbZ,e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nsa</a:t>
            </a:r>
            <a:endParaRPr lang="en-US" altLang="en-US" sz="3600" dirty="0" smtClean="0">
              <a:latin typeface="Kruti Dev 016" pitchFamily="2" charset="0"/>
              <a:cs typeface="Arial" charset="0"/>
            </a:endParaRPr>
          </a:p>
          <a:p>
            <a:pPr marL="349250" indent="-349250">
              <a:spcBef>
                <a:spcPts val="1200"/>
              </a:spcBef>
              <a:tabLst>
                <a:tab pos="400050" algn="l"/>
              </a:tabLst>
            </a:pPr>
            <a:r>
              <a:rPr lang="en-US" altLang="en-US" sz="3600" dirty="0" smtClean="0">
                <a:solidFill>
                  <a:srgbClr val="FF0000"/>
                </a:solidFill>
                <a:latin typeface="Kruti Dev 016" pitchFamily="2" charset="0"/>
                <a:cs typeface="Arial" charset="0"/>
              </a:rPr>
              <a:t>1000 </a:t>
            </a:r>
            <a:r>
              <a:rPr lang="en-US" altLang="en-US" sz="3600" dirty="0" err="1" smtClean="0">
                <a:solidFill>
                  <a:srgbClr val="FF0000"/>
                </a:solidFill>
                <a:latin typeface="Kruti Dev 016" pitchFamily="2" charset="0"/>
                <a:cs typeface="Arial" charset="0"/>
              </a:rPr>
              <a:t>feyhyhVj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fjaxj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ysDVsV@ukWeZy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lsykbZu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esa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20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vkbZ;q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vkWDlhVksflu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] 40 ls 60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c¡wn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izfr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feuV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dh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nj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ls p&lt;+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k;sa</a:t>
            </a:r>
            <a:endParaRPr lang="en-US" altLang="en-US" sz="3600" dirty="0" smtClean="0">
              <a:latin typeface="Kruti Dev 016" pitchFamily="2" charset="0"/>
              <a:cs typeface="Arial" charset="0"/>
            </a:endParaRPr>
          </a:p>
          <a:p>
            <a:pPr marL="349250" indent="-349250">
              <a:spcBef>
                <a:spcPts val="1200"/>
              </a:spcBef>
              <a:tabLst>
                <a:tab pos="400050" algn="l"/>
              </a:tabLst>
            </a:pP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;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fn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cq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[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k+kj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gS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vkSj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@;k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cncqnkj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;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ksfu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L=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ko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gS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]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rks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laØe.k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dk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lansg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djsa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</a:p>
          <a:p>
            <a:pPr marL="349250" indent="-349250">
              <a:spcBef>
                <a:spcPts val="1200"/>
              </a:spcBef>
              <a:tabLst>
                <a:tab pos="400050" algn="l"/>
              </a:tabLst>
            </a:pP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izksVksdkWy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ds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vuqlkj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,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UVhck;ksfVd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r>
              <a:rPr lang="en-US" altLang="en-US" sz="3600" dirty="0" err="1" smtClean="0">
                <a:latin typeface="Kruti Dev 016" pitchFamily="2" charset="0"/>
                <a:cs typeface="Arial" charset="0"/>
              </a:rPr>
              <a:t>nsa</a:t>
            </a:r>
            <a:r>
              <a:rPr lang="en-US" altLang="en-US" sz="3600" dirty="0" smtClean="0">
                <a:latin typeface="Kruti Dev 016" pitchFamily="2" charset="0"/>
                <a:cs typeface="Arial" charset="0"/>
              </a:rPr>
              <a:t> </a:t>
            </a:r>
            <a:endParaRPr lang="en-IN" sz="36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MhysM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ihih,p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dk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izca</a:t>
            </a:r>
            <a:r>
              <a:rPr lang="en-IN" sz="4400" dirty="0" smtClean="0">
                <a:latin typeface="Kruti Dev 016" pitchFamily="2" charset="0"/>
              </a:rPr>
              <a:t>/</a:t>
            </a:r>
            <a:r>
              <a:rPr lang="en-IN" sz="4400" dirty="0" err="1" smtClean="0">
                <a:latin typeface="Kruti Dev 016" pitchFamily="2" charset="0"/>
              </a:rPr>
              <a:t>ku</a:t>
            </a:r>
            <a:endParaRPr lang="en-IN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4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305800" cy="3048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600" spc="-5" dirty="0" err="1" smtClean="0">
                <a:latin typeface="Kruti Dev 016" pitchFamily="2" charset="0"/>
                <a:ea typeface="Arial"/>
              </a:rPr>
              <a:t>MhysM</a:t>
            </a:r>
            <a:r>
              <a:rPr lang="en-US" sz="3600" spc="-5" dirty="0" smtClean="0">
                <a:latin typeface="Kruti Dev 016" pitchFamily="2" charset="0"/>
                <a:ea typeface="Arial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</a:rPr>
              <a:t>ihih,p</a:t>
            </a:r>
            <a:r>
              <a:rPr lang="en-US" sz="3600" spc="-5" dirty="0" smtClean="0">
                <a:latin typeface="Kruti Dev 016" pitchFamily="2" charset="0"/>
                <a:ea typeface="Arial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</a:rPr>
              <a:t>eq</a:t>
            </a:r>
            <a:r>
              <a:rPr lang="en-US" sz="3600" spc="-5" dirty="0" smtClean="0">
                <a:latin typeface="Kruti Dev 016" pitchFamily="2" charset="0"/>
                <a:ea typeface="Arial"/>
              </a:rPr>
              <a:t>[;r% </a:t>
            </a:r>
            <a:r>
              <a:rPr lang="en-US" sz="3600" spc="-5" dirty="0" err="1" smtClean="0">
                <a:latin typeface="Kruti Dev 016" pitchFamily="2" charset="0"/>
                <a:ea typeface="Arial"/>
              </a:rPr>
              <a:t>NwVs</a:t>
            </a:r>
            <a:r>
              <a:rPr lang="en-US" sz="3600" spc="-5" dirty="0" smtClean="0">
                <a:latin typeface="Kruti Dev 016" pitchFamily="2" charset="0"/>
                <a:ea typeface="Arial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</a:rPr>
              <a:t>gq</a:t>
            </a:r>
            <a:r>
              <a:rPr lang="en-US" sz="3600" spc="-5" dirty="0" smtClean="0">
                <a:latin typeface="Kruti Dev 016" pitchFamily="2" charset="0"/>
                <a:ea typeface="Arial"/>
              </a:rPr>
              <a:t>, </a:t>
            </a:r>
            <a:r>
              <a:rPr lang="en-US" sz="3600" spc="-5" dirty="0" err="1" smtClean="0">
                <a:latin typeface="Kruti Dev 016" pitchFamily="2" charset="0"/>
                <a:ea typeface="Arial"/>
              </a:rPr>
              <a:t>IyslsaVk</a:t>
            </a:r>
            <a:r>
              <a:rPr lang="en-US" sz="3600" spc="-5" dirty="0" smtClean="0">
                <a:latin typeface="Kruti Dev 016" pitchFamily="2" charset="0"/>
                <a:ea typeface="Arial"/>
              </a:rPr>
              <a:t> dh </a:t>
            </a:r>
            <a:r>
              <a:rPr lang="en-US" sz="3600" spc="-5" dirty="0" err="1" smtClean="0">
                <a:latin typeface="Kruti Dev 016" pitchFamily="2" charset="0"/>
                <a:ea typeface="Arial"/>
              </a:rPr>
              <a:t>VqdM+ksa</a:t>
            </a:r>
            <a:r>
              <a:rPr lang="en-US" sz="3600" spc="-5" dirty="0" smtClean="0">
                <a:latin typeface="Kruti Dev 016" pitchFamily="2" charset="0"/>
                <a:ea typeface="Arial"/>
              </a:rPr>
              <a:t> ds </a:t>
            </a:r>
            <a:r>
              <a:rPr lang="en-US" sz="3600" spc="-5" dirty="0" err="1" smtClean="0">
                <a:latin typeface="Kruti Dev 016" pitchFamily="2" charset="0"/>
                <a:ea typeface="Arial"/>
              </a:rPr>
              <a:t>dkj.k</a:t>
            </a:r>
            <a:r>
              <a:rPr lang="en-US" sz="3600" spc="-5" dirty="0" smtClean="0">
                <a:latin typeface="Kruti Dev 016" pitchFamily="2" charset="0"/>
                <a:ea typeface="Arial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</a:rPr>
              <a:t>gksrk</a:t>
            </a:r>
            <a:r>
              <a:rPr lang="en-US" sz="3600" spc="-5" dirty="0" smtClean="0">
                <a:latin typeface="Kruti Dev 016" pitchFamily="2" charset="0"/>
                <a:ea typeface="Arial"/>
              </a:rPr>
              <a:t> </a:t>
            </a:r>
            <a:r>
              <a:rPr lang="en-US" sz="3600" spc="-5" dirty="0" err="1" smtClean="0">
                <a:latin typeface="Kruti Dev 016" pitchFamily="2" charset="0"/>
                <a:ea typeface="Arial"/>
              </a:rPr>
              <a:t>gS</a:t>
            </a:r>
            <a:endParaRPr lang="en-US" sz="3600" spc="-5" dirty="0" smtClean="0">
              <a:latin typeface="Kruti Dev 016" pitchFamily="2" charset="0"/>
              <a:ea typeface="Arial"/>
            </a:endParaRPr>
          </a:p>
          <a:p>
            <a:pPr marL="457200" indent="-457200"/>
            <a:r>
              <a:rPr lang="en-US" sz="3600" spc="-5" dirty="0" smtClean="0">
                <a:latin typeface="Kruti Dev 016" pitchFamily="2" charset="0"/>
              </a:rPr>
              <a:t>,</a:t>
            </a:r>
            <a:r>
              <a:rPr lang="en-US" sz="3600" spc="-5" dirty="0" err="1" smtClean="0">
                <a:latin typeface="Kruti Dev 016" pitchFamily="2" charset="0"/>
              </a:rPr>
              <a:t>UVhck;ksfVd</a:t>
            </a:r>
            <a:r>
              <a:rPr lang="en-US" sz="3600" spc="-5" dirty="0" smtClean="0">
                <a:latin typeface="Kruti Dev 016" pitchFamily="2" charset="0"/>
              </a:rPr>
              <a:t> </a:t>
            </a:r>
            <a:r>
              <a:rPr lang="en-US" sz="3600" spc="-5" dirty="0" err="1" smtClean="0">
                <a:latin typeface="Kruti Dev 016" pitchFamily="2" charset="0"/>
              </a:rPr>
              <a:t>vkSj</a:t>
            </a:r>
            <a:r>
              <a:rPr lang="en-US" sz="3600" spc="-5" dirty="0" smtClean="0">
                <a:latin typeface="Kruti Dev 016" pitchFamily="2" charset="0"/>
              </a:rPr>
              <a:t> </a:t>
            </a:r>
            <a:r>
              <a:rPr lang="en-US" sz="3600" spc="-5" dirty="0" err="1" smtClean="0">
                <a:latin typeface="Kruti Dev 016" pitchFamily="2" charset="0"/>
              </a:rPr>
              <a:t>vkWDlhVksflu</a:t>
            </a:r>
            <a:r>
              <a:rPr lang="en-US" sz="3600" spc="-5" dirty="0" smtClean="0">
                <a:latin typeface="Kruti Dev 016" pitchFamily="2" charset="0"/>
              </a:rPr>
              <a:t> </a:t>
            </a:r>
            <a:r>
              <a:rPr lang="en-US" sz="3600" spc="-5" dirty="0" err="1" smtClean="0">
                <a:latin typeface="Kruti Dev 016" pitchFamily="2" charset="0"/>
              </a:rPr>
              <a:t>fn;k</a:t>
            </a:r>
            <a:r>
              <a:rPr lang="en-US" sz="3600" spc="-5" dirty="0" smtClean="0">
                <a:latin typeface="Kruti Dev 016" pitchFamily="2" charset="0"/>
              </a:rPr>
              <a:t> </a:t>
            </a:r>
            <a:r>
              <a:rPr lang="en-US" sz="3600" spc="-5" dirty="0" err="1" smtClean="0">
                <a:latin typeface="Kruti Dev 016" pitchFamily="2" charset="0"/>
              </a:rPr>
              <a:t>tkuk</a:t>
            </a:r>
            <a:r>
              <a:rPr lang="en-US" sz="3600" spc="-5" dirty="0" smtClean="0">
                <a:latin typeface="Kruti Dev 016" pitchFamily="2" charset="0"/>
              </a:rPr>
              <a:t> </a:t>
            </a:r>
            <a:r>
              <a:rPr lang="en-US" sz="3600" spc="-5" dirty="0" err="1" smtClean="0">
                <a:latin typeface="Kruti Dev 016" pitchFamily="2" charset="0"/>
              </a:rPr>
              <a:t>pkfg</a:t>
            </a:r>
            <a:r>
              <a:rPr lang="en-US" sz="3600" spc="-5" dirty="0" smtClean="0">
                <a:latin typeface="Kruti Dev 016" pitchFamily="2" charset="0"/>
              </a:rPr>
              <a:t>,</a:t>
            </a:r>
          </a:p>
          <a:p>
            <a:pPr marL="457200" indent="-457200"/>
            <a:r>
              <a:rPr lang="en-US" sz="3600" spc="-5" dirty="0" err="1" smtClean="0">
                <a:latin typeface="Kruti Dev 016" pitchFamily="2" charset="0"/>
              </a:rPr>
              <a:t>igyh</a:t>
            </a:r>
            <a:r>
              <a:rPr lang="en-US" sz="3600" spc="-5" dirty="0" smtClean="0">
                <a:latin typeface="Kruti Dev 016" pitchFamily="2" charset="0"/>
              </a:rPr>
              <a:t> [</a:t>
            </a:r>
            <a:r>
              <a:rPr lang="en-US" sz="3600" spc="-5" dirty="0" err="1" smtClean="0">
                <a:latin typeface="Kruti Dev 016" pitchFamily="2" charset="0"/>
              </a:rPr>
              <a:t>k+q</a:t>
            </a:r>
            <a:r>
              <a:rPr lang="en-US" sz="3600" spc="-5" dirty="0" smtClean="0">
                <a:latin typeface="Kruti Dev 016" pitchFamily="2" charset="0"/>
              </a:rPr>
              <a:t>++</a:t>
            </a:r>
            <a:r>
              <a:rPr lang="en-US" sz="3600" spc="-5" dirty="0" err="1" smtClean="0">
                <a:latin typeface="Kruti Dev 016" pitchFamily="2" charset="0"/>
              </a:rPr>
              <a:t>jkd</a:t>
            </a:r>
            <a:r>
              <a:rPr lang="en-US" sz="3600" spc="-5" dirty="0" smtClean="0">
                <a:latin typeface="Kruti Dev 016" pitchFamily="2" charset="0"/>
              </a:rPr>
              <a:t> </a:t>
            </a:r>
            <a:r>
              <a:rPr lang="en-US" sz="3600" spc="-5" dirty="0" err="1" smtClean="0">
                <a:latin typeface="Kruti Dev 016" pitchFamily="2" charset="0"/>
              </a:rPr>
              <a:t>nsdj</a:t>
            </a:r>
            <a:r>
              <a:rPr lang="en-US" sz="3600" spc="-5" dirty="0" smtClean="0">
                <a:latin typeface="Kruti Dev 016" pitchFamily="2" charset="0"/>
              </a:rPr>
              <a:t> ,d </a:t>
            </a:r>
            <a:r>
              <a:rPr lang="en-US" sz="3600" spc="-5" dirty="0" err="1" smtClean="0">
                <a:latin typeface="Kruti Dev 016" pitchFamily="2" charset="0"/>
              </a:rPr>
              <a:t>dk;Zjr</a:t>
            </a:r>
            <a:r>
              <a:rPr lang="en-US" sz="3600" spc="-5" dirty="0" smtClean="0">
                <a:latin typeface="Kruti Dev 016" pitchFamily="2" charset="0"/>
              </a:rPr>
              <a:t> ,</a:t>
            </a:r>
            <a:r>
              <a:rPr lang="en-US" sz="3600" spc="-5" dirty="0" err="1" smtClean="0">
                <a:latin typeface="Kruti Dev 016" pitchFamily="2" charset="0"/>
              </a:rPr>
              <a:t>Qvkj;w</a:t>
            </a:r>
            <a:r>
              <a:rPr lang="en-US" sz="3600" spc="-5" dirty="0" smtClean="0">
                <a:latin typeface="Kruti Dev 016" pitchFamily="2" charset="0"/>
              </a:rPr>
              <a:t> </a:t>
            </a:r>
            <a:r>
              <a:rPr lang="en-US" sz="3600" spc="-5" dirty="0" err="1" smtClean="0">
                <a:latin typeface="Kruti Dev 016" pitchFamily="2" charset="0"/>
              </a:rPr>
              <a:t>esa</a:t>
            </a:r>
            <a:r>
              <a:rPr lang="en-US" sz="3600" spc="-5" dirty="0" smtClean="0">
                <a:latin typeface="Kruti Dev 016" pitchFamily="2" charset="0"/>
              </a:rPr>
              <a:t> </a:t>
            </a:r>
            <a:r>
              <a:rPr lang="en-US" sz="3600" spc="-5" dirty="0" err="1" smtClean="0">
                <a:latin typeface="Kruti Dev 016" pitchFamily="2" charset="0"/>
              </a:rPr>
              <a:t>ek</a:t>
            </a:r>
            <a:r>
              <a:rPr lang="en-US" sz="3600" spc="-5" dirty="0" smtClean="0">
                <a:latin typeface="Kruti Dev 016" pitchFamily="2" charset="0"/>
              </a:rPr>
              <a:t>¡ </a:t>
            </a:r>
            <a:r>
              <a:rPr lang="en-US" sz="3600" spc="-5" dirty="0" err="1" smtClean="0">
                <a:latin typeface="Kruti Dev 016" pitchFamily="2" charset="0"/>
              </a:rPr>
              <a:t>dks</a:t>
            </a:r>
            <a:r>
              <a:rPr lang="en-US" sz="3600" spc="-5" dirty="0" smtClean="0">
                <a:latin typeface="Kruti Dev 016" pitchFamily="2" charset="0"/>
              </a:rPr>
              <a:t> </a:t>
            </a:r>
            <a:r>
              <a:rPr lang="en-US" sz="3600" spc="-5" dirty="0" err="1" smtClean="0">
                <a:latin typeface="Kruti Dev 016" pitchFamily="2" charset="0"/>
              </a:rPr>
              <a:t>jsQj</a:t>
            </a:r>
            <a:r>
              <a:rPr lang="en-US" sz="3600" spc="-5" dirty="0" smtClean="0">
                <a:latin typeface="Kruti Dev 016" pitchFamily="2" charset="0"/>
              </a:rPr>
              <a:t> </a:t>
            </a:r>
            <a:r>
              <a:rPr lang="en-US" sz="3600" spc="-5" dirty="0" err="1" smtClean="0">
                <a:latin typeface="Kruti Dev 016" pitchFamily="2" charset="0"/>
              </a:rPr>
              <a:t>djuk</a:t>
            </a:r>
            <a:r>
              <a:rPr lang="en-US" sz="3600" spc="-5" dirty="0" smtClean="0">
                <a:latin typeface="Kruti Dev 016" pitchFamily="2" charset="0"/>
              </a:rPr>
              <a:t> </a:t>
            </a:r>
            <a:r>
              <a:rPr lang="en-US" sz="3600" spc="-5" dirty="0" err="1" smtClean="0">
                <a:latin typeface="Kruti Dev 016" pitchFamily="2" charset="0"/>
              </a:rPr>
              <a:t>pkfg</a:t>
            </a:r>
            <a:r>
              <a:rPr lang="en-US" sz="3600" spc="-5" dirty="0" smtClean="0">
                <a:latin typeface="Kruti Dev 016" pitchFamily="2" charset="0"/>
              </a:rPr>
              <a:t>,</a:t>
            </a:r>
          </a:p>
          <a:p>
            <a:pPr marL="457200" indent="-457200"/>
            <a:endParaRPr lang="en-US" sz="3600" dirty="0">
              <a:latin typeface="Kruti Dev 016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latin typeface="Kruti Dev 016" pitchFamily="2" charset="0"/>
              </a:rPr>
              <a:t>eq</a:t>
            </a:r>
            <a:r>
              <a:rPr lang="en-US" sz="4400" dirty="0" smtClean="0">
                <a:latin typeface="Kruti Dev 016" pitchFamily="2" charset="0"/>
              </a:rPr>
              <a:t>[; </a:t>
            </a:r>
            <a:r>
              <a:rPr lang="en-US" sz="4400" dirty="0" err="1" smtClean="0">
                <a:latin typeface="Kruti Dev 016" pitchFamily="2" charset="0"/>
              </a:rPr>
              <a:t>lans'k</a:t>
            </a:r>
            <a:endParaRPr lang="en-US" sz="4400" dirty="0">
              <a:latin typeface="Kruti Dev 016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95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153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2_Soho</vt:lpstr>
      <vt:lpstr>izlo&amp;i'pkr~ tfVyrkvksa dk vkdyu vkSj izca/ku% ihih,p</vt:lpstr>
      <vt:lpstr>izlo&amp;i'pkr~ fn[kkbZ nsus okyh lcls izeq[k tfVyrk,¡</vt:lpstr>
      <vt:lpstr>MhysM ihih,p</vt:lpstr>
      <vt:lpstr>MhysM ihih,p dk izca/ku</vt:lpstr>
      <vt:lpstr>eq[; lans'k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and management of PPH</dc:title>
  <dc:creator>Dinesh Singh</dc:creator>
  <cp:lastModifiedBy>Jhpiego</cp:lastModifiedBy>
  <cp:revision>103</cp:revision>
  <dcterms:created xsi:type="dcterms:W3CDTF">2006-08-16T00:00:00Z</dcterms:created>
  <dcterms:modified xsi:type="dcterms:W3CDTF">2016-07-15T06:56:29Z</dcterms:modified>
</cp:coreProperties>
</file>