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60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DC"/>
    <a:srgbClr val="A9432B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92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8AB04-486C-4A4A-BF1D-746A88494BB1}" type="datetimeFigureOut">
              <a:rPr lang="en-IN" smtClean="0"/>
              <a:t>02-08-2016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CB81F-8B86-4796-88C3-EEE2757B91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146E3-6156-44B2-A462-80175A2DB4E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03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36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3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6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3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20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4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39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58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55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96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0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0"/>
            <a:ext cx="8839200" cy="838200"/>
          </a:xfrm>
        </p:spPr>
        <p:txBody>
          <a:bodyPr>
            <a:noAutofit/>
          </a:bodyPr>
          <a:lstStyle/>
          <a:p>
            <a:r>
              <a:rPr lang="en-IN" sz="6000" cap="none" dirty="0" err="1" smtClean="0">
                <a:latin typeface="Kruti Dev 016" pitchFamily="2" charset="0"/>
              </a:rPr>
              <a:t>yscj</a:t>
            </a:r>
            <a:r>
              <a:rPr lang="en-IN" sz="6000" cap="none" dirty="0" smtClean="0">
                <a:latin typeface="Kruti Dev 016" pitchFamily="2" charset="0"/>
              </a:rPr>
              <a:t> :e </a:t>
            </a:r>
            <a:r>
              <a:rPr lang="en-IN" sz="6000" cap="none" dirty="0" err="1" smtClean="0">
                <a:latin typeface="Kruti Dev 016" pitchFamily="2" charset="0"/>
              </a:rPr>
              <a:t>dks</a:t>
            </a:r>
            <a:r>
              <a:rPr lang="en-IN" sz="6000" cap="none" dirty="0" smtClean="0">
                <a:latin typeface="Kruti Dev 016" pitchFamily="2" charset="0"/>
              </a:rPr>
              <a:t> </a:t>
            </a:r>
            <a:r>
              <a:rPr lang="en-IN" sz="6000" cap="none" dirty="0" err="1" smtClean="0">
                <a:latin typeface="Kruti Dev 016" pitchFamily="2" charset="0"/>
              </a:rPr>
              <a:t>O;ofLFkr</a:t>
            </a:r>
            <a:r>
              <a:rPr lang="en-IN" sz="6000" cap="none" dirty="0" smtClean="0">
                <a:latin typeface="Kruti Dev 016" pitchFamily="2" charset="0"/>
              </a:rPr>
              <a:t> </a:t>
            </a:r>
            <a:r>
              <a:rPr lang="en-IN" sz="6000" cap="none" dirty="0" err="1" smtClean="0">
                <a:latin typeface="Kruti Dev 016" pitchFamily="2" charset="0"/>
              </a:rPr>
              <a:t>djuk</a:t>
            </a:r>
            <a:endParaRPr lang="en-IN" sz="6000" cap="none" dirty="0"/>
          </a:p>
        </p:txBody>
      </p:sp>
    </p:spTree>
    <p:extLst>
      <p:ext uri="{BB962C8B-B14F-4D97-AF65-F5344CB8AC3E}">
        <p14:creationId xmlns:p14="http://schemas.microsoft.com/office/powerpoint/2010/main" val="27291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195" name="Picture 3" descr="C:\Users\Vikas Yadav\AppData\Local\Microsoft\Windows\Temporary Internet Files\Content.Outlook\D6GTTZS4\IMG_4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94845" y="805355"/>
            <a:ext cx="6858000" cy="524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0"/>
            <a:ext cx="3886200" cy="6858000"/>
          </a:xfrm>
          <a:prstGeom prst="rect">
            <a:avLst/>
          </a:prstGeom>
          <a:solidFill>
            <a:srgbClr val="71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 smtClean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 smtClean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 err="1" smtClean="0">
                <a:latin typeface="Kruti Dev 016" pitchFamily="2" charset="0"/>
              </a:rPr>
              <a:t>gkFk</a:t>
            </a:r>
            <a:r>
              <a:rPr lang="en-IN" sz="2800" dirty="0" smtClean="0">
                <a:latin typeface="Kruti Dev 016" pitchFamily="2" charset="0"/>
              </a:rPr>
              <a:t> /</a:t>
            </a:r>
            <a:r>
              <a:rPr lang="en-IN" sz="2800" dirty="0" err="1" smtClean="0">
                <a:latin typeface="Kruti Dev 016" pitchFamily="2" charset="0"/>
              </a:rPr>
              <a:t>kksus</a:t>
            </a:r>
            <a:r>
              <a:rPr lang="en-IN" sz="2800" dirty="0" smtClean="0">
                <a:latin typeface="Kruti Dev 016" pitchFamily="2" charset="0"/>
              </a:rPr>
              <a:t> ds </a:t>
            </a:r>
            <a:r>
              <a:rPr lang="en-IN" sz="2800" dirty="0" err="1" smtClean="0">
                <a:latin typeface="Kruti Dev 016" pitchFamily="2" charset="0"/>
              </a:rPr>
              <a:t>fy</a:t>
            </a:r>
            <a:r>
              <a:rPr lang="en-IN" sz="2800" dirty="0" smtClean="0">
                <a:latin typeface="Kruti Dev 016" pitchFamily="2" charset="0"/>
              </a:rPr>
              <a:t>, </a:t>
            </a:r>
            <a:r>
              <a:rPr lang="en-IN" sz="2800" dirty="0" err="1" smtClean="0">
                <a:latin typeface="Kruti Dev 016" pitchFamily="2" charset="0"/>
              </a:rPr>
              <a:t>vPNh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O;oLFkk</a:t>
            </a:r>
            <a:endParaRPr lang="en-IN" sz="2800" dirty="0" smtClean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 err="1" smtClean="0">
                <a:latin typeface="Kruti Dev 016" pitchFamily="2" charset="0"/>
              </a:rPr>
              <a:t>mi;qDr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izksVksdkWay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iksLVj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yxk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gS</a:t>
            </a:r>
            <a:endParaRPr lang="en-IN" sz="2800" dirty="0" smtClean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3314" name="Picture 2" descr="C:\Users\Jhpiego\Desktop\Good\Good\DSC00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1" y="-6176"/>
            <a:ext cx="9148101" cy="686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10" y="5662448"/>
            <a:ext cx="5334000" cy="1195552"/>
          </a:xfrm>
          <a:prstGeom prst="rect">
            <a:avLst/>
          </a:prstGeom>
          <a:solidFill>
            <a:srgbClr val="71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err="1" smtClean="0">
                <a:latin typeface="Kruti Dev 016" pitchFamily="2" charset="0"/>
              </a:rPr>
              <a:t>nks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Vscy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chp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mi;qDr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txg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vkSj</a:t>
            </a:r>
            <a:r>
              <a:rPr lang="en-IN" sz="2400" dirty="0" smtClean="0">
                <a:latin typeface="Kruti Dev 016" pitchFamily="2" charset="0"/>
              </a:rPr>
              <a:t> ,</a:t>
            </a:r>
            <a:r>
              <a:rPr lang="en-IN" sz="2400" dirty="0" err="1" smtClean="0">
                <a:latin typeface="Kruti Dev 016" pitchFamily="2" charset="0"/>
              </a:rPr>
              <a:t>dkUrrk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endParaRPr lang="en-IN" sz="2400" dirty="0" smtClean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err="1" smtClean="0">
                <a:latin typeface="Kruti Dev 016" pitchFamily="2" charset="0"/>
              </a:rPr>
              <a:t>Ukotk+r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smtClean="0">
                <a:latin typeface="Kruti Dev 016" pitchFamily="2" charset="0"/>
              </a:rPr>
              <a:t>{</a:t>
            </a:r>
            <a:r>
              <a:rPr lang="en-IN" sz="2400" dirty="0" err="1" smtClean="0">
                <a:latin typeface="Kruti Dev 016" pitchFamily="2" charset="0"/>
              </a:rPr>
              <a:t>ks</a:t>
            </a:r>
            <a:r>
              <a:rPr lang="en-IN" sz="2400" dirty="0" smtClean="0">
                <a:latin typeface="Kruti Dev 016" pitchFamily="2" charset="0"/>
              </a:rPr>
              <a:t>= </a:t>
            </a:r>
            <a:r>
              <a:rPr lang="en-IN" sz="2400" dirty="0" err="1" smtClean="0">
                <a:latin typeface="Kruti Dev 016" pitchFamily="2" charset="0"/>
              </a:rPr>
              <a:t>lgh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LFkku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ij</a:t>
            </a:r>
            <a:r>
              <a:rPr lang="en-IN" sz="2400" dirty="0" smtClean="0">
                <a:latin typeface="Kruti Dev 016" pitchFamily="2" charset="0"/>
              </a:rPr>
              <a:t>] </a:t>
            </a:r>
            <a:r>
              <a:rPr lang="en-IN" sz="2400" dirty="0" err="1" smtClean="0">
                <a:latin typeface="Kruti Dev 016" pitchFamily="2" charset="0"/>
              </a:rPr>
              <a:t>lHkh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Vscyksa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 pitchFamily="2" charset="0"/>
              </a:rPr>
              <a:t>igq</a:t>
            </a:r>
            <a:r>
              <a:rPr lang="en-IN" sz="2400" dirty="0" err="1" smtClean="0">
                <a:latin typeface="Kruti Dev 016"/>
              </a:rPr>
              <a:t>¡</a:t>
            </a:r>
            <a:r>
              <a:rPr lang="en-IN" sz="2400" dirty="0" err="1" smtClean="0">
                <a:latin typeface="Kruti Dev 016" pitchFamily="2" charset="0"/>
              </a:rPr>
              <a:t>p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endParaRPr lang="en-IN" sz="2400" dirty="0" smtClean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err="1" smtClean="0">
                <a:latin typeface="Kruti Dev 016" pitchFamily="2" charset="0"/>
              </a:rPr>
              <a:t>nokbZ</a:t>
            </a:r>
            <a:r>
              <a:rPr lang="en-IN" sz="2400" dirty="0" smtClean="0">
                <a:latin typeface="Kruti Dev 016" pitchFamily="2" charset="0"/>
              </a:rPr>
              <a:t> j[</a:t>
            </a:r>
            <a:r>
              <a:rPr lang="en-IN" sz="2400" dirty="0" err="1" smtClean="0">
                <a:latin typeface="Kruti Dev 016" pitchFamily="2" charset="0"/>
              </a:rPr>
              <a:t>kus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LFkku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vPNh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rjg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O;ofLFkr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endParaRPr lang="en-IN" sz="2400" dirty="0" smtClean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7087" y="1412776"/>
            <a:ext cx="7559329" cy="410445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 err="1">
                <a:latin typeface="Kruti Dev 016" pitchFamily="2" charset="0"/>
              </a:rPr>
              <a:t>bl</a:t>
            </a:r>
            <a:r>
              <a:rPr lang="en-US" sz="3200" dirty="0">
                <a:latin typeface="Kruti Dev 016" pitchFamily="2" charset="0"/>
              </a:rPr>
              <a:t> l= ds </a:t>
            </a:r>
            <a:r>
              <a:rPr lang="en-US" sz="3200" dirty="0" err="1">
                <a:latin typeface="Kruti Dev 016" pitchFamily="2" charset="0"/>
              </a:rPr>
              <a:t>vUr</a:t>
            </a:r>
            <a:r>
              <a:rPr lang="en-US" sz="3200" dirty="0">
                <a:latin typeface="Kruti Dev 016" pitchFamily="2" charset="0"/>
              </a:rPr>
              <a:t> rd </a:t>
            </a:r>
            <a:r>
              <a:rPr lang="en-US" sz="3200" dirty="0" err="1" smtClean="0">
                <a:latin typeface="Kruti Dev 016" pitchFamily="2" charset="0"/>
              </a:rPr>
              <a:t>izfrHkkxh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smtClean="0">
                <a:latin typeface="Kruti Dev 016" pitchFamily="2" charset="0"/>
              </a:rPr>
              <a:t>;g </a:t>
            </a:r>
            <a:r>
              <a:rPr lang="en-US" sz="3200" dirty="0" err="1" smtClean="0">
                <a:latin typeface="Kruti Dev 016" pitchFamily="2" charset="0"/>
              </a:rPr>
              <a:t>lc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dk;Z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dj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ik;saxs</a:t>
            </a:r>
            <a:r>
              <a:rPr lang="en-US" sz="3200" dirty="0" smtClean="0">
                <a:latin typeface="Kruti Dev 016" pitchFamily="2" charset="0"/>
              </a:rPr>
              <a:t>%</a:t>
            </a:r>
            <a:endParaRPr lang="en-US" sz="3200" dirty="0">
              <a:latin typeface="Kruti Dev 016" pitchFamily="2" charset="0"/>
            </a:endParaRPr>
          </a:p>
          <a:p>
            <a:pPr marL="342900" lvl="0" indent="-342900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</a:rPr>
              <a:t>xq.ko</a:t>
            </a:r>
            <a:r>
              <a:rPr lang="en-US" sz="3200" dirty="0" err="1" smtClean="0">
                <a:latin typeface="Kruti Dev 016"/>
              </a:rPr>
              <a:t>Ùkk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 err="1" smtClean="0">
                <a:latin typeface="Kruti Dev 016"/>
              </a:rPr>
              <a:t>lq</a:t>
            </a:r>
            <a:r>
              <a:rPr lang="en-US" sz="3200" dirty="0" smtClean="0">
                <a:latin typeface="Kruti Dev 016"/>
              </a:rPr>
              <a:t>/</a:t>
            </a:r>
            <a:r>
              <a:rPr lang="en-US" sz="3200" dirty="0" err="1" smtClean="0">
                <a:latin typeface="Kruti Dev 016"/>
              </a:rPr>
              <a:t>kkj</a:t>
            </a:r>
            <a:r>
              <a:rPr lang="en-US" sz="3200" dirty="0" smtClean="0">
                <a:latin typeface="Kruti Dev 016"/>
              </a:rPr>
              <a:t> ds </a:t>
            </a:r>
            <a:r>
              <a:rPr lang="en-US" sz="3200" dirty="0" err="1" smtClean="0">
                <a:latin typeface="Kruti Dev 016"/>
              </a:rPr>
              <a:t>fy</a:t>
            </a:r>
            <a:r>
              <a:rPr lang="en-US" sz="3200" dirty="0" smtClean="0">
                <a:latin typeface="Kruti Dev 016"/>
              </a:rPr>
              <a:t>, </a:t>
            </a:r>
            <a:r>
              <a:rPr lang="en-US" sz="3200" dirty="0" err="1" smtClean="0">
                <a:latin typeface="Kruti Dev 016"/>
              </a:rPr>
              <a:t>yscj</a:t>
            </a:r>
            <a:r>
              <a:rPr lang="en-US" sz="3200" dirty="0" smtClean="0">
                <a:latin typeface="Kruti Dev 016"/>
              </a:rPr>
              <a:t> :e </a:t>
            </a:r>
            <a:r>
              <a:rPr lang="en-US" sz="3200" dirty="0" err="1" smtClean="0">
                <a:latin typeface="Kruti Dev 016"/>
              </a:rPr>
              <a:t>dks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 err="1" smtClean="0">
                <a:latin typeface="Kruti Dev 016"/>
              </a:rPr>
              <a:t>O;ofLFkr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 err="1" smtClean="0">
                <a:latin typeface="Kruti Dev 016"/>
              </a:rPr>
              <a:t>djus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 err="1" smtClean="0">
                <a:latin typeface="Kruti Dev 016"/>
              </a:rPr>
              <a:t>dk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 err="1" smtClean="0">
                <a:latin typeface="Kruti Dev 016"/>
              </a:rPr>
              <a:t>egRo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 err="1" smtClean="0">
                <a:latin typeface="Kruti Dev 016"/>
              </a:rPr>
              <a:t>crk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 err="1" smtClean="0">
                <a:latin typeface="Kruti Dev 016"/>
              </a:rPr>
              <a:t>ik;saxsA</a:t>
            </a:r>
            <a:endParaRPr lang="en-US" sz="3200" dirty="0">
              <a:latin typeface="Kruti Dev 016" pitchFamily="2" charset="0"/>
            </a:endParaRPr>
          </a:p>
          <a:p>
            <a:pPr marL="342900" lvl="0" indent="-342900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</a:rPr>
              <a:t>yscj</a:t>
            </a:r>
            <a:r>
              <a:rPr lang="en-US" sz="3200" dirty="0" smtClean="0">
                <a:latin typeface="Kruti Dev 016" pitchFamily="2" charset="0"/>
              </a:rPr>
              <a:t> :e ds </a:t>
            </a:r>
            <a:r>
              <a:rPr lang="en-US" sz="3200" dirty="0" err="1" smtClean="0">
                <a:latin typeface="Kruti Dev 016" pitchFamily="2" charset="0"/>
              </a:rPr>
              <a:t>lHkh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vko</a:t>
            </a:r>
            <a:r>
              <a:rPr lang="en-US" sz="3200" dirty="0" smtClean="0">
                <a:latin typeface="Kruti Dev 016" pitchFamily="2" charset="0"/>
              </a:rPr>
              <a:t>’;d </a:t>
            </a:r>
            <a:r>
              <a:rPr lang="en-US" sz="3200" dirty="0" err="1" smtClean="0">
                <a:latin typeface="Kruti Dev 016" pitchFamily="2" charset="0"/>
              </a:rPr>
              <a:t>midj.k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vkSj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vkSt+kj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dks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dgk</a:t>
            </a:r>
            <a:r>
              <a:rPr lang="en-US" sz="3200" dirty="0" smtClean="0">
                <a:latin typeface="Kruti Dev 016"/>
              </a:rPr>
              <a:t>¡&amp;</a:t>
            </a:r>
            <a:r>
              <a:rPr lang="en-US" sz="3200" dirty="0" err="1" smtClean="0">
                <a:latin typeface="Kruti Dev 016"/>
              </a:rPr>
              <a:t>dgk</a:t>
            </a:r>
            <a:r>
              <a:rPr lang="en-US" sz="3200" dirty="0" smtClean="0">
                <a:latin typeface="Kruti Dev 016"/>
              </a:rPr>
              <a:t>¡ j[</a:t>
            </a:r>
            <a:r>
              <a:rPr lang="en-US" sz="3200" dirty="0" err="1" smtClean="0">
                <a:latin typeface="Kruti Dev 016"/>
              </a:rPr>
              <a:t>kuk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 err="1" smtClean="0">
                <a:latin typeface="Kruti Dev 016"/>
              </a:rPr>
              <a:t>gS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 err="1" smtClean="0">
                <a:latin typeface="Kruti Dev 016"/>
              </a:rPr>
              <a:t>rkfd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 err="1" smtClean="0">
                <a:latin typeface="Kruti Dev 016"/>
              </a:rPr>
              <a:t>mudk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 err="1" smtClean="0">
                <a:latin typeface="Kruti Dev 016"/>
              </a:rPr>
              <a:t>lqfu;ksftr</a:t>
            </a:r>
            <a:r>
              <a:rPr lang="en-US" sz="3200" dirty="0" smtClean="0">
                <a:latin typeface="Kruti Dev 016"/>
              </a:rPr>
              <a:t> &lt;ax ls </a:t>
            </a:r>
            <a:r>
              <a:rPr lang="en-US" sz="3200" dirty="0" err="1" smtClean="0">
                <a:latin typeface="Kruti Dev 016"/>
              </a:rPr>
              <a:t>mi;ksx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 err="1" smtClean="0">
                <a:latin typeface="Kruti Dev 016"/>
              </a:rPr>
              <a:t>gks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 err="1" smtClean="0">
                <a:latin typeface="Kruti Dev 016"/>
              </a:rPr>
              <a:t>lds</a:t>
            </a:r>
            <a:r>
              <a:rPr lang="en-US" sz="3200" dirty="0" smtClean="0">
                <a:latin typeface="Kruti Dev 016"/>
              </a:rPr>
              <a:t>] </a:t>
            </a:r>
            <a:r>
              <a:rPr lang="en-US" sz="3200" dirty="0" err="1" smtClean="0">
                <a:latin typeface="Kruti Dev 016"/>
              </a:rPr>
              <a:t>dks</a:t>
            </a:r>
            <a:r>
              <a:rPr lang="en-US" sz="3200" dirty="0" smtClean="0">
                <a:latin typeface="Kruti Dev 016"/>
              </a:rPr>
              <a:t> le&gt;k </a:t>
            </a:r>
            <a:r>
              <a:rPr lang="en-US" sz="3200" dirty="0" err="1" smtClean="0">
                <a:latin typeface="Kruti Dev 016"/>
              </a:rPr>
              <a:t>ik;saxs</a:t>
            </a:r>
            <a:r>
              <a:rPr lang="en-US" sz="3200" dirty="0" err="1" smtClean="0">
                <a:latin typeface="Kruti Dev 016" pitchFamily="2" charset="0"/>
              </a:rPr>
              <a:t>sA</a:t>
            </a:r>
            <a:endParaRPr lang="en-US" sz="3200" dirty="0">
              <a:effectLst/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</p:spPr>
        <p:txBody>
          <a:bodyPr>
            <a:noAutofit/>
          </a:bodyPr>
          <a:lstStyle/>
          <a:p>
            <a:r>
              <a:rPr lang="en-IN" sz="4400" smtClean="0">
                <a:latin typeface="Kruti Dev 016" pitchFamily="2" charset="0"/>
              </a:rPr>
              <a:t>lh</a:t>
            </a:r>
            <a:r>
              <a:rPr lang="en-IN" sz="4400" smtClean="0">
                <a:latin typeface="Kruti Dev 016" pitchFamily="2" charset="0"/>
              </a:rPr>
              <a:t>[</a:t>
            </a:r>
            <a:r>
              <a:rPr lang="en-IN" sz="4400" dirty="0" err="1" smtClean="0">
                <a:latin typeface="Kruti Dev 016" pitchFamily="2" charset="0"/>
              </a:rPr>
              <a:t>kus</a:t>
            </a:r>
            <a:r>
              <a:rPr lang="en-IN" sz="4400" dirty="0" smtClean="0">
                <a:latin typeface="Kruti Dev 016" pitchFamily="2" charset="0"/>
              </a:rPr>
              <a:t> ds </a:t>
            </a:r>
            <a:r>
              <a:rPr lang="en-IN" sz="4400" dirty="0" err="1" smtClean="0">
                <a:latin typeface="Kruti Dev 016" pitchFamily="2" charset="0"/>
              </a:rPr>
              <a:t>mÌs</a:t>
            </a:r>
            <a:r>
              <a:rPr lang="en-IN" sz="4400" dirty="0">
                <a:latin typeface="Kruti Dev 016" pitchFamily="2" charset="0"/>
              </a:rPr>
              <a:t>’;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28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 descr="C:\Users\Vikas Yadav\Dropbox (Jhpiego.org)\Jhpiego-CIFF\7.Photos\RA Photo\DSC00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24600"/>
            <a:ext cx="91440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sz="2400" dirty="0" err="1" smtClean="0">
                <a:latin typeface="Kruti Dev 016" pitchFamily="2" charset="0"/>
              </a:rPr>
              <a:t>nks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Vscy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chp</a:t>
            </a:r>
            <a:r>
              <a:rPr lang="en-IN" sz="2400" dirty="0" smtClean="0">
                <a:latin typeface="Kruti Dev 016" pitchFamily="2" charset="0"/>
              </a:rPr>
              <a:t> ,</a:t>
            </a:r>
            <a:r>
              <a:rPr lang="en-IN" sz="2400" dirty="0" err="1" smtClean="0">
                <a:latin typeface="Kruti Dev 016" pitchFamily="2" charset="0"/>
              </a:rPr>
              <a:t>dkUrrk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ugha</a:t>
            </a:r>
            <a:r>
              <a:rPr lang="en-IN" sz="2400" dirty="0" smtClean="0">
                <a:latin typeface="Kruti Dev 016" pitchFamily="2" charset="0"/>
              </a:rPr>
              <a:t>  </a:t>
            </a:r>
            <a:r>
              <a:rPr lang="en-IN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| </a:t>
            </a:r>
            <a:r>
              <a:rPr lang="en-IN" sz="2400" dirty="0" err="1" smtClean="0">
                <a:latin typeface="Kruti Dev 016" pitchFamily="2" charset="0"/>
              </a:rPr>
              <a:t>vkbZih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 pitchFamily="2" charset="0"/>
              </a:rPr>
              <a:t>oLrq</a:t>
            </a:r>
            <a:r>
              <a:rPr lang="en-IN" sz="2400" dirty="0" smtClean="0">
                <a:latin typeface="Kruti Dev 016" pitchFamily="2" charset="0"/>
              </a:rPr>
              <a:t>,</a:t>
            </a:r>
            <a:r>
              <a:rPr lang="en-IN" sz="2400" dirty="0" smtClean="0">
                <a:latin typeface="Kruti Dev 016"/>
              </a:rPr>
              <a:t>¡</a:t>
            </a:r>
            <a:r>
              <a:rPr lang="en-IN" sz="2400" dirty="0" smtClean="0">
                <a:latin typeface="Kruti Dev 016" pitchFamily="2" charset="0"/>
              </a:rPr>
              <a:t> t:jr </a:t>
            </a:r>
            <a:r>
              <a:rPr lang="en-IN" sz="2400" dirty="0" err="1" smtClean="0">
                <a:latin typeface="Kruti Dev 016" pitchFamily="2" charset="0"/>
              </a:rPr>
              <a:t>vuqlkj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ugha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| </a:t>
            </a:r>
            <a:r>
              <a:rPr lang="en-IN" sz="2400" dirty="0" err="1" smtClean="0">
                <a:latin typeface="Kruti Dev 016" pitchFamily="2" charset="0"/>
              </a:rPr>
              <a:t>uotkr</a:t>
            </a:r>
            <a:r>
              <a:rPr lang="en-IN" sz="2400" dirty="0" smtClean="0">
                <a:latin typeface="Kruti Dev 016" pitchFamily="2" charset="0"/>
              </a:rPr>
              <a:t> {</a:t>
            </a:r>
            <a:r>
              <a:rPr lang="en-IN" sz="2400" dirty="0" err="1" smtClean="0">
                <a:latin typeface="Kruti Dev 016" pitchFamily="2" charset="0"/>
              </a:rPr>
              <a:t>ks</a:t>
            </a:r>
            <a:r>
              <a:rPr lang="en-IN" sz="2400" dirty="0" smtClean="0">
                <a:latin typeface="Kruti Dev 016" pitchFamily="2" charset="0"/>
              </a:rPr>
              <a:t>= </a:t>
            </a:r>
            <a:r>
              <a:rPr lang="en-IN" sz="2400" dirty="0" err="1" smtClean="0">
                <a:latin typeface="Kruti Dev 016" pitchFamily="2" charset="0"/>
              </a:rPr>
              <a:t>ugha</a:t>
            </a:r>
            <a:endParaRPr lang="en-IN" sz="2400" dirty="0" smtClean="0">
              <a:latin typeface="Kruti Dev 016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3810000"/>
            <a:ext cx="1447800" cy="990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1143000" y="2514600"/>
            <a:ext cx="1371600" cy="1066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3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2" descr="C:\Users\Vikas Yadav\Dropbox (Jhpiego.org)\Jhpiego-CIFF\7.Photos\RA Photo\DSC0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9050" y="6400800"/>
            <a:ext cx="916305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sz="2400" dirty="0" err="1" smtClean="0">
                <a:latin typeface="Kruti Dev 016" pitchFamily="2" charset="0"/>
              </a:rPr>
              <a:t>nks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Vscy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chp</a:t>
            </a:r>
            <a:r>
              <a:rPr lang="en-IN" sz="2400" dirty="0" smtClean="0">
                <a:latin typeface="Kruti Dev 016" pitchFamily="2" charset="0"/>
              </a:rPr>
              <a:t> ,</a:t>
            </a:r>
            <a:r>
              <a:rPr lang="en-IN" sz="2400" dirty="0" err="1" smtClean="0">
                <a:latin typeface="Kruti Dev 016" pitchFamily="2" charset="0"/>
              </a:rPr>
              <a:t>dkUrrk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ugha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vkSj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njokts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inkZ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ugha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| </a:t>
            </a:r>
            <a:r>
              <a:rPr lang="en-IN" sz="2400" dirty="0" err="1" smtClean="0">
                <a:latin typeface="Kruti Dev 016" pitchFamily="2" charset="0"/>
              </a:rPr>
              <a:t>vkbZih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 pitchFamily="2" charset="0"/>
              </a:rPr>
              <a:t>oLrq</a:t>
            </a:r>
            <a:r>
              <a:rPr lang="en-IN" sz="2400" dirty="0" smtClean="0">
                <a:latin typeface="Kruti Dev 016" pitchFamily="2" charset="0"/>
              </a:rPr>
              <a:t>,</a:t>
            </a:r>
            <a:r>
              <a:rPr lang="en-IN" sz="2400" dirty="0" smtClean="0">
                <a:latin typeface="Kruti Dev 016"/>
              </a:rPr>
              <a:t>¡ </a:t>
            </a:r>
            <a:r>
              <a:rPr lang="en-IN" sz="2400" dirty="0" smtClean="0">
                <a:latin typeface="Kruti Dev 016" pitchFamily="2" charset="0"/>
              </a:rPr>
              <a:t>t:jr </a:t>
            </a:r>
            <a:r>
              <a:rPr lang="en-IN" sz="2400" dirty="0" err="1" smtClean="0">
                <a:latin typeface="Kruti Dev 016" pitchFamily="2" charset="0"/>
              </a:rPr>
              <a:t>vuqlkj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ugha</a:t>
            </a:r>
            <a:endParaRPr lang="en-IN" sz="2400" dirty="0" smtClean="0">
              <a:latin typeface="Kruti Dev 016" pitchFamily="2" charset="0"/>
            </a:endParaRPr>
          </a:p>
          <a:p>
            <a:pPr marL="285750" indent="-285750"/>
            <a:endParaRPr lang="en-IN" sz="2000" dirty="0" smtClean="0">
              <a:latin typeface="Kruti Dev 016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2225566"/>
            <a:ext cx="16764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2998076" y="4953000"/>
            <a:ext cx="16764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1321676" y="4327634"/>
            <a:ext cx="16764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2" descr="C:\Users\Vikas Yadav\Dropbox (Jhpiego.org)\Jhpiego-CIFF\7.Photos\RA Photo\DSC00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18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9050" y="6172200"/>
            <a:ext cx="916305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sz="2000" dirty="0" err="1" smtClean="0">
                <a:latin typeface="Kruti Dev 016" pitchFamily="2" charset="0"/>
              </a:rPr>
              <a:t>nks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Vscy</a:t>
            </a:r>
            <a:r>
              <a:rPr lang="en-IN" sz="2000" dirty="0" smtClean="0">
                <a:latin typeface="Kruti Dev 016" pitchFamily="2" charset="0"/>
              </a:rPr>
              <a:t> ds </a:t>
            </a:r>
            <a:r>
              <a:rPr lang="en-IN" sz="2000" dirty="0" err="1" smtClean="0">
                <a:latin typeface="Kruti Dev 016" pitchFamily="2" charset="0"/>
              </a:rPr>
              <a:t>chp</a:t>
            </a:r>
            <a:r>
              <a:rPr lang="en-IN" sz="2000" dirty="0" smtClean="0">
                <a:latin typeface="Kruti Dev 016" pitchFamily="2" charset="0"/>
              </a:rPr>
              <a:t> ,</a:t>
            </a:r>
            <a:r>
              <a:rPr lang="en-IN" sz="2000" dirty="0" err="1" smtClean="0">
                <a:latin typeface="Kruti Dev 016" pitchFamily="2" charset="0"/>
              </a:rPr>
              <a:t>dkUrrk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ugha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vkSj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njokts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ij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inkZ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ugha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| </a:t>
            </a:r>
            <a:r>
              <a:rPr lang="en-IN" sz="2000" dirty="0" err="1" smtClean="0">
                <a:latin typeface="Kruti Dev 016" pitchFamily="2" charset="0"/>
              </a:rPr>
              <a:t>vkbZih</a:t>
            </a:r>
            <a:r>
              <a:rPr lang="en-IN" sz="2000" dirty="0" smtClean="0">
                <a:latin typeface="Kruti Dev 016" pitchFamily="2" charset="0"/>
              </a:rPr>
              <a:t> dh </a:t>
            </a:r>
            <a:r>
              <a:rPr lang="en-IN" sz="2000" dirty="0" err="1" smtClean="0">
                <a:latin typeface="Kruti Dev 016" pitchFamily="2" charset="0"/>
              </a:rPr>
              <a:t>cLrq</a:t>
            </a:r>
            <a:r>
              <a:rPr lang="en-IN" sz="2000" dirty="0" smtClean="0">
                <a:latin typeface="Kruti Dev 016" pitchFamily="2" charset="0"/>
              </a:rPr>
              <a:t>,</a:t>
            </a:r>
            <a:r>
              <a:rPr lang="en-IN" sz="2000" dirty="0" smtClean="0">
                <a:latin typeface="Kruti Dev 016"/>
              </a:rPr>
              <a:t>¡ </a:t>
            </a:r>
            <a:r>
              <a:rPr lang="en-IN" sz="2000" dirty="0" smtClean="0">
                <a:latin typeface="Kruti Dev 016" pitchFamily="2" charset="0"/>
              </a:rPr>
              <a:t>t:jr </a:t>
            </a:r>
            <a:r>
              <a:rPr lang="en-IN" sz="2000" dirty="0" err="1" smtClean="0">
                <a:latin typeface="Kruti Dev 016" pitchFamily="2" charset="0"/>
              </a:rPr>
              <a:t>vuqlkj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ugha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| </a:t>
            </a:r>
            <a:r>
              <a:rPr lang="en-IN" sz="2000" dirty="0" smtClean="0">
                <a:latin typeface="Kruti Dev 016" pitchFamily="2" charset="0"/>
              </a:rPr>
              <a:t>Vªs </a:t>
            </a:r>
            <a:r>
              <a:rPr lang="en-IN" sz="2000" dirty="0" err="1" smtClean="0">
                <a:latin typeface="Kruti Dev 016" pitchFamily="2" charset="0"/>
              </a:rPr>
              <a:t>lqfu;ksftr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ugha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smtClean="0">
                <a:latin typeface="Kalinga" panose="020B0502040204020203" pitchFamily="34" charset="0"/>
                <a:cs typeface="Kalinga" panose="020B0502040204020203" pitchFamily="34" charset="0"/>
              </a:rPr>
              <a:t>| </a:t>
            </a:r>
            <a:r>
              <a:rPr lang="en-IN" sz="2000" dirty="0" err="1" smtClean="0">
                <a:latin typeface="Kruti Dev 016" pitchFamily="2" charset="0"/>
              </a:rPr>
              <a:t>Ukot+kr</a:t>
            </a:r>
            <a:r>
              <a:rPr lang="en-IN" sz="2000" dirty="0" smtClean="0">
                <a:latin typeface="Kruti Dev 016" pitchFamily="2" charset="0"/>
              </a:rPr>
              <a:t> {</a:t>
            </a:r>
            <a:r>
              <a:rPr lang="en-IN" sz="2000" dirty="0" err="1" smtClean="0">
                <a:latin typeface="Kruti Dev 016" pitchFamily="2" charset="0"/>
              </a:rPr>
              <a:t>ks</a:t>
            </a:r>
            <a:r>
              <a:rPr lang="en-IN" sz="2000" dirty="0" smtClean="0">
                <a:latin typeface="Kruti Dev 016" pitchFamily="2" charset="0"/>
              </a:rPr>
              <a:t>= </a:t>
            </a:r>
            <a:r>
              <a:rPr lang="en-IN" sz="2000" dirty="0" err="1" smtClean="0">
                <a:latin typeface="Kruti Dev 016" pitchFamily="2" charset="0"/>
              </a:rPr>
              <a:t>ugha</a:t>
            </a:r>
            <a:endParaRPr lang="en-IN" sz="2000" dirty="0" smtClean="0">
              <a:latin typeface="Kruti Dev 016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86400" y="2667000"/>
            <a:ext cx="16764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3048000" y="4487917"/>
            <a:ext cx="16764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83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8" name="Picture 2" descr="C:\Users\Vikas Yadav\Dropbox (Jhpiego.org)\Jhpiego-CIFF\7.Photos\RA Photo\DSC0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76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886200" y="3268716"/>
            <a:ext cx="1828800" cy="14556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4343400" y="5410200"/>
            <a:ext cx="16764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2876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sz="2400" dirty="0" smtClean="0">
                <a:latin typeface="Kruti Dev 016" pitchFamily="2" charset="0"/>
              </a:rPr>
              <a:t>Vªs </a:t>
            </a:r>
            <a:r>
              <a:rPr lang="en-IN" sz="2400" dirty="0" err="1" smtClean="0">
                <a:latin typeface="Kruti Dev 016" pitchFamily="2" charset="0"/>
              </a:rPr>
              <a:t>lqfu;ksftr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ugha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| </a:t>
            </a:r>
            <a:r>
              <a:rPr lang="en-IN" sz="2400" dirty="0" err="1" smtClean="0">
                <a:latin typeface="Kruti Dev 016" pitchFamily="2" charset="0"/>
              </a:rPr>
              <a:t>ot+u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e’khu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mi;ksx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yk;d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ugha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| </a:t>
            </a:r>
            <a:r>
              <a:rPr lang="en-IN" sz="2400" dirty="0" smtClean="0">
                <a:latin typeface="Kruti Dev 016" pitchFamily="2" charset="0"/>
              </a:rPr>
              <a:t>[</a:t>
            </a:r>
            <a:r>
              <a:rPr lang="en-IN" sz="2400" dirty="0" err="1" smtClean="0">
                <a:latin typeface="Kruti Dev 016" pitchFamily="2" charset="0"/>
              </a:rPr>
              <a:t>kqyh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gqbZ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flfjat</a:t>
            </a:r>
            <a:r>
              <a:rPr lang="en-IN" sz="2400" dirty="0" smtClean="0">
                <a:latin typeface="Kruti Dev 016" pitchFamily="2" charset="0"/>
              </a:rPr>
              <a:t> fn[</a:t>
            </a:r>
            <a:r>
              <a:rPr lang="en-IN" sz="2400" dirty="0" err="1" smtClean="0">
                <a:latin typeface="Kruti Dev 016" pitchFamily="2" charset="0"/>
              </a:rPr>
              <a:t>kkbZ</a:t>
            </a:r>
            <a:r>
              <a:rPr lang="en-IN" sz="2400" dirty="0" smtClean="0">
                <a:latin typeface="Kruti Dev 016" pitchFamily="2" charset="0"/>
              </a:rPr>
              <a:t> ns </a:t>
            </a:r>
            <a:r>
              <a:rPr lang="en-IN" sz="2400" dirty="0" err="1" smtClean="0">
                <a:latin typeface="Kruti Dev 016" pitchFamily="2" charset="0"/>
              </a:rPr>
              <a:t>jgh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endParaRPr lang="en-IN" sz="2400" dirty="0" smtClean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122" name="Picture 2" descr="C:\Users\Vikas Yadav\Dropbox (Jhpiego.org)\Jhpiego-CIFF\7.Photos\RA Photo\DSC00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86000" y="3268716"/>
            <a:ext cx="3276600" cy="25224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9051" y="0"/>
            <a:ext cx="91440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2400" dirty="0" err="1" smtClean="0">
                <a:latin typeface="Kruti Dev 016" pitchFamily="2" charset="0"/>
              </a:rPr>
              <a:t>dqlhZ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 pitchFamily="2" charset="0"/>
              </a:rPr>
              <a:t>otg</a:t>
            </a:r>
            <a:r>
              <a:rPr lang="en-IN" sz="2400" dirty="0" smtClean="0">
                <a:latin typeface="Kruti Dev 016" pitchFamily="2" charset="0"/>
              </a:rPr>
              <a:t> ls </a:t>
            </a:r>
            <a:r>
              <a:rPr lang="en-IN" sz="2400" dirty="0" err="1" smtClean="0">
                <a:latin typeface="Kruti Dev 016" pitchFamily="2" charset="0"/>
              </a:rPr>
              <a:t>vuko</a:t>
            </a:r>
            <a:r>
              <a:rPr lang="en-IN" sz="2400" dirty="0" smtClean="0">
                <a:latin typeface="Kruti Dev 016" pitchFamily="2" charset="0"/>
              </a:rPr>
              <a:t>’;d </a:t>
            </a:r>
            <a:r>
              <a:rPr lang="en-IN" sz="2400" dirty="0" err="1" smtClean="0">
                <a:latin typeface="Kruti Dev 016" pitchFamily="2" charset="0"/>
              </a:rPr>
              <a:t>txg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deh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| </a:t>
            </a:r>
            <a:r>
              <a:rPr lang="en-IN" sz="2400" dirty="0" err="1" smtClean="0">
                <a:latin typeface="Kruti Dev 016" pitchFamily="2" charset="0"/>
              </a:rPr>
              <a:t>jsMh,UV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okeZj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 pitchFamily="2" charset="0"/>
              </a:rPr>
              <a:t>fLFkfr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uot+kr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fjlsflVs’ku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fy</a:t>
            </a:r>
            <a:r>
              <a:rPr lang="en-IN" sz="2400" dirty="0" smtClean="0">
                <a:latin typeface="Kruti Dev 016" pitchFamily="2" charset="0"/>
              </a:rPr>
              <a:t>, </a:t>
            </a:r>
            <a:r>
              <a:rPr lang="en-IN" sz="2400" dirty="0" err="1" smtClean="0">
                <a:latin typeface="Kruti Dev 016" pitchFamily="2" charset="0"/>
              </a:rPr>
              <a:t>mi;qDr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ugha</a:t>
            </a:r>
            <a:endParaRPr lang="en-IN" sz="2400" dirty="0" smtClean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146" name="Picture 2" descr="C:\Users\Vikas Yadav\AppData\Local\Microsoft\Windows\Temporary Internet Files\Content.Outlook\D6GTTZS4\20141208_142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8100" y="0"/>
            <a:ext cx="4038600" cy="1295400"/>
          </a:xfrm>
          <a:prstGeom prst="rect">
            <a:avLst/>
          </a:prstGeom>
          <a:solidFill>
            <a:srgbClr val="71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err="1" smtClean="0">
                <a:latin typeface="Kruti Dev 016" pitchFamily="2" charset="0"/>
              </a:rPr>
              <a:t>lqfu;ksftr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uotkr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dkWauZj</a:t>
            </a:r>
            <a:endParaRPr lang="en-IN" sz="2000" dirty="0" smtClean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err="1" smtClean="0">
                <a:latin typeface="Kruti Dev 016" pitchFamily="2" charset="0"/>
              </a:rPr>
              <a:t>jsMh,UV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okeZj</a:t>
            </a:r>
            <a:r>
              <a:rPr lang="en-IN" sz="2000" dirty="0" smtClean="0">
                <a:latin typeface="Kruti Dev 016" pitchFamily="2" charset="0"/>
              </a:rPr>
              <a:t> dh </a:t>
            </a:r>
            <a:r>
              <a:rPr lang="en-IN" sz="2000" dirty="0" err="1" smtClean="0">
                <a:latin typeface="Kruti Dev 016" pitchFamily="2" charset="0"/>
              </a:rPr>
              <a:t>fLFkfr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uotkr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fjlsflVs’ku</a:t>
            </a:r>
            <a:r>
              <a:rPr lang="en-IN" sz="2000" dirty="0" smtClean="0">
                <a:latin typeface="Kruti Dev 016" pitchFamily="2" charset="0"/>
              </a:rPr>
              <a:t> ds </a:t>
            </a:r>
            <a:r>
              <a:rPr lang="en-IN" sz="2000" dirty="0" err="1" smtClean="0">
                <a:latin typeface="Kruti Dev 016" pitchFamily="2" charset="0"/>
              </a:rPr>
              <a:t>fy</a:t>
            </a:r>
            <a:r>
              <a:rPr lang="en-IN" sz="2000" dirty="0" smtClean="0">
                <a:latin typeface="Kruti Dev 016" pitchFamily="2" charset="0"/>
              </a:rPr>
              <a:t>, </a:t>
            </a:r>
            <a:r>
              <a:rPr lang="en-IN" sz="2000" dirty="0" err="1" smtClean="0">
                <a:latin typeface="Kruti Dev 016" pitchFamily="2" charset="0"/>
              </a:rPr>
              <a:t>mi;qDr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gS</a:t>
            </a:r>
            <a:r>
              <a:rPr lang="en-IN" sz="2000" dirty="0" smtClean="0">
                <a:latin typeface="Kruti Dev 016" pitchFamily="2" charset="0"/>
              </a:rPr>
              <a:t> ¼rhu </a:t>
            </a:r>
            <a:r>
              <a:rPr lang="en-IN" sz="2000" dirty="0" err="1" smtClean="0">
                <a:latin typeface="Kruti Dev 016" pitchFamily="2" charset="0"/>
              </a:rPr>
              <a:t>rjQ</a:t>
            </a:r>
            <a:r>
              <a:rPr lang="en-IN" sz="2000" dirty="0" smtClean="0">
                <a:latin typeface="Kruti Dev 016" pitchFamily="2" charset="0"/>
              </a:rPr>
              <a:t> ls [kqyk½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err="1" smtClean="0">
                <a:latin typeface="Kruti Dev 016" pitchFamily="2" charset="0"/>
              </a:rPr>
              <a:t>lD’ku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e’khu</a:t>
            </a:r>
            <a:r>
              <a:rPr lang="en-IN" sz="2000" dirty="0" smtClean="0">
                <a:latin typeface="Kruti Dev 016" pitchFamily="2" charset="0"/>
              </a:rPr>
              <a:t> fn[</a:t>
            </a:r>
            <a:r>
              <a:rPr lang="en-IN" sz="2000" dirty="0" err="1" smtClean="0">
                <a:latin typeface="Kruti Dev 016" pitchFamily="2" charset="0"/>
              </a:rPr>
              <a:t>kkbZ</a:t>
            </a:r>
            <a:r>
              <a:rPr lang="en-IN" sz="2000" dirty="0" smtClean="0">
                <a:latin typeface="Kruti Dev 016" pitchFamily="2" charset="0"/>
              </a:rPr>
              <a:t> ns </a:t>
            </a:r>
            <a:r>
              <a:rPr lang="en-IN" sz="2000" dirty="0" err="1" smtClean="0">
                <a:latin typeface="Kruti Dev 016" pitchFamily="2" charset="0"/>
              </a:rPr>
              <a:t>jgh</a:t>
            </a:r>
            <a:r>
              <a:rPr lang="en-IN" sz="2000" dirty="0" smtClean="0">
                <a:latin typeface="Kruti Dev 016" pitchFamily="2" charset="0"/>
              </a:rPr>
              <a:t> </a:t>
            </a:r>
            <a:r>
              <a:rPr lang="en-IN" sz="2000" dirty="0" err="1" smtClean="0">
                <a:latin typeface="Kruti Dev 016" pitchFamily="2" charset="0"/>
              </a:rPr>
              <a:t>gS</a:t>
            </a:r>
            <a:endParaRPr lang="en-IN" sz="2000" dirty="0" smtClean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173" name="Picture 5" descr="C:\Users\Vikas Yadav\AppData\Local\Microsoft\Windows\Temporary Internet Files\Content.Outlook\D6GTTZS4\IMG_4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526"/>
            <a:ext cx="9144000" cy="51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652752"/>
          </a:xfrm>
          <a:prstGeom prst="rect">
            <a:avLst/>
          </a:prstGeom>
          <a:solidFill>
            <a:srgbClr val="71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>
                <a:latin typeface="Kruti Dev 016" pitchFamily="2" charset="0"/>
              </a:rPr>
              <a:t>lqfu;ksftr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yscj</a:t>
            </a:r>
            <a:r>
              <a:rPr lang="en-IN" dirty="0" smtClean="0">
                <a:latin typeface="Kruti Dev 016" pitchFamily="2" charset="0"/>
              </a:rPr>
              <a:t> :e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Kruti Dev 016" pitchFamily="2" charset="0"/>
              </a:rPr>
              <a:t>,</a:t>
            </a:r>
            <a:r>
              <a:rPr lang="en-IN" dirty="0" err="1" smtClean="0">
                <a:latin typeface="Kruti Dev 016" pitchFamily="2" charset="0"/>
              </a:rPr>
              <a:t>dkUrrk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dk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vPNk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izca</a:t>
            </a:r>
            <a:r>
              <a:rPr lang="en-IN" dirty="0" smtClean="0">
                <a:latin typeface="Kruti Dev 016" pitchFamily="2" charset="0"/>
              </a:rPr>
              <a:t>/k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>
                <a:latin typeface="Kruti Dev 016" pitchFamily="2" charset="0"/>
              </a:rPr>
              <a:t>jsfM,aV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okeZj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vklkuh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>
                <a:latin typeface="Kruti Dev 016" pitchFamily="2" charset="0"/>
              </a:rPr>
              <a:t>ls </a:t>
            </a:r>
            <a:r>
              <a:rPr lang="en-IN" dirty="0" smtClean="0">
                <a:latin typeface="Kruti Dev 016" pitchFamily="2" charset="0"/>
              </a:rPr>
              <a:t>,</a:t>
            </a:r>
            <a:r>
              <a:rPr lang="en-IN" dirty="0">
                <a:latin typeface="Kruti Dev 016" pitchFamily="2" charset="0"/>
              </a:rPr>
              <a:t>uchvkj dh </a:t>
            </a:r>
            <a:r>
              <a:rPr lang="en-IN" dirty="0" err="1">
                <a:latin typeface="Kruti Dev 016" pitchFamily="2" charset="0"/>
              </a:rPr>
              <a:t>vko</a:t>
            </a:r>
            <a:r>
              <a:rPr lang="en-IN" dirty="0">
                <a:latin typeface="Kruti Dev 016" pitchFamily="2" charset="0"/>
              </a:rPr>
              <a:t>’;</a:t>
            </a:r>
            <a:r>
              <a:rPr lang="en-IN" dirty="0" err="1">
                <a:latin typeface="Kruti Dev 016" pitchFamily="2" charset="0"/>
              </a:rPr>
              <a:t>drk</a:t>
            </a:r>
            <a:r>
              <a:rPr lang="en-IN" dirty="0">
                <a:latin typeface="Kruti Dev 016" pitchFamily="2" charset="0"/>
              </a:rPr>
              <a:t> </a:t>
            </a:r>
            <a:r>
              <a:rPr lang="en-IN" dirty="0" err="1">
                <a:latin typeface="Kruti Dev 016" pitchFamily="2" charset="0"/>
              </a:rPr>
              <a:t>iM+us</a:t>
            </a:r>
            <a:r>
              <a:rPr lang="en-IN" dirty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ij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>
                <a:latin typeface="Kruti Dev 016" pitchFamily="2" charset="0"/>
              </a:rPr>
              <a:t>igq</a:t>
            </a:r>
            <a:r>
              <a:rPr lang="en-IN" dirty="0" err="1" smtClean="0">
                <a:latin typeface="Kruti Dev 016"/>
              </a:rPr>
              <a:t>¡</a:t>
            </a:r>
            <a:r>
              <a:rPr lang="en-IN" dirty="0" err="1" smtClean="0">
                <a:latin typeface="Kruti Dev 016" pitchFamily="2" charset="0"/>
              </a:rPr>
              <a:t>p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esa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vkSj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mi;qDr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LFkku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ij</a:t>
            </a:r>
            <a:endParaRPr lang="en-IN" dirty="0" smtClean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>
                <a:latin typeface="Kruti Dev 016" pitchFamily="2" charset="0"/>
              </a:rPr>
              <a:t>Vscy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ds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fy</a:t>
            </a:r>
            <a:r>
              <a:rPr lang="en-IN" dirty="0" smtClean="0">
                <a:latin typeface="Kruti Dev 016" pitchFamily="2" charset="0"/>
              </a:rPr>
              <a:t>, </a:t>
            </a:r>
            <a:r>
              <a:rPr lang="en-IN" dirty="0" err="1" smtClean="0">
                <a:latin typeface="Kruti Dev 016" pitchFamily="2" charset="0"/>
              </a:rPr>
              <a:t>fMfyojh</a:t>
            </a:r>
            <a:r>
              <a:rPr lang="en-IN" dirty="0" smtClean="0">
                <a:latin typeface="Kruti Dev 016" pitchFamily="2" charset="0"/>
              </a:rPr>
              <a:t> Vªs </a:t>
            </a:r>
            <a:r>
              <a:rPr lang="en-IN" dirty="0" err="1" smtClean="0">
                <a:latin typeface="Kruti Dev 016" pitchFamily="2" charset="0"/>
              </a:rPr>
              <a:t>vyx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ls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miyC</a:t>
            </a:r>
            <a:r>
              <a:rPr lang="en-IN" dirty="0" smtClean="0">
                <a:latin typeface="Kruti Dev 016" pitchFamily="2" charset="0"/>
              </a:rPr>
              <a:t>/k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>
                <a:latin typeface="Kruti Dev 016" pitchFamily="2" charset="0"/>
              </a:rPr>
              <a:t>mi;qDr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izksVksdkWay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iksLVj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yxk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gS</a:t>
            </a:r>
            <a:endParaRPr lang="en-IN" dirty="0" smtClean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304</Words>
  <Application>Microsoft Office PowerPoint</Application>
  <PresentationFormat>On-screen Show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2_Soho</vt:lpstr>
      <vt:lpstr>yscj :e dks O;ofLFkr djuk</vt:lpstr>
      <vt:lpstr>lh[kus ds mÌs’;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 Singh</dc:creator>
  <cp:lastModifiedBy>Jhpiego</cp:lastModifiedBy>
  <cp:revision>94</cp:revision>
  <dcterms:created xsi:type="dcterms:W3CDTF">2015-02-03T04:04:51Z</dcterms:created>
  <dcterms:modified xsi:type="dcterms:W3CDTF">2016-08-02T04:09:18Z</dcterms:modified>
</cp:coreProperties>
</file>