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70" r:id="rId1"/>
  </p:sldMasterIdLst>
  <p:notesMasterIdLst>
    <p:notesMasterId r:id="rId16"/>
  </p:notesMasterIdLst>
  <p:sldIdLst>
    <p:sldId id="256" r:id="rId2"/>
    <p:sldId id="269" r:id="rId3"/>
    <p:sldId id="266" r:id="rId4"/>
    <p:sldId id="259" r:id="rId5"/>
    <p:sldId id="260" r:id="rId6"/>
    <p:sldId id="261" r:id="rId7"/>
    <p:sldId id="262" r:id="rId8"/>
    <p:sldId id="267" r:id="rId9"/>
    <p:sldId id="271" r:id="rId10"/>
    <p:sldId id="272" r:id="rId11"/>
    <p:sldId id="273" r:id="rId12"/>
    <p:sldId id="274" r:id="rId13"/>
    <p:sldId id="268" r:id="rId14"/>
    <p:sldId id="270" r:id="rId15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9432B"/>
    <a:srgbClr val="DDD9C3"/>
    <a:srgbClr val="000000"/>
    <a:srgbClr val="662C57"/>
    <a:srgbClr val="718C3F"/>
    <a:srgbClr val="93B359"/>
    <a:srgbClr val="CADAAE"/>
    <a:srgbClr val="D4E1BD"/>
    <a:srgbClr val="71283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059" autoAdjust="0"/>
    <p:restoredTop sz="88810" autoAdjust="0"/>
  </p:normalViewPr>
  <p:slideViewPr>
    <p:cSldViewPr>
      <p:cViewPr>
        <p:scale>
          <a:sx n="60" d="100"/>
          <a:sy n="60" d="100"/>
        </p:scale>
        <p:origin x="-1788" y="-19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560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307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307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FB1146E3-6156-44B2-A462-80175A2DB4E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004649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B1146E3-6156-44B2-A462-80175A2DB4E0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182703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B1146E3-6156-44B2-A462-80175A2DB4E0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811648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IN" dirty="0" err="1" smtClean="0"/>
              <a:t>Inj</a:t>
            </a:r>
            <a:r>
              <a:rPr lang="en-IN" dirty="0" smtClean="0"/>
              <a:t> Vitamin</a:t>
            </a:r>
            <a:r>
              <a:rPr lang="en-IN" baseline="0" dirty="0" smtClean="0"/>
              <a:t> K as per GoI Guideline. </a:t>
            </a:r>
            <a:r>
              <a:rPr lang="en-IN" sz="1200" b="0" i="0" u="none" strike="noStrike" kern="1200" baseline="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The states must ensure that the preparations having 1mg/ml of Vitamin K is procured as it will be easier for the service provider.</a:t>
            </a:r>
            <a:endParaRPr lang="en-IN" dirty="0" smtClean="0"/>
          </a:p>
          <a:p>
            <a:endParaRPr lang="en-IN" baseline="0" dirty="0" smtClean="0"/>
          </a:p>
          <a:p>
            <a:r>
              <a:rPr lang="en-IN" baseline="0" dirty="0" smtClean="0"/>
              <a:t>Antenatal </a:t>
            </a:r>
            <a:r>
              <a:rPr lang="en-IN" baseline="0" dirty="0" err="1" smtClean="0"/>
              <a:t>Corticosterriods</a:t>
            </a:r>
            <a:r>
              <a:rPr lang="en-IN" baseline="0" dirty="0" smtClean="0"/>
              <a:t> –</a:t>
            </a:r>
            <a:r>
              <a:rPr lang="en-IN" baseline="0" dirty="0" err="1" smtClean="0"/>
              <a:t>Dexomethasone</a:t>
            </a:r>
            <a:endParaRPr lang="en-IN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B1146E3-6156-44B2-A462-80175A2DB4E0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34928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jp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jp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jp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6" Type="http://schemas.microsoft.com/office/2007/relationships/hdphoto" Target="../media/hdphoto1.wdp"/><Relationship Id="rId5" Type="http://schemas.openxmlformats.org/officeDocument/2006/relationships/image" Target="../media/image6.png"/><Relationship Id="rId4" Type="http://schemas.openxmlformats.org/officeDocument/2006/relationships/image" Target="../media/image3.jp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jp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jp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jp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jp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3409950" cy="6858000"/>
          </a:xfrm>
          <a:prstGeom prst="rect">
            <a:avLst/>
          </a:prstGeom>
          <a:solidFill>
            <a:srgbClr val="DDD9C3">
              <a:alpha val="7529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733800" y="3657600"/>
            <a:ext cx="5120640" cy="819150"/>
          </a:xfrm>
        </p:spPr>
        <p:txBody>
          <a:bodyPr>
            <a:normAutofit/>
          </a:bodyPr>
          <a:lstStyle>
            <a:lvl1pPr marL="0" indent="0" algn="l">
              <a:buNone/>
              <a:defRPr sz="2400" b="0" i="0" cap="none" spc="120" baseline="0">
                <a:solidFill>
                  <a:srgbClr val="000000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91475" y="6429375"/>
            <a:ext cx="876300" cy="292100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6F42FDE4-A7DD-41A7-A0A6-9B649FB43336}" type="slidenum">
              <a:rPr lang="en-US" smtClean="0"/>
              <a:pPr/>
              <a:t>‹#›</a:t>
            </a:fld>
            <a:endParaRPr lang="en-US" sz="1400" dirty="0"/>
          </a:p>
        </p:txBody>
      </p:sp>
      <p:sp>
        <p:nvSpPr>
          <p:cNvPr id="14" name="Rectangle 13"/>
          <p:cNvSpPr/>
          <p:nvPr userDrawn="1"/>
        </p:nvSpPr>
        <p:spPr>
          <a:xfrm>
            <a:off x="0" y="1600200"/>
            <a:ext cx="9143998" cy="1219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 userDrawn="1"/>
        </p:nvSpPr>
        <p:spPr>
          <a:xfrm rot="16200000">
            <a:off x="4038601" y="-2286001"/>
            <a:ext cx="1066800" cy="89916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itle 9"/>
          <p:cNvSpPr>
            <a:spLocks noGrp="1"/>
          </p:cNvSpPr>
          <p:nvPr>
            <p:ph type="title"/>
          </p:nvPr>
        </p:nvSpPr>
        <p:spPr>
          <a:xfrm>
            <a:off x="152400" y="1752600"/>
            <a:ext cx="8839200" cy="914400"/>
          </a:xfrm>
        </p:spPr>
        <p:txBody>
          <a:bodyPr>
            <a:normAutofit/>
          </a:bodyPr>
          <a:lstStyle>
            <a:lvl1pPr algn="ctr">
              <a:defRPr sz="4000" b="1" cap="all"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3800" y="209725"/>
            <a:ext cx="462194" cy="78087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9599" y="243765"/>
            <a:ext cx="838200" cy="7279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023315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3409950" cy="6858000"/>
          </a:xfrm>
          <a:prstGeom prst="rect">
            <a:avLst/>
          </a:prstGeom>
          <a:solidFill>
            <a:srgbClr val="662C57">
              <a:alpha val="7568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Rectangle 4"/>
          <p:cNvSpPr/>
          <p:nvPr userDrawn="1"/>
        </p:nvSpPr>
        <p:spPr>
          <a:xfrm>
            <a:off x="0" y="1600200"/>
            <a:ext cx="9144000" cy="1219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Rectangle 5"/>
          <p:cNvSpPr/>
          <p:nvPr userDrawn="1"/>
        </p:nvSpPr>
        <p:spPr>
          <a:xfrm rot="16200000">
            <a:off x="4038600" y="-2286000"/>
            <a:ext cx="1066800" cy="8991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grpSp>
        <p:nvGrpSpPr>
          <p:cNvPr id="7" name="Group 9"/>
          <p:cNvGrpSpPr>
            <a:grpSpLocks/>
          </p:cNvGrpSpPr>
          <p:nvPr userDrawn="1"/>
        </p:nvGrpSpPr>
        <p:grpSpPr bwMode="auto">
          <a:xfrm>
            <a:off x="3657600" y="209550"/>
            <a:ext cx="3352800" cy="781050"/>
            <a:chOff x="3505200" y="152399"/>
            <a:chExt cx="3352800" cy="780875"/>
          </a:xfrm>
        </p:grpSpPr>
        <p:pic>
          <p:nvPicPr>
            <p:cNvPr id="8" name="Picture 10"/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05200" y="240131"/>
              <a:ext cx="1589026" cy="6742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" name="Picture 11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34001" y="152399"/>
              <a:ext cx="462194" cy="780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" name="Picture 12"/>
            <p:cNvPicPr>
              <a:picLocks noChangeAspect="1"/>
            </p:cNvPicPr>
            <p:nvPr userDrawn="1"/>
          </p:nvPicPr>
          <p:blipFill>
            <a:blip r:embed="rId4" cstate="print">
              <a:clrChange>
                <a:clrFrom>
                  <a:srgbClr val="FFFFFE"/>
                </a:clrFrom>
                <a:clrTo>
                  <a:srgbClr val="FFFF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19800" y="186439"/>
              <a:ext cx="838200" cy="7279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1" name="Subtitle 2"/>
          <p:cNvSpPr>
            <a:spLocks noGrp="1"/>
          </p:cNvSpPr>
          <p:nvPr>
            <p:ph type="subTitle" idx="1"/>
          </p:nvPr>
        </p:nvSpPr>
        <p:spPr>
          <a:xfrm>
            <a:off x="3733800" y="3657600"/>
            <a:ext cx="5120640" cy="81915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 b="0" i="0" cap="none" spc="120" baseline="0">
                <a:solidFill>
                  <a:srgbClr val="000000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26" name="Title 9"/>
          <p:cNvSpPr>
            <a:spLocks noGrp="1"/>
          </p:cNvSpPr>
          <p:nvPr>
            <p:ph type="title"/>
          </p:nvPr>
        </p:nvSpPr>
        <p:spPr>
          <a:xfrm>
            <a:off x="152400" y="1752600"/>
            <a:ext cx="8839200" cy="914400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4000" b="1" cap="all"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dirty="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B928E188-EBC8-430D-8C4E-E3DBD514EDDD}" type="slidenum">
              <a:rPr lang="en-US"/>
              <a:pPr>
                <a:defRPr/>
              </a:pPr>
              <a:t>‹#›</a:t>
            </a:fld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681193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 rot="5400000">
            <a:off x="4114800" y="-3886200"/>
            <a:ext cx="914400" cy="9144000"/>
          </a:xfrm>
          <a:prstGeom prst="rect">
            <a:avLst/>
          </a:prstGeom>
          <a:solidFill>
            <a:srgbClr val="662C57">
              <a:alpha val="7568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grpSp>
        <p:nvGrpSpPr>
          <p:cNvPr id="5" name="Group 7"/>
          <p:cNvGrpSpPr>
            <a:grpSpLocks/>
          </p:cNvGrpSpPr>
          <p:nvPr userDrawn="1"/>
        </p:nvGrpSpPr>
        <p:grpSpPr bwMode="auto">
          <a:xfrm>
            <a:off x="304800" y="6172200"/>
            <a:ext cx="2209800" cy="514350"/>
            <a:chOff x="3505200" y="152399"/>
            <a:chExt cx="3352800" cy="780875"/>
          </a:xfrm>
        </p:grpSpPr>
        <p:pic>
          <p:nvPicPr>
            <p:cNvPr id="6" name="Picture 8"/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05200" y="240131"/>
              <a:ext cx="1589026" cy="6742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" name="Picture 9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34001" y="152399"/>
              <a:ext cx="462194" cy="780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Picture 10"/>
            <p:cNvPicPr>
              <a:picLocks noChangeAspect="1"/>
            </p:cNvPicPr>
            <p:nvPr userDrawn="1"/>
          </p:nvPicPr>
          <p:blipFill>
            <a:blip r:embed="rId4" cstate="print">
              <a:clrChange>
                <a:clrFrom>
                  <a:srgbClr val="FFFFFE"/>
                </a:clrFrom>
                <a:clrTo>
                  <a:srgbClr val="FFFF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19800" y="186439"/>
              <a:ext cx="838200" cy="7279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1" name="Content Placeholder 30"/>
          <p:cNvSpPr>
            <a:spLocks noGrp="1"/>
          </p:cNvSpPr>
          <p:nvPr>
            <p:ph sz="quarter" idx="13"/>
          </p:nvPr>
        </p:nvSpPr>
        <p:spPr>
          <a:xfrm>
            <a:off x="274320" y="1298448"/>
            <a:ext cx="8595360" cy="4937760"/>
          </a:xfrm>
          <a:prstGeom prst="rect">
            <a:avLst/>
          </a:prstGeom>
        </p:spPr>
        <p:txBody>
          <a:bodyPr/>
          <a:lstStyle>
            <a:lvl1pPr>
              <a:buClr>
                <a:srgbClr val="662C57"/>
              </a:buClr>
              <a:defRPr>
                <a:solidFill>
                  <a:srgbClr val="000000"/>
                </a:solidFill>
              </a:defRPr>
            </a:lvl1pPr>
            <a:lvl2pPr>
              <a:buClr>
                <a:srgbClr val="662C57"/>
              </a:buClr>
              <a:defRPr>
                <a:solidFill>
                  <a:srgbClr val="000000"/>
                </a:solidFill>
              </a:defRPr>
            </a:lvl2pPr>
            <a:lvl3pPr>
              <a:buClr>
                <a:srgbClr val="662C57"/>
              </a:buClr>
              <a:defRPr>
                <a:solidFill>
                  <a:srgbClr val="000000"/>
                </a:solidFill>
              </a:defRPr>
            </a:lvl3pPr>
            <a:lvl4pPr>
              <a:buClr>
                <a:srgbClr val="662C57"/>
              </a:buClr>
              <a:defRPr>
                <a:solidFill>
                  <a:srgbClr val="000000"/>
                </a:solidFill>
              </a:defRPr>
            </a:lvl4pPr>
            <a:lvl5pPr>
              <a:buClr>
                <a:srgbClr val="662C57"/>
              </a:buClr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914402"/>
          </a:xfrm>
          <a:prstGeom prst="rect">
            <a:avLst/>
          </a:prstGeom>
        </p:spPr>
        <p:txBody>
          <a:bodyPr rtlCol="0">
            <a:normAutofit/>
          </a:bodyPr>
          <a:lstStyle>
            <a:lvl1pPr algn="ctr">
              <a:defRPr b="1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 dirty="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 smtClean="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6F63DCCA-474D-47C7-A872-3F519660BBF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433652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63659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 rot="5400000">
            <a:off x="4114449" y="-3886550"/>
            <a:ext cx="914402" cy="9144701"/>
          </a:xfrm>
          <a:prstGeom prst="rect">
            <a:avLst/>
          </a:prstGeom>
          <a:solidFill>
            <a:srgbClr val="DDD9C3">
              <a:alpha val="7568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1" name="Content Placeholder 30"/>
          <p:cNvSpPr>
            <a:spLocks noGrp="1"/>
          </p:cNvSpPr>
          <p:nvPr>
            <p:ph sz="quarter" idx="13"/>
          </p:nvPr>
        </p:nvSpPr>
        <p:spPr>
          <a:xfrm>
            <a:off x="274320" y="1298448"/>
            <a:ext cx="8595360" cy="4937760"/>
          </a:xfrm>
        </p:spPr>
        <p:txBody>
          <a:bodyPr/>
          <a:lstStyle>
            <a:lvl1pPr>
              <a:buClr>
                <a:srgbClr val="A9432B"/>
              </a:buClr>
              <a:defRPr>
                <a:solidFill>
                  <a:srgbClr val="000000"/>
                </a:solidFill>
              </a:defRPr>
            </a:lvl1pPr>
            <a:lvl2pPr>
              <a:buClr>
                <a:srgbClr val="A9432B"/>
              </a:buClr>
              <a:defRPr>
                <a:solidFill>
                  <a:srgbClr val="000000"/>
                </a:solidFill>
              </a:defRPr>
            </a:lvl2pPr>
            <a:lvl3pPr>
              <a:buClr>
                <a:srgbClr val="A9432B"/>
              </a:buClr>
              <a:defRPr>
                <a:solidFill>
                  <a:srgbClr val="000000"/>
                </a:solidFill>
              </a:defRPr>
            </a:lvl3pPr>
            <a:lvl4pPr>
              <a:buClr>
                <a:srgbClr val="A9432B"/>
              </a:buClr>
              <a:defRPr>
                <a:solidFill>
                  <a:srgbClr val="000000"/>
                </a:solidFill>
              </a:defRPr>
            </a:lvl4pPr>
            <a:lvl5pPr>
              <a:buClr>
                <a:srgbClr val="A9432B"/>
              </a:buClr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914402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 algn="ctr">
              <a:defRPr b="1">
                <a:solidFill>
                  <a:srgbClr val="A9432B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6172200"/>
            <a:ext cx="304628" cy="514668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3" cstate="print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5403" y="6194635"/>
            <a:ext cx="552450" cy="4797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22161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3409950" cy="6858000"/>
          </a:xfrm>
          <a:prstGeom prst="rect">
            <a:avLst/>
          </a:prstGeom>
          <a:solidFill>
            <a:srgbClr val="662C57">
              <a:alpha val="7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5" name="Subtitle 2"/>
          <p:cNvSpPr>
            <a:spLocks noGrp="1"/>
          </p:cNvSpPr>
          <p:nvPr>
            <p:ph type="subTitle" idx="1"/>
          </p:nvPr>
        </p:nvSpPr>
        <p:spPr>
          <a:xfrm>
            <a:off x="3743324" y="1400174"/>
            <a:ext cx="5120640" cy="1476375"/>
          </a:xfrm>
        </p:spPr>
        <p:txBody>
          <a:bodyPr anchor="b" anchorCtr="0">
            <a:normAutofit/>
          </a:bodyPr>
          <a:lstStyle>
            <a:lvl1pPr marL="0" indent="0" algn="l">
              <a:buNone/>
              <a:defRPr sz="2400" b="0" i="0" cap="none" spc="120" baseline="0">
                <a:solidFill>
                  <a:srgbClr val="000000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3733800" y="2895599"/>
            <a:ext cx="5129543" cy="2667001"/>
          </a:xfrm>
        </p:spPr>
        <p:txBody>
          <a:bodyPr anchor="t">
            <a:normAutofit/>
          </a:bodyPr>
          <a:lstStyle>
            <a:lvl1pPr>
              <a:defRPr kumimoji="0" lang="en-US" sz="4000" b="0" i="0" u="none" strike="noStrike" kern="1200" cap="all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j-ea"/>
                <a:cs typeface="Tunga" pitchFamily="2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08957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 rot="5400000">
            <a:off x="4114449" y="-3886550"/>
            <a:ext cx="914402" cy="9144701"/>
          </a:xfrm>
          <a:prstGeom prst="rect">
            <a:avLst/>
          </a:prstGeom>
          <a:solidFill>
            <a:srgbClr val="662C57">
              <a:alpha val="7568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838199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>
              <a:defRPr lang="en-US" b="1" dirty="0">
                <a:solidFill>
                  <a:schemeClr val="bg1"/>
                </a:solidFill>
              </a:defRPr>
            </a:lvl1pPr>
          </a:lstStyle>
          <a:p>
            <a:pPr lvl="0" algn="ctr"/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3"/>
          </p:nvPr>
        </p:nvSpPr>
        <p:spPr>
          <a:xfrm>
            <a:off x="276225" y="1298448"/>
            <a:ext cx="4251960" cy="4937760"/>
          </a:xfrm>
        </p:spPr>
        <p:txBody>
          <a:bodyPr>
            <a:normAutofit/>
          </a:bodyPr>
          <a:lstStyle>
            <a:lvl1pPr>
              <a:buClr>
                <a:srgbClr val="662C57"/>
              </a:buClr>
              <a:defRPr sz="2000">
                <a:solidFill>
                  <a:srgbClr val="000000"/>
                </a:solidFill>
              </a:defRPr>
            </a:lvl1pPr>
            <a:lvl2pPr>
              <a:buClr>
                <a:srgbClr val="662C57"/>
              </a:buClr>
              <a:defRPr sz="1800">
                <a:solidFill>
                  <a:srgbClr val="000000"/>
                </a:solidFill>
              </a:defRPr>
            </a:lvl2pPr>
            <a:lvl3pPr>
              <a:buClr>
                <a:srgbClr val="662C57"/>
              </a:buClr>
              <a:defRPr sz="1600">
                <a:solidFill>
                  <a:srgbClr val="000000"/>
                </a:solidFill>
              </a:defRPr>
            </a:lvl3pPr>
            <a:lvl4pPr>
              <a:buClr>
                <a:srgbClr val="662C57"/>
              </a:buClr>
              <a:defRPr sz="1600">
                <a:solidFill>
                  <a:srgbClr val="000000"/>
                </a:solidFill>
              </a:defRPr>
            </a:lvl4pPr>
            <a:lvl5pPr>
              <a:buClr>
                <a:srgbClr val="662C57"/>
              </a:buClr>
              <a:defRPr sz="1600">
                <a:solidFill>
                  <a:srgbClr val="000000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1"/>
          <p:cNvSpPr>
            <a:spLocks noGrp="1"/>
          </p:cNvSpPr>
          <p:nvPr>
            <p:ph sz="quarter" idx="14"/>
          </p:nvPr>
        </p:nvSpPr>
        <p:spPr>
          <a:xfrm>
            <a:off x="4615815" y="1298448"/>
            <a:ext cx="4251960" cy="4937760"/>
          </a:xfrm>
        </p:spPr>
        <p:txBody>
          <a:bodyPr>
            <a:normAutofit/>
          </a:bodyPr>
          <a:lstStyle>
            <a:lvl1pPr>
              <a:buClr>
                <a:srgbClr val="662C57"/>
              </a:buClr>
              <a:defRPr sz="2000">
                <a:solidFill>
                  <a:srgbClr val="000000"/>
                </a:solidFill>
              </a:defRPr>
            </a:lvl1pPr>
            <a:lvl2pPr>
              <a:buClr>
                <a:srgbClr val="662C57"/>
              </a:buClr>
              <a:defRPr sz="1800">
                <a:solidFill>
                  <a:srgbClr val="000000"/>
                </a:solidFill>
              </a:defRPr>
            </a:lvl2pPr>
            <a:lvl3pPr>
              <a:buClr>
                <a:srgbClr val="662C57"/>
              </a:buClr>
              <a:defRPr sz="1600">
                <a:solidFill>
                  <a:srgbClr val="000000"/>
                </a:solidFill>
              </a:defRPr>
            </a:lvl3pPr>
            <a:lvl4pPr>
              <a:buClr>
                <a:srgbClr val="662C57"/>
              </a:buClr>
              <a:defRPr sz="1600">
                <a:solidFill>
                  <a:srgbClr val="000000"/>
                </a:solidFill>
              </a:defRPr>
            </a:lvl4pPr>
            <a:lvl5pPr>
              <a:buClr>
                <a:srgbClr val="662C57"/>
              </a:buClr>
              <a:defRPr sz="1600">
                <a:solidFill>
                  <a:srgbClr val="000000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grpSp>
        <p:nvGrpSpPr>
          <p:cNvPr id="10" name="Group 9"/>
          <p:cNvGrpSpPr/>
          <p:nvPr userDrawn="1"/>
        </p:nvGrpSpPr>
        <p:grpSpPr>
          <a:xfrm>
            <a:off x="304800" y="6172200"/>
            <a:ext cx="2209799" cy="514668"/>
            <a:chOff x="3505200" y="152399"/>
            <a:chExt cx="3352800" cy="780875"/>
          </a:xfrm>
        </p:grpSpPr>
        <p:pic>
          <p:nvPicPr>
            <p:cNvPr id="11" name="Picture 10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05200" y="240131"/>
              <a:ext cx="1589026" cy="674269"/>
            </a:xfrm>
            <a:prstGeom prst="rect">
              <a:avLst/>
            </a:prstGeom>
          </p:spPr>
        </p:pic>
        <p:pic>
          <p:nvPicPr>
            <p:cNvPr id="14" name="Picture 13"/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34001" y="152399"/>
              <a:ext cx="462194" cy="780875"/>
            </a:xfrm>
            <a:prstGeom prst="rect">
              <a:avLst/>
            </a:prstGeom>
          </p:spPr>
        </p:pic>
        <p:pic>
          <p:nvPicPr>
            <p:cNvPr id="15" name="Picture 14"/>
            <p:cNvPicPr>
              <a:picLocks noChangeAspect="1"/>
            </p:cNvPicPr>
            <p:nvPr userDrawn="1"/>
          </p:nvPicPr>
          <p:blipFill>
            <a:blip r:embed="rId4" cstate="print">
              <a:clrChange>
                <a:clrFrom>
                  <a:srgbClr val="FFFFFE"/>
                </a:clrFrom>
                <a:clrTo>
                  <a:srgbClr val="FFFF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19800" y="186439"/>
              <a:ext cx="838200" cy="72796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8848131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 rot="5400000">
            <a:off x="4114449" y="-3886550"/>
            <a:ext cx="914402" cy="9144701"/>
          </a:xfrm>
          <a:prstGeom prst="rect">
            <a:avLst/>
          </a:prstGeom>
          <a:solidFill>
            <a:srgbClr val="662C57">
              <a:alpha val="7568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838199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>
              <a:defRPr lang="en-US" b="1" dirty="0">
                <a:solidFill>
                  <a:schemeClr val="bg1"/>
                </a:solidFill>
              </a:defRPr>
            </a:lvl1pPr>
          </a:lstStyle>
          <a:p>
            <a:pPr lvl="0" algn="ctr"/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3"/>
          </p:nvPr>
        </p:nvSpPr>
        <p:spPr>
          <a:xfrm>
            <a:off x="276225" y="1298448"/>
            <a:ext cx="4251960" cy="4937760"/>
          </a:xfrm>
        </p:spPr>
        <p:txBody>
          <a:bodyPr>
            <a:normAutofit/>
          </a:bodyPr>
          <a:lstStyle>
            <a:lvl1pPr>
              <a:buClr>
                <a:srgbClr val="662C57"/>
              </a:buClr>
              <a:defRPr sz="2000">
                <a:solidFill>
                  <a:srgbClr val="000000"/>
                </a:solidFill>
              </a:defRPr>
            </a:lvl1pPr>
            <a:lvl2pPr>
              <a:buClr>
                <a:srgbClr val="662C57"/>
              </a:buClr>
              <a:defRPr sz="1800">
                <a:solidFill>
                  <a:srgbClr val="000000"/>
                </a:solidFill>
              </a:defRPr>
            </a:lvl2pPr>
            <a:lvl3pPr>
              <a:buClr>
                <a:srgbClr val="662C57"/>
              </a:buClr>
              <a:defRPr sz="1600">
                <a:solidFill>
                  <a:srgbClr val="000000"/>
                </a:solidFill>
              </a:defRPr>
            </a:lvl3pPr>
            <a:lvl4pPr>
              <a:buClr>
                <a:srgbClr val="662C57"/>
              </a:buClr>
              <a:defRPr sz="1600">
                <a:solidFill>
                  <a:srgbClr val="000000"/>
                </a:solidFill>
              </a:defRPr>
            </a:lvl4pPr>
            <a:lvl5pPr>
              <a:buClr>
                <a:srgbClr val="662C57"/>
              </a:buClr>
              <a:defRPr sz="1600">
                <a:solidFill>
                  <a:srgbClr val="000000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1"/>
          <p:cNvSpPr>
            <a:spLocks noGrp="1"/>
          </p:cNvSpPr>
          <p:nvPr>
            <p:ph sz="quarter" idx="14"/>
          </p:nvPr>
        </p:nvSpPr>
        <p:spPr>
          <a:xfrm>
            <a:off x="4615815" y="1298448"/>
            <a:ext cx="4251960" cy="4937760"/>
          </a:xfrm>
        </p:spPr>
        <p:txBody>
          <a:bodyPr>
            <a:normAutofit/>
          </a:bodyPr>
          <a:lstStyle>
            <a:lvl1pPr>
              <a:buClr>
                <a:srgbClr val="662C57"/>
              </a:buClr>
              <a:defRPr sz="2000">
                <a:solidFill>
                  <a:srgbClr val="000000"/>
                </a:solidFill>
              </a:defRPr>
            </a:lvl1pPr>
            <a:lvl2pPr>
              <a:buClr>
                <a:srgbClr val="662C57"/>
              </a:buClr>
              <a:defRPr sz="1800">
                <a:solidFill>
                  <a:srgbClr val="000000"/>
                </a:solidFill>
              </a:defRPr>
            </a:lvl2pPr>
            <a:lvl3pPr>
              <a:buClr>
                <a:srgbClr val="662C57"/>
              </a:buClr>
              <a:defRPr sz="1600">
                <a:solidFill>
                  <a:srgbClr val="000000"/>
                </a:solidFill>
              </a:defRPr>
            </a:lvl3pPr>
            <a:lvl4pPr>
              <a:buClr>
                <a:srgbClr val="662C57"/>
              </a:buClr>
              <a:defRPr sz="1600">
                <a:solidFill>
                  <a:srgbClr val="000000"/>
                </a:solidFill>
              </a:defRPr>
            </a:lvl4pPr>
            <a:lvl5pPr>
              <a:buClr>
                <a:srgbClr val="662C57"/>
              </a:buClr>
              <a:defRPr sz="1600">
                <a:solidFill>
                  <a:srgbClr val="000000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grpSp>
        <p:nvGrpSpPr>
          <p:cNvPr id="10" name="Group 9"/>
          <p:cNvGrpSpPr/>
          <p:nvPr userDrawn="1"/>
        </p:nvGrpSpPr>
        <p:grpSpPr>
          <a:xfrm>
            <a:off x="304800" y="6172200"/>
            <a:ext cx="2209799" cy="514668"/>
            <a:chOff x="3505200" y="152399"/>
            <a:chExt cx="3352800" cy="780875"/>
          </a:xfrm>
        </p:grpSpPr>
        <p:pic>
          <p:nvPicPr>
            <p:cNvPr id="11" name="Picture 10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05200" y="240131"/>
              <a:ext cx="1589026" cy="674269"/>
            </a:xfrm>
            <a:prstGeom prst="rect">
              <a:avLst/>
            </a:prstGeom>
          </p:spPr>
        </p:pic>
        <p:pic>
          <p:nvPicPr>
            <p:cNvPr id="14" name="Picture 13"/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34001" y="152399"/>
              <a:ext cx="462194" cy="780875"/>
            </a:xfrm>
            <a:prstGeom prst="rect">
              <a:avLst/>
            </a:prstGeom>
          </p:spPr>
        </p:pic>
        <p:pic>
          <p:nvPicPr>
            <p:cNvPr id="15" name="Picture 14"/>
            <p:cNvPicPr>
              <a:picLocks noChangeAspect="1"/>
            </p:cNvPicPr>
            <p:nvPr userDrawn="1"/>
          </p:nvPicPr>
          <p:blipFill>
            <a:blip r:embed="rId4" cstate="print">
              <a:clrChange>
                <a:clrFrom>
                  <a:srgbClr val="FFFFFE"/>
                </a:clrFrom>
                <a:clrTo>
                  <a:srgbClr val="FFFF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19800" y="186439"/>
              <a:ext cx="838200" cy="727961"/>
            </a:xfrm>
            <a:prstGeom prst="rect">
              <a:avLst/>
            </a:prstGeom>
          </p:spPr>
        </p:pic>
      </p:grpSp>
      <p:pic>
        <p:nvPicPr>
          <p:cNvPr id="16" name="Picture 3"/>
          <p:cNvPicPr>
            <a:picLocks noChangeAspect="1" noChangeArrowheads="1"/>
          </p:cNvPicPr>
          <p:nvPr userDrawn="1"/>
        </p:nvPicPr>
        <p:blipFill rotWithShape="1">
          <a:blip r:embed="rId5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0951"/>
          <a:stretch/>
        </p:blipFill>
        <p:spPr bwMode="auto">
          <a:xfrm>
            <a:off x="4114800" y="1282700"/>
            <a:ext cx="685800" cy="549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862873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 rot="5400000">
            <a:off x="4114449" y="-3886550"/>
            <a:ext cx="914402" cy="9144701"/>
          </a:xfrm>
          <a:prstGeom prst="rect">
            <a:avLst/>
          </a:prstGeom>
          <a:solidFill>
            <a:srgbClr val="662C57">
              <a:alpha val="7568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761999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>
              <a:defRPr lang="en-US" b="1" dirty="0">
                <a:solidFill>
                  <a:schemeClr val="bg1"/>
                </a:solidFill>
              </a:defRPr>
            </a:lvl1pPr>
          </a:lstStyle>
          <a:p>
            <a:pPr lvl="0" algn="ctr"/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4" name="Content Placeholder 11"/>
          <p:cNvSpPr>
            <a:spLocks noGrp="1"/>
          </p:cNvSpPr>
          <p:nvPr>
            <p:ph sz="quarter" idx="13"/>
          </p:nvPr>
        </p:nvSpPr>
        <p:spPr>
          <a:xfrm>
            <a:off x="276225" y="1810512"/>
            <a:ext cx="4251960" cy="4425696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5" name="Content Placeholder 11"/>
          <p:cNvSpPr>
            <a:spLocks noGrp="1"/>
          </p:cNvSpPr>
          <p:nvPr>
            <p:ph sz="quarter" idx="14"/>
          </p:nvPr>
        </p:nvSpPr>
        <p:spPr>
          <a:xfrm>
            <a:off x="4615815" y="1810512"/>
            <a:ext cx="4251960" cy="4425696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2"/>
          </p:nvPr>
        </p:nvSpPr>
        <p:spPr>
          <a:xfrm>
            <a:off x="276225" y="1298448"/>
            <a:ext cx="4248150" cy="509587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 b="0" i="0" spc="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5"/>
          </p:nvPr>
        </p:nvSpPr>
        <p:spPr>
          <a:xfrm>
            <a:off x="4615815" y="1298448"/>
            <a:ext cx="4248150" cy="509587"/>
          </a:xfrm>
        </p:spPr>
        <p:txBody>
          <a:bodyPr anchor="ctr">
            <a:normAutofit/>
          </a:bodyPr>
          <a:lstStyle>
            <a:lvl1pPr marL="0" indent="0">
              <a:buNone/>
              <a:defRPr sz="2000" b="0" i="0" spc="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grpSp>
        <p:nvGrpSpPr>
          <p:cNvPr id="11" name="Group 10"/>
          <p:cNvGrpSpPr/>
          <p:nvPr userDrawn="1"/>
        </p:nvGrpSpPr>
        <p:grpSpPr>
          <a:xfrm>
            <a:off x="304800" y="6172200"/>
            <a:ext cx="2209799" cy="514668"/>
            <a:chOff x="3505200" y="152399"/>
            <a:chExt cx="3352800" cy="780875"/>
          </a:xfrm>
        </p:grpSpPr>
        <p:pic>
          <p:nvPicPr>
            <p:cNvPr id="13" name="Picture 12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05200" y="240131"/>
              <a:ext cx="1589026" cy="674269"/>
            </a:xfrm>
            <a:prstGeom prst="rect">
              <a:avLst/>
            </a:prstGeom>
          </p:spPr>
        </p:pic>
        <p:pic>
          <p:nvPicPr>
            <p:cNvPr id="16" name="Picture 15"/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34001" y="152399"/>
              <a:ext cx="462194" cy="780875"/>
            </a:xfrm>
            <a:prstGeom prst="rect">
              <a:avLst/>
            </a:prstGeom>
          </p:spPr>
        </p:pic>
        <p:pic>
          <p:nvPicPr>
            <p:cNvPr id="17" name="Picture 16"/>
            <p:cNvPicPr>
              <a:picLocks noChangeAspect="1"/>
            </p:cNvPicPr>
            <p:nvPr userDrawn="1"/>
          </p:nvPicPr>
          <p:blipFill>
            <a:blip r:embed="rId4" cstate="print">
              <a:clrChange>
                <a:clrFrom>
                  <a:srgbClr val="FFFFFE"/>
                </a:clrFrom>
                <a:clrTo>
                  <a:srgbClr val="FFFF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19800" y="186439"/>
              <a:ext cx="838200" cy="72796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826441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 rot="5400000">
            <a:off x="4114449" y="-3886550"/>
            <a:ext cx="914402" cy="9144701"/>
          </a:xfrm>
          <a:prstGeom prst="rect">
            <a:avLst/>
          </a:prstGeom>
          <a:solidFill>
            <a:srgbClr val="662C57">
              <a:alpha val="7568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7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761999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>
              <a:defRPr lang="en-US" b="1" dirty="0">
                <a:solidFill>
                  <a:schemeClr val="bg1"/>
                </a:solidFill>
              </a:defRPr>
            </a:lvl1pPr>
          </a:lstStyle>
          <a:p>
            <a:pPr lvl="0" algn="ctr"/>
            <a:r>
              <a:rPr lang="en-US" dirty="0" smtClean="0"/>
              <a:t>Click to edit Master title style</a:t>
            </a:r>
            <a:endParaRPr lang="en-US" dirty="0"/>
          </a:p>
        </p:txBody>
      </p:sp>
      <p:grpSp>
        <p:nvGrpSpPr>
          <p:cNvPr id="7" name="Group 6"/>
          <p:cNvGrpSpPr/>
          <p:nvPr userDrawn="1"/>
        </p:nvGrpSpPr>
        <p:grpSpPr>
          <a:xfrm>
            <a:off x="304800" y="6172200"/>
            <a:ext cx="2209799" cy="514668"/>
            <a:chOff x="3505200" y="152399"/>
            <a:chExt cx="3352800" cy="780875"/>
          </a:xfrm>
        </p:grpSpPr>
        <p:pic>
          <p:nvPicPr>
            <p:cNvPr id="8" name="Picture 7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05200" y="240131"/>
              <a:ext cx="1589026" cy="674269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34001" y="152399"/>
              <a:ext cx="462194" cy="780875"/>
            </a:xfrm>
            <a:prstGeom prst="rect">
              <a:avLst/>
            </a:prstGeom>
          </p:spPr>
        </p:pic>
        <p:pic>
          <p:nvPicPr>
            <p:cNvPr id="10" name="Picture 9"/>
            <p:cNvPicPr>
              <a:picLocks noChangeAspect="1"/>
            </p:cNvPicPr>
            <p:nvPr userDrawn="1"/>
          </p:nvPicPr>
          <p:blipFill>
            <a:blip r:embed="rId4" cstate="print">
              <a:clrChange>
                <a:clrFrom>
                  <a:srgbClr val="FFFFFE"/>
                </a:clrFrom>
                <a:clrTo>
                  <a:srgbClr val="FFFF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19800" y="186439"/>
              <a:ext cx="838200" cy="72796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2822382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5" name="Group 4"/>
          <p:cNvGrpSpPr/>
          <p:nvPr userDrawn="1"/>
        </p:nvGrpSpPr>
        <p:grpSpPr>
          <a:xfrm>
            <a:off x="304800" y="6172200"/>
            <a:ext cx="2209799" cy="514668"/>
            <a:chOff x="3505200" y="152399"/>
            <a:chExt cx="3352800" cy="780875"/>
          </a:xfrm>
        </p:grpSpPr>
        <p:pic>
          <p:nvPicPr>
            <p:cNvPr id="6" name="Picture 5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05200" y="240131"/>
              <a:ext cx="1589026" cy="674269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34001" y="152399"/>
              <a:ext cx="462194" cy="780875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 userDrawn="1"/>
          </p:nvPicPr>
          <p:blipFill>
            <a:blip r:embed="rId4" cstate="print">
              <a:clrChange>
                <a:clrFrom>
                  <a:srgbClr val="FFFFFE"/>
                </a:clrFrom>
                <a:clrTo>
                  <a:srgbClr val="FFFF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19800" y="186439"/>
              <a:ext cx="838200" cy="72796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6126598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 rot="5400000">
            <a:off x="4114449" y="-3886550"/>
            <a:ext cx="914402" cy="9144701"/>
          </a:xfrm>
          <a:prstGeom prst="rect">
            <a:avLst/>
          </a:prstGeom>
          <a:solidFill>
            <a:srgbClr val="662C57">
              <a:alpha val="7568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1" name="Content Placeholder 30"/>
          <p:cNvSpPr>
            <a:spLocks noGrp="1"/>
          </p:cNvSpPr>
          <p:nvPr>
            <p:ph sz="quarter" idx="13"/>
          </p:nvPr>
        </p:nvSpPr>
        <p:spPr>
          <a:xfrm>
            <a:off x="274320" y="1298448"/>
            <a:ext cx="8595360" cy="4937760"/>
          </a:xfrm>
        </p:spPr>
        <p:txBody>
          <a:bodyPr/>
          <a:lstStyle>
            <a:lvl1pPr>
              <a:buClr>
                <a:srgbClr val="662C57"/>
              </a:buClr>
              <a:defRPr>
                <a:solidFill>
                  <a:srgbClr val="000000"/>
                </a:solidFill>
              </a:defRPr>
            </a:lvl1pPr>
            <a:lvl2pPr>
              <a:buClr>
                <a:srgbClr val="662C57"/>
              </a:buClr>
              <a:defRPr>
                <a:solidFill>
                  <a:srgbClr val="000000"/>
                </a:solidFill>
              </a:defRPr>
            </a:lvl2pPr>
            <a:lvl3pPr>
              <a:buClr>
                <a:srgbClr val="662C57"/>
              </a:buClr>
              <a:defRPr>
                <a:solidFill>
                  <a:srgbClr val="000000"/>
                </a:solidFill>
              </a:defRPr>
            </a:lvl3pPr>
            <a:lvl4pPr>
              <a:buClr>
                <a:srgbClr val="662C57"/>
              </a:buClr>
              <a:defRPr>
                <a:solidFill>
                  <a:srgbClr val="000000"/>
                </a:solidFill>
              </a:defRPr>
            </a:lvl4pPr>
            <a:lvl5pPr>
              <a:buClr>
                <a:srgbClr val="662C57"/>
              </a:buClr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914402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 algn="ctr">
              <a:defRPr b="1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grpSp>
        <p:nvGrpSpPr>
          <p:cNvPr id="11" name="Group 10"/>
          <p:cNvGrpSpPr/>
          <p:nvPr userDrawn="1"/>
        </p:nvGrpSpPr>
        <p:grpSpPr>
          <a:xfrm>
            <a:off x="304800" y="6172200"/>
            <a:ext cx="2209799" cy="514668"/>
            <a:chOff x="3505200" y="152399"/>
            <a:chExt cx="3352800" cy="780875"/>
          </a:xfrm>
        </p:grpSpPr>
        <p:pic>
          <p:nvPicPr>
            <p:cNvPr id="12" name="Picture 11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05200" y="240131"/>
              <a:ext cx="1589026" cy="674269"/>
            </a:xfrm>
            <a:prstGeom prst="rect">
              <a:avLst/>
            </a:prstGeom>
          </p:spPr>
        </p:pic>
        <p:pic>
          <p:nvPicPr>
            <p:cNvPr id="13" name="Picture 12"/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34001" y="152399"/>
              <a:ext cx="462194" cy="780875"/>
            </a:xfrm>
            <a:prstGeom prst="rect">
              <a:avLst/>
            </a:prstGeom>
          </p:spPr>
        </p:pic>
        <p:pic>
          <p:nvPicPr>
            <p:cNvPr id="14" name="Picture 13"/>
            <p:cNvPicPr>
              <a:picLocks noChangeAspect="1"/>
            </p:cNvPicPr>
            <p:nvPr userDrawn="1"/>
          </p:nvPicPr>
          <p:blipFill>
            <a:blip r:embed="rId4" cstate="print">
              <a:clrChange>
                <a:clrFrom>
                  <a:srgbClr val="FFFFFE"/>
                </a:clrFrom>
                <a:clrTo>
                  <a:srgbClr val="FFFF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19800" y="186439"/>
              <a:ext cx="838200" cy="72796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3884729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1066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76225" y="1295400"/>
            <a:ext cx="8591550" cy="49339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76225" y="6429375"/>
            <a:ext cx="2133600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50" b="1">
                <a:solidFill>
                  <a:schemeClr val="tx2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743324" y="6429375"/>
            <a:ext cx="4086225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50" b="1">
                <a:solidFill>
                  <a:schemeClr val="tx2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991475" y="6429375"/>
            <a:ext cx="876300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600" b="1">
                <a:solidFill>
                  <a:schemeClr val="tx2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A6A43754-33CB-4CA4-B0EF-86DD965F8460}" type="slidenum">
              <a:rPr lang="en-US" altLang="en-US" smtClean="0">
                <a:solidFill>
                  <a:srgbClr val="000000"/>
                </a:solidFill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 smtClean="0">
              <a:solidFill>
                <a:srgbClr val="0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34177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71" r:id="rId1"/>
    <p:sldLayoutId id="2147483972" r:id="rId2"/>
    <p:sldLayoutId id="2147483973" r:id="rId3"/>
    <p:sldLayoutId id="2147483974" r:id="rId4"/>
    <p:sldLayoutId id="2147483975" r:id="rId5"/>
    <p:sldLayoutId id="2147483976" r:id="rId6"/>
    <p:sldLayoutId id="2147483977" r:id="rId7"/>
    <p:sldLayoutId id="2147483978" r:id="rId8"/>
    <p:sldLayoutId id="2147483979" r:id="rId9"/>
    <p:sldLayoutId id="2147483959" r:id="rId10"/>
    <p:sldLayoutId id="2147483960" r:id="rId11"/>
    <p:sldLayoutId id="2147483961" r:id="rId12"/>
  </p:sldLayoutIdLst>
  <p:hf hdr="0" ftr="0" dt="0"/>
  <p:txStyles>
    <p:titleStyle>
      <a:lvl1pPr algn="l" defTabSz="914400" rtl="0" eaLnBrk="1" latinLnBrk="0" hangingPunct="1">
        <a:spcBef>
          <a:spcPts val="400"/>
        </a:spcBef>
        <a:buNone/>
        <a:defRPr sz="3600" b="0" kern="1200" cap="none" spc="0" baseline="0">
          <a:solidFill>
            <a:schemeClr val="tx2"/>
          </a:solidFill>
          <a:latin typeface="+mj-lt"/>
          <a:ea typeface="+mj-ea"/>
          <a:cs typeface="Tunga" pitchFamily="2"/>
        </a:defRPr>
      </a:lvl1pPr>
    </p:titleStyle>
    <p:bodyStyle>
      <a:lvl1pPr marL="171450" indent="-173736" algn="l" defTabSz="914400" rtl="0" eaLnBrk="1" latinLnBrk="0" hangingPunct="1">
        <a:spcBef>
          <a:spcPts val="600"/>
        </a:spcBef>
        <a:spcAft>
          <a:spcPts val="0"/>
        </a:spcAft>
        <a:buClr>
          <a:schemeClr val="accent1"/>
        </a:buClr>
        <a:buFont typeface="Arial" pitchFamily="34" charset="0"/>
        <a:buChar char="•"/>
        <a:defRPr sz="2200" b="0" i="0" kern="1200" cap="none" spc="30" baseline="0">
          <a:solidFill>
            <a:schemeClr val="tx2"/>
          </a:solidFill>
          <a:latin typeface="+mn-lt"/>
          <a:ea typeface="+mn-ea"/>
          <a:cs typeface="Tahoma" pitchFamily="34" charset="0"/>
        </a:defRPr>
      </a:lvl1pPr>
      <a:lvl2pPr marL="344488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Tahoma" pitchFamily="34" charset="0"/>
        </a:defRPr>
      </a:lvl2pPr>
      <a:lvl3pPr marL="515938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Tahoma" pitchFamily="34" charset="0"/>
        </a:defRPr>
      </a:lvl3pPr>
      <a:lvl4pPr marL="688975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Tahoma" pitchFamily="34" charset="0"/>
        </a:defRPr>
      </a:lvl4pPr>
      <a:lvl5pPr marL="860425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Tahoma" pitchFamily="34" charset="0"/>
        </a:defRPr>
      </a:lvl5pPr>
      <a:lvl6pPr marL="1051560" indent="-173736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234440" indent="-173736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417320" indent="-173736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1600200" indent="-173736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 txBox="1">
            <a:spLocks/>
          </p:cNvSpPr>
          <p:nvPr/>
        </p:nvSpPr>
        <p:spPr bwMode="auto">
          <a:xfrm>
            <a:off x="457200" y="1874838"/>
            <a:ext cx="8001000" cy="715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defRPr/>
            </a:pPr>
            <a:r>
              <a:rPr lang="en-US" sz="3600" b="1" dirty="0" smtClean="0">
                <a:solidFill>
                  <a:schemeClr val="bg1"/>
                </a:solidFill>
                <a:latin typeface="+mn-lt"/>
              </a:rPr>
              <a:t>Preparing for Safe Delivery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B6F15528-21DE-4FAA-801E-634DDDAF4B2B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276225" y="76200"/>
            <a:ext cx="8591550" cy="914402"/>
          </a:xfrm>
        </p:spPr>
        <p:txBody>
          <a:bodyPr/>
          <a:lstStyle/>
          <a:p>
            <a:r>
              <a:rPr lang="en-US" dirty="0" smtClean="0"/>
              <a:t>Examination Tray</a:t>
            </a:r>
            <a:endParaRPr lang="en-US" dirty="0"/>
          </a:p>
        </p:txBody>
      </p:sp>
      <p:sp>
        <p:nvSpPr>
          <p:cNvPr id="7" name="Content Placeholder 2"/>
          <p:cNvSpPr>
            <a:spLocks noGrp="1"/>
          </p:cNvSpPr>
          <p:nvPr>
            <p:ph sz="quarter" idx="13"/>
          </p:nvPr>
        </p:nvSpPr>
        <p:spPr>
          <a:xfrm>
            <a:off x="457200" y="1371600"/>
            <a:ext cx="8382000" cy="5105400"/>
          </a:xfrm>
        </p:spPr>
        <p:txBody>
          <a:bodyPr numCol="2">
            <a:noAutofit/>
          </a:bodyPr>
          <a:lstStyle/>
          <a:p>
            <a:pPr marL="234950" indent="-234950" fontAlgn="auto">
              <a:spcBef>
                <a:spcPts val="1200"/>
              </a:spcBef>
              <a:spcAft>
                <a:spcPts val="0"/>
              </a:spcAft>
              <a:defRPr/>
            </a:pPr>
            <a:r>
              <a:rPr lang="en-US" sz="2400" dirty="0" smtClean="0">
                <a:solidFill>
                  <a:srgbClr val="000000"/>
                </a:solidFill>
              </a:rPr>
              <a:t>SS tray</a:t>
            </a:r>
          </a:p>
          <a:p>
            <a:pPr marL="234950" indent="-234950" fontAlgn="auto">
              <a:spcBef>
                <a:spcPts val="1200"/>
              </a:spcBef>
              <a:spcAft>
                <a:spcPts val="0"/>
              </a:spcAft>
              <a:defRPr/>
            </a:pPr>
            <a:r>
              <a:rPr lang="en-US" sz="2400" dirty="0" smtClean="0"/>
              <a:t>Bowl with cotton swabs</a:t>
            </a:r>
          </a:p>
          <a:p>
            <a:pPr marL="234950" indent="-234950" fontAlgn="auto">
              <a:spcBef>
                <a:spcPts val="1200"/>
              </a:spcBef>
              <a:spcAft>
                <a:spcPts val="0"/>
              </a:spcAft>
              <a:defRPr/>
            </a:pPr>
            <a:r>
              <a:rPr lang="en-US" sz="2400" dirty="0" smtClean="0">
                <a:solidFill>
                  <a:srgbClr val="000000"/>
                </a:solidFill>
              </a:rPr>
              <a:t>Sterile gloves</a:t>
            </a:r>
          </a:p>
          <a:p>
            <a:pPr marL="234950" indent="-234950" fontAlgn="auto">
              <a:spcBef>
                <a:spcPts val="1200"/>
              </a:spcBef>
              <a:spcAft>
                <a:spcPts val="0"/>
              </a:spcAft>
              <a:defRPr/>
            </a:pPr>
            <a:r>
              <a:rPr lang="en-US" sz="2400" dirty="0" smtClean="0"/>
              <a:t>Antiseptic solution bottle</a:t>
            </a:r>
          </a:p>
          <a:p>
            <a:pPr marL="234950" indent="-234950" fontAlgn="auto">
              <a:spcBef>
                <a:spcPts val="1200"/>
              </a:spcBef>
              <a:spcAft>
                <a:spcPts val="0"/>
              </a:spcAft>
              <a:defRPr/>
            </a:pPr>
            <a:r>
              <a:rPr lang="en-US" sz="2400" dirty="0" smtClean="0">
                <a:solidFill>
                  <a:srgbClr val="000000"/>
                </a:solidFill>
              </a:rPr>
              <a:t>Measuring tape</a:t>
            </a:r>
          </a:p>
          <a:p>
            <a:pPr marL="234950" indent="-234950" fontAlgn="auto">
              <a:spcBef>
                <a:spcPts val="1200"/>
              </a:spcBef>
              <a:spcAft>
                <a:spcPts val="0"/>
              </a:spcAft>
              <a:defRPr/>
            </a:pPr>
            <a:r>
              <a:rPr lang="en-US" sz="2400" dirty="0" smtClean="0"/>
              <a:t>Stethoscope/ </a:t>
            </a:r>
            <a:r>
              <a:rPr lang="en-US" sz="2400" dirty="0" err="1" smtClean="0"/>
              <a:t>Foetoscope</a:t>
            </a:r>
            <a:endParaRPr lang="en-US" sz="2400" dirty="0" smtClean="0"/>
          </a:p>
          <a:p>
            <a:pPr marL="234950" indent="-234950" fontAlgn="auto">
              <a:spcBef>
                <a:spcPts val="1200"/>
              </a:spcBef>
              <a:spcAft>
                <a:spcPts val="0"/>
              </a:spcAft>
              <a:defRPr/>
            </a:pPr>
            <a:r>
              <a:rPr lang="en-US" sz="2400" dirty="0" err="1" smtClean="0"/>
              <a:t>Uristix</a:t>
            </a:r>
            <a:r>
              <a:rPr lang="en-US" sz="2400" dirty="0" smtClean="0"/>
              <a:t> bottle</a:t>
            </a:r>
          </a:p>
          <a:p>
            <a:pPr marL="234950" indent="-234950" fontAlgn="auto">
              <a:spcBef>
                <a:spcPts val="1200"/>
              </a:spcBef>
              <a:spcAft>
                <a:spcPts val="0"/>
              </a:spcAft>
              <a:defRPr/>
            </a:pPr>
            <a:r>
              <a:rPr lang="en-US" sz="2400" dirty="0" smtClean="0"/>
              <a:t>BP apparatus</a:t>
            </a:r>
          </a:p>
          <a:p>
            <a:pPr marL="234950" indent="-234950" fontAlgn="auto">
              <a:spcBef>
                <a:spcPts val="1200"/>
              </a:spcBef>
              <a:spcAft>
                <a:spcPts val="0"/>
              </a:spcAft>
              <a:defRPr/>
            </a:pPr>
            <a:r>
              <a:rPr lang="en-US" sz="2400" dirty="0" smtClean="0"/>
              <a:t>Thermometer</a:t>
            </a:r>
          </a:p>
          <a:p>
            <a:pPr marL="234950" indent="-234950" fontAlgn="auto">
              <a:spcBef>
                <a:spcPts val="1200"/>
              </a:spcBef>
              <a:spcAft>
                <a:spcPts val="0"/>
              </a:spcAft>
              <a:defRPr/>
            </a:pPr>
            <a:r>
              <a:rPr lang="en-US" sz="2400" dirty="0" smtClean="0"/>
              <a:t>Knee </a:t>
            </a:r>
            <a:r>
              <a:rPr lang="en-US" sz="2400" dirty="0" smtClean="0"/>
              <a:t>hammer</a:t>
            </a:r>
          </a:p>
          <a:p>
            <a:pPr marL="234950" indent="-234950" fontAlgn="auto">
              <a:spcBef>
                <a:spcPts val="1200"/>
              </a:spcBef>
              <a:spcAft>
                <a:spcPts val="0"/>
              </a:spcAft>
              <a:defRPr/>
            </a:pPr>
            <a:r>
              <a:rPr lang="en-US" sz="2400" dirty="0" smtClean="0"/>
              <a:t>MCP cards</a:t>
            </a:r>
          </a:p>
          <a:p>
            <a:pPr marL="234950" indent="-234950" fontAlgn="auto">
              <a:spcBef>
                <a:spcPts val="1200"/>
              </a:spcBef>
              <a:spcAft>
                <a:spcPts val="0"/>
              </a:spcAft>
              <a:defRPr/>
            </a:pPr>
            <a:r>
              <a:rPr lang="en-US" sz="2400" dirty="0" smtClean="0"/>
              <a:t>Blood and urine collection vials, alcohol swabs</a:t>
            </a:r>
          </a:p>
          <a:p>
            <a:pPr marL="234950" indent="-234950" fontAlgn="auto">
              <a:spcBef>
                <a:spcPts val="1200"/>
              </a:spcBef>
              <a:spcAft>
                <a:spcPts val="0"/>
              </a:spcAft>
              <a:defRPr/>
            </a:pPr>
            <a:r>
              <a:rPr lang="en-US" sz="2400" dirty="0" smtClean="0"/>
              <a:t>RDKs (to be kept in refrigerator)</a:t>
            </a:r>
            <a:endParaRPr lang="en-US" sz="2400" dirty="0" smtClean="0"/>
          </a:p>
          <a:p>
            <a:pPr marL="234950" indent="-234950" fontAlgn="auto">
              <a:spcBef>
                <a:spcPts val="1200"/>
              </a:spcBef>
              <a:spcAft>
                <a:spcPts val="0"/>
              </a:spcAft>
              <a:defRPr/>
            </a:pPr>
            <a:endParaRPr lang="en-US" sz="2400" dirty="0" smtClean="0"/>
          </a:p>
          <a:p>
            <a:pPr marL="234950" indent="-234950" fontAlgn="auto">
              <a:spcBef>
                <a:spcPts val="1200"/>
              </a:spcBef>
              <a:spcAft>
                <a:spcPts val="0"/>
              </a:spcAft>
              <a:defRPr/>
            </a:pPr>
            <a:endParaRPr lang="en-US" sz="2400" dirty="0" smtClean="0"/>
          </a:p>
          <a:p>
            <a:pPr marL="234950" indent="-234950" fontAlgn="auto">
              <a:spcBef>
                <a:spcPts val="1200"/>
              </a:spcBef>
              <a:spcAft>
                <a:spcPts val="0"/>
              </a:spcAft>
              <a:defRPr/>
            </a:pPr>
            <a:endParaRPr lang="en-US" sz="24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3035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B6F15528-21DE-4FAA-801E-634DDDAF4B2B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76225" y="76200"/>
            <a:ext cx="8591550" cy="914402"/>
          </a:xfrm>
        </p:spPr>
        <p:txBody>
          <a:bodyPr/>
          <a:lstStyle/>
          <a:p>
            <a:r>
              <a:rPr lang="en-US" dirty="0" smtClean="0"/>
              <a:t>PPH Management Kit</a:t>
            </a:r>
            <a:endParaRPr lang="en-US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228600" y="1066800"/>
            <a:ext cx="8915400" cy="54102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71450" indent="-173736" algn="l" defTabSz="914400" rtl="0" eaLnBrk="1" latinLnBrk="0" hangingPunct="1">
              <a:spcBef>
                <a:spcPts val="600"/>
              </a:spcBef>
              <a:spcAft>
                <a:spcPts val="0"/>
              </a:spcAft>
              <a:buClr>
                <a:srgbClr val="A9432B"/>
              </a:buClr>
              <a:buFont typeface="Arial" pitchFamily="34" charset="0"/>
              <a:buChar char="•"/>
              <a:defRPr sz="2200" b="0" i="0" kern="1200" cap="none" spc="30" baseline="0">
                <a:solidFill>
                  <a:srgbClr val="000000"/>
                </a:solidFill>
                <a:latin typeface="+mn-lt"/>
                <a:ea typeface="+mn-ea"/>
                <a:cs typeface="Tahoma" pitchFamily="34" charset="0"/>
              </a:defRPr>
            </a:lvl1pPr>
            <a:lvl2pPr marL="344488" indent="-173736" algn="l" defTabSz="914400" rtl="0" eaLnBrk="1" latinLnBrk="0" hangingPunct="1">
              <a:spcBef>
                <a:spcPts val="600"/>
              </a:spcBef>
              <a:buClr>
                <a:srgbClr val="A9432B"/>
              </a:buClr>
              <a:buFont typeface="Arial" pitchFamily="34" charset="0"/>
              <a:buChar char="•"/>
              <a:defRPr sz="2000" kern="1200">
                <a:solidFill>
                  <a:srgbClr val="000000"/>
                </a:solidFill>
                <a:latin typeface="+mn-lt"/>
                <a:ea typeface="+mn-ea"/>
                <a:cs typeface="Tahoma" pitchFamily="34" charset="0"/>
              </a:defRPr>
            </a:lvl2pPr>
            <a:lvl3pPr marL="515938" indent="-173736" algn="l" defTabSz="914400" rtl="0" eaLnBrk="1" latinLnBrk="0" hangingPunct="1">
              <a:spcBef>
                <a:spcPts val="600"/>
              </a:spcBef>
              <a:buClr>
                <a:srgbClr val="A9432B"/>
              </a:buClr>
              <a:buFont typeface="Arial" pitchFamily="34" charset="0"/>
              <a:buChar char="•"/>
              <a:defRPr sz="1800" kern="1200">
                <a:solidFill>
                  <a:srgbClr val="000000"/>
                </a:solidFill>
                <a:latin typeface="+mn-lt"/>
                <a:ea typeface="+mn-ea"/>
                <a:cs typeface="Tahoma" pitchFamily="34" charset="0"/>
              </a:defRPr>
            </a:lvl3pPr>
            <a:lvl4pPr marL="688975" indent="-173736" algn="l" defTabSz="914400" rtl="0" eaLnBrk="1" latinLnBrk="0" hangingPunct="1">
              <a:spcBef>
                <a:spcPts val="600"/>
              </a:spcBef>
              <a:buClr>
                <a:srgbClr val="A9432B"/>
              </a:buClr>
              <a:buFont typeface="Arial" pitchFamily="34" charset="0"/>
              <a:buChar char="•"/>
              <a:defRPr sz="1600" kern="1200">
                <a:solidFill>
                  <a:srgbClr val="000000"/>
                </a:solidFill>
                <a:latin typeface="+mn-lt"/>
                <a:ea typeface="+mn-ea"/>
                <a:cs typeface="Tahoma" pitchFamily="34" charset="0"/>
              </a:defRPr>
            </a:lvl4pPr>
            <a:lvl5pPr marL="860425" indent="-173736" algn="l" defTabSz="914400" rtl="0" eaLnBrk="1" latinLnBrk="0" hangingPunct="1">
              <a:spcBef>
                <a:spcPts val="600"/>
              </a:spcBef>
              <a:buClr>
                <a:srgbClr val="A9432B"/>
              </a:buClr>
              <a:buFont typeface="Arial" pitchFamily="34" charset="0"/>
              <a:buChar char="•"/>
              <a:defRPr sz="1600" kern="1200" baseline="0">
                <a:solidFill>
                  <a:srgbClr val="000000"/>
                </a:solidFill>
                <a:latin typeface="+mn-lt"/>
                <a:ea typeface="+mn-ea"/>
                <a:cs typeface="Tahoma" pitchFamily="34" charset="0"/>
              </a:defRPr>
            </a:lvl5pPr>
            <a:lvl6pPr marL="1051560" indent="-173736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234440" indent="-173736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1417320" indent="-173736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1600200" indent="-173736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34950" indent="-234950" fontAlgn="auto">
              <a:spcBef>
                <a:spcPts val="1200"/>
              </a:spcBef>
              <a:defRPr/>
            </a:pPr>
            <a:r>
              <a:rPr lang="en-US" sz="2000" dirty="0" smtClean="0"/>
              <a:t>Wide bore cannula (number 16/18)- at least 2</a:t>
            </a:r>
          </a:p>
          <a:p>
            <a:pPr marL="234950" indent="-234950" fontAlgn="auto">
              <a:spcBef>
                <a:spcPts val="1200"/>
              </a:spcBef>
              <a:defRPr/>
            </a:pPr>
            <a:r>
              <a:rPr lang="en-US" sz="2000" dirty="0" smtClean="0"/>
              <a:t>IV set, IV fluids (NS, RL</a:t>
            </a:r>
            <a:r>
              <a:rPr lang="en-US" sz="2000" dirty="0" smtClean="0"/>
              <a:t>), Syringes (10 mL, 5 mL, 2 mL), Blood and urine collection vials</a:t>
            </a:r>
            <a:endParaRPr lang="en-US" sz="2000" dirty="0" smtClean="0"/>
          </a:p>
          <a:p>
            <a:pPr marL="234950" indent="-234950" fontAlgn="auto">
              <a:spcBef>
                <a:spcPts val="1200"/>
              </a:spcBef>
              <a:defRPr/>
            </a:pPr>
            <a:r>
              <a:rPr lang="en-US" sz="2000" dirty="0" smtClean="0"/>
              <a:t>Inj. Oxytocin (to be kept in refrigerator), Tab. Misoprostol, Inj. </a:t>
            </a:r>
            <a:r>
              <a:rPr lang="en-US" sz="2000" dirty="0" err="1" smtClean="0"/>
              <a:t>Methylergometrine</a:t>
            </a:r>
            <a:r>
              <a:rPr lang="en-US" sz="2000" dirty="0" smtClean="0"/>
              <a:t>, Inj. </a:t>
            </a:r>
            <a:r>
              <a:rPr lang="en-US" sz="2000" dirty="0" err="1" smtClean="0"/>
              <a:t>Carboprost</a:t>
            </a:r>
            <a:r>
              <a:rPr lang="en-US" sz="2000" dirty="0" smtClean="0"/>
              <a:t> (to be kept in refrigerator) </a:t>
            </a:r>
          </a:p>
          <a:p>
            <a:pPr marL="234950" indent="-234950" fontAlgn="auto">
              <a:spcBef>
                <a:spcPts val="1200"/>
              </a:spcBef>
              <a:defRPr/>
            </a:pPr>
            <a:r>
              <a:rPr lang="en-US" sz="2000" dirty="0" smtClean="0"/>
              <a:t>Bowl with cotton swabs, Alcohol/spirit swabs, </a:t>
            </a:r>
            <a:r>
              <a:rPr lang="en-US" sz="2000" dirty="0"/>
              <a:t>Antiseptic solution </a:t>
            </a:r>
            <a:r>
              <a:rPr lang="en-US" sz="2000" dirty="0" smtClean="0"/>
              <a:t>bottle, Adhesive tape, </a:t>
            </a:r>
            <a:r>
              <a:rPr lang="en-US" sz="2000" dirty="0"/>
              <a:t>Suture </a:t>
            </a:r>
            <a:r>
              <a:rPr lang="en-US" sz="2000" dirty="0" smtClean="0"/>
              <a:t>material, Dry cotton swabs</a:t>
            </a:r>
          </a:p>
          <a:p>
            <a:pPr marL="234950" indent="-234950" fontAlgn="auto">
              <a:spcBef>
                <a:spcPts val="1200"/>
              </a:spcBef>
              <a:defRPr/>
            </a:pPr>
            <a:r>
              <a:rPr lang="en-US" sz="2000" dirty="0" smtClean="0"/>
              <a:t>Self-retaining catheter, </a:t>
            </a:r>
            <a:r>
              <a:rPr lang="en-US" sz="2000" dirty="0" err="1" smtClean="0"/>
              <a:t>Urobag</a:t>
            </a:r>
            <a:r>
              <a:rPr lang="en-US" sz="2000" dirty="0" smtClean="0"/>
              <a:t>, Syringe &amp; distilled water for inflation</a:t>
            </a:r>
          </a:p>
          <a:p>
            <a:pPr marL="234950" indent="-234950" fontAlgn="auto">
              <a:spcBef>
                <a:spcPts val="1200"/>
              </a:spcBef>
              <a:defRPr/>
            </a:pPr>
            <a:r>
              <a:rPr lang="en-US" sz="2000" dirty="0" smtClean="0"/>
              <a:t>Long elbow-length sterile gloves, </a:t>
            </a:r>
            <a:r>
              <a:rPr lang="en-US" sz="2000" dirty="0"/>
              <a:t>Sterile </a:t>
            </a:r>
            <a:r>
              <a:rPr lang="en-US" sz="2000" dirty="0" smtClean="0"/>
              <a:t>gloves</a:t>
            </a:r>
            <a:endParaRPr lang="en-US" sz="2000" dirty="0"/>
          </a:p>
          <a:p>
            <a:pPr marL="234950" indent="-234950" fontAlgn="auto">
              <a:spcBef>
                <a:spcPts val="1200"/>
              </a:spcBef>
              <a:defRPr/>
            </a:pPr>
            <a:r>
              <a:rPr lang="en-US" sz="2000" dirty="0" smtClean="0"/>
              <a:t>For Condom Tamponade: SS </a:t>
            </a:r>
            <a:r>
              <a:rPr lang="en-US" sz="2000" dirty="0"/>
              <a:t>tray with </a:t>
            </a:r>
            <a:r>
              <a:rPr lang="en-US" sz="2000" dirty="0" smtClean="0"/>
              <a:t>lid, </a:t>
            </a:r>
            <a:r>
              <a:rPr lang="en-US" sz="2000" dirty="0"/>
              <a:t>Sims </a:t>
            </a:r>
            <a:r>
              <a:rPr lang="en-US" sz="2000" dirty="0" smtClean="0"/>
              <a:t>speculum, </a:t>
            </a:r>
            <a:r>
              <a:rPr lang="en-US" sz="2000" dirty="0"/>
              <a:t>SS bowl with </a:t>
            </a:r>
            <a:r>
              <a:rPr lang="en-US" sz="2000" dirty="0" smtClean="0"/>
              <a:t>swabs, </a:t>
            </a:r>
            <a:r>
              <a:rPr lang="en-US" sz="2000" dirty="0"/>
              <a:t>Sponge </a:t>
            </a:r>
            <a:r>
              <a:rPr lang="en-US" sz="2000" dirty="0" smtClean="0"/>
              <a:t>holders, </a:t>
            </a:r>
            <a:r>
              <a:rPr lang="en-US" sz="2000" dirty="0"/>
              <a:t>Suture </a:t>
            </a:r>
            <a:r>
              <a:rPr lang="en-US" sz="2000" dirty="0" smtClean="0"/>
              <a:t>material, Scissors, </a:t>
            </a:r>
            <a:r>
              <a:rPr lang="en-US" sz="2000" dirty="0"/>
              <a:t>Foley’s catheter (16 no</a:t>
            </a:r>
            <a:r>
              <a:rPr lang="en-US" sz="2000" dirty="0" smtClean="0"/>
              <a:t>.), Condoms, IV set, 500 mL NS, PPE</a:t>
            </a:r>
          </a:p>
          <a:p>
            <a:pPr marL="0" indent="0" fontAlgn="auto">
              <a:buNone/>
              <a:defRPr/>
            </a:pPr>
            <a:r>
              <a:rPr lang="en-US" sz="1800" dirty="0"/>
              <a:t>*Ensure availability of functional oxygen source with attachments, functional suction machine and functional BP apparatus and stethoscope.</a:t>
            </a:r>
            <a:endParaRPr lang="en-US" sz="1800" dirty="0" smtClean="0"/>
          </a:p>
          <a:p>
            <a:pPr marL="234950" indent="-234950" fontAlgn="auto">
              <a:spcBef>
                <a:spcPts val="1200"/>
              </a:spcBef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5063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B6F15528-21DE-4FAA-801E-634DDDAF4B2B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76225" y="152400"/>
            <a:ext cx="8591550" cy="914402"/>
          </a:xfrm>
        </p:spPr>
        <p:txBody>
          <a:bodyPr/>
          <a:lstStyle/>
          <a:p>
            <a:r>
              <a:rPr lang="en-US" dirty="0" smtClean="0"/>
              <a:t>Severe PE/E Management Kit</a:t>
            </a:r>
            <a:endParaRPr lang="en-US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228600" y="1143000"/>
            <a:ext cx="8686800" cy="51816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71450" indent="-173736" algn="l" defTabSz="914400" rtl="0" eaLnBrk="1" latinLnBrk="0" hangingPunct="1">
              <a:spcBef>
                <a:spcPts val="600"/>
              </a:spcBef>
              <a:spcAft>
                <a:spcPts val="0"/>
              </a:spcAft>
              <a:buClr>
                <a:srgbClr val="A9432B"/>
              </a:buClr>
              <a:buFont typeface="Arial" pitchFamily="34" charset="0"/>
              <a:buChar char="•"/>
              <a:defRPr sz="2200" b="0" i="0" kern="1200" cap="none" spc="30" baseline="0">
                <a:solidFill>
                  <a:srgbClr val="000000"/>
                </a:solidFill>
                <a:latin typeface="+mn-lt"/>
                <a:ea typeface="+mn-ea"/>
                <a:cs typeface="Tahoma" pitchFamily="34" charset="0"/>
              </a:defRPr>
            </a:lvl1pPr>
            <a:lvl2pPr marL="344488" indent="-173736" algn="l" defTabSz="914400" rtl="0" eaLnBrk="1" latinLnBrk="0" hangingPunct="1">
              <a:spcBef>
                <a:spcPts val="600"/>
              </a:spcBef>
              <a:buClr>
                <a:srgbClr val="A9432B"/>
              </a:buClr>
              <a:buFont typeface="Arial" pitchFamily="34" charset="0"/>
              <a:buChar char="•"/>
              <a:defRPr sz="2000" kern="1200">
                <a:solidFill>
                  <a:srgbClr val="000000"/>
                </a:solidFill>
                <a:latin typeface="+mn-lt"/>
                <a:ea typeface="+mn-ea"/>
                <a:cs typeface="Tahoma" pitchFamily="34" charset="0"/>
              </a:defRPr>
            </a:lvl2pPr>
            <a:lvl3pPr marL="515938" indent="-173736" algn="l" defTabSz="914400" rtl="0" eaLnBrk="1" latinLnBrk="0" hangingPunct="1">
              <a:spcBef>
                <a:spcPts val="600"/>
              </a:spcBef>
              <a:buClr>
                <a:srgbClr val="A9432B"/>
              </a:buClr>
              <a:buFont typeface="Arial" pitchFamily="34" charset="0"/>
              <a:buChar char="•"/>
              <a:defRPr sz="1800" kern="1200">
                <a:solidFill>
                  <a:srgbClr val="000000"/>
                </a:solidFill>
                <a:latin typeface="+mn-lt"/>
                <a:ea typeface="+mn-ea"/>
                <a:cs typeface="Tahoma" pitchFamily="34" charset="0"/>
              </a:defRPr>
            </a:lvl3pPr>
            <a:lvl4pPr marL="688975" indent="-173736" algn="l" defTabSz="914400" rtl="0" eaLnBrk="1" latinLnBrk="0" hangingPunct="1">
              <a:spcBef>
                <a:spcPts val="600"/>
              </a:spcBef>
              <a:buClr>
                <a:srgbClr val="A9432B"/>
              </a:buClr>
              <a:buFont typeface="Arial" pitchFamily="34" charset="0"/>
              <a:buChar char="•"/>
              <a:defRPr sz="1600" kern="1200">
                <a:solidFill>
                  <a:srgbClr val="000000"/>
                </a:solidFill>
                <a:latin typeface="+mn-lt"/>
                <a:ea typeface="+mn-ea"/>
                <a:cs typeface="Tahoma" pitchFamily="34" charset="0"/>
              </a:defRPr>
            </a:lvl4pPr>
            <a:lvl5pPr marL="860425" indent="-173736" algn="l" defTabSz="914400" rtl="0" eaLnBrk="1" latinLnBrk="0" hangingPunct="1">
              <a:spcBef>
                <a:spcPts val="600"/>
              </a:spcBef>
              <a:buClr>
                <a:srgbClr val="A9432B"/>
              </a:buClr>
              <a:buFont typeface="Arial" pitchFamily="34" charset="0"/>
              <a:buChar char="•"/>
              <a:defRPr sz="1600" kern="1200" baseline="0">
                <a:solidFill>
                  <a:srgbClr val="000000"/>
                </a:solidFill>
                <a:latin typeface="+mn-lt"/>
                <a:ea typeface="+mn-ea"/>
                <a:cs typeface="Tahoma" pitchFamily="34" charset="0"/>
              </a:defRPr>
            </a:lvl5pPr>
            <a:lvl6pPr marL="1051560" indent="-173736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234440" indent="-173736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1417320" indent="-173736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1600200" indent="-173736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34950" indent="-234950" fontAlgn="auto">
              <a:spcBef>
                <a:spcPts val="1200"/>
              </a:spcBef>
              <a:defRPr/>
            </a:pPr>
            <a:r>
              <a:rPr lang="en-US" sz="2400" dirty="0" smtClean="0"/>
              <a:t>Mouth </a:t>
            </a:r>
            <a:r>
              <a:rPr lang="en-US" sz="2400" dirty="0"/>
              <a:t>gag, Suction </a:t>
            </a:r>
            <a:r>
              <a:rPr lang="en-US" sz="2400" dirty="0" smtClean="0"/>
              <a:t>catheter</a:t>
            </a:r>
          </a:p>
          <a:p>
            <a:pPr marL="234950" indent="-234950" fontAlgn="auto">
              <a:spcBef>
                <a:spcPts val="1200"/>
              </a:spcBef>
              <a:defRPr/>
            </a:pPr>
            <a:r>
              <a:rPr lang="en-US" sz="2400" dirty="0"/>
              <a:t>IV cannula, IV set, IV fluids (RL), Syringes (20 mL, 10 mL, 5 mL</a:t>
            </a:r>
            <a:r>
              <a:rPr lang="en-US" sz="2400" dirty="0" smtClean="0"/>
              <a:t>)</a:t>
            </a:r>
          </a:p>
          <a:p>
            <a:pPr marL="234950" indent="-234950" fontAlgn="auto">
              <a:spcBef>
                <a:spcPts val="1200"/>
              </a:spcBef>
              <a:defRPr/>
            </a:pPr>
            <a:r>
              <a:rPr lang="en-US" sz="2400" dirty="0" smtClean="0"/>
              <a:t>Antihypertensive drugs (Labetalol- Tab &amp; Inj., Tab. </a:t>
            </a:r>
            <a:r>
              <a:rPr lang="en-US" sz="2400" dirty="0" err="1" smtClean="0"/>
              <a:t>Nifedipine</a:t>
            </a:r>
            <a:r>
              <a:rPr lang="en-US" sz="2400" dirty="0" smtClean="0"/>
              <a:t>)</a:t>
            </a:r>
          </a:p>
          <a:p>
            <a:pPr marL="234950" indent="-234950" fontAlgn="auto">
              <a:spcBef>
                <a:spcPts val="1200"/>
              </a:spcBef>
              <a:defRPr/>
            </a:pPr>
            <a:r>
              <a:rPr lang="en-US" sz="2400" dirty="0" smtClean="0"/>
              <a:t>Inj. Magnesium sulfate- at least 20 ampoules (1 amp = 1 gm)</a:t>
            </a:r>
          </a:p>
          <a:p>
            <a:pPr marL="234950" indent="-234950" fontAlgn="auto">
              <a:spcBef>
                <a:spcPts val="1200"/>
              </a:spcBef>
              <a:defRPr/>
            </a:pPr>
            <a:r>
              <a:rPr lang="en-US" sz="2400" dirty="0" smtClean="0"/>
              <a:t>2% xylocaine, Alcohol swabs, Adhesive tape, Antiseptic </a:t>
            </a:r>
            <a:r>
              <a:rPr lang="en-US" sz="2400" dirty="0"/>
              <a:t>solution </a:t>
            </a:r>
            <a:r>
              <a:rPr lang="en-US" sz="2400" dirty="0" smtClean="0"/>
              <a:t>bottle, Blood and urine collection vials</a:t>
            </a:r>
            <a:endParaRPr lang="en-US" sz="2400" dirty="0" smtClean="0"/>
          </a:p>
          <a:p>
            <a:pPr marL="234950" indent="-234950" fontAlgn="auto">
              <a:spcBef>
                <a:spcPts val="1200"/>
              </a:spcBef>
              <a:defRPr/>
            </a:pPr>
            <a:r>
              <a:rPr lang="en-US" sz="2400" dirty="0" smtClean="0"/>
              <a:t>Self-retaining catheter, </a:t>
            </a:r>
            <a:r>
              <a:rPr lang="en-US" sz="2400" dirty="0" err="1" smtClean="0"/>
              <a:t>Urobag</a:t>
            </a:r>
            <a:r>
              <a:rPr lang="en-US" sz="2400" dirty="0" smtClean="0"/>
              <a:t>, Syringe &amp; distilled water for inflation, dry cotton swabs</a:t>
            </a:r>
          </a:p>
          <a:p>
            <a:pPr marL="234950" indent="-234950" fontAlgn="auto">
              <a:spcBef>
                <a:spcPts val="1200"/>
              </a:spcBef>
              <a:defRPr/>
            </a:pPr>
            <a:r>
              <a:rPr lang="en-US" sz="2400" dirty="0" smtClean="0"/>
              <a:t>Sterile gloves, knee hammer, Inj. Calcium Gluconate</a:t>
            </a:r>
          </a:p>
          <a:p>
            <a:pPr marL="0" indent="0" fontAlgn="auto">
              <a:buNone/>
              <a:defRPr/>
            </a:pPr>
            <a:r>
              <a:rPr lang="en-US" dirty="0" smtClean="0"/>
              <a:t>*</a:t>
            </a:r>
            <a:r>
              <a:rPr lang="en-US" dirty="0"/>
              <a:t>Ensure availability of functional oxygen source with attachments, functional suction machine and functional BP apparatus and stethoscope.</a:t>
            </a:r>
            <a:endParaRPr lang="en-US" dirty="0" smtClean="0"/>
          </a:p>
          <a:p>
            <a:pPr marL="234950" indent="-234950" fontAlgn="auto">
              <a:spcBef>
                <a:spcPts val="1200"/>
              </a:spcBef>
              <a:defRPr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871848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pPr>
              <a:defRPr/>
            </a:pPr>
            <a:fld id="{6F63DCCA-474D-47C7-A872-3F519660BBF1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>
          <a:xfrm>
            <a:off x="152400" y="1603248"/>
            <a:ext cx="8839200" cy="4264152"/>
          </a:xfrm>
        </p:spPr>
        <p:txBody>
          <a:bodyPr>
            <a:normAutofit/>
          </a:bodyPr>
          <a:lstStyle/>
          <a:p>
            <a:pPr marL="238125" indent="-239713"/>
            <a:r>
              <a:rPr lang="en-IN" sz="3200" dirty="0" smtClean="0"/>
              <a:t>Pre filled 10 IU </a:t>
            </a:r>
            <a:r>
              <a:rPr lang="en-IN" sz="3200" dirty="0"/>
              <a:t>oxytocin </a:t>
            </a:r>
            <a:r>
              <a:rPr lang="en-IN" sz="3200" dirty="0" smtClean="0"/>
              <a:t>syringe (by </a:t>
            </a:r>
            <a:r>
              <a:rPr lang="en-IN" sz="3200" dirty="0"/>
              <a:t>the side of delivery </a:t>
            </a:r>
            <a:r>
              <a:rPr lang="en-IN" sz="3200" dirty="0" smtClean="0"/>
              <a:t>tray) helps in </a:t>
            </a:r>
          </a:p>
          <a:p>
            <a:pPr marL="858837" lvl="3" indent="-342900">
              <a:buFont typeface="Wingdings" panose="05000000000000000000" pitchFamily="2" charset="2"/>
              <a:buChar char="ü"/>
            </a:pPr>
            <a:r>
              <a:rPr lang="en-IN" sz="2800" dirty="0"/>
              <a:t>Ensuring that  the mother receives </a:t>
            </a:r>
            <a:r>
              <a:rPr lang="en-IN" sz="2800" dirty="0" err="1"/>
              <a:t>Inj</a:t>
            </a:r>
            <a:r>
              <a:rPr lang="en-IN" sz="2800" dirty="0"/>
              <a:t> Oxytocin 10 I.U. immediately after delivery </a:t>
            </a:r>
          </a:p>
          <a:p>
            <a:pPr marL="858837" lvl="3" indent="-342900">
              <a:buFont typeface="Wingdings" panose="05000000000000000000" pitchFamily="2" charset="2"/>
              <a:buChar char="ü"/>
            </a:pPr>
            <a:r>
              <a:rPr lang="en-IN" sz="2800" dirty="0" smtClean="0"/>
              <a:t>Reducing confusion and need for health worker to step away from mother to pick and fill  </a:t>
            </a:r>
            <a:r>
              <a:rPr lang="en-IN" sz="2800" dirty="0"/>
              <a:t>O</a:t>
            </a:r>
            <a:r>
              <a:rPr lang="en-IN" sz="2800" dirty="0" smtClean="0"/>
              <a:t>xytocin syringe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838199"/>
          </a:xfrm>
        </p:spPr>
        <p:txBody>
          <a:bodyPr/>
          <a:lstStyle/>
          <a:p>
            <a:r>
              <a:rPr lang="en-IN" dirty="0" smtClean="0"/>
              <a:t>Pre-filled Oxytocin Syringe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943021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B6F15528-21DE-4FAA-801E-634DDDAF4B2B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304800" y="1298448"/>
            <a:ext cx="8534400" cy="4568952"/>
          </a:xfrm>
        </p:spPr>
        <p:txBody>
          <a:bodyPr>
            <a:normAutofit/>
          </a:bodyPr>
          <a:lstStyle/>
          <a:p>
            <a:pPr marL="0">
              <a:lnSpc>
                <a:spcPts val="650"/>
              </a:lnSpc>
              <a:spcAft>
                <a:spcPts val="600"/>
              </a:spcAft>
            </a:pPr>
            <a:r>
              <a:rPr lang="en-US" sz="1000" dirty="0">
                <a:latin typeface="Calibri"/>
                <a:ea typeface="Calibri"/>
                <a:cs typeface="Times New Roman"/>
              </a:rPr>
              <a:t> </a:t>
            </a:r>
            <a:endParaRPr lang="en-US" sz="3200" dirty="0">
              <a:latin typeface="Calibri"/>
              <a:ea typeface="Calibri"/>
              <a:cs typeface="Times New Roman"/>
            </a:endParaRPr>
          </a:p>
          <a:p>
            <a:pPr marL="236538" indent="-236538">
              <a:spcAft>
                <a:spcPts val="600"/>
              </a:spcAft>
              <a:tabLst>
                <a:tab pos="236538" algn="l"/>
              </a:tabLst>
            </a:pPr>
            <a:r>
              <a:rPr lang="en-US" sz="2800" dirty="0" smtClean="0">
                <a:latin typeface="+mj-lt"/>
                <a:ea typeface="Arial"/>
                <a:cs typeface="Times New Roman"/>
              </a:rPr>
              <a:t>For</a:t>
            </a:r>
            <a:r>
              <a:rPr lang="en-US" sz="2800" spc="10" dirty="0" smtClean="0">
                <a:latin typeface="+mj-lt"/>
                <a:ea typeface="Arial"/>
                <a:cs typeface="Times New Roman"/>
              </a:rPr>
              <a:t> </a:t>
            </a:r>
            <a:r>
              <a:rPr lang="en-US" sz="2800" dirty="0">
                <a:latin typeface="+mj-lt"/>
                <a:ea typeface="Arial"/>
                <a:cs typeface="Times New Roman"/>
              </a:rPr>
              <a:t>s</a:t>
            </a:r>
            <a:r>
              <a:rPr lang="en-US" sz="2800" spc="-15" dirty="0">
                <a:latin typeface="+mj-lt"/>
                <a:ea typeface="Arial"/>
                <a:cs typeface="Times New Roman"/>
              </a:rPr>
              <a:t>a</a:t>
            </a:r>
            <a:r>
              <a:rPr lang="en-US" sz="2800" spc="5" dirty="0">
                <a:latin typeface="+mj-lt"/>
                <a:ea typeface="Arial"/>
                <a:cs typeface="Times New Roman"/>
              </a:rPr>
              <a:t>f</a:t>
            </a:r>
            <a:r>
              <a:rPr lang="en-US" sz="2800" dirty="0">
                <a:latin typeface="+mj-lt"/>
                <a:ea typeface="Arial"/>
                <a:cs typeface="Times New Roman"/>
              </a:rPr>
              <a:t>e</a:t>
            </a:r>
            <a:r>
              <a:rPr lang="en-US" sz="2800" spc="5" dirty="0">
                <a:latin typeface="+mj-lt"/>
                <a:ea typeface="Arial"/>
                <a:cs typeface="Times New Roman"/>
              </a:rPr>
              <a:t> </a:t>
            </a:r>
            <a:r>
              <a:rPr lang="en-US" sz="2800" dirty="0">
                <a:latin typeface="+mj-lt"/>
                <a:ea typeface="Arial"/>
                <a:cs typeface="Times New Roman"/>
              </a:rPr>
              <a:t>de</a:t>
            </a:r>
            <a:r>
              <a:rPr lang="en-US" sz="2800" spc="-5" dirty="0">
                <a:latin typeface="+mj-lt"/>
                <a:ea typeface="Arial"/>
                <a:cs typeface="Times New Roman"/>
              </a:rPr>
              <a:t>li</a:t>
            </a:r>
            <a:r>
              <a:rPr lang="en-US" sz="2800" spc="-10" dirty="0">
                <a:latin typeface="+mj-lt"/>
                <a:ea typeface="Arial"/>
                <a:cs typeface="Times New Roman"/>
              </a:rPr>
              <a:t>v</a:t>
            </a:r>
            <a:r>
              <a:rPr lang="en-US" sz="2800" dirty="0">
                <a:latin typeface="+mj-lt"/>
                <a:ea typeface="Arial"/>
                <a:cs typeface="Times New Roman"/>
              </a:rPr>
              <a:t>e</a:t>
            </a:r>
            <a:r>
              <a:rPr lang="en-US" sz="2800" spc="5" dirty="0">
                <a:latin typeface="+mj-lt"/>
                <a:ea typeface="Arial"/>
                <a:cs typeface="Times New Roman"/>
              </a:rPr>
              <a:t>r</a:t>
            </a:r>
            <a:r>
              <a:rPr lang="en-US" sz="2800" dirty="0">
                <a:latin typeface="+mj-lt"/>
                <a:ea typeface="Arial"/>
                <a:cs typeface="Times New Roman"/>
              </a:rPr>
              <a:t>y</a:t>
            </a:r>
            <a:r>
              <a:rPr lang="en-US" sz="2800" spc="-5" dirty="0">
                <a:latin typeface="+mj-lt"/>
                <a:ea typeface="Arial"/>
                <a:cs typeface="Times New Roman"/>
              </a:rPr>
              <a:t> PP</a:t>
            </a:r>
            <a:r>
              <a:rPr lang="en-US" sz="2800" dirty="0">
                <a:latin typeface="+mj-lt"/>
                <a:ea typeface="Arial"/>
                <a:cs typeface="Times New Roman"/>
              </a:rPr>
              <a:t>E shou</a:t>
            </a:r>
            <a:r>
              <a:rPr lang="en-US" sz="2800" spc="-5" dirty="0">
                <a:latin typeface="+mj-lt"/>
                <a:ea typeface="Arial"/>
                <a:cs typeface="Times New Roman"/>
              </a:rPr>
              <a:t>l</a:t>
            </a:r>
            <a:r>
              <a:rPr lang="en-US" sz="2800" dirty="0">
                <a:latin typeface="+mj-lt"/>
                <a:ea typeface="Arial"/>
                <a:cs typeface="Times New Roman"/>
              </a:rPr>
              <a:t>d</a:t>
            </a:r>
            <a:r>
              <a:rPr lang="en-US" sz="2800" spc="5" dirty="0">
                <a:latin typeface="+mj-lt"/>
                <a:ea typeface="Arial"/>
                <a:cs typeface="Times New Roman"/>
              </a:rPr>
              <a:t> </a:t>
            </a:r>
            <a:r>
              <a:rPr lang="en-US" sz="2800" dirty="0">
                <a:latin typeface="+mj-lt"/>
                <a:ea typeface="Arial"/>
                <a:cs typeface="Times New Roman"/>
              </a:rPr>
              <a:t>be</a:t>
            </a:r>
            <a:r>
              <a:rPr lang="en-US" sz="2800" spc="5" dirty="0">
                <a:latin typeface="+mj-lt"/>
                <a:ea typeface="Arial"/>
                <a:cs typeface="Times New Roman"/>
              </a:rPr>
              <a:t> </a:t>
            </a:r>
            <a:r>
              <a:rPr lang="en-US" sz="2800" spc="-15" dirty="0">
                <a:latin typeface="+mj-lt"/>
                <a:ea typeface="Arial"/>
                <a:cs typeface="Times New Roman"/>
              </a:rPr>
              <a:t>w</a:t>
            </a:r>
            <a:r>
              <a:rPr lang="en-US" sz="2800" dirty="0">
                <a:latin typeface="+mj-lt"/>
                <a:ea typeface="Arial"/>
                <a:cs typeface="Times New Roman"/>
              </a:rPr>
              <a:t>o</a:t>
            </a:r>
            <a:r>
              <a:rPr lang="en-US" sz="2800" spc="5" dirty="0">
                <a:latin typeface="+mj-lt"/>
                <a:ea typeface="Arial"/>
                <a:cs typeface="Times New Roman"/>
              </a:rPr>
              <a:t>r</a:t>
            </a:r>
            <a:r>
              <a:rPr lang="en-US" sz="2800" dirty="0">
                <a:latin typeface="+mj-lt"/>
                <a:ea typeface="Arial"/>
                <a:cs typeface="Times New Roman"/>
              </a:rPr>
              <a:t>n</a:t>
            </a:r>
            <a:r>
              <a:rPr lang="en-US" sz="2800" spc="5" dirty="0">
                <a:latin typeface="+mj-lt"/>
                <a:ea typeface="Arial"/>
                <a:cs typeface="Times New Roman"/>
              </a:rPr>
              <a:t> </a:t>
            </a:r>
            <a:r>
              <a:rPr lang="en-US" sz="2800" dirty="0">
                <a:latin typeface="+mj-lt"/>
                <a:ea typeface="Arial"/>
                <a:cs typeface="Times New Roman"/>
              </a:rPr>
              <a:t>by</a:t>
            </a:r>
            <a:r>
              <a:rPr lang="en-US" sz="2800" spc="-5" dirty="0">
                <a:latin typeface="+mj-lt"/>
                <a:ea typeface="Arial"/>
                <a:cs typeface="Times New Roman"/>
              </a:rPr>
              <a:t> </a:t>
            </a:r>
            <a:r>
              <a:rPr lang="en-US" sz="2800" dirty="0">
                <a:latin typeface="+mj-lt"/>
                <a:ea typeface="Arial"/>
                <a:cs typeface="Times New Roman"/>
              </a:rPr>
              <a:t>p</a:t>
            </a:r>
            <a:r>
              <a:rPr lang="en-US" sz="2800" spc="5" dirty="0">
                <a:latin typeface="+mj-lt"/>
                <a:ea typeface="Arial"/>
                <a:cs typeface="Times New Roman"/>
              </a:rPr>
              <a:t>r</a:t>
            </a:r>
            <a:r>
              <a:rPr lang="en-US" sz="2800" dirty="0">
                <a:latin typeface="+mj-lt"/>
                <a:ea typeface="Arial"/>
                <a:cs typeface="Times New Roman"/>
              </a:rPr>
              <a:t>o</a:t>
            </a:r>
            <a:r>
              <a:rPr lang="en-US" sz="2800" spc="-10" dirty="0">
                <a:latin typeface="+mj-lt"/>
                <a:ea typeface="Arial"/>
                <a:cs typeface="Times New Roman"/>
              </a:rPr>
              <a:t>v</a:t>
            </a:r>
            <a:r>
              <a:rPr lang="en-US" sz="2800" spc="-5" dirty="0">
                <a:latin typeface="+mj-lt"/>
                <a:ea typeface="Arial"/>
                <a:cs typeface="Times New Roman"/>
              </a:rPr>
              <a:t>i</a:t>
            </a:r>
            <a:r>
              <a:rPr lang="en-US" sz="2800" dirty="0">
                <a:latin typeface="+mj-lt"/>
                <a:ea typeface="Arial"/>
                <a:cs typeface="Times New Roman"/>
              </a:rPr>
              <a:t>de</a:t>
            </a:r>
            <a:r>
              <a:rPr lang="en-US" sz="2800" spc="5" dirty="0">
                <a:latin typeface="+mj-lt"/>
                <a:ea typeface="Arial"/>
                <a:cs typeface="Times New Roman"/>
              </a:rPr>
              <a:t>r</a:t>
            </a:r>
            <a:r>
              <a:rPr lang="en-US" sz="2800" dirty="0">
                <a:latin typeface="+mj-lt"/>
                <a:ea typeface="Arial"/>
                <a:cs typeface="Times New Roman"/>
              </a:rPr>
              <a:t>s</a:t>
            </a:r>
            <a:r>
              <a:rPr lang="en-US" sz="2800" spc="5" dirty="0">
                <a:latin typeface="+mj-lt"/>
                <a:ea typeface="Arial"/>
                <a:cs typeface="Times New Roman"/>
              </a:rPr>
              <a:t> t</a:t>
            </a:r>
            <a:r>
              <a:rPr lang="en-US" sz="2800" dirty="0">
                <a:latin typeface="+mj-lt"/>
                <a:ea typeface="Arial"/>
                <a:cs typeface="Times New Roman"/>
              </a:rPr>
              <a:t>o</a:t>
            </a:r>
            <a:r>
              <a:rPr lang="en-US" sz="2800" spc="-5" dirty="0">
                <a:latin typeface="+mj-lt"/>
                <a:ea typeface="Arial"/>
                <a:cs typeface="Times New Roman"/>
              </a:rPr>
              <a:t> </a:t>
            </a:r>
            <a:r>
              <a:rPr lang="en-US" sz="2800" dirty="0">
                <a:latin typeface="+mj-lt"/>
                <a:ea typeface="Arial"/>
                <a:cs typeface="Times New Roman"/>
              </a:rPr>
              <a:t>p</a:t>
            </a:r>
            <a:r>
              <a:rPr lang="en-US" sz="2800" spc="5" dirty="0">
                <a:latin typeface="+mj-lt"/>
                <a:ea typeface="Arial"/>
                <a:cs typeface="Times New Roman"/>
              </a:rPr>
              <a:t>r</a:t>
            </a:r>
            <a:r>
              <a:rPr lang="en-US" sz="2800" dirty="0">
                <a:latin typeface="+mj-lt"/>
                <a:ea typeface="Arial"/>
                <a:cs typeface="Times New Roman"/>
              </a:rPr>
              <a:t>e</a:t>
            </a:r>
            <a:r>
              <a:rPr lang="en-US" sz="2800" spc="-10" dirty="0">
                <a:latin typeface="+mj-lt"/>
                <a:ea typeface="Arial"/>
                <a:cs typeface="Times New Roman"/>
              </a:rPr>
              <a:t>v</a:t>
            </a:r>
            <a:r>
              <a:rPr lang="en-US" sz="2800" dirty="0">
                <a:latin typeface="+mj-lt"/>
                <a:ea typeface="Arial"/>
                <a:cs typeface="Times New Roman"/>
              </a:rPr>
              <a:t>ent </a:t>
            </a:r>
            <a:r>
              <a:rPr lang="en-US" sz="2800" spc="-5" dirty="0">
                <a:latin typeface="+mj-lt"/>
                <a:ea typeface="Arial"/>
                <a:cs typeface="Times New Roman"/>
              </a:rPr>
              <a:t>i</a:t>
            </a:r>
            <a:r>
              <a:rPr lang="en-US" sz="2800" spc="-15" dirty="0">
                <a:latin typeface="+mj-lt"/>
                <a:ea typeface="Arial"/>
                <a:cs typeface="Times New Roman"/>
              </a:rPr>
              <a:t>n</a:t>
            </a:r>
            <a:r>
              <a:rPr lang="en-US" sz="2800" spc="15" dirty="0">
                <a:latin typeface="+mj-lt"/>
                <a:ea typeface="Arial"/>
                <a:cs typeface="Times New Roman"/>
              </a:rPr>
              <a:t>f</a:t>
            </a:r>
            <a:r>
              <a:rPr lang="en-US" sz="2800" dirty="0">
                <a:latin typeface="+mj-lt"/>
                <a:ea typeface="Arial"/>
                <a:cs typeface="Times New Roman"/>
              </a:rPr>
              <a:t>ec</a:t>
            </a:r>
            <a:r>
              <a:rPr lang="en-US" sz="2800" spc="5" dirty="0">
                <a:latin typeface="+mj-lt"/>
                <a:ea typeface="Arial"/>
                <a:cs typeface="Times New Roman"/>
              </a:rPr>
              <a:t>t</a:t>
            </a:r>
            <a:r>
              <a:rPr lang="en-US" sz="2800" spc="-5" dirty="0">
                <a:latin typeface="+mj-lt"/>
                <a:ea typeface="Arial"/>
                <a:cs typeface="Times New Roman"/>
              </a:rPr>
              <a:t>i</a:t>
            </a:r>
            <a:r>
              <a:rPr lang="en-US" sz="2800" dirty="0">
                <a:latin typeface="+mj-lt"/>
                <a:ea typeface="Arial"/>
                <a:cs typeface="Times New Roman"/>
              </a:rPr>
              <a:t>on</a:t>
            </a:r>
            <a:endParaRPr lang="en-US" sz="2800" dirty="0">
              <a:latin typeface="+mj-lt"/>
              <a:ea typeface="Calibri"/>
              <a:cs typeface="Times New Roman"/>
            </a:endParaRPr>
          </a:p>
          <a:p>
            <a:pPr marL="236538" marR="192405" indent="-236538">
              <a:spcAft>
                <a:spcPts val="600"/>
              </a:spcAft>
              <a:tabLst>
                <a:tab pos="236538" algn="l"/>
              </a:tabLst>
            </a:pPr>
            <a:r>
              <a:rPr lang="en-US" sz="2800" spc="-5" dirty="0" smtClean="0">
                <a:latin typeface="+mj-lt"/>
                <a:ea typeface="Arial"/>
                <a:cs typeface="Times New Roman"/>
              </a:rPr>
              <a:t>Al</a:t>
            </a:r>
            <a:r>
              <a:rPr lang="en-US" sz="2800" dirty="0" smtClean="0">
                <a:latin typeface="+mj-lt"/>
                <a:ea typeface="Arial"/>
                <a:cs typeface="Times New Roman"/>
              </a:rPr>
              <a:t>l </a:t>
            </a:r>
            <a:r>
              <a:rPr lang="en-US" sz="2800" dirty="0">
                <a:latin typeface="+mj-lt"/>
                <a:ea typeface="Arial"/>
                <a:cs typeface="Times New Roman"/>
              </a:rPr>
              <a:t>se</a:t>
            </a:r>
            <a:r>
              <a:rPr lang="en-US" sz="2800" spc="-10" dirty="0">
                <a:latin typeface="+mj-lt"/>
                <a:ea typeface="Arial"/>
                <a:cs typeface="Times New Roman"/>
              </a:rPr>
              <a:t>v</a:t>
            </a:r>
            <a:r>
              <a:rPr lang="en-US" sz="2800" dirty="0">
                <a:latin typeface="+mj-lt"/>
                <a:ea typeface="Arial"/>
                <a:cs typeface="Times New Roman"/>
              </a:rPr>
              <a:t>en</a:t>
            </a:r>
            <a:r>
              <a:rPr lang="en-US" sz="2800" spc="5" dirty="0">
                <a:latin typeface="+mj-lt"/>
                <a:ea typeface="Arial"/>
                <a:cs typeface="Times New Roman"/>
              </a:rPr>
              <a:t> tr</a:t>
            </a:r>
            <a:r>
              <a:rPr lang="en-US" sz="2800" dirty="0">
                <a:latin typeface="+mj-lt"/>
                <a:ea typeface="Arial"/>
                <a:cs typeface="Times New Roman"/>
              </a:rPr>
              <a:t>a</a:t>
            </a:r>
            <a:r>
              <a:rPr lang="en-US" sz="2800" spc="-10" dirty="0">
                <a:latin typeface="+mj-lt"/>
                <a:ea typeface="Arial"/>
                <a:cs typeface="Times New Roman"/>
              </a:rPr>
              <a:t>y</a:t>
            </a:r>
            <a:r>
              <a:rPr lang="en-US" sz="2800" dirty="0">
                <a:latin typeface="+mj-lt"/>
                <a:ea typeface="Arial"/>
                <a:cs typeface="Times New Roman"/>
              </a:rPr>
              <a:t>s</a:t>
            </a:r>
            <a:r>
              <a:rPr lang="en-US" sz="2800" spc="5" dirty="0">
                <a:latin typeface="+mj-lt"/>
                <a:ea typeface="Arial"/>
                <a:cs typeface="Times New Roman"/>
              </a:rPr>
              <a:t> m</a:t>
            </a:r>
            <a:r>
              <a:rPr lang="en-US" sz="2800" dirty="0">
                <a:latin typeface="+mj-lt"/>
                <a:ea typeface="Arial"/>
                <a:cs typeface="Times New Roman"/>
              </a:rPr>
              <a:t>u</a:t>
            </a:r>
            <a:r>
              <a:rPr lang="en-US" sz="2800" spc="-10" dirty="0">
                <a:latin typeface="+mj-lt"/>
                <a:ea typeface="Arial"/>
                <a:cs typeface="Times New Roman"/>
              </a:rPr>
              <a:t>s</a:t>
            </a:r>
            <a:r>
              <a:rPr lang="en-US" sz="2800" dirty="0">
                <a:latin typeface="+mj-lt"/>
                <a:ea typeface="Arial"/>
                <a:cs typeface="Times New Roman"/>
              </a:rPr>
              <a:t>t</a:t>
            </a:r>
            <a:r>
              <a:rPr lang="en-US" sz="2800" spc="10" dirty="0">
                <a:latin typeface="+mj-lt"/>
                <a:ea typeface="Arial"/>
                <a:cs typeface="Times New Roman"/>
              </a:rPr>
              <a:t> </a:t>
            </a:r>
            <a:r>
              <a:rPr lang="en-US" sz="2800" dirty="0">
                <a:latin typeface="+mj-lt"/>
                <a:ea typeface="Arial"/>
                <a:cs typeface="Times New Roman"/>
              </a:rPr>
              <a:t>be</a:t>
            </a:r>
            <a:r>
              <a:rPr lang="en-US" sz="2800" spc="-20" dirty="0">
                <a:latin typeface="+mj-lt"/>
                <a:ea typeface="Arial"/>
                <a:cs typeface="Times New Roman"/>
              </a:rPr>
              <a:t> </a:t>
            </a:r>
            <a:r>
              <a:rPr lang="en-US" sz="2800" dirty="0">
                <a:latin typeface="+mj-lt"/>
                <a:ea typeface="Arial"/>
                <a:cs typeface="Times New Roman"/>
              </a:rPr>
              <a:t>kept </a:t>
            </a:r>
            <a:r>
              <a:rPr lang="en-US" sz="2800" spc="5" dirty="0">
                <a:latin typeface="+mj-lt"/>
                <a:ea typeface="Arial"/>
                <a:cs typeface="Times New Roman"/>
              </a:rPr>
              <a:t>r</a:t>
            </a:r>
            <a:r>
              <a:rPr lang="en-US" sz="2800" dirty="0">
                <a:latin typeface="+mj-lt"/>
                <a:ea typeface="Arial"/>
                <a:cs typeface="Times New Roman"/>
              </a:rPr>
              <a:t>eady</a:t>
            </a:r>
            <a:r>
              <a:rPr lang="en-US" sz="2800" spc="-5" dirty="0">
                <a:latin typeface="+mj-lt"/>
                <a:ea typeface="Arial"/>
                <a:cs typeface="Times New Roman"/>
              </a:rPr>
              <a:t> i</a:t>
            </a:r>
            <a:r>
              <a:rPr lang="en-US" sz="2800" dirty="0">
                <a:latin typeface="+mj-lt"/>
                <a:ea typeface="Arial"/>
                <a:cs typeface="Times New Roman"/>
              </a:rPr>
              <a:t>n</a:t>
            </a:r>
            <a:r>
              <a:rPr lang="en-US" sz="2800" spc="5" dirty="0">
                <a:latin typeface="+mj-lt"/>
                <a:ea typeface="Arial"/>
                <a:cs typeface="Times New Roman"/>
              </a:rPr>
              <a:t> </a:t>
            </a:r>
            <a:r>
              <a:rPr lang="en-US" sz="2800" dirty="0">
                <a:latin typeface="+mj-lt"/>
                <a:ea typeface="Arial"/>
                <a:cs typeface="Times New Roman"/>
              </a:rPr>
              <a:t>LR as</a:t>
            </a:r>
            <a:r>
              <a:rPr lang="en-US" sz="2800" spc="-5" dirty="0">
                <a:latin typeface="+mj-lt"/>
                <a:ea typeface="Arial"/>
                <a:cs typeface="Times New Roman"/>
              </a:rPr>
              <a:t> </a:t>
            </a:r>
            <a:r>
              <a:rPr lang="en-US" sz="2800" spc="5" dirty="0">
                <a:latin typeface="+mj-lt"/>
                <a:ea typeface="Arial"/>
                <a:cs typeface="Times New Roman"/>
              </a:rPr>
              <a:t>r</a:t>
            </a:r>
            <a:r>
              <a:rPr lang="en-US" sz="2800" dirty="0">
                <a:latin typeface="+mj-lt"/>
                <a:ea typeface="Arial"/>
                <a:cs typeface="Times New Roman"/>
              </a:rPr>
              <a:t>ec</a:t>
            </a:r>
            <a:r>
              <a:rPr lang="en-US" sz="2800" spc="-15" dirty="0">
                <a:latin typeface="+mj-lt"/>
                <a:ea typeface="Arial"/>
                <a:cs typeface="Times New Roman"/>
              </a:rPr>
              <a:t>o</a:t>
            </a:r>
            <a:r>
              <a:rPr lang="en-US" sz="2800" spc="5" dirty="0">
                <a:latin typeface="+mj-lt"/>
                <a:ea typeface="Arial"/>
                <a:cs typeface="Times New Roman"/>
              </a:rPr>
              <a:t>mm</a:t>
            </a:r>
            <a:r>
              <a:rPr lang="en-US" sz="2800" dirty="0">
                <a:latin typeface="+mj-lt"/>
                <a:ea typeface="Arial"/>
                <a:cs typeface="Times New Roman"/>
              </a:rPr>
              <a:t>ended</a:t>
            </a:r>
            <a:r>
              <a:rPr lang="en-US" sz="2800" spc="-5" dirty="0">
                <a:latin typeface="+mj-lt"/>
                <a:ea typeface="Arial"/>
                <a:cs typeface="Times New Roman"/>
              </a:rPr>
              <a:t> i</a:t>
            </a:r>
            <a:r>
              <a:rPr lang="en-US" sz="2800" dirty="0">
                <a:latin typeface="+mj-lt"/>
                <a:ea typeface="Arial"/>
                <a:cs typeface="Times New Roman"/>
              </a:rPr>
              <a:t>n</a:t>
            </a:r>
            <a:r>
              <a:rPr lang="en-US" sz="2800" spc="-10" dirty="0">
                <a:latin typeface="+mj-lt"/>
                <a:ea typeface="Arial"/>
                <a:cs typeface="Times New Roman"/>
              </a:rPr>
              <a:t> </a:t>
            </a:r>
            <a:r>
              <a:rPr lang="en-US" sz="2800" spc="5" dirty="0" err="1">
                <a:latin typeface="+mj-lt"/>
                <a:ea typeface="Arial"/>
                <a:cs typeface="Times New Roman"/>
              </a:rPr>
              <a:t>G</a:t>
            </a:r>
            <a:r>
              <a:rPr lang="en-US" sz="2800" dirty="0" err="1">
                <a:latin typeface="+mj-lt"/>
                <a:ea typeface="Arial"/>
                <a:cs typeface="Times New Roman"/>
              </a:rPr>
              <a:t>o</a:t>
            </a:r>
            <a:r>
              <a:rPr lang="en-US" sz="2800" spc="10" dirty="0" err="1">
                <a:latin typeface="+mj-lt"/>
                <a:ea typeface="Arial"/>
                <a:cs typeface="Times New Roman"/>
              </a:rPr>
              <a:t>I</a:t>
            </a:r>
            <a:r>
              <a:rPr lang="en-US" sz="2800" spc="-5" dirty="0" err="1">
                <a:latin typeface="+mj-lt"/>
                <a:ea typeface="Arial"/>
                <a:cs typeface="Times New Roman"/>
              </a:rPr>
              <a:t>’</a:t>
            </a:r>
            <a:r>
              <a:rPr lang="en-US" sz="2800" dirty="0" err="1">
                <a:latin typeface="+mj-lt"/>
                <a:ea typeface="Arial"/>
                <a:cs typeface="Times New Roman"/>
              </a:rPr>
              <a:t>s</a:t>
            </a:r>
            <a:r>
              <a:rPr lang="en-US" sz="2800" spc="-5" dirty="0">
                <a:latin typeface="+mj-lt"/>
                <a:ea typeface="Arial"/>
                <a:cs typeface="Times New Roman"/>
              </a:rPr>
              <a:t> </a:t>
            </a:r>
            <a:r>
              <a:rPr lang="en-US" sz="2800" spc="-20" dirty="0">
                <a:latin typeface="+mj-lt"/>
                <a:ea typeface="Arial"/>
                <a:cs typeface="Times New Roman"/>
              </a:rPr>
              <a:t>M</a:t>
            </a:r>
            <a:r>
              <a:rPr lang="en-US" sz="2800" spc="-5" dirty="0">
                <a:latin typeface="+mj-lt"/>
                <a:ea typeface="Arial"/>
                <a:cs typeface="Times New Roman"/>
              </a:rPr>
              <a:t>N</a:t>
            </a:r>
            <a:r>
              <a:rPr lang="en-US" sz="2800" dirty="0">
                <a:latin typeface="+mj-lt"/>
                <a:ea typeface="Arial"/>
                <a:cs typeface="Times New Roman"/>
              </a:rPr>
              <a:t>H</a:t>
            </a:r>
            <a:r>
              <a:rPr lang="en-US" sz="2800" spc="15" dirty="0">
                <a:latin typeface="+mj-lt"/>
                <a:ea typeface="Arial"/>
                <a:cs typeface="Times New Roman"/>
              </a:rPr>
              <a:t> </a:t>
            </a:r>
            <a:r>
              <a:rPr lang="en-US" sz="2800" spc="5" dirty="0">
                <a:latin typeface="+mj-lt"/>
                <a:ea typeface="Arial"/>
                <a:cs typeface="Times New Roman"/>
              </a:rPr>
              <a:t>t</a:t>
            </a:r>
            <a:r>
              <a:rPr lang="en-US" sz="2800" dirty="0">
                <a:latin typeface="+mj-lt"/>
                <a:ea typeface="Arial"/>
                <a:cs typeface="Times New Roman"/>
              </a:rPr>
              <a:t>ool</a:t>
            </a:r>
            <a:r>
              <a:rPr lang="en-US" sz="2800" spc="-10" dirty="0">
                <a:latin typeface="+mj-lt"/>
                <a:ea typeface="Arial"/>
                <a:cs typeface="Times New Roman"/>
              </a:rPr>
              <a:t> </a:t>
            </a:r>
            <a:r>
              <a:rPr lang="en-US" sz="2800" spc="10" dirty="0">
                <a:latin typeface="+mj-lt"/>
                <a:ea typeface="Arial"/>
                <a:cs typeface="Times New Roman"/>
              </a:rPr>
              <a:t>k</a:t>
            </a:r>
            <a:r>
              <a:rPr lang="en-US" sz="2800" spc="-5" dirty="0">
                <a:latin typeface="+mj-lt"/>
                <a:ea typeface="Arial"/>
                <a:cs typeface="Times New Roman"/>
              </a:rPr>
              <a:t>it</a:t>
            </a:r>
            <a:r>
              <a:rPr lang="en-US" sz="2800" dirty="0">
                <a:latin typeface="+mj-lt"/>
                <a:ea typeface="Arial"/>
                <a:cs typeface="Times New Roman"/>
              </a:rPr>
              <a:t>. </a:t>
            </a:r>
            <a:endParaRPr lang="en-US" sz="2800" dirty="0" smtClean="0">
              <a:latin typeface="+mj-lt"/>
              <a:ea typeface="Arial"/>
              <a:cs typeface="Times New Roman"/>
            </a:endParaRPr>
          </a:p>
          <a:p>
            <a:pPr marL="236538" marR="192405" indent="-236538">
              <a:spcAft>
                <a:spcPts val="600"/>
              </a:spcAft>
              <a:tabLst>
                <a:tab pos="236538" algn="l"/>
              </a:tabLst>
            </a:pPr>
            <a:r>
              <a:rPr lang="en-US" sz="2800" spc="-5" dirty="0" smtClean="0">
                <a:latin typeface="+mj-lt"/>
                <a:ea typeface="Arial"/>
                <a:cs typeface="Times New Roman"/>
              </a:rPr>
              <a:t>A</a:t>
            </a:r>
            <a:r>
              <a:rPr lang="en-US" sz="2800" spc="5" dirty="0" smtClean="0">
                <a:latin typeface="+mj-lt"/>
                <a:ea typeface="Arial"/>
                <a:cs typeface="Times New Roman"/>
              </a:rPr>
              <a:t>l</a:t>
            </a:r>
            <a:r>
              <a:rPr lang="en-US" sz="2800" spc="-15" dirty="0" smtClean="0">
                <a:latin typeface="+mj-lt"/>
                <a:ea typeface="Arial"/>
                <a:cs typeface="Times New Roman"/>
              </a:rPr>
              <a:t>w</a:t>
            </a:r>
            <a:r>
              <a:rPr lang="en-US" sz="2800" spc="10" dirty="0" smtClean="0">
                <a:latin typeface="+mj-lt"/>
                <a:ea typeface="Arial"/>
                <a:cs typeface="Times New Roman"/>
              </a:rPr>
              <a:t>a</a:t>
            </a:r>
            <a:r>
              <a:rPr lang="en-US" sz="2800" spc="-10" dirty="0" smtClean="0">
                <a:latin typeface="+mj-lt"/>
                <a:ea typeface="Arial"/>
                <a:cs typeface="Times New Roman"/>
              </a:rPr>
              <a:t>y</a:t>
            </a:r>
            <a:r>
              <a:rPr lang="en-US" sz="2800" dirty="0" smtClean="0">
                <a:latin typeface="+mj-lt"/>
                <a:ea typeface="Arial"/>
                <a:cs typeface="Times New Roman"/>
              </a:rPr>
              <a:t>s</a:t>
            </a:r>
            <a:r>
              <a:rPr lang="en-US" sz="2800" spc="5" dirty="0" smtClean="0">
                <a:latin typeface="+mj-lt"/>
                <a:ea typeface="Arial"/>
                <a:cs typeface="Times New Roman"/>
              </a:rPr>
              <a:t> </a:t>
            </a:r>
            <a:r>
              <a:rPr lang="en-US" sz="2800" spc="10" dirty="0">
                <a:latin typeface="+mj-lt"/>
                <a:ea typeface="Arial"/>
                <a:cs typeface="Times New Roman"/>
              </a:rPr>
              <a:t>k</a:t>
            </a:r>
            <a:r>
              <a:rPr lang="en-US" sz="2800" dirty="0">
                <a:latin typeface="+mj-lt"/>
                <a:ea typeface="Arial"/>
                <a:cs typeface="Times New Roman"/>
              </a:rPr>
              <a:t>eep</a:t>
            </a:r>
            <a:r>
              <a:rPr lang="en-US" sz="2800" spc="-5" dirty="0">
                <a:latin typeface="+mj-lt"/>
                <a:ea typeface="Arial"/>
                <a:cs typeface="Times New Roman"/>
              </a:rPr>
              <a:t> </a:t>
            </a:r>
            <a:r>
              <a:rPr lang="en-US" sz="2800" dirty="0">
                <a:latin typeface="+mj-lt"/>
                <a:ea typeface="Arial"/>
                <a:cs typeface="Times New Roman"/>
              </a:rPr>
              <a:t>p</a:t>
            </a:r>
            <a:r>
              <a:rPr lang="en-US" sz="2800" spc="5" dirty="0">
                <a:latin typeface="+mj-lt"/>
                <a:ea typeface="Arial"/>
                <a:cs typeface="Times New Roman"/>
              </a:rPr>
              <a:t>r</a:t>
            </a:r>
            <a:r>
              <a:rPr lang="en-US" sz="2800" spc="-15" dirty="0">
                <a:latin typeface="+mj-lt"/>
                <a:ea typeface="Arial"/>
                <a:cs typeface="Times New Roman"/>
              </a:rPr>
              <a:t>e</a:t>
            </a:r>
            <a:r>
              <a:rPr lang="en-US" sz="2800" spc="-10" dirty="0">
                <a:latin typeface="+mj-lt"/>
                <a:ea typeface="Arial"/>
                <a:cs typeface="Times New Roman"/>
              </a:rPr>
              <a:t>-</a:t>
            </a:r>
            <a:r>
              <a:rPr lang="en-US" sz="2800" spc="15" dirty="0">
                <a:latin typeface="+mj-lt"/>
                <a:ea typeface="Arial"/>
                <a:cs typeface="Times New Roman"/>
              </a:rPr>
              <a:t>f</a:t>
            </a:r>
            <a:r>
              <a:rPr lang="en-US" sz="2800" spc="-5" dirty="0">
                <a:latin typeface="+mj-lt"/>
                <a:ea typeface="Arial"/>
                <a:cs typeface="Times New Roman"/>
              </a:rPr>
              <a:t>ill</a:t>
            </a:r>
            <a:r>
              <a:rPr lang="en-US" sz="2800" dirty="0">
                <a:latin typeface="+mj-lt"/>
                <a:ea typeface="Arial"/>
                <a:cs typeface="Times New Roman"/>
              </a:rPr>
              <a:t>ed</a:t>
            </a:r>
            <a:r>
              <a:rPr lang="en-US" sz="2800" spc="5" dirty="0">
                <a:latin typeface="+mj-lt"/>
                <a:ea typeface="Arial"/>
                <a:cs typeface="Times New Roman"/>
              </a:rPr>
              <a:t> </a:t>
            </a:r>
            <a:r>
              <a:rPr lang="en-US" sz="2800" dirty="0">
                <a:latin typeface="+mj-lt"/>
                <a:ea typeface="Arial"/>
                <a:cs typeface="Times New Roman"/>
              </a:rPr>
              <a:t>s</a:t>
            </a:r>
            <a:r>
              <a:rPr lang="en-US" sz="2800" spc="-10" dirty="0">
                <a:latin typeface="+mj-lt"/>
                <a:ea typeface="Arial"/>
                <a:cs typeface="Times New Roman"/>
              </a:rPr>
              <a:t>y</a:t>
            </a:r>
            <a:r>
              <a:rPr lang="en-US" sz="2800" spc="5" dirty="0">
                <a:latin typeface="+mj-lt"/>
                <a:ea typeface="Arial"/>
                <a:cs typeface="Times New Roman"/>
              </a:rPr>
              <a:t>r</a:t>
            </a:r>
            <a:r>
              <a:rPr lang="en-US" sz="2800" spc="-5" dirty="0">
                <a:latin typeface="+mj-lt"/>
                <a:ea typeface="Arial"/>
                <a:cs typeface="Times New Roman"/>
              </a:rPr>
              <a:t>i</a:t>
            </a:r>
            <a:r>
              <a:rPr lang="en-US" sz="2800" dirty="0">
                <a:latin typeface="+mj-lt"/>
                <a:ea typeface="Arial"/>
                <a:cs typeface="Times New Roman"/>
              </a:rPr>
              <a:t>n</a:t>
            </a:r>
            <a:r>
              <a:rPr lang="en-US" sz="2800" spc="10" dirty="0">
                <a:latin typeface="+mj-lt"/>
                <a:ea typeface="Arial"/>
                <a:cs typeface="Times New Roman"/>
              </a:rPr>
              <a:t>g</a:t>
            </a:r>
            <a:r>
              <a:rPr lang="en-US" sz="2800" dirty="0">
                <a:latin typeface="+mj-lt"/>
                <a:ea typeface="Arial"/>
                <a:cs typeface="Times New Roman"/>
              </a:rPr>
              <a:t>e</a:t>
            </a:r>
            <a:r>
              <a:rPr lang="en-US" sz="2800" spc="-5" dirty="0">
                <a:latin typeface="+mj-lt"/>
                <a:ea typeface="Arial"/>
                <a:cs typeface="Times New Roman"/>
              </a:rPr>
              <a:t> </a:t>
            </a:r>
            <a:r>
              <a:rPr lang="en-US" sz="2800" spc="-15" dirty="0">
                <a:latin typeface="+mj-lt"/>
                <a:ea typeface="Arial"/>
                <a:cs typeface="Times New Roman"/>
              </a:rPr>
              <a:t>w</a:t>
            </a:r>
            <a:r>
              <a:rPr lang="en-US" sz="2800" spc="-5" dirty="0">
                <a:latin typeface="+mj-lt"/>
                <a:ea typeface="Arial"/>
                <a:cs typeface="Times New Roman"/>
              </a:rPr>
              <a:t>i</a:t>
            </a:r>
            <a:r>
              <a:rPr lang="en-US" sz="2800" spc="5" dirty="0">
                <a:latin typeface="+mj-lt"/>
                <a:ea typeface="Arial"/>
                <a:cs typeface="Times New Roman"/>
              </a:rPr>
              <a:t>t</a:t>
            </a:r>
            <a:r>
              <a:rPr lang="en-US" sz="2800" dirty="0">
                <a:latin typeface="+mj-lt"/>
                <a:ea typeface="Arial"/>
                <a:cs typeface="Times New Roman"/>
              </a:rPr>
              <a:t>h</a:t>
            </a:r>
            <a:r>
              <a:rPr lang="en-US" sz="2800" spc="5" dirty="0">
                <a:latin typeface="+mj-lt"/>
                <a:ea typeface="Arial"/>
                <a:cs typeface="Times New Roman"/>
              </a:rPr>
              <a:t> </a:t>
            </a:r>
            <a:r>
              <a:rPr lang="en-US" sz="2800" dirty="0">
                <a:latin typeface="+mj-lt"/>
                <a:ea typeface="Arial"/>
                <a:cs typeface="Times New Roman"/>
              </a:rPr>
              <a:t>10</a:t>
            </a:r>
            <a:r>
              <a:rPr lang="en-US" sz="2800" spc="5" dirty="0">
                <a:latin typeface="+mj-lt"/>
                <a:ea typeface="Arial"/>
                <a:cs typeface="Times New Roman"/>
              </a:rPr>
              <a:t> I</a:t>
            </a:r>
            <a:r>
              <a:rPr lang="en-US" sz="2800" dirty="0">
                <a:latin typeface="+mj-lt"/>
                <a:ea typeface="Arial"/>
                <a:cs typeface="Times New Roman"/>
              </a:rPr>
              <a:t>U</a:t>
            </a:r>
            <a:r>
              <a:rPr lang="en-US" sz="2800" spc="-10" dirty="0">
                <a:latin typeface="+mj-lt"/>
                <a:ea typeface="Arial"/>
                <a:cs typeface="Times New Roman"/>
              </a:rPr>
              <a:t> </a:t>
            </a:r>
            <a:r>
              <a:rPr lang="en-US" sz="2800" dirty="0">
                <a:latin typeface="+mj-lt"/>
                <a:ea typeface="Arial"/>
                <a:cs typeface="Times New Roman"/>
              </a:rPr>
              <a:t>o</a:t>
            </a:r>
            <a:r>
              <a:rPr lang="en-US" sz="2800" spc="-10" dirty="0">
                <a:latin typeface="+mj-lt"/>
                <a:ea typeface="Arial"/>
                <a:cs typeface="Times New Roman"/>
              </a:rPr>
              <a:t>xy</a:t>
            </a:r>
            <a:r>
              <a:rPr lang="en-US" sz="2800" spc="5" dirty="0">
                <a:latin typeface="+mj-lt"/>
                <a:ea typeface="Arial"/>
                <a:cs typeface="Times New Roman"/>
              </a:rPr>
              <a:t>t</a:t>
            </a:r>
            <a:r>
              <a:rPr lang="en-US" sz="2800" dirty="0">
                <a:latin typeface="+mj-lt"/>
                <a:ea typeface="Arial"/>
                <a:cs typeface="Times New Roman"/>
              </a:rPr>
              <a:t>oc</a:t>
            </a:r>
            <a:r>
              <a:rPr lang="en-US" sz="2800" spc="-5" dirty="0">
                <a:latin typeface="+mj-lt"/>
                <a:ea typeface="Arial"/>
                <a:cs typeface="Times New Roman"/>
              </a:rPr>
              <a:t>i</a:t>
            </a:r>
            <a:r>
              <a:rPr lang="en-US" sz="2800" dirty="0">
                <a:latin typeface="+mj-lt"/>
                <a:ea typeface="Arial"/>
                <a:cs typeface="Times New Roman"/>
              </a:rPr>
              <a:t>n</a:t>
            </a:r>
            <a:r>
              <a:rPr lang="en-US" sz="2800" spc="15" dirty="0">
                <a:latin typeface="+mj-lt"/>
                <a:ea typeface="Arial"/>
                <a:cs typeface="Times New Roman"/>
              </a:rPr>
              <a:t> </a:t>
            </a:r>
            <a:r>
              <a:rPr lang="en-US" sz="2800" dirty="0">
                <a:latin typeface="+mj-lt"/>
                <a:ea typeface="Arial"/>
                <a:cs typeface="Times New Roman"/>
              </a:rPr>
              <a:t>by</a:t>
            </a:r>
            <a:r>
              <a:rPr lang="en-US" sz="2800" spc="-5" dirty="0">
                <a:latin typeface="+mj-lt"/>
                <a:ea typeface="Arial"/>
                <a:cs typeface="Times New Roman"/>
              </a:rPr>
              <a:t> </a:t>
            </a:r>
            <a:r>
              <a:rPr lang="en-US" sz="2800" spc="5" dirty="0">
                <a:latin typeface="+mj-lt"/>
                <a:ea typeface="Arial"/>
                <a:cs typeface="Times New Roman"/>
              </a:rPr>
              <a:t>t</a:t>
            </a:r>
            <a:r>
              <a:rPr lang="en-US" sz="2800" dirty="0">
                <a:latin typeface="+mj-lt"/>
                <a:ea typeface="Arial"/>
                <a:cs typeface="Times New Roman"/>
              </a:rPr>
              <a:t>he</a:t>
            </a:r>
            <a:r>
              <a:rPr lang="en-US" sz="2800" spc="5" dirty="0">
                <a:latin typeface="+mj-lt"/>
                <a:ea typeface="Arial"/>
                <a:cs typeface="Times New Roman"/>
              </a:rPr>
              <a:t> </a:t>
            </a:r>
            <a:r>
              <a:rPr lang="en-US" sz="2800" dirty="0">
                <a:latin typeface="+mj-lt"/>
                <a:ea typeface="Arial"/>
                <a:cs typeface="Times New Roman"/>
              </a:rPr>
              <a:t>s</a:t>
            </a:r>
            <a:r>
              <a:rPr lang="en-US" sz="2800" spc="-5" dirty="0">
                <a:latin typeface="+mj-lt"/>
                <a:ea typeface="Arial"/>
                <a:cs typeface="Times New Roman"/>
              </a:rPr>
              <a:t>i</a:t>
            </a:r>
            <a:r>
              <a:rPr lang="en-US" sz="2800" dirty="0">
                <a:latin typeface="+mj-lt"/>
                <a:ea typeface="Arial"/>
                <a:cs typeface="Times New Roman"/>
              </a:rPr>
              <a:t>de</a:t>
            </a:r>
            <a:r>
              <a:rPr lang="en-US" sz="2800" spc="-5" dirty="0">
                <a:latin typeface="+mj-lt"/>
                <a:ea typeface="Arial"/>
                <a:cs typeface="Times New Roman"/>
              </a:rPr>
              <a:t> </a:t>
            </a:r>
            <a:r>
              <a:rPr lang="en-US" sz="2800" spc="-15" dirty="0">
                <a:latin typeface="+mj-lt"/>
                <a:ea typeface="Arial"/>
                <a:cs typeface="Times New Roman"/>
              </a:rPr>
              <a:t>o</a:t>
            </a:r>
            <a:r>
              <a:rPr lang="en-US" sz="2800" dirty="0">
                <a:latin typeface="+mj-lt"/>
                <a:ea typeface="Arial"/>
                <a:cs typeface="Times New Roman"/>
              </a:rPr>
              <a:t>f</a:t>
            </a:r>
            <a:r>
              <a:rPr lang="en-US" sz="2800" spc="10" dirty="0">
                <a:latin typeface="+mj-lt"/>
                <a:ea typeface="Arial"/>
                <a:cs typeface="Times New Roman"/>
              </a:rPr>
              <a:t> </a:t>
            </a:r>
            <a:r>
              <a:rPr lang="en-US" sz="2800" dirty="0">
                <a:latin typeface="+mj-lt"/>
                <a:ea typeface="Arial"/>
                <a:cs typeface="Times New Roman"/>
              </a:rPr>
              <a:t>de</a:t>
            </a:r>
            <a:r>
              <a:rPr lang="en-US" sz="2800" spc="-5" dirty="0">
                <a:latin typeface="+mj-lt"/>
                <a:ea typeface="Arial"/>
                <a:cs typeface="Times New Roman"/>
              </a:rPr>
              <a:t>li</a:t>
            </a:r>
            <a:r>
              <a:rPr lang="en-US" sz="2800" spc="-10" dirty="0">
                <a:latin typeface="+mj-lt"/>
                <a:ea typeface="Arial"/>
                <a:cs typeface="Times New Roman"/>
              </a:rPr>
              <a:t>v</a:t>
            </a:r>
            <a:r>
              <a:rPr lang="en-US" sz="2800" dirty="0">
                <a:latin typeface="+mj-lt"/>
                <a:ea typeface="Arial"/>
                <a:cs typeface="Times New Roman"/>
              </a:rPr>
              <a:t>e</a:t>
            </a:r>
            <a:r>
              <a:rPr lang="en-US" sz="2800" spc="5" dirty="0">
                <a:latin typeface="+mj-lt"/>
                <a:ea typeface="Arial"/>
                <a:cs typeface="Times New Roman"/>
              </a:rPr>
              <a:t>r</a:t>
            </a:r>
            <a:r>
              <a:rPr lang="en-US" sz="2800" dirty="0">
                <a:latin typeface="+mj-lt"/>
                <a:ea typeface="Arial"/>
                <a:cs typeface="Times New Roman"/>
              </a:rPr>
              <a:t>y</a:t>
            </a:r>
            <a:r>
              <a:rPr lang="en-US" sz="2800" spc="-5" dirty="0">
                <a:latin typeface="+mj-lt"/>
                <a:ea typeface="Arial"/>
                <a:cs typeface="Times New Roman"/>
              </a:rPr>
              <a:t> </a:t>
            </a:r>
            <a:r>
              <a:rPr lang="en-US" sz="2800" spc="5" dirty="0">
                <a:latin typeface="+mj-lt"/>
                <a:ea typeface="Arial"/>
                <a:cs typeface="Times New Roman"/>
              </a:rPr>
              <a:t>tr</a:t>
            </a:r>
            <a:r>
              <a:rPr lang="en-US" sz="2800" dirty="0">
                <a:latin typeface="+mj-lt"/>
                <a:ea typeface="Arial"/>
                <a:cs typeface="Times New Roman"/>
              </a:rPr>
              <a:t>a</a:t>
            </a:r>
            <a:r>
              <a:rPr lang="en-US" sz="2800" spc="-10" dirty="0">
                <a:latin typeface="+mj-lt"/>
                <a:ea typeface="Arial"/>
                <a:cs typeface="Times New Roman"/>
              </a:rPr>
              <a:t>y</a:t>
            </a:r>
            <a:r>
              <a:rPr lang="en-US" sz="2800" dirty="0">
                <a:latin typeface="+mj-lt"/>
                <a:ea typeface="Arial"/>
                <a:cs typeface="Times New Roman"/>
              </a:rPr>
              <a:t>.</a:t>
            </a:r>
            <a:r>
              <a:rPr lang="en-US" sz="2800" spc="10" dirty="0">
                <a:latin typeface="+mj-lt"/>
                <a:ea typeface="Arial"/>
                <a:cs typeface="Times New Roman"/>
              </a:rPr>
              <a:t> T</a:t>
            </a:r>
            <a:r>
              <a:rPr lang="en-US" sz="2800" dirty="0">
                <a:latin typeface="+mj-lt"/>
                <a:ea typeface="Arial"/>
                <a:cs typeface="Times New Roman"/>
              </a:rPr>
              <a:t>h</a:t>
            </a:r>
            <a:r>
              <a:rPr lang="en-US" sz="2800" spc="-5" dirty="0">
                <a:latin typeface="+mj-lt"/>
                <a:ea typeface="Arial"/>
                <a:cs typeface="Times New Roman"/>
              </a:rPr>
              <a:t>i</a:t>
            </a:r>
            <a:r>
              <a:rPr lang="en-US" sz="2800" dirty="0">
                <a:latin typeface="+mj-lt"/>
                <a:ea typeface="Arial"/>
                <a:cs typeface="Times New Roman"/>
              </a:rPr>
              <a:t>s</a:t>
            </a:r>
            <a:r>
              <a:rPr lang="en-US" sz="2800" spc="-5" dirty="0">
                <a:latin typeface="+mj-lt"/>
                <a:ea typeface="Arial"/>
                <a:cs typeface="Times New Roman"/>
              </a:rPr>
              <a:t> </a:t>
            </a:r>
            <a:r>
              <a:rPr lang="en-US" sz="2800" dirty="0">
                <a:latin typeface="+mj-lt"/>
                <a:ea typeface="Arial"/>
                <a:cs typeface="Times New Roman"/>
              </a:rPr>
              <a:t>he</a:t>
            </a:r>
            <a:r>
              <a:rPr lang="en-US" sz="2800" spc="-5" dirty="0">
                <a:latin typeface="+mj-lt"/>
                <a:ea typeface="Arial"/>
                <a:cs typeface="Times New Roman"/>
              </a:rPr>
              <a:t>l</a:t>
            </a:r>
            <a:r>
              <a:rPr lang="en-US" sz="2800" dirty="0">
                <a:latin typeface="+mj-lt"/>
                <a:ea typeface="Arial"/>
                <a:cs typeface="Times New Roman"/>
              </a:rPr>
              <a:t>ps p</a:t>
            </a:r>
            <a:r>
              <a:rPr lang="en-US" sz="2800" spc="5" dirty="0">
                <a:latin typeface="+mj-lt"/>
                <a:ea typeface="Arial"/>
                <a:cs typeface="Times New Roman"/>
              </a:rPr>
              <a:t>r</a:t>
            </a:r>
            <a:r>
              <a:rPr lang="en-US" sz="2800" dirty="0">
                <a:latin typeface="+mj-lt"/>
                <a:ea typeface="Arial"/>
                <a:cs typeface="Times New Roman"/>
              </a:rPr>
              <a:t>o</a:t>
            </a:r>
            <a:r>
              <a:rPr lang="en-US" sz="2800" spc="-10" dirty="0">
                <a:latin typeface="+mj-lt"/>
                <a:ea typeface="Arial"/>
                <a:cs typeface="Times New Roman"/>
              </a:rPr>
              <a:t>v</a:t>
            </a:r>
            <a:r>
              <a:rPr lang="en-US" sz="2800" spc="-5" dirty="0">
                <a:latin typeface="+mj-lt"/>
                <a:ea typeface="Arial"/>
                <a:cs typeface="Times New Roman"/>
              </a:rPr>
              <a:t>i</a:t>
            </a:r>
            <a:r>
              <a:rPr lang="en-US" sz="2800" dirty="0">
                <a:latin typeface="+mj-lt"/>
                <a:ea typeface="Arial"/>
                <a:cs typeface="Times New Roman"/>
              </a:rPr>
              <a:t>de</a:t>
            </a:r>
            <a:r>
              <a:rPr lang="en-US" sz="2800" spc="5" dirty="0">
                <a:latin typeface="+mj-lt"/>
                <a:ea typeface="Arial"/>
                <a:cs typeface="Times New Roman"/>
              </a:rPr>
              <a:t>r</a:t>
            </a:r>
            <a:r>
              <a:rPr lang="en-US" sz="2800" dirty="0">
                <a:latin typeface="+mj-lt"/>
                <a:ea typeface="Arial"/>
                <a:cs typeface="Times New Roman"/>
              </a:rPr>
              <a:t>s</a:t>
            </a:r>
            <a:r>
              <a:rPr lang="en-US" sz="2800" spc="5" dirty="0">
                <a:latin typeface="+mj-lt"/>
                <a:ea typeface="Arial"/>
                <a:cs typeface="Times New Roman"/>
              </a:rPr>
              <a:t> t</a:t>
            </a:r>
            <a:r>
              <a:rPr lang="en-US" sz="2800" dirty="0">
                <a:latin typeface="+mj-lt"/>
                <a:ea typeface="Arial"/>
                <a:cs typeface="Times New Roman"/>
              </a:rPr>
              <a:t>o</a:t>
            </a:r>
            <a:r>
              <a:rPr lang="en-US" sz="2800" spc="-5" dirty="0">
                <a:latin typeface="+mj-lt"/>
                <a:ea typeface="Arial"/>
                <a:cs typeface="Times New Roman"/>
              </a:rPr>
              <a:t> </a:t>
            </a:r>
            <a:r>
              <a:rPr lang="en-US" sz="2800" dirty="0">
                <a:latin typeface="+mj-lt"/>
                <a:ea typeface="Arial"/>
                <a:cs typeface="Times New Roman"/>
              </a:rPr>
              <a:t>ensu</a:t>
            </a:r>
            <a:r>
              <a:rPr lang="en-US" sz="2800" spc="5" dirty="0">
                <a:latin typeface="+mj-lt"/>
                <a:ea typeface="Arial"/>
                <a:cs typeface="Times New Roman"/>
              </a:rPr>
              <a:t>r</a:t>
            </a:r>
            <a:r>
              <a:rPr lang="en-US" sz="2800" dirty="0">
                <a:latin typeface="+mj-lt"/>
                <a:ea typeface="Arial"/>
                <a:cs typeface="Times New Roman"/>
              </a:rPr>
              <a:t>e</a:t>
            </a:r>
            <a:r>
              <a:rPr lang="en-US" sz="2800" spc="-5" dirty="0">
                <a:latin typeface="+mj-lt"/>
                <a:ea typeface="Arial"/>
                <a:cs typeface="Times New Roman"/>
              </a:rPr>
              <a:t> </a:t>
            </a:r>
            <a:r>
              <a:rPr lang="en-US" sz="2800" spc="5" dirty="0">
                <a:latin typeface="+mj-lt"/>
                <a:ea typeface="Arial"/>
                <a:cs typeface="Times New Roman"/>
              </a:rPr>
              <a:t>t</a:t>
            </a:r>
            <a:r>
              <a:rPr lang="en-US" sz="2800" dirty="0">
                <a:latin typeface="+mj-lt"/>
                <a:ea typeface="Arial"/>
                <a:cs typeface="Times New Roman"/>
              </a:rPr>
              <a:t>h</a:t>
            </a:r>
            <a:r>
              <a:rPr lang="en-US" sz="2800" spc="-15" dirty="0">
                <a:latin typeface="+mj-lt"/>
                <a:ea typeface="Arial"/>
                <a:cs typeface="Times New Roman"/>
              </a:rPr>
              <a:t>a</a:t>
            </a:r>
            <a:r>
              <a:rPr lang="en-US" sz="2800" dirty="0">
                <a:latin typeface="+mj-lt"/>
                <a:ea typeface="Arial"/>
                <a:cs typeface="Times New Roman"/>
              </a:rPr>
              <a:t>t </a:t>
            </a:r>
            <a:r>
              <a:rPr lang="en-US" sz="2800" spc="5" dirty="0">
                <a:latin typeface="+mj-lt"/>
                <a:ea typeface="Arial"/>
                <a:cs typeface="Times New Roman"/>
              </a:rPr>
              <a:t>m</a:t>
            </a:r>
            <a:r>
              <a:rPr lang="en-US" sz="2800" dirty="0">
                <a:latin typeface="+mj-lt"/>
                <a:ea typeface="Arial"/>
                <a:cs typeface="Times New Roman"/>
              </a:rPr>
              <a:t>o</a:t>
            </a:r>
            <a:r>
              <a:rPr lang="en-US" sz="2800" spc="5" dirty="0">
                <a:latin typeface="+mj-lt"/>
                <a:ea typeface="Arial"/>
                <a:cs typeface="Times New Roman"/>
              </a:rPr>
              <a:t>t</a:t>
            </a:r>
            <a:r>
              <a:rPr lang="en-US" sz="2800" dirty="0">
                <a:latin typeface="+mj-lt"/>
                <a:ea typeface="Arial"/>
                <a:cs typeface="Times New Roman"/>
              </a:rPr>
              <a:t>h</a:t>
            </a:r>
            <a:r>
              <a:rPr lang="en-US" sz="2800" spc="-15" dirty="0">
                <a:latin typeface="+mj-lt"/>
                <a:ea typeface="Arial"/>
                <a:cs typeface="Times New Roman"/>
              </a:rPr>
              <a:t>e</a:t>
            </a:r>
            <a:r>
              <a:rPr lang="en-US" sz="2800" dirty="0">
                <a:latin typeface="+mj-lt"/>
                <a:ea typeface="Arial"/>
                <a:cs typeface="Times New Roman"/>
              </a:rPr>
              <a:t>r </a:t>
            </a:r>
            <a:r>
              <a:rPr lang="en-US" sz="2800" spc="5" dirty="0">
                <a:latin typeface="+mj-lt"/>
                <a:ea typeface="Arial"/>
                <a:cs typeface="Times New Roman"/>
              </a:rPr>
              <a:t>r</a:t>
            </a:r>
            <a:r>
              <a:rPr lang="en-US" sz="2800" dirty="0">
                <a:latin typeface="+mj-lt"/>
                <a:ea typeface="Arial"/>
                <a:cs typeface="Times New Roman"/>
              </a:rPr>
              <a:t>ece</a:t>
            </a:r>
            <a:r>
              <a:rPr lang="en-US" sz="2800" spc="-5" dirty="0">
                <a:latin typeface="+mj-lt"/>
                <a:ea typeface="Arial"/>
                <a:cs typeface="Times New Roman"/>
              </a:rPr>
              <a:t>i</a:t>
            </a:r>
            <a:r>
              <a:rPr lang="en-US" sz="2800" spc="-10" dirty="0">
                <a:latin typeface="+mj-lt"/>
                <a:ea typeface="Arial"/>
                <a:cs typeface="Times New Roman"/>
              </a:rPr>
              <a:t>v</a:t>
            </a:r>
            <a:r>
              <a:rPr lang="en-US" sz="2800" dirty="0">
                <a:latin typeface="+mj-lt"/>
                <a:ea typeface="Arial"/>
                <a:cs typeface="Times New Roman"/>
              </a:rPr>
              <a:t>es</a:t>
            </a:r>
            <a:r>
              <a:rPr lang="en-US" sz="2800" spc="5" dirty="0">
                <a:latin typeface="+mj-lt"/>
                <a:ea typeface="Arial"/>
                <a:cs typeface="Times New Roman"/>
              </a:rPr>
              <a:t> </a:t>
            </a:r>
            <a:r>
              <a:rPr lang="en-US" sz="2800" spc="-5" dirty="0">
                <a:latin typeface="+mj-lt"/>
                <a:ea typeface="Arial"/>
                <a:cs typeface="Times New Roman"/>
              </a:rPr>
              <a:t>i</a:t>
            </a:r>
            <a:r>
              <a:rPr lang="en-US" sz="2800" dirty="0">
                <a:latin typeface="+mj-lt"/>
                <a:ea typeface="Arial"/>
                <a:cs typeface="Times New Roman"/>
              </a:rPr>
              <a:t>t</a:t>
            </a:r>
            <a:r>
              <a:rPr lang="en-US" sz="2800" spc="10" dirty="0">
                <a:latin typeface="+mj-lt"/>
                <a:ea typeface="Arial"/>
                <a:cs typeface="Times New Roman"/>
              </a:rPr>
              <a:t> </a:t>
            </a:r>
            <a:r>
              <a:rPr lang="en-US" sz="2800" spc="-15" dirty="0">
                <a:latin typeface="+mj-lt"/>
                <a:ea typeface="Arial"/>
                <a:cs typeface="Times New Roman"/>
              </a:rPr>
              <a:t>w</a:t>
            </a:r>
            <a:r>
              <a:rPr lang="en-US" sz="2800" spc="-5" dirty="0">
                <a:latin typeface="+mj-lt"/>
                <a:ea typeface="Arial"/>
                <a:cs typeface="Times New Roman"/>
              </a:rPr>
              <a:t>i</a:t>
            </a:r>
            <a:r>
              <a:rPr lang="en-US" sz="2800" spc="5" dirty="0">
                <a:latin typeface="+mj-lt"/>
                <a:ea typeface="Arial"/>
                <a:cs typeface="Times New Roman"/>
              </a:rPr>
              <a:t>t</a:t>
            </a:r>
            <a:r>
              <a:rPr lang="en-US" sz="2800" dirty="0">
                <a:latin typeface="+mj-lt"/>
                <a:ea typeface="Arial"/>
                <a:cs typeface="Times New Roman"/>
              </a:rPr>
              <a:t>h</a:t>
            </a:r>
            <a:r>
              <a:rPr lang="en-US" sz="2800" spc="-5" dirty="0">
                <a:latin typeface="+mj-lt"/>
                <a:ea typeface="Arial"/>
                <a:cs typeface="Times New Roman"/>
              </a:rPr>
              <a:t>i</a:t>
            </a:r>
            <a:r>
              <a:rPr lang="en-US" sz="2800" dirty="0">
                <a:latin typeface="+mj-lt"/>
                <a:ea typeface="Arial"/>
                <a:cs typeface="Times New Roman"/>
              </a:rPr>
              <a:t>n</a:t>
            </a:r>
            <a:r>
              <a:rPr lang="en-US" sz="2800" spc="5" dirty="0">
                <a:latin typeface="+mj-lt"/>
                <a:ea typeface="Arial"/>
                <a:cs typeface="Times New Roman"/>
              </a:rPr>
              <a:t> </a:t>
            </a:r>
            <a:r>
              <a:rPr lang="en-US" sz="2800" dirty="0">
                <a:latin typeface="+mj-lt"/>
                <a:ea typeface="Arial"/>
                <a:cs typeface="Times New Roman"/>
              </a:rPr>
              <a:t>one</a:t>
            </a:r>
            <a:r>
              <a:rPr lang="en-US" sz="2800" spc="10" dirty="0">
                <a:latin typeface="+mj-lt"/>
                <a:ea typeface="Arial"/>
                <a:cs typeface="Times New Roman"/>
              </a:rPr>
              <a:t> </a:t>
            </a:r>
            <a:r>
              <a:rPr lang="en-US" sz="2800" spc="5" dirty="0">
                <a:latin typeface="+mj-lt"/>
                <a:ea typeface="Arial"/>
                <a:cs typeface="Times New Roman"/>
              </a:rPr>
              <a:t>m</a:t>
            </a:r>
            <a:r>
              <a:rPr lang="en-US" sz="2800" spc="-5" dirty="0">
                <a:latin typeface="+mj-lt"/>
                <a:ea typeface="Arial"/>
                <a:cs typeface="Times New Roman"/>
              </a:rPr>
              <a:t>i</a:t>
            </a:r>
            <a:r>
              <a:rPr lang="en-US" sz="2800" dirty="0">
                <a:latin typeface="+mj-lt"/>
                <a:ea typeface="Arial"/>
                <a:cs typeface="Times New Roman"/>
              </a:rPr>
              <a:t>nu</a:t>
            </a:r>
            <a:r>
              <a:rPr lang="en-US" sz="2800" spc="5" dirty="0">
                <a:latin typeface="+mj-lt"/>
                <a:ea typeface="Arial"/>
                <a:cs typeface="Times New Roman"/>
              </a:rPr>
              <a:t>t</a:t>
            </a:r>
            <a:r>
              <a:rPr lang="en-US" sz="2800" dirty="0">
                <a:latin typeface="+mj-lt"/>
                <a:ea typeface="Arial"/>
                <a:cs typeface="Times New Roman"/>
              </a:rPr>
              <a:t>e</a:t>
            </a:r>
            <a:r>
              <a:rPr lang="en-US" sz="2800" spc="-5" dirty="0">
                <a:latin typeface="+mj-lt"/>
                <a:ea typeface="Arial"/>
                <a:cs typeface="Times New Roman"/>
              </a:rPr>
              <a:t> </a:t>
            </a:r>
            <a:r>
              <a:rPr lang="en-US" sz="2800" spc="-15" dirty="0">
                <a:latin typeface="+mj-lt"/>
                <a:ea typeface="Arial"/>
                <a:cs typeface="Times New Roman"/>
              </a:rPr>
              <a:t>o</a:t>
            </a:r>
            <a:r>
              <a:rPr lang="en-US" sz="2800" dirty="0">
                <a:latin typeface="+mj-lt"/>
                <a:ea typeface="Arial"/>
                <a:cs typeface="Times New Roman"/>
              </a:rPr>
              <a:t>f</a:t>
            </a:r>
            <a:r>
              <a:rPr lang="en-US" sz="2800" spc="10" dirty="0">
                <a:latin typeface="+mj-lt"/>
                <a:ea typeface="Arial"/>
                <a:cs typeface="Times New Roman"/>
              </a:rPr>
              <a:t> </a:t>
            </a:r>
            <a:r>
              <a:rPr lang="en-US" sz="2800" dirty="0">
                <a:latin typeface="+mj-lt"/>
                <a:ea typeface="Arial"/>
                <a:cs typeface="Times New Roman"/>
              </a:rPr>
              <a:t>de</a:t>
            </a:r>
            <a:r>
              <a:rPr lang="en-US" sz="2800" spc="-5" dirty="0">
                <a:latin typeface="+mj-lt"/>
                <a:ea typeface="Arial"/>
                <a:cs typeface="Times New Roman"/>
              </a:rPr>
              <a:t>li</a:t>
            </a:r>
            <a:r>
              <a:rPr lang="en-US" sz="2800" spc="-10" dirty="0">
                <a:latin typeface="+mj-lt"/>
                <a:ea typeface="Arial"/>
                <a:cs typeface="Times New Roman"/>
              </a:rPr>
              <a:t>v</a:t>
            </a:r>
            <a:r>
              <a:rPr lang="en-US" sz="2800" dirty="0">
                <a:latin typeface="+mj-lt"/>
                <a:ea typeface="Arial"/>
                <a:cs typeface="Times New Roman"/>
              </a:rPr>
              <a:t>e</a:t>
            </a:r>
            <a:r>
              <a:rPr lang="en-US" sz="2800" spc="5" dirty="0">
                <a:latin typeface="+mj-lt"/>
                <a:ea typeface="Arial"/>
                <a:cs typeface="Times New Roman"/>
              </a:rPr>
              <a:t>r</a:t>
            </a:r>
            <a:r>
              <a:rPr lang="en-US" sz="2800" dirty="0">
                <a:latin typeface="+mj-lt"/>
                <a:ea typeface="Arial"/>
                <a:cs typeface="Times New Roman"/>
              </a:rPr>
              <a:t>y</a:t>
            </a:r>
            <a:r>
              <a:rPr lang="en-US" sz="2800" spc="-5" dirty="0">
                <a:latin typeface="+mj-lt"/>
                <a:ea typeface="Arial"/>
                <a:cs typeface="Times New Roman"/>
              </a:rPr>
              <a:t> </a:t>
            </a:r>
            <a:r>
              <a:rPr lang="en-US" sz="2800" dirty="0">
                <a:latin typeface="+mj-lt"/>
                <a:ea typeface="Arial"/>
                <a:cs typeface="Times New Roman"/>
              </a:rPr>
              <a:t>of</a:t>
            </a:r>
            <a:r>
              <a:rPr lang="en-US" sz="2800" spc="10" dirty="0">
                <a:latin typeface="+mj-lt"/>
                <a:ea typeface="Arial"/>
                <a:cs typeface="Times New Roman"/>
              </a:rPr>
              <a:t> </a:t>
            </a:r>
            <a:r>
              <a:rPr lang="en-US" sz="2800" dirty="0">
                <a:latin typeface="+mj-lt"/>
                <a:ea typeface="Arial"/>
                <a:cs typeface="Times New Roman"/>
              </a:rPr>
              <a:t>baby</a:t>
            </a:r>
            <a:endParaRPr lang="en-US" sz="2800" dirty="0">
              <a:latin typeface="+mj-lt"/>
              <a:ea typeface="Calibri"/>
              <a:cs typeface="Times New Roman"/>
            </a:endParaRPr>
          </a:p>
          <a:p>
            <a:pPr>
              <a:spcAft>
                <a:spcPts val="600"/>
              </a:spcAft>
            </a:pPr>
            <a:endParaRPr lang="en-US" sz="2800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838199"/>
          </a:xfrm>
        </p:spPr>
        <p:txBody>
          <a:bodyPr>
            <a:normAutofit/>
          </a:bodyPr>
          <a:lstStyle/>
          <a:p>
            <a:r>
              <a:rPr lang="en-US" dirty="0"/>
              <a:t>Key </a:t>
            </a:r>
            <a:r>
              <a:rPr lang="en-US" dirty="0" smtClean="0"/>
              <a:t>Messages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5956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B6F15528-21DE-4FAA-801E-634DDDAF4B2B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152400" y="1295400"/>
            <a:ext cx="8839200" cy="3806952"/>
          </a:xfrm>
        </p:spPr>
        <p:txBody>
          <a:bodyPr>
            <a:normAutofit/>
          </a:bodyPr>
          <a:lstStyle/>
          <a:p>
            <a:pPr marL="236538" indent="-236538">
              <a:spcBef>
                <a:spcPts val="1800"/>
              </a:spcBef>
              <a:buNone/>
            </a:pPr>
            <a:r>
              <a:rPr lang="en-US" spc="-5" dirty="0">
                <a:latin typeface="+mj-lt"/>
                <a:ea typeface="Arial"/>
                <a:cs typeface="Times New Roman"/>
              </a:rPr>
              <a:t>A</a:t>
            </a:r>
            <a:r>
              <a:rPr lang="en-US" dirty="0">
                <a:latin typeface="+mj-lt"/>
                <a:ea typeface="Arial"/>
                <a:cs typeface="Times New Roman"/>
              </a:rPr>
              <a:t>t</a:t>
            </a:r>
            <a:r>
              <a:rPr lang="en-US" spc="10" dirty="0">
                <a:latin typeface="+mj-lt"/>
                <a:ea typeface="Arial"/>
                <a:cs typeface="Times New Roman"/>
              </a:rPr>
              <a:t> </a:t>
            </a:r>
            <a:r>
              <a:rPr lang="en-US" spc="5" dirty="0">
                <a:latin typeface="+mj-lt"/>
                <a:ea typeface="Arial"/>
                <a:cs typeface="Times New Roman"/>
              </a:rPr>
              <a:t>t</a:t>
            </a:r>
            <a:r>
              <a:rPr lang="en-US" dirty="0">
                <a:latin typeface="+mj-lt"/>
                <a:ea typeface="Arial"/>
                <a:cs typeface="Times New Roman"/>
              </a:rPr>
              <a:t>he</a:t>
            </a:r>
            <a:r>
              <a:rPr lang="en-US" spc="-5" dirty="0">
                <a:latin typeface="+mj-lt"/>
                <a:ea typeface="Arial"/>
                <a:cs typeface="Times New Roman"/>
              </a:rPr>
              <a:t> </a:t>
            </a:r>
            <a:r>
              <a:rPr lang="en-US" dirty="0">
                <a:latin typeface="+mj-lt"/>
                <a:ea typeface="Arial"/>
                <a:cs typeface="Times New Roman"/>
              </a:rPr>
              <a:t>end</a:t>
            </a:r>
            <a:r>
              <a:rPr lang="en-US" spc="-5" dirty="0">
                <a:latin typeface="+mj-lt"/>
                <a:ea typeface="Arial"/>
                <a:cs typeface="Times New Roman"/>
              </a:rPr>
              <a:t> </a:t>
            </a:r>
            <a:r>
              <a:rPr lang="en-US" spc="-15" dirty="0">
                <a:latin typeface="+mj-lt"/>
                <a:ea typeface="Arial"/>
                <a:cs typeface="Times New Roman"/>
              </a:rPr>
              <a:t>o</a:t>
            </a:r>
            <a:r>
              <a:rPr lang="en-US" dirty="0">
                <a:latin typeface="+mj-lt"/>
                <a:ea typeface="Arial"/>
                <a:cs typeface="Times New Roman"/>
              </a:rPr>
              <a:t>f</a:t>
            </a:r>
            <a:r>
              <a:rPr lang="en-US" spc="10" dirty="0">
                <a:latin typeface="+mj-lt"/>
                <a:ea typeface="Arial"/>
                <a:cs typeface="Times New Roman"/>
              </a:rPr>
              <a:t> </a:t>
            </a:r>
            <a:r>
              <a:rPr lang="en-US" spc="5" dirty="0">
                <a:latin typeface="+mj-lt"/>
                <a:ea typeface="Arial"/>
                <a:cs typeface="Times New Roman"/>
              </a:rPr>
              <a:t>t</a:t>
            </a:r>
            <a:r>
              <a:rPr lang="en-US" dirty="0">
                <a:latin typeface="+mj-lt"/>
                <a:ea typeface="Arial"/>
                <a:cs typeface="Times New Roman"/>
              </a:rPr>
              <a:t>he</a:t>
            </a:r>
            <a:r>
              <a:rPr lang="en-US" spc="-5" dirty="0">
                <a:latin typeface="+mj-lt"/>
                <a:ea typeface="Arial"/>
                <a:cs typeface="Times New Roman"/>
              </a:rPr>
              <a:t> </a:t>
            </a:r>
            <a:r>
              <a:rPr lang="en-US" dirty="0">
                <a:latin typeface="+mj-lt"/>
                <a:ea typeface="Arial"/>
                <a:cs typeface="Times New Roman"/>
              </a:rPr>
              <a:t>sess</a:t>
            </a:r>
            <a:r>
              <a:rPr lang="en-US" spc="-5" dirty="0">
                <a:latin typeface="+mj-lt"/>
                <a:ea typeface="Arial"/>
                <a:cs typeface="Times New Roman"/>
              </a:rPr>
              <a:t>i</a:t>
            </a:r>
            <a:r>
              <a:rPr lang="en-US" dirty="0">
                <a:latin typeface="+mj-lt"/>
                <a:ea typeface="Arial"/>
                <a:cs typeface="Times New Roman"/>
              </a:rPr>
              <a:t>o</a:t>
            </a:r>
            <a:r>
              <a:rPr lang="en-US" spc="-15" dirty="0">
                <a:latin typeface="+mj-lt"/>
                <a:ea typeface="Arial"/>
                <a:cs typeface="Times New Roman"/>
              </a:rPr>
              <a:t>n</a:t>
            </a:r>
            <a:r>
              <a:rPr lang="en-US" dirty="0">
                <a:latin typeface="+mj-lt"/>
                <a:ea typeface="Arial"/>
                <a:cs typeface="Times New Roman"/>
              </a:rPr>
              <a:t>s,</a:t>
            </a:r>
            <a:r>
              <a:rPr lang="en-US" spc="10" dirty="0">
                <a:latin typeface="+mj-lt"/>
                <a:ea typeface="Arial"/>
                <a:cs typeface="Times New Roman"/>
              </a:rPr>
              <a:t> </a:t>
            </a:r>
            <a:r>
              <a:rPr lang="en-US" spc="-5" dirty="0">
                <a:latin typeface="+mj-lt"/>
                <a:ea typeface="Arial"/>
                <a:cs typeface="Times New Roman"/>
              </a:rPr>
              <a:t>l</a:t>
            </a:r>
            <a:r>
              <a:rPr lang="en-US" dirty="0">
                <a:latin typeface="+mj-lt"/>
                <a:ea typeface="Arial"/>
                <a:cs typeface="Times New Roman"/>
              </a:rPr>
              <a:t>ea</a:t>
            </a:r>
            <a:r>
              <a:rPr lang="en-US" spc="5" dirty="0">
                <a:latin typeface="+mj-lt"/>
                <a:ea typeface="Arial"/>
                <a:cs typeface="Times New Roman"/>
              </a:rPr>
              <a:t>r</a:t>
            </a:r>
            <a:r>
              <a:rPr lang="en-US" dirty="0">
                <a:latin typeface="+mj-lt"/>
                <a:ea typeface="Arial"/>
                <a:cs typeface="Times New Roman"/>
              </a:rPr>
              <a:t>n</a:t>
            </a:r>
            <a:r>
              <a:rPr lang="en-US" spc="-15" dirty="0">
                <a:latin typeface="+mj-lt"/>
                <a:ea typeface="Arial"/>
                <a:cs typeface="Times New Roman"/>
              </a:rPr>
              <a:t>e</a:t>
            </a:r>
            <a:r>
              <a:rPr lang="en-US" spc="5" dirty="0">
                <a:latin typeface="+mj-lt"/>
                <a:ea typeface="Arial"/>
                <a:cs typeface="Times New Roman"/>
              </a:rPr>
              <a:t>r</a:t>
            </a:r>
            <a:r>
              <a:rPr lang="en-US" dirty="0">
                <a:latin typeface="+mj-lt"/>
                <a:ea typeface="Arial"/>
                <a:cs typeface="Times New Roman"/>
              </a:rPr>
              <a:t>s</a:t>
            </a:r>
            <a:r>
              <a:rPr lang="en-US" spc="-5" dirty="0">
                <a:latin typeface="+mj-lt"/>
                <a:ea typeface="Arial"/>
                <a:cs typeface="Times New Roman"/>
              </a:rPr>
              <a:t> </a:t>
            </a:r>
            <a:r>
              <a:rPr lang="en-US" spc="-15" dirty="0">
                <a:latin typeface="+mj-lt"/>
                <a:ea typeface="Arial"/>
                <a:cs typeface="Times New Roman"/>
              </a:rPr>
              <a:t>w</a:t>
            </a:r>
            <a:r>
              <a:rPr lang="en-US" spc="-5" dirty="0">
                <a:latin typeface="+mj-lt"/>
                <a:ea typeface="Arial"/>
                <a:cs typeface="Times New Roman"/>
              </a:rPr>
              <a:t>i</a:t>
            </a:r>
            <a:r>
              <a:rPr lang="en-US" spc="5" dirty="0">
                <a:latin typeface="+mj-lt"/>
                <a:ea typeface="Arial"/>
                <a:cs typeface="Times New Roman"/>
              </a:rPr>
              <a:t>l</a:t>
            </a:r>
            <a:r>
              <a:rPr lang="en-US" dirty="0">
                <a:latin typeface="+mj-lt"/>
                <a:ea typeface="Arial"/>
                <a:cs typeface="Times New Roman"/>
              </a:rPr>
              <a:t>l be</a:t>
            </a:r>
            <a:r>
              <a:rPr lang="en-US" spc="5" dirty="0">
                <a:latin typeface="+mj-lt"/>
                <a:ea typeface="Arial"/>
                <a:cs typeface="Times New Roman"/>
              </a:rPr>
              <a:t> </a:t>
            </a:r>
            <a:r>
              <a:rPr lang="en-US" dirty="0">
                <a:latin typeface="+mj-lt"/>
                <a:ea typeface="Arial"/>
                <a:cs typeface="Times New Roman"/>
              </a:rPr>
              <a:t>ab</a:t>
            </a:r>
            <a:r>
              <a:rPr lang="en-US" spc="-5" dirty="0">
                <a:latin typeface="+mj-lt"/>
                <a:ea typeface="Arial"/>
                <a:cs typeface="Times New Roman"/>
              </a:rPr>
              <a:t>l</a:t>
            </a:r>
            <a:r>
              <a:rPr lang="en-US" dirty="0">
                <a:latin typeface="+mj-lt"/>
                <a:ea typeface="Arial"/>
                <a:cs typeface="Times New Roman"/>
              </a:rPr>
              <a:t>e</a:t>
            </a:r>
            <a:r>
              <a:rPr lang="en-US" spc="5" dirty="0">
                <a:latin typeface="+mj-lt"/>
                <a:ea typeface="Arial"/>
                <a:cs typeface="Times New Roman"/>
              </a:rPr>
              <a:t> t</a:t>
            </a:r>
            <a:r>
              <a:rPr lang="en-US" spc="-15" dirty="0">
                <a:latin typeface="+mj-lt"/>
                <a:ea typeface="Arial"/>
                <a:cs typeface="Times New Roman"/>
              </a:rPr>
              <a:t>o</a:t>
            </a:r>
            <a:r>
              <a:rPr lang="en-US" dirty="0" smtClean="0">
                <a:latin typeface="+mj-lt"/>
                <a:ea typeface="Arial"/>
                <a:cs typeface="Times New Roman"/>
              </a:rPr>
              <a:t>:</a:t>
            </a:r>
            <a:endParaRPr lang="en-US" dirty="0" smtClean="0">
              <a:latin typeface="+mj-lt"/>
              <a:ea typeface="Calibri"/>
              <a:cs typeface="Times New Roman"/>
            </a:endParaRPr>
          </a:p>
          <a:p>
            <a:pPr marL="236538" marR="354965" indent="-236538">
              <a:spcBef>
                <a:spcPts val="1800"/>
              </a:spcBef>
              <a:tabLst>
                <a:tab pos="304800" algn="l"/>
              </a:tabLst>
            </a:pPr>
            <a:r>
              <a:rPr lang="en-US" dirty="0" smtClean="0">
                <a:latin typeface="+mj-lt"/>
                <a:ea typeface="Arial"/>
                <a:cs typeface="Times New Roman"/>
              </a:rPr>
              <a:t>L</a:t>
            </a:r>
            <a:r>
              <a:rPr lang="en-US" spc="-5" dirty="0" smtClean="0">
                <a:latin typeface="+mj-lt"/>
                <a:ea typeface="Arial"/>
                <a:cs typeface="Times New Roman"/>
              </a:rPr>
              <a:t>i</a:t>
            </a:r>
            <a:r>
              <a:rPr lang="en-US" dirty="0" smtClean="0">
                <a:latin typeface="+mj-lt"/>
                <a:ea typeface="Arial"/>
                <a:cs typeface="Times New Roman"/>
              </a:rPr>
              <a:t>st</a:t>
            </a:r>
            <a:r>
              <a:rPr lang="en-US" spc="10" dirty="0" smtClean="0">
                <a:latin typeface="+mj-lt"/>
                <a:ea typeface="Arial"/>
                <a:cs typeface="Times New Roman"/>
              </a:rPr>
              <a:t> </a:t>
            </a:r>
            <a:r>
              <a:rPr lang="en-US" spc="5" dirty="0" smtClean="0">
                <a:latin typeface="+mj-lt"/>
                <a:ea typeface="Arial"/>
                <a:cs typeface="Times New Roman"/>
              </a:rPr>
              <a:t>t</a:t>
            </a:r>
            <a:r>
              <a:rPr lang="en-US" dirty="0" smtClean="0">
                <a:latin typeface="+mj-lt"/>
                <a:ea typeface="Arial"/>
                <a:cs typeface="Times New Roman"/>
              </a:rPr>
              <a:t>he</a:t>
            </a:r>
            <a:r>
              <a:rPr lang="en-US" spc="-10" dirty="0" smtClean="0">
                <a:latin typeface="+mj-lt"/>
                <a:ea typeface="Arial"/>
                <a:cs typeface="Times New Roman"/>
              </a:rPr>
              <a:t> </a:t>
            </a:r>
            <a:r>
              <a:rPr lang="en-US" spc="-5" dirty="0" smtClean="0">
                <a:latin typeface="+mj-lt"/>
                <a:ea typeface="Arial"/>
                <a:cs typeface="Times New Roman"/>
              </a:rPr>
              <a:t>i</a:t>
            </a:r>
            <a:r>
              <a:rPr lang="en-US" spc="5" dirty="0" smtClean="0">
                <a:latin typeface="+mj-lt"/>
                <a:ea typeface="Arial"/>
                <a:cs typeface="Times New Roman"/>
              </a:rPr>
              <a:t>t</a:t>
            </a:r>
            <a:r>
              <a:rPr lang="en-US" spc="-15" dirty="0" smtClean="0">
                <a:latin typeface="+mj-lt"/>
                <a:ea typeface="Arial"/>
                <a:cs typeface="Times New Roman"/>
              </a:rPr>
              <a:t>e</a:t>
            </a:r>
            <a:r>
              <a:rPr lang="en-US" spc="5" dirty="0" smtClean="0">
                <a:latin typeface="+mj-lt"/>
                <a:ea typeface="Arial"/>
                <a:cs typeface="Times New Roman"/>
              </a:rPr>
              <a:t>m</a:t>
            </a:r>
            <a:r>
              <a:rPr lang="en-US" dirty="0" smtClean="0">
                <a:latin typeface="+mj-lt"/>
                <a:ea typeface="Arial"/>
                <a:cs typeface="Times New Roman"/>
              </a:rPr>
              <a:t>s</a:t>
            </a:r>
            <a:r>
              <a:rPr lang="en-US" spc="5" dirty="0" smtClean="0">
                <a:latin typeface="+mj-lt"/>
                <a:ea typeface="Arial"/>
                <a:cs typeface="Times New Roman"/>
              </a:rPr>
              <a:t> </a:t>
            </a:r>
            <a:r>
              <a:rPr lang="en-US" spc="-15" dirty="0" smtClean="0">
                <a:latin typeface="+mj-lt"/>
                <a:ea typeface="Arial"/>
                <a:cs typeface="Times New Roman"/>
              </a:rPr>
              <a:t>o</a:t>
            </a:r>
            <a:r>
              <a:rPr lang="en-US" dirty="0" smtClean="0">
                <a:latin typeface="+mj-lt"/>
                <a:ea typeface="Arial"/>
                <a:cs typeface="Times New Roman"/>
              </a:rPr>
              <a:t>f pe</a:t>
            </a:r>
            <a:r>
              <a:rPr lang="en-US" spc="5" dirty="0" smtClean="0">
                <a:latin typeface="+mj-lt"/>
                <a:ea typeface="Arial"/>
                <a:cs typeface="Times New Roman"/>
              </a:rPr>
              <a:t>r</a:t>
            </a:r>
            <a:r>
              <a:rPr lang="en-US" dirty="0" smtClean="0">
                <a:latin typeface="+mj-lt"/>
                <a:ea typeface="Arial"/>
                <a:cs typeface="Times New Roman"/>
              </a:rPr>
              <a:t>sonal</a:t>
            </a:r>
            <a:r>
              <a:rPr lang="en-US" spc="-10" dirty="0" smtClean="0">
                <a:latin typeface="+mj-lt"/>
                <a:ea typeface="Arial"/>
                <a:cs typeface="Times New Roman"/>
              </a:rPr>
              <a:t> </a:t>
            </a:r>
            <a:r>
              <a:rPr lang="en-US" dirty="0" smtClean="0">
                <a:latin typeface="+mj-lt"/>
                <a:ea typeface="Arial"/>
                <a:cs typeface="Times New Roman"/>
              </a:rPr>
              <a:t>p</a:t>
            </a:r>
            <a:r>
              <a:rPr lang="en-US" spc="5" dirty="0" smtClean="0">
                <a:latin typeface="+mj-lt"/>
                <a:ea typeface="Arial"/>
                <a:cs typeface="Times New Roman"/>
              </a:rPr>
              <a:t>r</a:t>
            </a:r>
            <a:r>
              <a:rPr lang="en-US" spc="-15" dirty="0" smtClean="0">
                <a:latin typeface="+mj-lt"/>
                <a:ea typeface="Arial"/>
                <a:cs typeface="Times New Roman"/>
              </a:rPr>
              <a:t>o</a:t>
            </a:r>
            <a:r>
              <a:rPr lang="en-US" spc="5" dirty="0" smtClean="0">
                <a:latin typeface="+mj-lt"/>
                <a:ea typeface="Arial"/>
                <a:cs typeface="Times New Roman"/>
              </a:rPr>
              <a:t>t</a:t>
            </a:r>
            <a:r>
              <a:rPr lang="en-US" dirty="0" smtClean="0">
                <a:latin typeface="+mj-lt"/>
                <a:ea typeface="Arial"/>
                <a:cs typeface="Times New Roman"/>
              </a:rPr>
              <a:t>ec</a:t>
            </a:r>
            <a:r>
              <a:rPr lang="en-US" spc="5" dirty="0" smtClean="0">
                <a:latin typeface="+mj-lt"/>
                <a:ea typeface="Arial"/>
                <a:cs typeface="Times New Roman"/>
              </a:rPr>
              <a:t>t</a:t>
            </a:r>
            <a:r>
              <a:rPr lang="en-US" spc="-5" dirty="0" smtClean="0">
                <a:latin typeface="+mj-lt"/>
                <a:ea typeface="Arial"/>
                <a:cs typeface="Times New Roman"/>
              </a:rPr>
              <a:t>i</a:t>
            </a:r>
            <a:r>
              <a:rPr lang="en-US" spc="-10" dirty="0" smtClean="0">
                <a:latin typeface="+mj-lt"/>
                <a:ea typeface="Arial"/>
                <a:cs typeface="Times New Roman"/>
              </a:rPr>
              <a:t>v</a:t>
            </a:r>
            <a:r>
              <a:rPr lang="en-US" dirty="0" smtClean="0">
                <a:latin typeface="+mj-lt"/>
                <a:ea typeface="Arial"/>
                <a:cs typeface="Times New Roman"/>
              </a:rPr>
              <a:t>e</a:t>
            </a:r>
            <a:r>
              <a:rPr lang="en-US" spc="5" dirty="0" smtClean="0">
                <a:latin typeface="+mj-lt"/>
                <a:ea typeface="Arial"/>
                <a:cs typeface="Times New Roman"/>
              </a:rPr>
              <a:t> </a:t>
            </a:r>
            <a:r>
              <a:rPr lang="en-US" spc="-15" dirty="0" smtClean="0">
                <a:latin typeface="+mj-lt"/>
                <a:ea typeface="Arial"/>
                <a:cs typeface="Times New Roman"/>
              </a:rPr>
              <a:t>e</a:t>
            </a:r>
            <a:r>
              <a:rPr lang="en-US" spc="10" dirty="0" smtClean="0">
                <a:latin typeface="+mj-lt"/>
                <a:ea typeface="Arial"/>
                <a:cs typeface="Times New Roman"/>
              </a:rPr>
              <a:t>q</a:t>
            </a:r>
            <a:r>
              <a:rPr lang="en-US" dirty="0" smtClean="0">
                <a:latin typeface="+mj-lt"/>
                <a:ea typeface="Arial"/>
                <a:cs typeface="Times New Roman"/>
              </a:rPr>
              <a:t>u</a:t>
            </a:r>
            <a:r>
              <a:rPr lang="en-US" spc="-5" dirty="0" smtClean="0">
                <a:latin typeface="+mj-lt"/>
                <a:ea typeface="Arial"/>
                <a:cs typeface="Times New Roman"/>
              </a:rPr>
              <a:t>i</a:t>
            </a:r>
            <a:r>
              <a:rPr lang="en-US" dirty="0" smtClean="0">
                <a:latin typeface="+mj-lt"/>
                <a:ea typeface="Arial"/>
                <a:cs typeface="Times New Roman"/>
              </a:rPr>
              <a:t>p</a:t>
            </a:r>
            <a:r>
              <a:rPr lang="en-US" spc="5" dirty="0" smtClean="0">
                <a:latin typeface="+mj-lt"/>
                <a:ea typeface="Arial"/>
                <a:cs typeface="Times New Roman"/>
              </a:rPr>
              <a:t>m</a:t>
            </a:r>
            <a:r>
              <a:rPr lang="en-US" dirty="0" smtClean="0">
                <a:latin typeface="+mj-lt"/>
                <a:ea typeface="Arial"/>
                <a:cs typeface="Times New Roman"/>
              </a:rPr>
              <a:t>e</a:t>
            </a:r>
            <a:r>
              <a:rPr lang="en-US" spc="-15" dirty="0" smtClean="0">
                <a:latin typeface="+mj-lt"/>
                <a:ea typeface="Arial"/>
                <a:cs typeface="Times New Roman"/>
              </a:rPr>
              <a:t>n</a:t>
            </a:r>
            <a:r>
              <a:rPr lang="en-US" dirty="0" smtClean="0">
                <a:latin typeface="+mj-lt"/>
                <a:ea typeface="Arial"/>
                <a:cs typeface="Times New Roman"/>
              </a:rPr>
              <a:t>t </a:t>
            </a:r>
            <a:r>
              <a:rPr lang="en-US" spc="5" dirty="0" smtClean="0">
                <a:latin typeface="+mj-lt"/>
                <a:ea typeface="Arial"/>
                <a:cs typeface="Times New Roman"/>
              </a:rPr>
              <a:t>(</a:t>
            </a:r>
            <a:r>
              <a:rPr lang="en-US" spc="-5" dirty="0" smtClean="0">
                <a:latin typeface="+mj-lt"/>
                <a:ea typeface="Arial"/>
                <a:cs typeface="Times New Roman"/>
              </a:rPr>
              <a:t>PPE</a:t>
            </a:r>
            <a:r>
              <a:rPr lang="en-US" dirty="0" smtClean="0">
                <a:latin typeface="+mj-lt"/>
                <a:ea typeface="Arial"/>
                <a:cs typeface="Times New Roman"/>
              </a:rPr>
              <a:t>)</a:t>
            </a:r>
            <a:r>
              <a:rPr lang="en-US" spc="10" dirty="0" smtClean="0">
                <a:latin typeface="+mj-lt"/>
                <a:ea typeface="Arial"/>
                <a:cs typeface="Times New Roman"/>
              </a:rPr>
              <a:t> </a:t>
            </a:r>
            <a:r>
              <a:rPr lang="en-US" spc="5" dirty="0" smtClean="0">
                <a:latin typeface="+mj-lt"/>
                <a:ea typeface="Arial"/>
                <a:cs typeface="Times New Roman"/>
              </a:rPr>
              <a:t>t</a:t>
            </a:r>
            <a:r>
              <a:rPr lang="en-US" dirty="0" smtClean="0">
                <a:latin typeface="+mj-lt"/>
                <a:ea typeface="Arial"/>
                <a:cs typeface="Times New Roman"/>
              </a:rPr>
              <a:t>o</a:t>
            </a:r>
            <a:r>
              <a:rPr lang="en-US" spc="-5" dirty="0" smtClean="0">
                <a:latin typeface="+mj-lt"/>
                <a:ea typeface="Arial"/>
                <a:cs typeface="Times New Roman"/>
              </a:rPr>
              <a:t> </a:t>
            </a:r>
            <a:r>
              <a:rPr lang="en-US" dirty="0" smtClean="0">
                <a:latin typeface="+mj-lt"/>
                <a:ea typeface="Arial"/>
                <a:cs typeface="Times New Roman"/>
              </a:rPr>
              <a:t>be</a:t>
            </a:r>
            <a:r>
              <a:rPr lang="en-US" spc="5" dirty="0" smtClean="0">
                <a:latin typeface="+mj-lt"/>
                <a:ea typeface="Arial"/>
                <a:cs typeface="Times New Roman"/>
              </a:rPr>
              <a:t> </a:t>
            </a:r>
            <a:r>
              <a:rPr lang="en-US" spc="-15" dirty="0" smtClean="0">
                <a:latin typeface="+mj-lt"/>
                <a:ea typeface="Arial"/>
                <a:cs typeface="Times New Roman"/>
              </a:rPr>
              <a:t>w</a:t>
            </a:r>
            <a:r>
              <a:rPr lang="en-US" dirty="0" smtClean="0">
                <a:latin typeface="+mj-lt"/>
                <a:ea typeface="Arial"/>
                <a:cs typeface="Times New Roman"/>
              </a:rPr>
              <a:t>o</a:t>
            </a:r>
            <a:r>
              <a:rPr lang="en-US" spc="5" dirty="0" smtClean="0">
                <a:latin typeface="+mj-lt"/>
                <a:ea typeface="Arial"/>
                <a:cs typeface="Times New Roman"/>
              </a:rPr>
              <a:t>r</a:t>
            </a:r>
            <a:r>
              <a:rPr lang="en-US" dirty="0" smtClean="0">
                <a:latin typeface="+mj-lt"/>
                <a:ea typeface="Arial"/>
                <a:cs typeface="Times New Roman"/>
              </a:rPr>
              <a:t>n</a:t>
            </a:r>
            <a:r>
              <a:rPr lang="en-US" spc="5" dirty="0" smtClean="0">
                <a:latin typeface="+mj-lt"/>
                <a:ea typeface="Arial"/>
                <a:cs typeface="Times New Roman"/>
              </a:rPr>
              <a:t> </a:t>
            </a:r>
            <a:r>
              <a:rPr lang="en-US" dirty="0" smtClean="0">
                <a:latin typeface="+mj-lt"/>
                <a:ea typeface="Arial"/>
                <a:cs typeface="Times New Roman"/>
              </a:rPr>
              <a:t>by</a:t>
            </a:r>
            <a:r>
              <a:rPr lang="en-US" spc="-5" dirty="0" smtClean="0">
                <a:latin typeface="+mj-lt"/>
                <a:ea typeface="Arial"/>
                <a:cs typeface="Times New Roman"/>
              </a:rPr>
              <a:t> </a:t>
            </a:r>
            <a:r>
              <a:rPr lang="en-US" spc="5" dirty="0" smtClean="0">
                <a:latin typeface="+mj-lt"/>
                <a:ea typeface="Arial"/>
                <a:cs typeface="Times New Roman"/>
              </a:rPr>
              <a:t>t</a:t>
            </a:r>
            <a:r>
              <a:rPr lang="en-US" dirty="0" smtClean="0">
                <a:latin typeface="+mj-lt"/>
                <a:ea typeface="Arial"/>
                <a:cs typeface="Times New Roman"/>
              </a:rPr>
              <a:t>he</a:t>
            </a:r>
            <a:r>
              <a:rPr lang="en-US" spc="-5" dirty="0" smtClean="0">
                <a:latin typeface="+mj-lt"/>
                <a:ea typeface="Arial"/>
                <a:cs typeface="Times New Roman"/>
              </a:rPr>
              <a:t> </a:t>
            </a:r>
            <a:r>
              <a:rPr lang="en-US" dirty="0" smtClean="0">
                <a:latin typeface="+mj-lt"/>
                <a:ea typeface="Arial"/>
                <a:cs typeface="Times New Roman"/>
              </a:rPr>
              <a:t>p</a:t>
            </a:r>
            <a:r>
              <a:rPr lang="en-US" spc="-10" dirty="0" smtClean="0">
                <a:latin typeface="+mj-lt"/>
                <a:ea typeface="Arial"/>
                <a:cs typeface="Times New Roman"/>
              </a:rPr>
              <a:t>r</a:t>
            </a:r>
            <a:r>
              <a:rPr lang="en-US" dirty="0" smtClean="0">
                <a:latin typeface="+mj-lt"/>
                <a:ea typeface="Arial"/>
                <a:cs typeface="Times New Roman"/>
              </a:rPr>
              <a:t>o</a:t>
            </a:r>
            <a:r>
              <a:rPr lang="en-US" spc="-10" dirty="0" smtClean="0">
                <a:latin typeface="+mj-lt"/>
                <a:ea typeface="Arial"/>
                <a:cs typeface="Times New Roman"/>
              </a:rPr>
              <a:t>v</a:t>
            </a:r>
            <a:r>
              <a:rPr lang="en-US" spc="-5" dirty="0" smtClean="0">
                <a:latin typeface="+mj-lt"/>
                <a:ea typeface="Arial"/>
                <a:cs typeface="Times New Roman"/>
              </a:rPr>
              <a:t>i</a:t>
            </a:r>
            <a:r>
              <a:rPr lang="en-US" dirty="0" smtClean="0">
                <a:latin typeface="+mj-lt"/>
                <a:ea typeface="Arial"/>
                <a:cs typeface="Times New Roman"/>
              </a:rPr>
              <a:t>der</a:t>
            </a:r>
            <a:r>
              <a:rPr lang="en-US" spc="10" dirty="0" smtClean="0">
                <a:latin typeface="+mj-lt"/>
                <a:ea typeface="Arial"/>
                <a:cs typeface="Times New Roman"/>
              </a:rPr>
              <a:t> </a:t>
            </a:r>
            <a:r>
              <a:rPr lang="en-US" spc="5" dirty="0" smtClean="0">
                <a:latin typeface="+mj-lt"/>
                <a:ea typeface="Arial"/>
                <a:cs typeface="Times New Roman"/>
              </a:rPr>
              <a:t>t</a:t>
            </a:r>
            <a:r>
              <a:rPr lang="en-US" dirty="0" smtClean="0">
                <a:latin typeface="+mj-lt"/>
                <a:ea typeface="Arial"/>
                <a:cs typeface="Times New Roman"/>
              </a:rPr>
              <a:t>o conduct</a:t>
            </a:r>
            <a:r>
              <a:rPr lang="en-US" spc="10" dirty="0" smtClean="0">
                <a:latin typeface="+mj-lt"/>
                <a:ea typeface="Arial"/>
                <a:cs typeface="Times New Roman"/>
              </a:rPr>
              <a:t> </a:t>
            </a:r>
            <a:r>
              <a:rPr lang="en-US" dirty="0" smtClean="0">
                <a:latin typeface="+mj-lt"/>
                <a:ea typeface="Arial"/>
                <a:cs typeface="Times New Roman"/>
              </a:rPr>
              <a:t>n</a:t>
            </a:r>
            <a:r>
              <a:rPr lang="en-US" spc="-15" dirty="0" smtClean="0">
                <a:latin typeface="+mj-lt"/>
                <a:ea typeface="Arial"/>
                <a:cs typeface="Times New Roman"/>
              </a:rPr>
              <a:t>o</a:t>
            </a:r>
            <a:r>
              <a:rPr lang="en-US" spc="-10" dirty="0" smtClean="0">
                <a:latin typeface="+mj-lt"/>
                <a:ea typeface="Arial"/>
                <a:cs typeface="Times New Roman"/>
              </a:rPr>
              <a:t>r</a:t>
            </a:r>
            <a:r>
              <a:rPr lang="en-US" spc="5" dirty="0" smtClean="0">
                <a:latin typeface="+mj-lt"/>
                <a:ea typeface="Arial"/>
                <a:cs typeface="Times New Roman"/>
              </a:rPr>
              <a:t>m</a:t>
            </a:r>
            <a:r>
              <a:rPr lang="en-US" dirty="0" smtClean="0">
                <a:latin typeface="+mj-lt"/>
                <a:ea typeface="Arial"/>
                <a:cs typeface="Times New Roman"/>
              </a:rPr>
              <a:t>al de</a:t>
            </a:r>
            <a:r>
              <a:rPr lang="en-US" spc="-5" dirty="0" smtClean="0">
                <a:latin typeface="+mj-lt"/>
                <a:ea typeface="Arial"/>
                <a:cs typeface="Times New Roman"/>
              </a:rPr>
              <a:t>li</a:t>
            </a:r>
            <a:r>
              <a:rPr lang="en-US" spc="-10" dirty="0" smtClean="0">
                <a:latin typeface="+mj-lt"/>
                <a:ea typeface="Arial"/>
                <a:cs typeface="Times New Roman"/>
              </a:rPr>
              <a:t>v</a:t>
            </a:r>
            <a:r>
              <a:rPr lang="en-US" dirty="0" smtClean="0">
                <a:latin typeface="+mj-lt"/>
                <a:ea typeface="Arial"/>
                <a:cs typeface="Times New Roman"/>
              </a:rPr>
              <a:t>e</a:t>
            </a:r>
            <a:r>
              <a:rPr lang="en-US" spc="5" dirty="0" smtClean="0">
                <a:latin typeface="+mj-lt"/>
                <a:ea typeface="Arial"/>
                <a:cs typeface="Times New Roman"/>
              </a:rPr>
              <a:t>r</a:t>
            </a:r>
            <a:r>
              <a:rPr lang="en-US" dirty="0" smtClean="0">
                <a:latin typeface="+mj-lt"/>
                <a:ea typeface="Arial"/>
                <a:cs typeface="Times New Roman"/>
              </a:rPr>
              <a:t>y</a:t>
            </a:r>
            <a:endParaRPr lang="en-US" dirty="0" smtClean="0">
              <a:latin typeface="+mj-lt"/>
              <a:ea typeface="Calibri"/>
              <a:cs typeface="Times New Roman"/>
            </a:endParaRPr>
          </a:p>
          <a:p>
            <a:pPr marL="236538" marR="914400" indent="-236538">
              <a:spcBef>
                <a:spcPts val="1800"/>
              </a:spcBef>
              <a:tabLst>
                <a:tab pos="304800" algn="l"/>
              </a:tabLst>
            </a:pPr>
            <a:r>
              <a:rPr lang="en-US" dirty="0" smtClean="0">
                <a:latin typeface="+mj-lt"/>
                <a:ea typeface="Arial"/>
                <a:cs typeface="Times New Roman"/>
              </a:rPr>
              <a:t>L</a:t>
            </a:r>
            <a:r>
              <a:rPr lang="en-US" spc="-5" dirty="0" smtClean="0">
                <a:latin typeface="+mj-lt"/>
                <a:ea typeface="Arial"/>
                <a:cs typeface="Times New Roman"/>
              </a:rPr>
              <a:t>i</a:t>
            </a:r>
            <a:r>
              <a:rPr lang="en-US" dirty="0" smtClean="0">
                <a:latin typeface="+mj-lt"/>
                <a:ea typeface="Arial"/>
                <a:cs typeface="Times New Roman"/>
              </a:rPr>
              <a:t>st</a:t>
            </a:r>
            <a:r>
              <a:rPr lang="en-US" spc="10" dirty="0" smtClean="0">
                <a:latin typeface="+mj-lt"/>
                <a:ea typeface="Arial"/>
                <a:cs typeface="Times New Roman"/>
              </a:rPr>
              <a:t> </a:t>
            </a:r>
            <a:r>
              <a:rPr lang="en-US" spc="5" dirty="0">
                <a:latin typeface="+mj-lt"/>
                <a:ea typeface="Arial"/>
                <a:cs typeface="Times New Roman"/>
              </a:rPr>
              <a:t>t</a:t>
            </a:r>
            <a:r>
              <a:rPr lang="en-US" dirty="0">
                <a:latin typeface="+mj-lt"/>
                <a:ea typeface="Arial"/>
                <a:cs typeface="Times New Roman"/>
              </a:rPr>
              <a:t>he</a:t>
            </a:r>
            <a:r>
              <a:rPr lang="en-US" spc="-10" dirty="0">
                <a:latin typeface="+mj-lt"/>
                <a:ea typeface="Arial"/>
                <a:cs typeface="Times New Roman"/>
              </a:rPr>
              <a:t> </a:t>
            </a:r>
            <a:r>
              <a:rPr lang="en-US" dirty="0">
                <a:latin typeface="+mj-lt"/>
                <a:ea typeface="Arial"/>
                <a:cs typeface="Times New Roman"/>
              </a:rPr>
              <a:t>se</a:t>
            </a:r>
            <a:r>
              <a:rPr lang="en-US" spc="-10" dirty="0">
                <a:latin typeface="+mj-lt"/>
                <a:ea typeface="Arial"/>
                <a:cs typeface="Times New Roman"/>
              </a:rPr>
              <a:t>v</a:t>
            </a:r>
            <a:r>
              <a:rPr lang="en-US" dirty="0">
                <a:latin typeface="+mj-lt"/>
                <a:ea typeface="Arial"/>
                <a:cs typeface="Times New Roman"/>
              </a:rPr>
              <a:t>en</a:t>
            </a:r>
            <a:r>
              <a:rPr lang="en-US" spc="5" dirty="0">
                <a:latin typeface="+mj-lt"/>
                <a:ea typeface="Arial"/>
                <a:cs typeface="Times New Roman"/>
              </a:rPr>
              <a:t> </a:t>
            </a:r>
            <a:r>
              <a:rPr lang="en-US" spc="-5" dirty="0">
                <a:latin typeface="+mj-lt"/>
                <a:ea typeface="Arial"/>
                <a:cs typeface="Times New Roman"/>
              </a:rPr>
              <a:t>t</a:t>
            </a:r>
            <a:r>
              <a:rPr lang="en-US" spc="5" dirty="0">
                <a:latin typeface="+mj-lt"/>
                <a:ea typeface="Arial"/>
                <a:cs typeface="Times New Roman"/>
              </a:rPr>
              <a:t>r</a:t>
            </a:r>
            <a:r>
              <a:rPr lang="en-US" dirty="0">
                <a:latin typeface="+mj-lt"/>
                <a:ea typeface="Arial"/>
                <a:cs typeface="Times New Roman"/>
              </a:rPr>
              <a:t>a</a:t>
            </a:r>
            <a:r>
              <a:rPr lang="en-US" spc="-10" dirty="0">
                <a:latin typeface="+mj-lt"/>
                <a:ea typeface="Arial"/>
                <a:cs typeface="Times New Roman"/>
              </a:rPr>
              <a:t>y</a:t>
            </a:r>
            <a:r>
              <a:rPr lang="en-US" dirty="0">
                <a:latin typeface="+mj-lt"/>
                <a:ea typeface="Arial"/>
                <a:cs typeface="Times New Roman"/>
              </a:rPr>
              <a:t>s</a:t>
            </a:r>
            <a:r>
              <a:rPr lang="en-US" spc="5" dirty="0">
                <a:latin typeface="+mj-lt"/>
                <a:ea typeface="Arial"/>
                <a:cs typeface="Times New Roman"/>
              </a:rPr>
              <a:t> </a:t>
            </a:r>
            <a:r>
              <a:rPr lang="en-US" dirty="0">
                <a:ea typeface="Arial"/>
                <a:cs typeface="Times New Roman"/>
              </a:rPr>
              <a:t>as</a:t>
            </a:r>
            <a:r>
              <a:rPr lang="en-US" spc="5" dirty="0">
                <a:ea typeface="Arial"/>
                <a:cs typeface="Times New Roman"/>
              </a:rPr>
              <a:t> </a:t>
            </a:r>
            <a:r>
              <a:rPr lang="en-US" dirty="0">
                <a:ea typeface="Arial"/>
                <a:cs typeface="Times New Roman"/>
              </a:rPr>
              <a:t>per</a:t>
            </a:r>
            <a:r>
              <a:rPr lang="en-US" spc="-15" dirty="0">
                <a:ea typeface="Arial"/>
                <a:cs typeface="Times New Roman"/>
              </a:rPr>
              <a:t> </a:t>
            </a:r>
            <a:r>
              <a:rPr lang="en-US" spc="5" dirty="0" err="1">
                <a:ea typeface="Arial"/>
                <a:cs typeface="Times New Roman"/>
              </a:rPr>
              <a:t>G</a:t>
            </a:r>
            <a:r>
              <a:rPr lang="en-US" dirty="0" err="1">
                <a:ea typeface="Arial"/>
                <a:cs typeface="Times New Roman"/>
              </a:rPr>
              <a:t>o</a:t>
            </a:r>
            <a:r>
              <a:rPr lang="en-US" spc="5" dirty="0" err="1">
                <a:ea typeface="Arial"/>
                <a:cs typeface="Times New Roman"/>
              </a:rPr>
              <a:t>I</a:t>
            </a:r>
            <a:r>
              <a:rPr lang="en-US" spc="-5" dirty="0" err="1">
                <a:ea typeface="Arial"/>
                <a:cs typeface="Times New Roman"/>
              </a:rPr>
              <a:t>’</a:t>
            </a:r>
            <a:r>
              <a:rPr lang="en-US" dirty="0" err="1">
                <a:ea typeface="Arial"/>
                <a:cs typeface="Times New Roman"/>
              </a:rPr>
              <a:t>s</a:t>
            </a:r>
            <a:r>
              <a:rPr lang="en-US" dirty="0">
                <a:ea typeface="Arial"/>
                <a:cs typeface="Times New Roman"/>
              </a:rPr>
              <a:t> </a:t>
            </a:r>
            <a:r>
              <a:rPr lang="en-US" spc="5" dirty="0">
                <a:ea typeface="Arial"/>
                <a:cs typeface="Times New Roman"/>
              </a:rPr>
              <a:t>r</a:t>
            </a:r>
            <a:r>
              <a:rPr lang="en-US" dirty="0">
                <a:ea typeface="Arial"/>
                <a:cs typeface="Times New Roman"/>
              </a:rPr>
              <a:t>eco</a:t>
            </a:r>
            <a:r>
              <a:rPr lang="en-US" spc="-10" dirty="0">
                <a:ea typeface="Arial"/>
                <a:cs typeface="Times New Roman"/>
              </a:rPr>
              <a:t>m</a:t>
            </a:r>
            <a:r>
              <a:rPr lang="en-US" spc="5" dirty="0">
                <a:ea typeface="Arial"/>
                <a:cs typeface="Times New Roman"/>
              </a:rPr>
              <a:t>m</a:t>
            </a:r>
            <a:r>
              <a:rPr lang="en-US" dirty="0">
                <a:ea typeface="Arial"/>
                <a:cs typeface="Times New Roman"/>
              </a:rPr>
              <a:t>end</a:t>
            </a:r>
            <a:r>
              <a:rPr lang="en-US" spc="-15" dirty="0">
                <a:ea typeface="Arial"/>
                <a:cs typeface="Times New Roman"/>
              </a:rPr>
              <a:t>a</a:t>
            </a:r>
            <a:r>
              <a:rPr lang="en-US" spc="5" dirty="0">
                <a:ea typeface="Arial"/>
                <a:cs typeface="Times New Roman"/>
              </a:rPr>
              <a:t>t</a:t>
            </a:r>
            <a:r>
              <a:rPr lang="en-US" spc="-5" dirty="0">
                <a:ea typeface="Arial"/>
                <a:cs typeface="Times New Roman"/>
              </a:rPr>
              <a:t>i</a:t>
            </a:r>
            <a:r>
              <a:rPr lang="en-US" dirty="0">
                <a:ea typeface="Arial"/>
                <a:cs typeface="Times New Roman"/>
              </a:rPr>
              <a:t>on (depending upon level of </a:t>
            </a:r>
            <a:r>
              <a:rPr lang="en-US" dirty="0" smtClean="0">
                <a:ea typeface="Arial"/>
                <a:cs typeface="Times New Roman"/>
              </a:rPr>
              <a:t>facility) and three additional trays/kits, </a:t>
            </a:r>
            <a:r>
              <a:rPr lang="en-US" dirty="0" smtClean="0">
                <a:latin typeface="+mj-lt"/>
                <a:ea typeface="Arial"/>
                <a:cs typeface="Times New Roman"/>
              </a:rPr>
              <a:t>and</a:t>
            </a:r>
            <a:r>
              <a:rPr lang="en-US" spc="-10" dirty="0" smtClean="0">
                <a:latin typeface="+mj-lt"/>
                <a:ea typeface="Arial"/>
                <a:cs typeface="Times New Roman"/>
              </a:rPr>
              <a:t> </a:t>
            </a:r>
            <a:r>
              <a:rPr lang="en-US" spc="-5" dirty="0">
                <a:latin typeface="+mj-lt"/>
                <a:ea typeface="Arial"/>
                <a:cs typeface="Times New Roman"/>
              </a:rPr>
              <a:t>t</a:t>
            </a:r>
            <a:r>
              <a:rPr lang="en-US" dirty="0">
                <a:latin typeface="+mj-lt"/>
                <a:ea typeface="Arial"/>
                <a:cs typeface="Times New Roman"/>
              </a:rPr>
              <a:t>he</a:t>
            </a:r>
            <a:r>
              <a:rPr lang="en-US" spc="-5" dirty="0">
                <a:latin typeface="+mj-lt"/>
                <a:ea typeface="Arial"/>
                <a:cs typeface="Times New Roman"/>
              </a:rPr>
              <a:t>i</a:t>
            </a:r>
            <a:r>
              <a:rPr lang="en-US" dirty="0">
                <a:latin typeface="+mj-lt"/>
                <a:ea typeface="Arial"/>
                <a:cs typeface="Times New Roman"/>
              </a:rPr>
              <a:t>r</a:t>
            </a:r>
            <a:r>
              <a:rPr lang="en-US" spc="15" dirty="0">
                <a:latin typeface="+mj-lt"/>
                <a:ea typeface="Arial"/>
                <a:cs typeface="Times New Roman"/>
              </a:rPr>
              <a:t> </a:t>
            </a:r>
            <a:r>
              <a:rPr lang="en-US" dirty="0">
                <a:latin typeface="+mj-lt"/>
                <a:ea typeface="Arial"/>
                <a:cs typeface="Times New Roman"/>
              </a:rPr>
              <a:t>con</a:t>
            </a:r>
            <a:r>
              <a:rPr lang="en-US" spc="5" dirty="0">
                <a:latin typeface="+mj-lt"/>
                <a:ea typeface="Arial"/>
                <a:cs typeface="Times New Roman"/>
              </a:rPr>
              <a:t>t</a:t>
            </a:r>
            <a:r>
              <a:rPr lang="en-US" dirty="0">
                <a:latin typeface="+mj-lt"/>
                <a:ea typeface="Arial"/>
                <a:cs typeface="Times New Roman"/>
              </a:rPr>
              <a:t>e</a:t>
            </a:r>
            <a:r>
              <a:rPr lang="en-US" spc="-15" dirty="0">
                <a:latin typeface="+mj-lt"/>
                <a:ea typeface="Arial"/>
                <a:cs typeface="Times New Roman"/>
              </a:rPr>
              <a:t>n</a:t>
            </a:r>
            <a:r>
              <a:rPr lang="en-US" spc="5" dirty="0">
                <a:latin typeface="+mj-lt"/>
                <a:ea typeface="Arial"/>
                <a:cs typeface="Times New Roman"/>
              </a:rPr>
              <a:t>t</a:t>
            </a:r>
            <a:r>
              <a:rPr lang="en-US" dirty="0">
                <a:latin typeface="+mj-lt"/>
                <a:ea typeface="Arial"/>
                <a:cs typeface="Times New Roman"/>
              </a:rPr>
              <a:t>s</a:t>
            </a:r>
            <a:r>
              <a:rPr lang="en-US" spc="-5" dirty="0">
                <a:latin typeface="+mj-lt"/>
                <a:ea typeface="Arial"/>
                <a:cs typeface="Times New Roman"/>
              </a:rPr>
              <a:t> </a:t>
            </a:r>
            <a:r>
              <a:rPr lang="en-US" spc="5" dirty="0">
                <a:latin typeface="+mj-lt"/>
                <a:ea typeface="Arial"/>
                <a:cs typeface="Times New Roman"/>
              </a:rPr>
              <a:t>t</a:t>
            </a:r>
            <a:r>
              <a:rPr lang="en-US" dirty="0">
                <a:latin typeface="+mj-lt"/>
                <a:ea typeface="Arial"/>
                <a:cs typeface="Times New Roman"/>
              </a:rPr>
              <a:t>o</a:t>
            </a:r>
            <a:r>
              <a:rPr lang="en-US" spc="-5" dirty="0">
                <a:latin typeface="+mj-lt"/>
                <a:ea typeface="Arial"/>
                <a:cs typeface="Times New Roman"/>
              </a:rPr>
              <a:t> </a:t>
            </a:r>
            <a:r>
              <a:rPr lang="en-US" dirty="0">
                <a:latin typeface="+mj-lt"/>
                <a:ea typeface="Arial"/>
                <a:cs typeface="Times New Roman"/>
              </a:rPr>
              <a:t>be</a:t>
            </a:r>
            <a:r>
              <a:rPr lang="en-US" spc="-10" dirty="0">
                <a:latin typeface="+mj-lt"/>
                <a:ea typeface="Arial"/>
                <a:cs typeface="Times New Roman"/>
              </a:rPr>
              <a:t> </a:t>
            </a:r>
            <a:r>
              <a:rPr lang="en-US" spc="10" dirty="0">
                <a:latin typeface="+mj-lt"/>
                <a:ea typeface="Arial"/>
                <a:cs typeface="Times New Roman"/>
              </a:rPr>
              <a:t>k</a:t>
            </a:r>
            <a:r>
              <a:rPr lang="en-US" dirty="0">
                <a:latin typeface="+mj-lt"/>
                <a:ea typeface="Arial"/>
                <a:cs typeface="Times New Roman"/>
              </a:rPr>
              <a:t>e</a:t>
            </a:r>
            <a:r>
              <a:rPr lang="en-US" spc="-15" dirty="0">
                <a:latin typeface="+mj-lt"/>
                <a:ea typeface="Arial"/>
                <a:cs typeface="Times New Roman"/>
              </a:rPr>
              <a:t>p</a:t>
            </a:r>
            <a:r>
              <a:rPr lang="en-US" dirty="0">
                <a:latin typeface="+mj-lt"/>
                <a:ea typeface="Arial"/>
                <a:cs typeface="Times New Roman"/>
              </a:rPr>
              <a:t>t </a:t>
            </a:r>
            <a:r>
              <a:rPr lang="en-US" spc="-10" dirty="0">
                <a:latin typeface="+mj-lt"/>
                <a:ea typeface="Arial"/>
                <a:cs typeface="Times New Roman"/>
              </a:rPr>
              <a:t>r</a:t>
            </a:r>
            <a:r>
              <a:rPr lang="en-US" dirty="0">
                <a:latin typeface="+mj-lt"/>
                <a:ea typeface="Arial"/>
                <a:cs typeface="Times New Roman"/>
              </a:rPr>
              <a:t>eady</a:t>
            </a:r>
            <a:r>
              <a:rPr lang="en-US" spc="-5" dirty="0">
                <a:latin typeface="+mj-lt"/>
                <a:ea typeface="Arial"/>
                <a:cs typeface="Times New Roman"/>
              </a:rPr>
              <a:t> i</a:t>
            </a:r>
            <a:r>
              <a:rPr lang="en-US" dirty="0">
                <a:latin typeface="+mj-lt"/>
                <a:ea typeface="Arial"/>
                <a:cs typeface="Times New Roman"/>
              </a:rPr>
              <a:t>n</a:t>
            </a:r>
            <a:r>
              <a:rPr lang="en-US" spc="5" dirty="0">
                <a:latin typeface="+mj-lt"/>
                <a:ea typeface="Arial"/>
                <a:cs typeface="Times New Roman"/>
              </a:rPr>
              <a:t> </a:t>
            </a:r>
            <a:r>
              <a:rPr lang="en-US" dirty="0" smtClean="0">
                <a:latin typeface="+mj-lt"/>
                <a:ea typeface="Arial"/>
                <a:cs typeface="Times New Roman"/>
              </a:rPr>
              <a:t>LR</a:t>
            </a:r>
            <a:endParaRPr lang="en-US" dirty="0">
              <a:latin typeface="+mj-lt"/>
              <a:ea typeface="Calibri"/>
              <a:cs typeface="Times New Roman"/>
            </a:endParaRPr>
          </a:p>
          <a:p>
            <a:pPr marL="236538" marR="200660" indent="-236538">
              <a:spcBef>
                <a:spcPts val="1800"/>
              </a:spcBef>
              <a:tabLst>
                <a:tab pos="304800" algn="l"/>
              </a:tabLst>
            </a:pPr>
            <a:r>
              <a:rPr lang="en-US" spc="-5" dirty="0" smtClean="0">
                <a:latin typeface="+mj-lt"/>
                <a:ea typeface="Arial"/>
                <a:cs typeface="Times New Roman"/>
              </a:rPr>
              <a:t>D</a:t>
            </a:r>
            <a:r>
              <a:rPr lang="en-US" dirty="0" smtClean="0">
                <a:latin typeface="+mj-lt"/>
                <a:ea typeface="Arial"/>
                <a:cs typeface="Times New Roman"/>
              </a:rPr>
              <a:t>esc</a:t>
            </a:r>
            <a:r>
              <a:rPr lang="en-US" spc="5" dirty="0" smtClean="0">
                <a:latin typeface="+mj-lt"/>
                <a:ea typeface="Arial"/>
                <a:cs typeface="Times New Roman"/>
              </a:rPr>
              <a:t>r</a:t>
            </a:r>
            <a:r>
              <a:rPr lang="en-US" spc="-5" dirty="0" smtClean="0">
                <a:latin typeface="+mj-lt"/>
                <a:ea typeface="Arial"/>
                <a:cs typeface="Times New Roman"/>
              </a:rPr>
              <a:t>i</a:t>
            </a:r>
            <a:r>
              <a:rPr lang="en-US" dirty="0" smtClean="0">
                <a:latin typeface="+mj-lt"/>
                <a:ea typeface="Arial"/>
                <a:cs typeface="Times New Roman"/>
              </a:rPr>
              <a:t>be</a:t>
            </a:r>
            <a:r>
              <a:rPr lang="en-US" spc="5" dirty="0" smtClean="0">
                <a:latin typeface="+mj-lt"/>
                <a:ea typeface="Arial"/>
                <a:cs typeface="Times New Roman"/>
              </a:rPr>
              <a:t> </a:t>
            </a:r>
            <a:r>
              <a:rPr lang="en-US" spc="5" dirty="0">
                <a:latin typeface="+mj-lt"/>
                <a:ea typeface="Arial"/>
                <a:cs typeface="Times New Roman"/>
              </a:rPr>
              <a:t>t</a:t>
            </a:r>
            <a:r>
              <a:rPr lang="en-US" dirty="0">
                <a:latin typeface="+mj-lt"/>
                <a:ea typeface="Arial"/>
                <a:cs typeface="Times New Roman"/>
              </a:rPr>
              <a:t>he</a:t>
            </a:r>
            <a:r>
              <a:rPr lang="en-US" spc="-5" dirty="0">
                <a:latin typeface="+mj-lt"/>
                <a:ea typeface="Arial"/>
                <a:cs typeface="Times New Roman"/>
              </a:rPr>
              <a:t> i</a:t>
            </a:r>
            <a:r>
              <a:rPr lang="en-US" spc="5" dirty="0">
                <a:latin typeface="+mj-lt"/>
                <a:ea typeface="Arial"/>
                <a:cs typeface="Times New Roman"/>
              </a:rPr>
              <a:t>m</a:t>
            </a:r>
            <a:r>
              <a:rPr lang="en-US" dirty="0">
                <a:latin typeface="+mj-lt"/>
                <a:ea typeface="Arial"/>
                <a:cs typeface="Times New Roman"/>
              </a:rPr>
              <a:t>p</a:t>
            </a:r>
            <a:r>
              <a:rPr lang="en-US" spc="-15" dirty="0">
                <a:latin typeface="+mj-lt"/>
                <a:ea typeface="Arial"/>
                <a:cs typeface="Times New Roman"/>
              </a:rPr>
              <a:t>o</a:t>
            </a:r>
            <a:r>
              <a:rPr lang="en-US" spc="5" dirty="0">
                <a:latin typeface="+mj-lt"/>
                <a:ea typeface="Arial"/>
                <a:cs typeface="Times New Roman"/>
              </a:rPr>
              <a:t>rt</a:t>
            </a:r>
            <a:r>
              <a:rPr lang="en-US" dirty="0">
                <a:latin typeface="+mj-lt"/>
                <a:ea typeface="Arial"/>
                <a:cs typeface="Times New Roman"/>
              </a:rPr>
              <a:t>ance</a:t>
            </a:r>
            <a:r>
              <a:rPr lang="en-US" spc="-20" dirty="0">
                <a:latin typeface="+mj-lt"/>
                <a:ea typeface="Arial"/>
                <a:cs typeface="Times New Roman"/>
              </a:rPr>
              <a:t> </a:t>
            </a:r>
            <a:r>
              <a:rPr lang="en-US" spc="-15" dirty="0">
                <a:latin typeface="+mj-lt"/>
                <a:ea typeface="Arial"/>
                <a:cs typeface="Times New Roman"/>
              </a:rPr>
              <a:t>o</a:t>
            </a:r>
            <a:r>
              <a:rPr lang="en-US" dirty="0">
                <a:latin typeface="+mj-lt"/>
                <a:ea typeface="Arial"/>
                <a:cs typeface="Times New Roman"/>
              </a:rPr>
              <a:t>f</a:t>
            </a:r>
            <a:r>
              <a:rPr lang="en-US" spc="25" dirty="0">
                <a:latin typeface="+mj-lt"/>
                <a:ea typeface="Arial"/>
                <a:cs typeface="Times New Roman"/>
              </a:rPr>
              <a:t> </a:t>
            </a:r>
            <a:r>
              <a:rPr lang="en-US" spc="-15" dirty="0">
                <a:latin typeface="+mj-lt"/>
                <a:ea typeface="Arial"/>
                <a:cs typeface="Times New Roman"/>
              </a:rPr>
              <a:t>p</a:t>
            </a:r>
            <a:r>
              <a:rPr lang="en-US" spc="5" dirty="0">
                <a:latin typeface="+mj-lt"/>
                <a:ea typeface="Arial"/>
                <a:cs typeface="Times New Roman"/>
              </a:rPr>
              <a:t>r</a:t>
            </a:r>
            <a:r>
              <a:rPr lang="en-US" dirty="0">
                <a:latin typeface="+mj-lt"/>
                <a:ea typeface="Arial"/>
                <a:cs typeface="Times New Roman"/>
              </a:rPr>
              <a:t>e</a:t>
            </a:r>
            <a:r>
              <a:rPr lang="en-US" spc="-5" dirty="0">
                <a:latin typeface="+mj-lt"/>
                <a:ea typeface="Arial"/>
                <a:cs typeface="Times New Roman"/>
              </a:rPr>
              <a:t>-</a:t>
            </a:r>
            <a:r>
              <a:rPr lang="en-US" spc="15" dirty="0">
                <a:latin typeface="+mj-lt"/>
                <a:ea typeface="Arial"/>
                <a:cs typeface="Times New Roman"/>
              </a:rPr>
              <a:t>f</a:t>
            </a:r>
            <a:r>
              <a:rPr lang="en-US" spc="-5" dirty="0">
                <a:latin typeface="+mj-lt"/>
                <a:ea typeface="Arial"/>
                <a:cs typeface="Times New Roman"/>
              </a:rPr>
              <a:t>ill</a:t>
            </a:r>
            <a:r>
              <a:rPr lang="en-US" dirty="0">
                <a:latin typeface="+mj-lt"/>
                <a:ea typeface="Arial"/>
                <a:cs typeface="Times New Roman"/>
              </a:rPr>
              <a:t>ed</a:t>
            </a:r>
            <a:r>
              <a:rPr lang="en-US" spc="5" dirty="0">
                <a:latin typeface="+mj-lt"/>
                <a:ea typeface="Arial"/>
                <a:cs typeface="Times New Roman"/>
              </a:rPr>
              <a:t> </a:t>
            </a:r>
            <a:r>
              <a:rPr lang="en-US" dirty="0">
                <a:latin typeface="+mj-lt"/>
                <a:ea typeface="Arial"/>
                <a:cs typeface="Times New Roman"/>
              </a:rPr>
              <a:t>s</a:t>
            </a:r>
            <a:r>
              <a:rPr lang="en-US" spc="10" dirty="0">
                <a:latin typeface="+mj-lt"/>
                <a:ea typeface="Arial"/>
                <a:cs typeface="Times New Roman"/>
              </a:rPr>
              <a:t>y</a:t>
            </a:r>
            <a:r>
              <a:rPr lang="en-US" spc="40" dirty="0">
                <a:latin typeface="+mj-lt"/>
                <a:ea typeface="Arial"/>
                <a:cs typeface="Times New Roman"/>
              </a:rPr>
              <a:t>r</a:t>
            </a:r>
            <a:r>
              <a:rPr lang="en-US" dirty="0">
                <a:latin typeface="+mj-lt"/>
                <a:ea typeface="Arial"/>
                <a:cs typeface="Times New Roman"/>
              </a:rPr>
              <a:t>i</a:t>
            </a:r>
            <a:r>
              <a:rPr lang="en-US" spc="20" dirty="0">
                <a:latin typeface="+mj-lt"/>
                <a:ea typeface="Arial"/>
                <a:cs typeface="Times New Roman"/>
              </a:rPr>
              <a:t>n</a:t>
            </a:r>
            <a:r>
              <a:rPr lang="en-US" spc="35" dirty="0">
                <a:latin typeface="+mj-lt"/>
                <a:ea typeface="Arial"/>
                <a:cs typeface="Times New Roman"/>
              </a:rPr>
              <a:t>g</a:t>
            </a:r>
            <a:r>
              <a:rPr lang="en-US" dirty="0">
                <a:latin typeface="+mj-lt"/>
                <a:ea typeface="Arial"/>
                <a:cs typeface="Times New Roman"/>
              </a:rPr>
              <a:t>e</a:t>
            </a:r>
            <a:r>
              <a:rPr lang="en-US" spc="65" dirty="0">
                <a:latin typeface="+mj-lt"/>
                <a:ea typeface="Arial"/>
                <a:cs typeface="Times New Roman"/>
              </a:rPr>
              <a:t> </a:t>
            </a:r>
            <a:r>
              <a:rPr lang="en-US" spc="20" dirty="0">
                <a:latin typeface="+mj-lt"/>
                <a:ea typeface="Arial"/>
                <a:cs typeface="Times New Roman"/>
              </a:rPr>
              <a:t>wi</a:t>
            </a:r>
            <a:r>
              <a:rPr lang="en-US" dirty="0">
                <a:latin typeface="+mj-lt"/>
                <a:ea typeface="Arial"/>
                <a:cs typeface="Times New Roman"/>
              </a:rPr>
              <a:t>th</a:t>
            </a:r>
            <a:r>
              <a:rPr lang="en-US" spc="55" dirty="0">
                <a:latin typeface="+mj-lt"/>
                <a:ea typeface="Arial"/>
                <a:cs typeface="Times New Roman"/>
              </a:rPr>
              <a:t> </a:t>
            </a:r>
            <a:r>
              <a:rPr lang="en-US" spc="35" dirty="0">
                <a:latin typeface="+mj-lt"/>
                <a:ea typeface="Arial"/>
                <a:cs typeface="Times New Roman"/>
              </a:rPr>
              <a:t>1</a:t>
            </a:r>
            <a:r>
              <a:rPr lang="en-US" dirty="0">
                <a:latin typeface="+mj-lt"/>
                <a:ea typeface="Arial"/>
                <a:cs typeface="Times New Roman"/>
              </a:rPr>
              <a:t>0</a:t>
            </a:r>
            <a:r>
              <a:rPr lang="en-US" spc="50" dirty="0">
                <a:latin typeface="+mj-lt"/>
                <a:ea typeface="Arial"/>
                <a:cs typeface="Times New Roman"/>
              </a:rPr>
              <a:t> </a:t>
            </a:r>
            <a:r>
              <a:rPr lang="en-US" spc="40" dirty="0">
                <a:latin typeface="+mj-lt"/>
                <a:ea typeface="Arial"/>
                <a:cs typeface="Times New Roman"/>
              </a:rPr>
              <a:t>I</a:t>
            </a:r>
            <a:r>
              <a:rPr lang="en-US" dirty="0">
                <a:latin typeface="+mj-lt"/>
                <a:ea typeface="Arial"/>
                <a:cs typeface="Times New Roman"/>
              </a:rPr>
              <a:t>U</a:t>
            </a:r>
            <a:r>
              <a:rPr lang="en-US" spc="50" dirty="0">
                <a:latin typeface="+mj-lt"/>
                <a:ea typeface="Arial"/>
                <a:cs typeface="Times New Roman"/>
              </a:rPr>
              <a:t> </a:t>
            </a:r>
            <a:r>
              <a:rPr lang="en-US" spc="40" dirty="0">
                <a:latin typeface="+mj-lt"/>
                <a:ea typeface="Arial"/>
                <a:cs typeface="Times New Roman"/>
              </a:rPr>
              <a:t>O</a:t>
            </a:r>
            <a:r>
              <a:rPr lang="en-US" spc="25" dirty="0">
                <a:latin typeface="+mj-lt"/>
                <a:ea typeface="Arial"/>
                <a:cs typeface="Times New Roman"/>
              </a:rPr>
              <a:t>x</a:t>
            </a:r>
            <a:r>
              <a:rPr lang="en-US" spc="10" dirty="0">
                <a:latin typeface="+mj-lt"/>
                <a:ea typeface="Arial"/>
                <a:cs typeface="Times New Roman"/>
              </a:rPr>
              <a:t>y</a:t>
            </a:r>
            <a:r>
              <a:rPr lang="en-US" spc="40" dirty="0">
                <a:latin typeface="+mj-lt"/>
                <a:ea typeface="Arial"/>
                <a:cs typeface="Times New Roman"/>
              </a:rPr>
              <a:t>t</a:t>
            </a:r>
            <a:r>
              <a:rPr lang="en-US" spc="20" dirty="0">
                <a:latin typeface="+mj-lt"/>
                <a:ea typeface="Arial"/>
                <a:cs typeface="Times New Roman"/>
              </a:rPr>
              <a:t>o</a:t>
            </a:r>
            <a:r>
              <a:rPr lang="en-US" spc="35" dirty="0">
                <a:latin typeface="+mj-lt"/>
                <a:ea typeface="Arial"/>
                <a:cs typeface="Times New Roman"/>
              </a:rPr>
              <a:t>c</a:t>
            </a:r>
            <a:r>
              <a:rPr lang="en-US" spc="20" dirty="0">
                <a:latin typeface="+mj-lt"/>
                <a:ea typeface="Arial"/>
                <a:cs typeface="Times New Roman"/>
              </a:rPr>
              <a:t>i</a:t>
            </a:r>
            <a:r>
              <a:rPr lang="en-US" dirty="0">
                <a:latin typeface="+mj-lt"/>
                <a:ea typeface="Arial"/>
                <a:cs typeface="Times New Roman"/>
              </a:rPr>
              <a:t>n</a:t>
            </a:r>
            <a:r>
              <a:rPr lang="en-US" spc="50" dirty="0">
                <a:latin typeface="+mj-lt"/>
                <a:ea typeface="Arial"/>
                <a:cs typeface="Times New Roman"/>
              </a:rPr>
              <a:t> </a:t>
            </a:r>
            <a:r>
              <a:rPr lang="en-US" spc="35" dirty="0">
                <a:latin typeface="+mj-lt"/>
                <a:ea typeface="Arial"/>
                <a:cs typeface="Times New Roman"/>
              </a:rPr>
              <a:t>k</a:t>
            </a:r>
            <a:r>
              <a:rPr lang="en-US" spc="20" dirty="0">
                <a:latin typeface="+mj-lt"/>
                <a:ea typeface="Arial"/>
                <a:cs typeface="Times New Roman"/>
              </a:rPr>
              <a:t>ep</a:t>
            </a:r>
            <a:r>
              <a:rPr lang="en-US" dirty="0">
                <a:latin typeface="+mj-lt"/>
                <a:ea typeface="Arial"/>
                <a:cs typeface="Times New Roman"/>
              </a:rPr>
              <a:t>t</a:t>
            </a:r>
            <a:r>
              <a:rPr lang="en-US" spc="60" dirty="0">
                <a:latin typeface="+mj-lt"/>
                <a:ea typeface="Arial"/>
                <a:cs typeface="Times New Roman"/>
              </a:rPr>
              <a:t> </a:t>
            </a:r>
            <a:r>
              <a:rPr lang="en-US" spc="40" dirty="0">
                <a:latin typeface="+mj-lt"/>
                <a:ea typeface="Arial"/>
                <a:cs typeface="Times New Roman"/>
              </a:rPr>
              <a:t>r</a:t>
            </a:r>
            <a:r>
              <a:rPr lang="en-US" spc="20" dirty="0">
                <a:latin typeface="+mj-lt"/>
                <a:ea typeface="Arial"/>
                <a:cs typeface="Times New Roman"/>
              </a:rPr>
              <a:t>ea</a:t>
            </a:r>
            <a:r>
              <a:rPr lang="en-US" spc="35" dirty="0">
                <a:latin typeface="+mj-lt"/>
                <a:ea typeface="Arial"/>
                <a:cs typeface="Times New Roman"/>
              </a:rPr>
              <a:t>d</a:t>
            </a:r>
            <a:r>
              <a:rPr lang="en-US" dirty="0">
                <a:latin typeface="+mj-lt"/>
                <a:ea typeface="Arial"/>
                <a:cs typeface="Times New Roman"/>
              </a:rPr>
              <a:t>y</a:t>
            </a:r>
            <a:r>
              <a:rPr lang="en-US" spc="55" dirty="0">
                <a:latin typeface="+mj-lt"/>
                <a:ea typeface="Arial"/>
                <a:cs typeface="Times New Roman"/>
              </a:rPr>
              <a:t> </a:t>
            </a:r>
            <a:r>
              <a:rPr lang="en-US" spc="35" dirty="0">
                <a:latin typeface="+mj-lt"/>
                <a:ea typeface="Arial"/>
                <a:cs typeface="Times New Roman"/>
              </a:rPr>
              <a:t>b</a:t>
            </a:r>
            <a:r>
              <a:rPr lang="en-US" spc="20" dirty="0">
                <a:latin typeface="+mj-lt"/>
                <a:ea typeface="Arial"/>
                <a:cs typeface="Times New Roman"/>
              </a:rPr>
              <a:t>e</a:t>
            </a:r>
            <a:r>
              <a:rPr lang="en-US" spc="40" dirty="0">
                <a:latin typeface="+mj-lt"/>
                <a:ea typeface="Arial"/>
                <a:cs typeface="Times New Roman"/>
              </a:rPr>
              <a:t>f</a:t>
            </a:r>
            <a:r>
              <a:rPr lang="en-US" spc="20" dirty="0">
                <a:latin typeface="+mj-lt"/>
                <a:ea typeface="Arial"/>
                <a:cs typeface="Times New Roman"/>
              </a:rPr>
              <a:t>o</a:t>
            </a:r>
            <a:r>
              <a:rPr lang="en-US" dirty="0">
                <a:latin typeface="+mj-lt"/>
                <a:ea typeface="Arial"/>
                <a:cs typeface="Times New Roman"/>
              </a:rPr>
              <a:t>re </a:t>
            </a:r>
            <a:r>
              <a:rPr lang="en-US" spc="35" dirty="0">
                <a:latin typeface="+mj-lt"/>
                <a:ea typeface="Arial"/>
                <a:cs typeface="Times New Roman"/>
              </a:rPr>
              <a:t>de</a:t>
            </a:r>
            <a:r>
              <a:rPr lang="en-US" dirty="0">
                <a:latin typeface="+mj-lt"/>
                <a:ea typeface="Arial"/>
                <a:cs typeface="Times New Roman"/>
              </a:rPr>
              <a:t>li</a:t>
            </a:r>
            <a:r>
              <a:rPr lang="en-US" spc="25" dirty="0">
                <a:latin typeface="+mj-lt"/>
                <a:ea typeface="Arial"/>
                <a:cs typeface="Times New Roman"/>
              </a:rPr>
              <a:t>v</a:t>
            </a:r>
            <a:r>
              <a:rPr lang="en-US" spc="20" dirty="0">
                <a:latin typeface="+mj-lt"/>
                <a:ea typeface="Arial"/>
                <a:cs typeface="Times New Roman"/>
              </a:rPr>
              <a:t>e</a:t>
            </a:r>
            <a:r>
              <a:rPr lang="en-US" spc="40" dirty="0">
                <a:latin typeface="+mj-lt"/>
                <a:ea typeface="Arial"/>
                <a:cs typeface="Times New Roman"/>
              </a:rPr>
              <a:t>r</a:t>
            </a:r>
            <a:r>
              <a:rPr lang="en-US" dirty="0">
                <a:latin typeface="+mj-lt"/>
                <a:ea typeface="Arial"/>
                <a:cs typeface="Times New Roman"/>
              </a:rPr>
              <a:t>y</a:t>
            </a:r>
            <a:r>
              <a:rPr lang="en-US" spc="40" dirty="0">
                <a:latin typeface="+mj-lt"/>
                <a:ea typeface="Arial"/>
                <a:cs typeface="Times New Roman"/>
              </a:rPr>
              <a:t> </a:t>
            </a:r>
            <a:r>
              <a:rPr lang="en-US" spc="35" dirty="0">
                <a:solidFill>
                  <a:srgbClr val="FF0000"/>
                </a:solidFill>
                <a:latin typeface="+mj-lt"/>
                <a:ea typeface="Arial"/>
                <a:cs typeface="Times New Roman"/>
              </a:rPr>
              <a:t>b</a:t>
            </a:r>
            <a:r>
              <a:rPr lang="en-US" dirty="0">
                <a:solidFill>
                  <a:srgbClr val="FF0000"/>
                </a:solidFill>
                <a:latin typeface="+mj-lt"/>
                <a:ea typeface="Arial"/>
                <a:cs typeface="Times New Roman"/>
              </a:rPr>
              <a:t>y</a:t>
            </a:r>
            <a:r>
              <a:rPr lang="en-US" spc="55" dirty="0">
                <a:solidFill>
                  <a:srgbClr val="FF0000"/>
                </a:solidFill>
                <a:latin typeface="+mj-lt"/>
                <a:ea typeface="Arial"/>
                <a:cs typeface="Times New Roman"/>
              </a:rPr>
              <a:t> </a:t>
            </a:r>
            <a:r>
              <a:rPr lang="en-US" dirty="0">
                <a:solidFill>
                  <a:srgbClr val="FF0000"/>
                </a:solidFill>
                <a:latin typeface="+mj-lt"/>
                <a:ea typeface="Arial"/>
                <a:cs typeface="Times New Roman"/>
              </a:rPr>
              <a:t>t</a:t>
            </a:r>
            <a:r>
              <a:rPr lang="en-US" spc="35" dirty="0">
                <a:solidFill>
                  <a:srgbClr val="FF0000"/>
                </a:solidFill>
                <a:latin typeface="+mj-lt"/>
                <a:ea typeface="Arial"/>
                <a:cs typeface="Times New Roman"/>
              </a:rPr>
              <a:t>h</a:t>
            </a:r>
            <a:r>
              <a:rPr lang="en-US" dirty="0">
                <a:solidFill>
                  <a:srgbClr val="FF0000"/>
                </a:solidFill>
                <a:latin typeface="+mj-lt"/>
                <a:ea typeface="Arial"/>
                <a:cs typeface="Times New Roman"/>
              </a:rPr>
              <a:t>e</a:t>
            </a:r>
            <a:r>
              <a:rPr lang="en-US" spc="50" dirty="0">
                <a:solidFill>
                  <a:srgbClr val="FF0000"/>
                </a:solidFill>
                <a:latin typeface="+mj-lt"/>
                <a:ea typeface="Arial"/>
                <a:cs typeface="Times New Roman"/>
              </a:rPr>
              <a:t> </a:t>
            </a:r>
            <a:r>
              <a:rPr lang="en-US" spc="35" dirty="0">
                <a:solidFill>
                  <a:srgbClr val="FF0000"/>
                </a:solidFill>
                <a:latin typeface="+mj-lt"/>
                <a:ea typeface="Arial"/>
                <a:cs typeface="Times New Roman"/>
              </a:rPr>
              <a:t>s</a:t>
            </a:r>
            <a:r>
              <a:rPr lang="en-US" spc="20" dirty="0">
                <a:solidFill>
                  <a:srgbClr val="FF0000"/>
                </a:solidFill>
                <a:latin typeface="+mj-lt"/>
                <a:ea typeface="Arial"/>
                <a:cs typeface="Times New Roman"/>
              </a:rPr>
              <a:t>i</a:t>
            </a:r>
            <a:r>
              <a:rPr lang="en-US" spc="35" dirty="0">
                <a:solidFill>
                  <a:srgbClr val="FF0000"/>
                </a:solidFill>
                <a:latin typeface="+mj-lt"/>
                <a:ea typeface="Arial"/>
                <a:cs typeface="Times New Roman"/>
              </a:rPr>
              <a:t>d</a:t>
            </a:r>
            <a:r>
              <a:rPr lang="en-US" dirty="0">
                <a:solidFill>
                  <a:srgbClr val="FF0000"/>
                </a:solidFill>
                <a:latin typeface="+mj-lt"/>
                <a:ea typeface="Arial"/>
                <a:cs typeface="Times New Roman"/>
              </a:rPr>
              <a:t>e</a:t>
            </a:r>
            <a:r>
              <a:rPr lang="en-US" spc="50" dirty="0">
                <a:solidFill>
                  <a:srgbClr val="FF0000"/>
                </a:solidFill>
                <a:latin typeface="+mj-lt"/>
                <a:ea typeface="Arial"/>
                <a:cs typeface="Times New Roman"/>
              </a:rPr>
              <a:t> </a:t>
            </a:r>
            <a:r>
              <a:rPr lang="en-US" spc="20" dirty="0">
                <a:solidFill>
                  <a:srgbClr val="FF0000"/>
                </a:solidFill>
                <a:latin typeface="+mj-lt"/>
                <a:ea typeface="Arial"/>
                <a:cs typeface="Times New Roman"/>
              </a:rPr>
              <a:t>o</a:t>
            </a:r>
            <a:r>
              <a:rPr lang="en-US" dirty="0">
                <a:solidFill>
                  <a:srgbClr val="FF0000"/>
                </a:solidFill>
                <a:latin typeface="+mj-lt"/>
                <a:ea typeface="Arial"/>
                <a:cs typeface="Times New Roman"/>
              </a:rPr>
              <a:t>f</a:t>
            </a:r>
            <a:r>
              <a:rPr lang="en-US" spc="60" dirty="0">
                <a:solidFill>
                  <a:srgbClr val="FF0000"/>
                </a:solidFill>
                <a:latin typeface="+mj-lt"/>
                <a:ea typeface="Arial"/>
                <a:cs typeface="Times New Roman"/>
              </a:rPr>
              <a:t> </a:t>
            </a:r>
            <a:r>
              <a:rPr lang="en-US" spc="35" dirty="0">
                <a:solidFill>
                  <a:srgbClr val="FF0000"/>
                </a:solidFill>
                <a:latin typeface="+mj-lt"/>
                <a:ea typeface="Arial"/>
                <a:cs typeface="Times New Roman"/>
              </a:rPr>
              <a:t>de</a:t>
            </a:r>
            <a:r>
              <a:rPr lang="en-US" dirty="0">
                <a:solidFill>
                  <a:srgbClr val="FF0000"/>
                </a:solidFill>
                <a:latin typeface="+mj-lt"/>
                <a:ea typeface="Arial"/>
                <a:cs typeface="Times New Roman"/>
              </a:rPr>
              <a:t>li</a:t>
            </a:r>
            <a:r>
              <a:rPr lang="en-US" spc="25" dirty="0">
                <a:solidFill>
                  <a:srgbClr val="FF0000"/>
                </a:solidFill>
                <a:latin typeface="+mj-lt"/>
                <a:ea typeface="Arial"/>
                <a:cs typeface="Times New Roman"/>
              </a:rPr>
              <a:t>v</a:t>
            </a:r>
            <a:r>
              <a:rPr lang="en-US" spc="20" dirty="0">
                <a:solidFill>
                  <a:srgbClr val="FF0000"/>
                </a:solidFill>
                <a:latin typeface="+mj-lt"/>
                <a:ea typeface="Arial"/>
                <a:cs typeface="Times New Roman"/>
              </a:rPr>
              <a:t>e</a:t>
            </a:r>
            <a:r>
              <a:rPr lang="en-US" spc="40" dirty="0">
                <a:solidFill>
                  <a:srgbClr val="FF0000"/>
                </a:solidFill>
                <a:latin typeface="+mj-lt"/>
                <a:ea typeface="Arial"/>
                <a:cs typeface="Times New Roman"/>
              </a:rPr>
              <a:t>r</a:t>
            </a:r>
            <a:r>
              <a:rPr lang="en-US" dirty="0">
                <a:solidFill>
                  <a:srgbClr val="FF0000"/>
                </a:solidFill>
                <a:latin typeface="+mj-lt"/>
                <a:ea typeface="Arial"/>
                <a:cs typeface="Times New Roman"/>
              </a:rPr>
              <a:t>y</a:t>
            </a:r>
            <a:r>
              <a:rPr lang="en-US" spc="40" dirty="0">
                <a:solidFill>
                  <a:srgbClr val="FF0000"/>
                </a:solidFill>
                <a:latin typeface="+mj-lt"/>
                <a:ea typeface="Arial"/>
                <a:cs typeface="Times New Roman"/>
              </a:rPr>
              <a:t> </a:t>
            </a:r>
            <a:r>
              <a:rPr lang="en-US" dirty="0" smtClean="0">
                <a:solidFill>
                  <a:srgbClr val="FF0000"/>
                </a:solidFill>
                <a:latin typeface="+mj-lt"/>
                <a:ea typeface="Arial"/>
                <a:cs typeface="Times New Roman"/>
              </a:rPr>
              <a:t>tr</a:t>
            </a:r>
            <a:r>
              <a:rPr lang="en-US" spc="35" dirty="0" smtClean="0">
                <a:solidFill>
                  <a:srgbClr val="FF0000"/>
                </a:solidFill>
                <a:latin typeface="+mj-lt"/>
                <a:ea typeface="Arial"/>
                <a:cs typeface="Times New Roman"/>
              </a:rPr>
              <a:t>ay</a:t>
            </a:r>
            <a:endParaRPr lang="en-US" sz="2400" dirty="0">
              <a:solidFill>
                <a:srgbClr val="FF0000"/>
              </a:solidFill>
              <a:latin typeface="Calibri"/>
              <a:ea typeface="Calibri"/>
              <a:cs typeface="Times New Roman"/>
            </a:endParaRP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838199"/>
          </a:xfrm>
        </p:spPr>
        <p:txBody>
          <a:bodyPr>
            <a:normAutofit/>
          </a:bodyPr>
          <a:lstStyle/>
          <a:p>
            <a:r>
              <a:rPr lang="en-US" dirty="0"/>
              <a:t>Learning O</a:t>
            </a:r>
            <a:r>
              <a:rPr lang="en-US" dirty="0" smtClean="0"/>
              <a:t>bjectives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5440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pPr>
              <a:defRPr/>
            </a:pPr>
            <a:fld id="{A33B7E52-8EE1-4E04-8B0A-54403FA27DAC}" type="slidenum">
              <a:rPr lang="en-US"/>
              <a:pPr>
                <a:defRPr/>
              </a:pPr>
              <a:t>3</a:t>
            </a:fld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533400" y="1298448"/>
            <a:ext cx="8336280" cy="4264152"/>
          </a:xfrm>
        </p:spPr>
        <p:txBody>
          <a:bodyPr>
            <a:normAutofit/>
          </a:bodyPr>
          <a:lstStyle/>
          <a:p>
            <a:pPr marL="0" indent="0">
              <a:buClr>
                <a:srgbClr val="662C57"/>
              </a:buClr>
              <a:buNone/>
              <a:defRPr/>
            </a:pPr>
            <a:r>
              <a:rPr lang="en-US" sz="2800" b="1" dirty="0" smtClean="0">
                <a:solidFill>
                  <a:srgbClr val="000000"/>
                </a:solidFill>
              </a:rPr>
              <a:t>7 Trays </a:t>
            </a:r>
            <a:r>
              <a:rPr lang="en-US" altLang="en-US" sz="2800" dirty="0">
                <a:cs typeface="Tunga" pitchFamily="34" charset="0"/>
              </a:rPr>
              <a:t>(as per </a:t>
            </a:r>
            <a:r>
              <a:rPr lang="en-US" altLang="en-US" sz="2800" dirty="0" err="1">
                <a:cs typeface="Tunga" pitchFamily="34" charset="0"/>
              </a:rPr>
              <a:t>GoI’s</a:t>
            </a:r>
            <a:r>
              <a:rPr lang="en-US" altLang="en-US" sz="2800" dirty="0">
                <a:cs typeface="Tunga" pitchFamily="34" charset="0"/>
              </a:rPr>
              <a:t> MNH Toolkit</a:t>
            </a:r>
            <a:r>
              <a:rPr lang="en-US" altLang="en-US" sz="2800" dirty="0" smtClean="0">
                <a:cs typeface="Tunga" pitchFamily="34" charset="0"/>
              </a:rPr>
              <a:t>)</a:t>
            </a:r>
            <a:r>
              <a:rPr lang="en-US" sz="2800" b="1" dirty="0" smtClean="0">
                <a:solidFill>
                  <a:srgbClr val="000000"/>
                </a:solidFill>
              </a:rPr>
              <a:t>: </a:t>
            </a:r>
          </a:p>
          <a:p>
            <a:pPr marL="236538" lvl="1" indent="-220663">
              <a:defRPr/>
            </a:pPr>
            <a:r>
              <a:rPr lang="en-US" sz="2800" dirty="0" smtClean="0">
                <a:solidFill>
                  <a:srgbClr val="000000"/>
                </a:solidFill>
              </a:rPr>
              <a:t>Delivery tray </a:t>
            </a:r>
          </a:p>
          <a:p>
            <a:pPr marL="236538" lvl="1" indent="-220663">
              <a:defRPr/>
            </a:pPr>
            <a:r>
              <a:rPr lang="en-US" sz="2800" dirty="0" smtClean="0">
                <a:solidFill>
                  <a:srgbClr val="000000"/>
                </a:solidFill>
              </a:rPr>
              <a:t>Episiotomy tray</a:t>
            </a:r>
            <a:endParaRPr lang="en-US" sz="2800" dirty="0">
              <a:solidFill>
                <a:srgbClr val="000000"/>
              </a:solidFill>
            </a:endParaRPr>
          </a:p>
          <a:p>
            <a:pPr marL="236538" lvl="1" indent="-220663">
              <a:defRPr/>
            </a:pPr>
            <a:r>
              <a:rPr lang="en-US" sz="2800" dirty="0">
                <a:solidFill>
                  <a:srgbClr val="000000"/>
                </a:solidFill>
              </a:rPr>
              <a:t>Medicine </a:t>
            </a:r>
            <a:r>
              <a:rPr lang="en-US" sz="2800" dirty="0" smtClean="0">
                <a:solidFill>
                  <a:srgbClr val="000000"/>
                </a:solidFill>
              </a:rPr>
              <a:t>tray</a:t>
            </a:r>
          </a:p>
          <a:p>
            <a:pPr marL="236538" lvl="1" indent="-220663">
              <a:defRPr/>
            </a:pPr>
            <a:r>
              <a:rPr lang="en-US" sz="2800" dirty="0" smtClean="0">
                <a:solidFill>
                  <a:srgbClr val="000000"/>
                </a:solidFill>
              </a:rPr>
              <a:t>Emergency </a:t>
            </a:r>
            <a:r>
              <a:rPr lang="en-US" sz="2800" dirty="0">
                <a:solidFill>
                  <a:srgbClr val="000000"/>
                </a:solidFill>
              </a:rPr>
              <a:t>drug </a:t>
            </a:r>
            <a:r>
              <a:rPr lang="en-US" sz="2800" dirty="0" smtClean="0">
                <a:solidFill>
                  <a:srgbClr val="000000"/>
                </a:solidFill>
              </a:rPr>
              <a:t>tray</a:t>
            </a:r>
            <a:endParaRPr lang="en-US" sz="2800" dirty="0">
              <a:solidFill>
                <a:srgbClr val="000000"/>
              </a:solidFill>
            </a:endParaRPr>
          </a:p>
          <a:p>
            <a:pPr marL="236538" lvl="1" indent="-220663">
              <a:defRPr/>
            </a:pPr>
            <a:r>
              <a:rPr lang="en-US" sz="2800" dirty="0">
                <a:solidFill>
                  <a:srgbClr val="000000"/>
                </a:solidFill>
              </a:rPr>
              <a:t>Baby </a:t>
            </a:r>
            <a:r>
              <a:rPr lang="en-US" sz="2800" dirty="0" smtClean="0">
                <a:solidFill>
                  <a:srgbClr val="000000"/>
                </a:solidFill>
              </a:rPr>
              <a:t>tray</a:t>
            </a:r>
          </a:p>
          <a:p>
            <a:pPr marL="236538" lvl="1" indent="-220663">
              <a:defRPr/>
            </a:pPr>
            <a:r>
              <a:rPr lang="en-US" sz="2800" dirty="0" smtClean="0">
                <a:solidFill>
                  <a:srgbClr val="000000"/>
                </a:solidFill>
              </a:rPr>
              <a:t>MVA tray</a:t>
            </a:r>
          </a:p>
          <a:p>
            <a:pPr marL="236538" lvl="1" indent="-220663">
              <a:defRPr/>
            </a:pPr>
            <a:r>
              <a:rPr lang="en-US" sz="2800" dirty="0" smtClean="0">
                <a:solidFill>
                  <a:srgbClr val="000000"/>
                </a:solidFill>
              </a:rPr>
              <a:t>PPIUCD </a:t>
            </a:r>
            <a:r>
              <a:rPr lang="en-US" sz="2800" dirty="0">
                <a:solidFill>
                  <a:srgbClr val="000000"/>
                </a:solidFill>
              </a:rPr>
              <a:t>tray</a:t>
            </a:r>
          </a:p>
        </p:txBody>
      </p:sp>
      <p:sp>
        <p:nvSpPr>
          <p:cNvPr id="17411" name="Title 1"/>
          <p:cNvSpPr>
            <a:spLocks noGrp="1"/>
          </p:cNvSpPr>
          <p:nvPr>
            <p:ph type="title"/>
          </p:nvPr>
        </p:nvSpPr>
        <p:spPr>
          <a:xfrm>
            <a:off x="276225" y="228600"/>
            <a:ext cx="8591550" cy="761999"/>
          </a:xfrm>
        </p:spPr>
        <p:txBody>
          <a:bodyPr>
            <a:normAutofit/>
          </a:bodyPr>
          <a:lstStyle/>
          <a:p>
            <a:r>
              <a:rPr lang="en-US" altLang="en-US" dirty="0" smtClean="0">
                <a:cs typeface="Tunga" pitchFamily="34" charset="0"/>
              </a:rPr>
              <a:t>Trays/Kits to be Kept in </a:t>
            </a:r>
            <a:r>
              <a:rPr lang="en-US" altLang="en-US" dirty="0" err="1" smtClean="0">
                <a:cs typeface="Tunga" pitchFamily="34" charset="0"/>
              </a:rPr>
              <a:t>Labour</a:t>
            </a:r>
            <a:r>
              <a:rPr lang="en-US" altLang="en-US" dirty="0" smtClean="0">
                <a:cs typeface="Tunga" pitchFamily="34" charset="0"/>
              </a:rPr>
              <a:t> Room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5486400" y="2284274"/>
            <a:ext cx="3048000" cy="267765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+mn-lt"/>
              </a:rPr>
              <a:t>Additional trays/kits: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+mn-lt"/>
              </a:rPr>
              <a:t>Examination Tray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+mn-lt"/>
              </a:rPr>
              <a:t>PPH Management Kit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+mn-lt"/>
              </a:rPr>
              <a:t>Severe PE/E Management Kit</a:t>
            </a:r>
          </a:p>
          <a:p>
            <a:r>
              <a:rPr lang="en-US" sz="2400" dirty="0" smtClean="0">
                <a:latin typeface="+mn-lt"/>
              </a:rPr>
              <a:t> </a:t>
            </a:r>
            <a:endParaRPr lang="en-US" sz="2400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pPr>
              <a:defRPr/>
            </a:pPr>
            <a:fld id="{EB93B258-A555-4C75-A74C-F452E77987C5}" type="slidenum">
              <a:rPr lang="en-US"/>
              <a:pPr>
                <a:defRPr/>
              </a:pPr>
              <a:t>4</a:t>
            </a:fld>
            <a:endParaRPr lang="en-US"/>
          </a:p>
        </p:txBody>
      </p:sp>
      <p:sp>
        <p:nvSpPr>
          <p:cNvPr id="8195" name="Content Placeholder 2"/>
          <p:cNvSpPr>
            <a:spLocks noGrp="1"/>
          </p:cNvSpPr>
          <p:nvPr>
            <p:ph sz="quarter" idx="13"/>
          </p:nvPr>
        </p:nvSpPr>
        <p:spPr>
          <a:xfrm>
            <a:off x="1371600" y="1371600"/>
            <a:ext cx="6019800" cy="4873625"/>
          </a:xfrm>
        </p:spPr>
        <p:txBody>
          <a:bodyPr>
            <a:normAutofit/>
          </a:bodyPr>
          <a:lstStyle/>
          <a:p>
            <a:pPr marL="342900" indent="-342900">
              <a:defRPr/>
            </a:pPr>
            <a:r>
              <a:rPr lang="en-US" altLang="en-US" sz="2400" dirty="0"/>
              <a:t>Sterile Gloves</a:t>
            </a:r>
          </a:p>
          <a:p>
            <a:pPr marL="342900" indent="-342900">
              <a:defRPr/>
            </a:pPr>
            <a:r>
              <a:rPr lang="en-US" altLang="en-US" sz="2400" dirty="0"/>
              <a:t>Speculum, Urinary catheter -1each</a:t>
            </a:r>
          </a:p>
          <a:p>
            <a:pPr marL="342900" indent="-342900">
              <a:defRPr/>
            </a:pPr>
            <a:r>
              <a:rPr lang="en-US" altLang="en-US" sz="2400" dirty="0" smtClean="0"/>
              <a:t>Bowl </a:t>
            </a:r>
            <a:r>
              <a:rPr lang="en-US" altLang="en-US" sz="2400" dirty="0"/>
              <a:t>for antiseptic lotion- 1</a:t>
            </a:r>
          </a:p>
          <a:p>
            <a:pPr marL="342900" indent="-342900">
              <a:defRPr/>
            </a:pPr>
            <a:r>
              <a:rPr lang="en-US" altLang="en-US" sz="2400" dirty="0"/>
              <a:t>Sponge holding forceps-1</a:t>
            </a:r>
          </a:p>
          <a:p>
            <a:pPr marL="342900" indent="-342900">
              <a:defRPr/>
            </a:pPr>
            <a:r>
              <a:rPr lang="en-US" altLang="en-US" sz="2400" dirty="0"/>
              <a:t>Gauze pieces, Cotton swabs</a:t>
            </a:r>
          </a:p>
          <a:p>
            <a:pPr marL="342900" indent="-342900">
              <a:defRPr/>
            </a:pPr>
            <a:r>
              <a:rPr lang="en-US" altLang="en-US" sz="2400" dirty="0" smtClean="0"/>
              <a:t>Sterile </a:t>
            </a:r>
            <a:r>
              <a:rPr lang="en-US" altLang="en-US" sz="2400" dirty="0"/>
              <a:t>perineal pads-2</a:t>
            </a:r>
          </a:p>
          <a:p>
            <a:pPr marL="342900" indent="-342900">
              <a:defRPr/>
            </a:pPr>
            <a:r>
              <a:rPr lang="en-US" altLang="en-US" sz="2400" dirty="0"/>
              <a:t>Artery forceps-2</a:t>
            </a:r>
          </a:p>
          <a:p>
            <a:pPr marL="342900" indent="-342900" fontAlgn="auto">
              <a:spcAft>
                <a:spcPts val="0"/>
              </a:spcAft>
              <a:defRPr/>
            </a:pPr>
            <a:r>
              <a:rPr lang="en-US" altLang="en-US" sz="2400" dirty="0" smtClean="0">
                <a:solidFill>
                  <a:srgbClr val="000000"/>
                </a:solidFill>
              </a:rPr>
              <a:t>Scissor- 1</a:t>
            </a:r>
          </a:p>
          <a:p>
            <a:pPr marL="342900" indent="-342900" fontAlgn="auto">
              <a:spcAft>
                <a:spcPts val="0"/>
              </a:spcAft>
              <a:defRPr/>
            </a:pPr>
            <a:r>
              <a:rPr lang="en-US" altLang="en-US" sz="2400" dirty="0" smtClean="0">
                <a:solidFill>
                  <a:srgbClr val="000000"/>
                </a:solidFill>
              </a:rPr>
              <a:t>Kidney tray</a:t>
            </a:r>
            <a:r>
              <a:rPr lang="en-US" altLang="en-US" sz="2400" dirty="0" smtClean="0"/>
              <a:t>- 1 </a:t>
            </a:r>
          </a:p>
          <a:p>
            <a:pPr marL="342900" indent="-342900" fontAlgn="auto">
              <a:spcAft>
                <a:spcPts val="0"/>
              </a:spcAft>
              <a:defRPr/>
            </a:pPr>
            <a:r>
              <a:rPr lang="en-US" altLang="en-US" sz="2400" dirty="0" smtClean="0">
                <a:solidFill>
                  <a:srgbClr val="000000"/>
                </a:solidFill>
              </a:rPr>
              <a:t>Cord clamp-1</a:t>
            </a:r>
          </a:p>
        </p:txBody>
      </p:sp>
      <p:sp>
        <p:nvSpPr>
          <p:cNvPr id="18435" name="Title 1"/>
          <p:cNvSpPr>
            <a:spLocks noGrp="1"/>
          </p:cNvSpPr>
          <p:nvPr>
            <p:ph type="title"/>
          </p:nvPr>
        </p:nvSpPr>
        <p:spPr>
          <a:xfrm>
            <a:off x="276225" y="228600"/>
            <a:ext cx="8591550" cy="762000"/>
          </a:xfrm>
        </p:spPr>
        <p:txBody>
          <a:bodyPr/>
          <a:lstStyle/>
          <a:p>
            <a:r>
              <a:rPr lang="en-US" altLang="en-US" dirty="0" smtClean="0">
                <a:cs typeface="Tunga" pitchFamily="34" charset="0"/>
              </a:rPr>
              <a:t>Delivery Tray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pPr>
              <a:defRPr/>
            </a:pPr>
            <a:fld id="{E0445D47-F75E-4777-A952-F8A50347835F}" type="slidenum">
              <a:rPr lang="en-US"/>
              <a:pPr>
                <a:defRPr/>
              </a:pPr>
              <a:t>5</a:t>
            </a:fld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914400" y="1447800"/>
            <a:ext cx="7924800" cy="4114800"/>
          </a:xfrm>
        </p:spPr>
        <p:txBody>
          <a:bodyPr/>
          <a:lstStyle/>
          <a:p>
            <a:pPr marL="342900" indent="-342900" fontAlgn="auto">
              <a:spcBef>
                <a:spcPts val="1200"/>
              </a:spcBef>
              <a:spcAft>
                <a:spcPts val="0"/>
              </a:spcAft>
              <a:defRPr/>
            </a:pPr>
            <a:r>
              <a:rPr lang="en-US" sz="2400" dirty="0" smtClean="0">
                <a:solidFill>
                  <a:srgbClr val="000000"/>
                </a:solidFill>
              </a:rPr>
              <a:t>Inj</a:t>
            </a:r>
            <a:r>
              <a:rPr lang="en-US" sz="2400" dirty="0">
                <a:solidFill>
                  <a:srgbClr val="000000"/>
                </a:solidFill>
              </a:rPr>
              <a:t>. </a:t>
            </a:r>
            <a:r>
              <a:rPr lang="en-US" sz="2400" dirty="0" err="1">
                <a:solidFill>
                  <a:srgbClr val="000000"/>
                </a:solidFill>
              </a:rPr>
              <a:t>Xylocaine</a:t>
            </a:r>
            <a:r>
              <a:rPr lang="en-US" sz="2400" dirty="0">
                <a:solidFill>
                  <a:srgbClr val="000000"/>
                </a:solidFill>
              </a:rPr>
              <a:t> 2</a:t>
            </a:r>
            <a:r>
              <a:rPr lang="en-US" sz="2400" dirty="0" smtClean="0">
                <a:solidFill>
                  <a:srgbClr val="000000"/>
                </a:solidFill>
              </a:rPr>
              <a:t>% </a:t>
            </a:r>
          </a:p>
          <a:p>
            <a:pPr marL="342900" indent="-342900" fontAlgn="auto">
              <a:spcBef>
                <a:spcPts val="1200"/>
              </a:spcBef>
              <a:spcAft>
                <a:spcPts val="0"/>
              </a:spcAft>
              <a:defRPr/>
            </a:pPr>
            <a:r>
              <a:rPr lang="en-US" sz="2400" dirty="0" smtClean="0">
                <a:solidFill>
                  <a:srgbClr val="000000"/>
                </a:solidFill>
              </a:rPr>
              <a:t>10 </a:t>
            </a:r>
            <a:r>
              <a:rPr lang="en-US" sz="2400" dirty="0">
                <a:solidFill>
                  <a:srgbClr val="000000"/>
                </a:solidFill>
              </a:rPr>
              <a:t>ml </a:t>
            </a:r>
            <a:r>
              <a:rPr lang="en-US" sz="2400" dirty="0" smtClean="0">
                <a:solidFill>
                  <a:srgbClr val="000000"/>
                </a:solidFill>
              </a:rPr>
              <a:t>disposable syringe </a:t>
            </a:r>
            <a:r>
              <a:rPr lang="en-US" sz="2400" dirty="0">
                <a:solidFill>
                  <a:srgbClr val="000000"/>
                </a:solidFill>
              </a:rPr>
              <a:t>with </a:t>
            </a:r>
            <a:r>
              <a:rPr lang="en-US" sz="2400" dirty="0" smtClean="0">
                <a:solidFill>
                  <a:srgbClr val="000000"/>
                </a:solidFill>
              </a:rPr>
              <a:t>needle </a:t>
            </a:r>
          </a:p>
          <a:p>
            <a:pPr marL="342900" indent="-342900" fontAlgn="auto">
              <a:spcBef>
                <a:spcPts val="1200"/>
              </a:spcBef>
              <a:spcAft>
                <a:spcPts val="0"/>
              </a:spcAft>
              <a:defRPr/>
            </a:pPr>
            <a:r>
              <a:rPr lang="en-US" sz="2400" dirty="0" smtClean="0">
                <a:solidFill>
                  <a:srgbClr val="000000"/>
                </a:solidFill>
              </a:rPr>
              <a:t>Episiotomy </a:t>
            </a:r>
            <a:r>
              <a:rPr lang="en-US" sz="2400" dirty="0">
                <a:solidFill>
                  <a:srgbClr val="000000"/>
                </a:solidFill>
              </a:rPr>
              <a:t>scissor, Artery </a:t>
            </a:r>
            <a:r>
              <a:rPr lang="en-US" sz="2400" dirty="0" smtClean="0">
                <a:solidFill>
                  <a:srgbClr val="000000"/>
                </a:solidFill>
              </a:rPr>
              <a:t>forceps</a:t>
            </a:r>
            <a:endParaRPr lang="en-US" sz="2400" dirty="0">
              <a:solidFill>
                <a:srgbClr val="000000"/>
              </a:solidFill>
            </a:endParaRPr>
          </a:p>
          <a:p>
            <a:pPr marL="342900" indent="-342900" fontAlgn="auto">
              <a:spcBef>
                <a:spcPts val="1200"/>
              </a:spcBef>
              <a:spcAft>
                <a:spcPts val="0"/>
              </a:spcAft>
              <a:defRPr/>
            </a:pPr>
            <a:r>
              <a:rPr lang="en-US" sz="2400" dirty="0">
                <a:solidFill>
                  <a:srgbClr val="000000"/>
                </a:solidFill>
              </a:rPr>
              <a:t>Allis forceps, Sponge holding forceps, Toothed </a:t>
            </a:r>
            <a:r>
              <a:rPr lang="en-US" sz="2400" dirty="0" smtClean="0">
                <a:solidFill>
                  <a:srgbClr val="000000"/>
                </a:solidFill>
              </a:rPr>
              <a:t>forceps</a:t>
            </a:r>
            <a:endParaRPr lang="en-US" sz="2400" dirty="0">
              <a:solidFill>
                <a:srgbClr val="000000"/>
              </a:solidFill>
            </a:endParaRPr>
          </a:p>
          <a:p>
            <a:pPr marL="342900" indent="-342900" fontAlgn="auto">
              <a:spcBef>
                <a:spcPts val="1200"/>
              </a:spcBef>
              <a:spcAft>
                <a:spcPts val="0"/>
              </a:spcAft>
              <a:defRPr/>
            </a:pPr>
            <a:r>
              <a:rPr lang="en-US" sz="2400" dirty="0">
                <a:solidFill>
                  <a:srgbClr val="000000"/>
                </a:solidFill>
              </a:rPr>
              <a:t>Thumb forceps, Kidney tray, Needle </a:t>
            </a:r>
            <a:r>
              <a:rPr lang="en-US" sz="2400" dirty="0" smtClean="0">
                <a:solidFill>
                  <a:srgbClr val="000000"/>
                </a:solidFill>
              </a:rPr>
              <a:t>holder</a:t>
            </a:r>
          </a:p>
          <a:p>
            <a:pPr marL="342900" indent="-342900" fontAlgn="auto">
              <a:spcBef>
                <a:spcPts val="1200"/>
              </a:spcBef>
              <a:spcAft>
                <a:spcPts val="0"/>
              </a:spcAft>
              <a:defRPr/>
            </a:pPr>
            <a:r>
              <a:rPr lang="en-US" sz="2400" dirty="0" smtClean="0">
                <a:solidFill>
                  <a:srgbClr val="000000"/>
                </a:solidFill>
              </a:rPr>
              <a:t>Needle (round </a:t>
            </a:r>
            <a:r>
              <a:rPr lang="en-US" sz="2400" dirty="0">
                <a:solidFill>
                  <a:srgbClr val="000000"/>
                </a:solidFill>
              </a:rPr>
              <a:t>body and cutting</a:t>
            </a:r>
            <a:r>
              <a:rPr lang="en-US" sz="2400" dirty="0" smtClean="0">
                <a:solidFill>
                  <a:srgbClr val="000000"/>
                </a:solidFill>
              </a:rPr>
              <a:t>)</a:t>
            </a:r>
          </a:p>
          <a:p>
            <a:pPr marL="342900" indent="-342900" fontAlgn="auto">
              <a:spcBef>
                <a:spcPts val="1200"/>
              </a:spcBef>
              <a:spcAft>
                <a:spcPts val="0"/>
              </a:spcAft>
              <a:defRPr/>
            </a:pPr>
            <a:r>
              <a:rPr lang="en-US" sz="2400" dirty="0" smtClean="0">
                <a:solidFill>
                  <a:srgbClr val="000000"/>
                </a:solidFill>
              </a:rPr>
              <a:t>Chromic </a:t>
            </a:r>
            <a:r>
              <a:rPr lang="en-US" sz="2400" dirty="0">
                <a:solidFill>
                  <a:srgbClr val="000000"/>
                </a:solidFill>
              </a:rPr>
              <a:t>catgut no. 0, </a:t>
            </a:r>
            <a:r>
              <a:rPr lang="en-US" sz="2400" dirty="0" smtClean="0">
                <a:solidFill>
                  <a:srgbClr val="000000"/>
                </a:solidFill>
              </a:rPr>
              <a:t>Gauze pieces</a:t>
            </a:r>
            <a:r>
              <a:rPr lang="en-US" sz="2400" dirty="0">
                <a:solidFill>
                  <a:srgbClr val="000000"/>
                </a:solidFill>
              </a:rPr>
              <a:t>, Cotton swabs, Antiseptic lotion, </a:t>
            </a:r>
            <a:r>
              <a:rPr lang="en-US" sz="2400" dirty="0" smtClean="0">
                <a:solidFill>
                  <a:srgbClr val="000000"/>
                </a:solidFill>
              </a:rPr>
              <a:t>Gloves</a:t>
            </a:r>
            <a:endParaRPr lang="en-US" sz="2400" dirty="0">
              <a:solidFill>
                <a:srgbClr val="000000"/>
              </a:solidFill>
            </a:endParaRPr>
          </a:p>
        </p:txBody>
      </p:sp>
      <p:sp>
        <p:nvSpPr>
          <p:cNvPr id="19459" name="Title 1"/>
          <p:cNvSpPr>
            <a:spLocks noGrp="1"/>
          </p:cNvSpPr>
          <p:nvPr>
            <p:ph type="title"/>
          </p:nvPr>
        </p:nvSpPr>
        <p:spPr>
          <a:xfrm>
            <a:off x="276225" y="228600"/>
            <a:ext cx="8591550" cy="838200"/>
          </a:xfrm>
        </p:spPr>
        <p:txBody>
          <a:bodyPr/>
          <a:lstStyle/>
          <a:p>
            <a:r>
              <a:rPr lang="en-US" altLang="en-US" dirty="0" smtClean="0">
                <a:cs typeface="Tunga" pitchFamily="34" charset="0"/>
              </a:rPr>
              <a:t>Episiotomy </a:t>
            </a:r>
            <a:r>
              <a:rPr lang="en-US" altLang="en-US" dirty="0">
                <a:cs typeface="Tunga" pitchFamily="34" charset="0"/>
              </a:rPr>
              <a:t>T</a:t>
            </a:r>
            <a:r>
              <a:rPr lang="en-US" altLang="en-US" dirty="0" smtClean="0">
                <a:cs typeface="Tunga" pitchFamily="34" charset="0"/>
              </a:rPr>
              <a:t>ray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pPr>
              <a:defRPr/>
            </a:pPr>
            <a:fld id="{7897178D-8332-43BD-A2CA-AD29A4A50D67}" type="slidenum">
              <a:rPr lang="en-US"/>
              <a:pPr>
                <a:defRPr/>
              </a:pPr>
              <a:t>6</a:t>
            </a:fld>
            <a:endParaRPr lang="en-US"/>
          </a:p>
        </p:txBody>
      </p:sp>
      <p:sp>
        <p:nvSpPr>
          <p:cNvPr id="10243" name="Content Placeholder 2"/>
          <p:cNvSpPr>
            <a:spLocks noGrp="1"/>
          </p:cNvSpPr>
          <p:nvPr>
            <p:ph sz="quarter" idx="13"/>
          </p:nvPr>
        </p:nvSpPr>
        <p:spPr>
          <a:xfrm>
            <a:off x="762000" y="1527175"/>
            <a:ext cx="8001000" cy="4340225"/>
          </a:xfrm>
        </p:spPr>
        <p:txBody>
          <a:bodyPr>
            <a:normAutofit fontScale="92500" lnSpcReduction="10000"/>
          </a:bodyPr>
          <a:lstStyle/>
          <a:p>
            <a:pPr marL="457200" indent="-457200" fontAlgn="auto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defRPr/>
            </a:pPr>
            <a:r>
              <a:rPr lang="en-US" altLang="en-US" sz="2800" dirty="0" smtClean="0">
                <a:solidFill>
                  <a:srgbClr val="000000"/>
                </a:solidFill>
              </a:rPr>
              <a:t>Two pre-warmed towels/sheets for wrapping the baby (Baby should be received in a pre-warmed towel. Do not use metallic tray for receiving baby.)</a:t>
            </a:r>
          </a:p>
          <a:p>
            <a:pPr marL="457200" indent="-457200" fontAlgn="auto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defRPr/>
            </a:pPr>
            <a:r>
              <a:rPr lang="en-US" altLang="en-US" sz="2800" dirty="0" smtClean="0">
                <a:solidFill>
                  <a:srgbClr val="000000"/>
                </a:solidFill>
              </a:rPr>
              <a:t>Mucus extractor, cotton swabs</a:t>
            </a:r>
          </a:p>
          <a:p>
            <a:pPr marL="457200" indent="-457200" fontAlgn="auto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defRPr/>
            </a:pPr>
            <a:r>
              <a:rPr lang="en-US" altLang="en-US" sz="2800" dirty="0" smtClean="0">
                <a:solidFill>
                  <a:srgbClr val="000000"/>
                </a:solidFill>
              </a:rPr>
              <a:t>Nasogastric tube, Gloves</a:t>
            </a:r>
          </a:p>
          <a:p>
            <a:pPr marL="457200" indent="-457200" fontAlgn="auto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defRPr/>
            </a:pPr>
            <a:r>
              <a:rPr lang="en-US" altLang="en-US" sz="2800" dirty="0" smtClean="0">
                <a:solidFill>
                  <a:srgbClr val="000000"/>
                </a:solidFill>
              </a:rPr>
              <a:t>Bag and mask, Sterilized thread/cord clamp, Needle (26 gauze) and syringe (1 ml)</a:t>
            </a:r>
          </a:p>
          <a:p>
            <a:pPr marL="457200" indent="-457200" fontAlgn="auto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defRPr/>
            </a:pPr>
            <a:r>
              <a:rPr lang="en-US" altLang="en-US" sz="2800" dirty="0" smtClean="0">
                <a:solidFill>
                  <a:srgbClr val="000000"/>
                </a:solidFill>
              </a:rPr>
              <a:t>Inj. Vitamin K, needle and syringe</a:t>
            </a:r>
          </a:p>
        </p:txBody>
      </p:sp>
      <p:sp>
        <p:nvSpPr>
          <p:cNvPr id="20483" name="Title 1"/>
          <p:cNvSpPr>
            <a:spLocks noGrp="1"/>
          </p:cNvSpPr>
          <p:nvPr>
            <p:ph type="title"/>
          </p:nvPr>
        </p:nvSpPr>
        <p:spPr>
          <a:xfrm>
            <a:off x="276225" y="228600"/>
            <a:ext cx="8591550" cy="838200"/>
          </a:xfrm>
        </p:spPr>
        <p:txBody>
          <a:bodyPr/>
          <a:lstStyle/>
          <a:p>
            <a:r>
              <a:rPr lang="en-US" altLang="en-US" dirty="0" smtClean="0">
                <a:cs typeface="Tunga" pitchFamily="34" charset="0"/>
              </a:rPr>
              <a:t>Baby Tray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pPr>
              <a:defRPr/>
            </a:pPr>
            <a:fld id="{00E091F3-91C9-41ED-87F9-AAEB253F975E}" type="slidenum">
              <a:rPr lang="en-US"/>
              <a:pPr>
                <a:defRPr/>
              </a:pPr>
              <a:t>7</a:t>
            </a:fld>
            <a:endParaRPr lang="en-US"/>
          </a:p>
        </p:txBody>
      </p:sp>
      <p:sp>
        <p:nvSpPr>
          <p:cNvPr id="11267" name="Content Placeholder 2"/>
          <p:cNvSpPr>
            <a:spLocks noGrp="1"/>
          </p:cNvSpPr>
          <p:nvPr>
            <p:ph sz="quarter" idx="13"/>
          </p:nvPr>
        </p:nvSpPr>
        <p:spPr>
          <a:xfrm>
            <a:off x="457200" y="1447800"/>
            <a:ext cx="8458200" cy="4648200"/>
          </a:xfrm>
        </p:spPr>
        <p:txBody>
          <a:bodyPr>
            <a:noAutofit/>
          </a:bodyPr>
          <a:lstStyle/>
          <a:p>
            <a:pPr fontAlgn="auto">
              <a:spcBef>
                <a:spcPts val="1200"/>
              </a:spcBef>
              <a:spcAft>
                <a:spcPts val="0"/>
              </a:spcAft>
              <a:defRPr/>
            </a:pPr>
            <a:r>
              <a:rPr lang="en-US" altLang="en-US" sz="2600" dirty="0" smtClean="0">
                <a:solidFill>
                  <a:srgbClr val="000000"/>
                </a:solidFill>
              </a:rPr>
              <a:t>Inj. Oxytocin 10 IU (to be kept in fridge), Inj. Gentamicin, Inj. </a:t>
            </a:r>
            <a:r>
              <a:rPr lang="en-US" altLang="en-US" sz="2600" dirty="0" err="1" smtClean="0">
                <a:solidFill>
                  <a:srgbClr val="000000"/>
                </a:solidFill>
              </a:rPr>
              <a:t>Vit</a:t>
            </a:r>
            <a:r>
              <a:rPr lang="en-US" altLang="en-US" sz="2600" dirty="0" smtClean="0">
                <a:solidFill>
                  <a:srgbClr val="000000"/>
                </a:solidFill>
              </a:rPr>
              <a:t> K, Inj. </a:t>
            </a:r>
            <a:r>
              <a:rPr lang="en-US" altLang="en-US" sz="2600" dirty="0" err="1" smtClean="0">
                <a:solidFill>
                  <a:srgbClr val="000000"/>
                </a:solidFill>
              </a:rPr>
              <a:t>Betamethason</a:t>
            </a:r>
            <a:r>
              <a:rPr lang="en-US" altLang="en-US" sz="2600" dirty="0" smtClean="0">
                <a:solidFill>
                  <a:srgbClr val="000000"/>
                </a:solidFill>
              </a:rPr>
              <a:t>, Inj. Hydralazine </a:t>
            </a:r>
          </a:p>
          <a:p>
            <a:pPr fontAlgn="auto">
              <a:spcBef>
                <a:spcPts val="1200"/>
              </a:spcBef>
              <a:spcAft>
                <a:spcPts val="0"/>
              </a:spcAft>
              <a:defRPr/>
            </a:pPr>
            <a:r>
              <a:rPr lang="en-US" altLang="en-US" sz="2600" dirty="0" smtClean="0">
                <a:solidFill>
                  <a:srgbClr val="000000"/>
                </a:solidFill>
              </a:rPr>
              <a:t>Cap Ampicillin 500 mg, Tab. Metronidazole 400 mg, Tab </a:t>
            </a:r>
            <a:r>
              <a:rPr lang="en-US" altLang="en-US" sz="2600" dirty="0" err="1" smtClean="0">
                <a:solidFill>
                  <a:srgbClr val="000000"/>
                </a:solidFill>
              </a:rPr>
              <a:t>Paracetamol</a:t>
            </a:r>
            <a:r>
              <a:rPr lang="en-US" altLang="en-US" sz="2600" dirty="0" smtClean="0">
                <a:solidFill>
                  <a:srgbClr val="000000"/>
                </a:solidFill>
              </a:rPr>
              <a:t>, Tab Ibuprofen, Tab B complex, Tab. Misoprostol 200 micrograms, Tab. </a:t>
            </a:r>
            <a:r>
              <a:rPr lang="en-US" altLang="en-US" sz="2600" dirty="0" err="1" smtClean="0">
                <a:solidFill>
                  <a:srgbClr val="000000"/>
                </a:solidFill>
              </a:rPr>
              <a:t>Nifedipine</a:t>
            </a:r>
            <a:r>
              <a:rPr lang="en-US" altLang="en-US" sz="2600" dirty="0" smtClean="0">
                <a:solidFill>
                  <a:srgbClr val="000000"/>
                </a:solidFill>
              </a:rPr>
              <a:t>, Tab. Methyldopa </a:t>
            </a:r>
          </a:p>
          <a:p>
            <a:pPr fontAlgn="auto">
              <a:spcBef>
                <a:spcPts val="1200"/>
              </a:spcBef>
              <a:spcAft>
                <a:spcPts val="0"/>
              </a:spcAft>
              <a:defRPr/>
            </a:pPr>
            <a:r>
              <a:rPr lang="en-US" altLang="en-US" sz="2600" dirty="0" smtClean="0">
                <a:solidFill>
                  <a:srgbClr val="000000"/>
                </a:solidFill>
              </a:rPr>
              <a:t>IV fluids - Ringer lactate, Normal Saline, Magnifying glass</a:t>
            </a:r>
          </a:p>
          <a:p>
            <a:pPr marL="0" indent="0" fontAlgn="auto">
              <a:spcBef>
                <a:spcPts val="1200"/>
              </a:spcBef>
              <a:spcAft>
                <a:spcPts val="0"/>
              </a:spcAft>
              <a:buClr>
                <a:srgbClr val="662C57"/>
              </a:buClr>
              <a:buNone/>
              <a:defRPr/>
            </a:pPr>
            <a:r>
              <a:rPr lang="en-US" altLang="en-US" sz="2600" b="1" dirty="0" smtClean="0">
                <a:solidFill>
                  <a:srgbClr val="000000"/>
                </a:solidFill>
              </a:rPr>
              <a:t>(*</a:t>
            </a:r>
            <a:r>
              <a:rPr lang="en-US" altLang="en-US" sz="2600" b="1" dirty="0" err="1" smtClean="0">
                <a:solidFill>
                  <a:srgbClr val="000000"/>
                </a:solidFill>
              </a:rPr>
              <a:t>Nevirapin</a:t>
            </a:r>
            <a:r>
              <a:rPr lang="en-US" altLang="en-US" sz="2600" b="1" dirty="0" smtClean="0">
                <a:solidFill>
                  <a:srgbClr val="000000"/>
                </a:solidFill>
              </a:rPr>
              <a:t> and other HIV drugs only for ICTC and ART </a:t>
            </a:r>
            <a:r>
              <a:rPr lang="en-US" altLang="en-US" sz="2600" b="1" dirty="0" err="1" smtClean="0">
                <a:solidFill>
                  <a:srgbClr val="000000"/>
                </a:solidFill>
              </a:rPr>
              <a:t>Centres</a:t>
            </a:r>
            <a:r>
              <a:rPr lang="en-US" altLang="en-US" sz="2600" b="1" dirty="0" smtClean="0">
                <a:solidFill>
                  <a:srgbClr val="000000"/>
                </a:solidFill>
              </a:rPr>
              <a:t>)</a:t>
            </a:r>
            <a:endParaRPr lang="en-US" altLang="en-US" sz="2600" dirty="0" smtClean="0">
              <a:solidFill>
                <a:srgbClr val="000000"/>
              </a:solidFill>
            </a:endParaRPr>
          </a:p>
        </p:txBody>
      </p:sp>
      <p:sp>
        <p:nvSpPr>
          <p:cNvPr id="21507" name="Title 1"/>
          <p:cNvSpPr>
            <a:spLocks noGrp="1"/>
          </p:cNvSpPr>
          <p:nvPr>
            <p:ph type="title"/>
          </p:nvPr>
        </p:nvSpPr>
        <p:spPr>
          <a:xfrm>
            <a:off x="276225" y="228600"/>
            <a:ext cx="8591550" cy="762000"/>
          </a:xfrm>
        </p:spPr>
        <p:txBody>
          <a:bodyPr/>
          <a:lstStyle/>
          <a:p>
            <a:r>
              <a:rPr lang="en-US" altLang="en-US" dirty="0" smtClean="0">
                <a:cs typeface="Tunga" pitchFamily="34" charset="0"/>
              </a:rPr>
              <a:t>Medicine Tray*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pPr>
              <a:defRPr/>
            </a:pPr>
            <a:fld id="{7C4450EB-2955-4A25-AC9D-180283B01305}" type="slidenum">
              <a:rPr lang="en-US"/>
              <a:pPr>
                <a:defRPr/>
              </a:pPr>
              <a:t>8</a:t>
            </a:fld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609600" y="1295400"/>
            <a:ext cx="8229600" cy="4800600"/>
          </a:xfrm>
        </p:spPr>
        <p:txBody>
          <a:bodyPr>
            <a:noAutofit/>
          </a:bodyPr>
          <a:lstStyle/>
          <a:p>
            <a:pPr marL="234950" indent="-234950" fontAlgn="auto">
              <a:spcBef>
                <a:spcPts val="120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rgbClr val="000000"/>
                </a:solidFill>
              </a:rPr>
              <a:t>Inj. Oxytocin (to be kept in fridge), Inj. </a:t>
            </a:r>
            <a:r>
              <a:rPr lang="en-US" dirty="0" smtClean="0">
                <a:solidFill>
                  <a:srgbClr val="000000"/>
                </a:solidFill>
              </a:rPr>
              <a:t>Magnesium </a:t>
            </a:r>
            <a:r>
              <a:rPr lang="en-US" dirty="0" err="1" smtClean="0">
                <a:solidFill>
                  <a:srgbClr val="000000"/>
                </a:solidFill>
              </a:rPr>
              <a:t>sulphate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>
                <a:solidFill>
                  <a:srgbClr val="000000"/>
                </a:solidFill>
              </a:rPr>
              <a:t>50%, Inj. Calcium gluconate-10%, Inj. Dexamethasone, Inj. Ampicillin, Inj. Gentamicin, Inj. Metronidazole, Inj. Lignocaine-2%, Inj. Adrenaline, Inj. Hydrocortisone Succinate</a:t>
            </a:r>
          </a:p>
          <a:p>
            <a:pPr marL="234950" indent="-234950">
              <a:spcBef>
                <a:spcPts val="1200"/>
              </a:spcBef>
              <a:defRPr/>
            </a:pPr>
            <a:r>
              <a:rPr lang="en-US" dirty="0">
                <a:solidFill>
                  <a:schemeClr val="tx1"/>
                </a:solidFill>
              </a:rPr>
              <a:t>Inj. Diazepam, Inj. </a:t>
            </a:r>
            <a:r>
              <a:rPr lang="en-US" dirty="0" err="1">
                <a:solidFill>
                  <a:schemeClr val="tx1"/>
                </a:solidFill>
              </a:rPr>
              <a:t>Pheneraminemaleate</a:t>
            </a:r>
            <a:r>
              <a:rPr lang="en-US" dirty="0">
                <a:solidFill>
                  <a:schemeClr val="tx1"/>
                </a:solidFill>
              </a:rPr>
              <a:t>, Inj. </a:t>
            </a:r>
            <a:r>
              <a:rPr lang="en-US" dirty="0" err="1" smtClean="0">
                <a:solidFill>
                  <a:schemeClr val="tx1"/>
                </a:solidFill>
              </a:rPr>
              <a:t>Carboprost</a:t>
            </a:r>
            <a:r>
              <a:rPr lang="en-US" dirty="0">
                <a:solidFill>
                  <a:schemeClr val="tx1"/>
                </a:solidFill>
              </a:rPr>
              <a:t> (to be kept in fridge</a:t>
            </a:r>
            <a:r>
              <a:rPr lang="en-US" dirty="0" smtClean="0">
                <a:solidFill>
                  <a:schemeClr val="tx1"/>
                </a:solidFill>
              </a:rPr>
              <a:t>), </a:t>
            </a:r>
            <a:r>
              <a:rPr lang="en-US" dirty="0">
                <a:solidFill>
                  <a:schemeClr val="tx1"/>
                </a:solidFill>
              </a:rPr>
              <a:t>Inj. </a:t>
            </a:r>
            <a:r>
              <a:rPr lang="en-US" dirty="0" err="1">
                <a:solidFill>
                  <a:schemeClr val="tx1"/>
                </a:solidFill>
              </a:rPr>
              <a:t>Pentazocin</a:t>
            </a:r>
            <a:r>
              <a:rPr lang="en-US" dirty="0">
                <a:solidFill>
                  <a:schemeClr val="tx1"/>
                </a:solidFill>
              </a:rPr>
              <a:t> chloride, Inj. Promethazine, Inj. Betamethasone (to be kept in fridge), Inj. Hydralazine</a:t>
            </a:r>
          </a:p>
          <a:p>
            <a:pPr marL="234950" indent="-234950" fontAlgn="auto">
              <a:spcBef>
                <a:spcPts val="120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rgbClr val="000000"/>
                </a:solidFill>
              </a:rPr>
              <a:t>IV fluids- Ringer lactate, normal saline, IV sets with 16-gauge needle at least two, IV Cannula, Vials for blood collection</a:t>
            </a:r>
          </a:p>
          <a:p>
            <a:pPr marL="234950" indent="-234950" fontAlgn="auto">
              <a:spcBef>
                <a:spcPts val="120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rgbClr val="000000"/>
                </a:solidFill>
              </a:rPr>
              <a:t>Syringes and needles, </a:t>
            </a:r>
            <a:r>
              <a:rPr lang="en-US" dirty="0" err="1">
                <a:solidFill>
                  <a:srgbClr val="000000"/>
                </a:solidFill>
              </a:rPr>
              <a:t>Tab.Nifedipine</a:t>
            </a:r>
            <a:r>
              <a:rPr lang="en-US" dirty="0">
                <a:solidFill>
                  <a:srgbClr val="000000"/>
                </a:solidFill>
              </a:rPr>
              <a:t>, </a:t>
            </a:r>
            <a:r>
              <a:rPr lang="en-US" dirty="0" err="1">
                <a:solidFill>
                  <a:srgbClr val="000000"/>
                </a:solidFill>
              </a:rPr>
              <a:t>Tab.Methyldopa</a:t>
            </a:r>
            <a:r>
              <a:rPr lang="en-US" dirty="0">
                <a:solidFill>
                  <a:srgbClr val="000000"/>
                </a:solidFill>
              </a:rPr>
              <a:t>, Suction catheter, Mouth gag</a:t>
            </a:r>
            <a:r>
              <a:rPr lang="en-US" dirty="0" smtClean="0">
                <a:solidFill>
                  <a:srgbClr val="000000"/>
                </a:solidFill>
              </a:rPr>
              <a:t>.</a:t>
            </a:r>
          </a:p>
          <a:p>
            <a:pPr marL="234950" indent="-234950" fontAlgn="auto">
              <a:spcBef>
                <a:spcPts val="1200"/>
              </a:spcBef>
              <a:spcAft>
                <a:spcPts val="0"/>
              </a:spcAft>
              <a:defRPr/>
            </a:pPr>
            <a:r>
              <a:rPr lang="en-US" dirty="0" err="1" smtClean="0">
                <a:solidFill>
                  <a:srgbClr val="000000"/>
                </a:solidFill>
              </a:rPr>
              <a:t>Ceftraixone</a:t>
            </a:r>
            <a:r>
              <a:rPr lang="en-US" dirty="0" smtClean="0">
                <a:solidFill>
                  <a:srgbClr val="000000"/>
                </a:solidFill>
              </a:rPr>
              <a:t> (3</a:t>
            </a:r>
            <a:r>
              <a:rPr lang="en-US" baseline="30000" dirty="0" smtClean="0">
                <a:solidFill>
                  <a:srgbClr val="000000"/>
                </a:solidFill>
              </a:rPr>
              <a:t>rd</a:t>
            </a:r>
            <a:r>
              <a:rPr lang="en-US" dirty="0" smtClean="0">
                <a:solidFill>
                  <a:srgbClr val="000000"/>
                </a:solidFill>
              </a:rPr>
              <a:t> generation cephalosporin for L3 facility)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22531" name="Title 1"/>
          <p:cNvSpPr>
            <a:spLocks noGrp="1"/>
          </p:cNvSpPr>
          <p:nvPr>
            <p:ph type="title"/>
          </p:nvPr>
        </p:nvSpPr>
        <p:spPr>
          <a:xfrm>
            <a:off x="276225" y="228600"/>
            <a:ext cx="8591550" cy="762000"/>
          </a:xfrm>
        </p:spPr>
        <p:txBody>
          <a:bodyPr/>
          <a:lstStyle/>
          <a:p>
            <a:r>
              <a:rPr lang="en-US" altLang="en-US" dirty="0" smtClean="0">
                <a:cs typeface="Tunga" pitchFamily="34" charset="0"/>
              </a:rPr>
              <a:t>Emergency Drug </a:t>
            </a:r>
            <a:r>
              <a:rPr lang="en-US" altLang="en-US" dirty="0">
                <a:cs typeface="Tunga" pitchFamily="34" charset="0"/>
              </a:rPr>
              <a:t>T</a:t>
            </a:r>
            <a:r>
              <a:rPr lang="en-US" altLang="en-US" dirty="0" smtClean="0">
                <a:cs typeface="Tunga" pitchFamily="34" charset="0"/>
              </a:rPr>
              <a:t>ray**</a:t>
            </a:r>
          </a:p>
        </p:txBody>
      </p:sp>
      <p:sp>
        <p:nvSpPr>
          <p:cNvPr id="5" name="Rectangle 4"/>
          <p:cNvSpPr/>
          <p:nvPr/>
        </p:nvSpPr>
        <p:spPr>
          <a:xfrm>
            <a:off x="5943600" y="5995417"/>
            <a:ext cx="308289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indent="0" fontAlgn="auto">
              <a:spcBef>
                <a:spcPts val="1200"/>
              </a:spcBef>
              <a:spcAft>
                <a:spcPts val="0"/>
              </a:spcAft>
              <a:buClr>
                <a:srgbClr val="662C57"/>
              </a:buClr>
              <a:buNone/>
              <a:defRPr/>
            </a:pPr>
            <a:r>
              <a:rPr lang="en-US" b="1" dirty="0">
                <a:solidFill>
                  <a:srgbClr val="000000"/>
                </a:solidFill>
              </a:rPr>
              <a:t>(**only for L2, L3 facilities)</a:t>
            </a:r>
          </a:p>
        </p:txBody>
      </p:sp>
    </p:spTree>
    <p:extLst>
      <p:ext uri="{BB962C8B-B14F-4D97-AF65-F5344CB8AC3E}">
        <p14:creationId xmlns:p14="http://schemas.microsoft.com/office/powerpoint/2010/main" val="1295988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B6F15528-21DE-4FAA-801E-634DDDAF4B2B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274320" y="1143000"/>
            <a:ext cx="4297680" cy="5245608"/>
          </a:xfrm>
        </p:spPr>
        <p:txBody>
          <a:bodyPr>
            <a:normAutofit/>
          </a:bodyPr>
          <a:lstStyle/>
          <a:p>
            <a:pPr marL="0" indent="0">
              <a:spcBef>
                <a:spcPts val="1200"/>
              </a:spcBef>
              <a:buNone/>
              <a:defRPr/>
            </a:pPr>
            <a:r>
              <a:rPr lang="en-US" b="1" dirty="0" smtClean="0"/>
              <a:t>MVA/EVA Tray:</a:t>
            </a:r>
          </a:p>
          <a:p>
            <a:pPr marL="234950" indent="-234950">
              <a:spcBef>
                <a:spcPts val="1200"/>
              </a:spcBef>
              <a:defRPr/>
            </a:pPr>
            <a:r>
              <a:rPr lang="en-US" dirty="0" smtClean="0"/>
              <a:t>Gloves</a:t>
            </a:r>
            <a:r>
              <a:rPr lang="en-US" dirty="0"/>
              <a:t>, speculum, anterior vaginal wall retractor, posterior vaginal wall retractor, sponge holding </a:t>
            </a:r>
            <a:r>
              <a:rPr lang="en-US" dirty="0" smtClean="0"/>
              <a:t>forceps</a:t>
            </a:r>
          </a:p>
          <a:p>
            <a:pPr marL="234950" indent="-234950">
              <a:spcBef>
                <a:spcPts val="1200"/>
              </a:spcBef>
              <a:defRPr/>
            </a:pPr>
            <a:r>
              <a:rPr lang="en-US" dirty="0"/>
              <a:t>MVA syringe and cannulas, </a:t>
            </a:r>
            <a:r>
              <a:rPr lang="en-US" dirty="0" smtClean="0"/>
              <a:t>MTP cannulas</a:t>
            </a:r>
          </a:p>
          <a:p>
            <a:pPr marL="234950" indent="-234950">
              <a:spcBef>
                <a:spcPts val="1200"/>
              </a:spcBef>
              <a:defRPr/>
            </a:pPr>
            <a:r>
              <a:rPr lang="en-US" dirty="0" smtClean="0"/>
              <a:t>Small </a:t>
            </a:r>
            <a:r>
              <a:rPr lang="en-US" dirty="0"/>
              <a:t>bowl of antiseptic lotion, sanitary pads, pads /cotton swabs, disposable syringe and </a:t>
            </a:r>
            <a:r>
              <a:rPr lang="en-US" dirty="0" smtClean="0"/>
              <a:t>needle, sterilized gauze/pads</a:t>
            </a:r>
            <a:r>
              <a:rPr lang="en-US" dirty="0"/>
              <a:t>, </a:t>
            </a:r>
            <a:r>
              <a:rPr lang="en-US" dirty="0" smtClean="0"/>
              <a:t>urinary catheter</a:t>
            </a:r>
          </a:p>
          <a:p>
            <a:pPr marL="234950" indent="-234950">
              <a:spcBef>
                <a:spcPts val="1200"/>
              </a:spcBef>
              <a:defRPr/>
            </a:pPr>
            <a:r>
              <a:rPr lang="en-US" dirty="0" smtClean="0"/>
              <a:t>Misoprostol </a:t>
            </a:r>
            <a:r>
              <a:rPr lang="en-US" dirty="0"/>
              <a:t>tablet</a:t>
            </a:r>
          </a:p>
        </p:txBody>
      </p:sp>
      <p:sp>
        <p:nvSpPr>
          <p:cNvPr id="5" name="Title 3"/>
          <p:cNvSpPr>
            <a:spLocks noGrp="1"/>
          </p:cNvSpPr>
          <p:nvPr>
            <p:ph type="title"/>
          </p:nvPr>
        </p:nvSpPr>
        <p:spPr>
          <a:xfrm>
            <a:off x="276225" y="76200"/>
            <a:ext cx="8591550" cy="914402"/>
          </a:xfrm>
        </p:spPr>
        <p:txBody>
          <a:bodyPr/>
          <a:lstStyle/>
          <a:p>
            <a:r>
              <a:rPr lang="en-US" dirty="0" smtClean="0"/>
              <a:t>MVA/EVA and PPIUCD Tray </a:t>
            </a:r>
            <a:endParaRPr lang="en-US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4876800" y="1295400"/>
            <a:ext cx="4038600" cy="50932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1450" indent="-173736" algn="l" defTabSz="914400" rtl="0" eaLnBrk="1" latinLnBrk="0" hangingPunct="1">
              <a:spcBef>
                <a:spcPts val="600"/>
              </a:spcBef>
              <a:spcAft>
                <a:spcPts val="0"/>
              </a:spcAft>
              <a:buClr>
                <a:srgbClr val="A9432B"/>
              </a:buClr>
              <a:buFont typeface="Arial" pitchFamily="34" charset="0"/>
              <a:buChar char="•"/>
              <a:defRPr sz="2200" b="0" i="0" kern="1200" cap="none" spc="30" baseline="0">
                <a:solidFill>
                  <a:srgbClr val="000000"/>
                </a:solidFill>
                <a:latin typeface="+mn-lt"/>
                <a:ea typeface="+mn-ea"/>
                <a:cs typeface="Tahoma" pitchFamily="34" charset="0"/>
              </a:defRPr>
            </a:lvl1pPr>
            <a:lvl2pPr marL="344488" indent="-173736" algn="l" defTabSz="914400" rtl="0" eaLnBrk="1" latinLnBrk="0" hangingPunct="1">
              <a:spcBef>
                <a:spcPts val="600"/>
              </a:spcBef>
              <a:buClr>
                <a:srgbClr val="A9432B"/>
              </a:buClr>
              <a:buFont typeface="Arial" pitchFamily="34" charset="0"/>
              <a:buChar char="•"/>
              <a:defRPr sz="2000" kern="1200">
                <a:solidFill>
                  <a:srgbClr val="000000"/>
                </a:solidFill>
                <a:latin typeface="+mn-lt"/>
                <a:ea typeface="+mn-ea"/>
                <a:cs typeface="Tahoma" pitchFamily="34" charset="0"/>
              </a:defRPr>
            </a:lvl2pPr>
            <a:lvl3pPr marL="515938" indent="-173736" algn="l" defTabSz="914400" rtl="0" eaLnBrk="1" latinLnBrk="0" hangingPunct="1">
              <a:spcBef>
                <a:spcPts val="600"/>
              </a:spcBef>
              <a:buClr>
                <a:srgbClr val="A9432B"/>
              </a:buClr>
              <a:buFont typeface="Arial" pitchFamily="34" charset="0"/>
              <a:buChar char="•"/>
              <a:defRPr sz="1800" kern="1200">
                <a:solidFill>
                  <a:srgbClr val="000000"/>
                </a:solidFill>
                <a:latin typeface="+mn-lt"/>
                <a:ea typeface="+mn-ea"/>
                <a:cs typeface="Tahoma" pitchFamily="34" charset="0"/>
              </a:defRPr>
            </a:lvl3pPr>
            <a:lvl4pPr marL="688975" indent="-173736" algn="l" defTabSz="914400" rtl="0" eaLnBrk="1" latinLnBrk="0" hangingPunct="1">
              <a:spcBef>
                <a:spcPts val="600"/>
              </a:spcBef>
              <a:buClr>
                <a:srgbClr val="A9432B"/>
              </a:buClr>
              <a:buFont typeface="Arial" pitchFamily="34" charset="0"/>
              <a:buChar char="•"/>
              <a:defRPr sz="1600" kern="1200">
                <a:solidFill>
                  <a:srgbClr val="000000"/>
                </a:solidFill>
                <a:latin typeface="+mn-lt"/>
                <a:ea typeface="+mn-ea"/>
                <a:cs typeface="Tahoma" pitchFamily="34" charset="0"/>
              </a:defRPr>
            </a:lvl4pPr>
            <a:lvl5pPr marL="860425" indent="-173736" algn="l" defTabSz="914400" rtl="0" eaLnBrk="1" latinLnBrk="0" hangingPunct="1">
              <a:spcBef>
                <a:spcPts val="600"/>
              </a:spcBef>
              <a:buClr>
                <a:srgbClr val="A9432B"/>
              </a:buClr>
              <a:buFont typeface="Arial" pitchFamily="34" charset="0"/>
              <a:buChar char="•"/>
              <a:defRPr sz="1600" kern="1200" baseline="0">
                <a:solidFill>
                  <a:srgbClr val="000000"/>
                </a:solidFill>
                <a:latin typeface="+mn-lt"/>
                <a:ea typeface="+mn-ea"/>
                <a:cs typeface="Tahoma" pitchFamily="34" charset="0"/>
              </a:defRPr>
            </a:lvl5pPr>
            <a:lvl6pPr marL="1051560" indent="-173736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234440" indent="-173736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1417320" indent="-173736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1600200" indent="-173736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Bef>
                <a:spcPts val="1200"/>
              </a:spcBef>
              <a:buNone/>
              <a:defRPr/>
            </a:pPr>
            <a:r>
              <a:rPr lang="en-US" b="1" dirty="0" smtClean="0"/>
              <a:t>PPIUCD Tray</a:t>
            </a:r>
          </a:p>
          <a:p>
            <a:pPr marL="234950" indent="-234950" fontAlgn="auto">
              <a:spcBef>
                <a:spcPts val="1200"/>
              </a:spcBef>
              <a:defRPr/>
            </a:pPr>
            <a:r>
              <a:rPr lang="en-US" dirty="0" smtClean="0"/>
              <a:t>Cu </a:t>
            </a:r>
            <a:r>
              <a:rPr lang="en-US" dirty="0"/>
              <a:t>IUCD 380A/ Cu IUCD 375 in a sterile </a:t>
            </a:r>
            <a:r>
              <a:rPr lang="en-US" dirty="0" smtClean="0"/>
              <a:t>package</a:t>
            </a:r>
          </a:p>
          <a:p>
            <a:pPr marL="234950" indent="-234950" fontAlgn="auto">
              <a:spcBef>
                <a:spcPts val="1200"/>
              </a:spcBef>
              <a:defRPr/>
            </a:pPr>
            <a:r>
              <a:rPr lang="en-US" dirty="0"/>
              <a:t>PPIUCD Insertion </a:t>
            </a:r>
            <a:r>
              <a:rPr lang="en-US" dirty="0" smtClean="0"/>
              <a:t>Forceps, sims </a:t>
            </a:r>
            <a:r>
              <a:rPr lang="en-US" dirty="0"/>
              <a:t>speculum, </a:t>
            </a:r>
            <a:r>
              <a:rPr lang="en-US" dirty="0" smtClean="0"/>
              <a:t>sponge </a:t>
            </a:r>
            <a:r>
              <a:rPr lang="en-US" dirty="0"/>
              <a:t>holding forceps, </a:t>
            </a:r>
            <a:r>
              <a:rPr lang="en-US" dirty="0" smtClean="0"/>
              <a:t>bowl </a:t>
            </a:r>
            <a:r>
              <a:rPr lang="en-US" dirty="0"/>
              <a:t>with </a:t>
            </a:r>
            <a:r>
              <a:rPr lang="en-US" dirty="0" smtClean="0"/>
              <a:t>swabs</a:t>
            </a:r>
            <a:endParaRPr lang="en-US" dirty="0"/>
          </a:p>
          <a:p>
            <a:pPr marL="0" indent="0" fontAlgn="auto">
              <a:spcBef>
                <a:spcPts val="1200"/>
              </a:spcBef>
              <a:buNone/>
              <a:defRPr/>
            </a:pPr>
            <a:r>
              <a:rPr lang="en-US" dirty="0" smtClean="0"/>
              <a:t>Only </a:t>
            </a:r>
            <a:r>
              <a:rPr lang="en-US" dirty="0"/>
              <a:t>for L3 facilities with PPIUCD trained </a:t>
            </a:r>
            <a:r>
              <a:rPr lang="en-US" dirty="0" smtClean="0"/>
              <a:t>provider)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087054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2_Soho">
  <a:themeElements>
    <a:clrScheme name="Civic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SOHO">
      <a:majorFont>
        <a:latin typeface="Candara"/>
        <a:ea typeface=""/>
        <a:cs typeface=""/>
        <a:font script="Jpan" typeface="ＭＳ Ｐゴシック"/>
        <a:font script="Hang" typeface="HY견명조"/>
        <a:font script="Hans" typeface="华文新魏"/>
        <a:font script="Hant" typeface="新細明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ＭＳ Ｐゴシック"/>
        <a:font script="Hang" typeface="HY견명조"/>
        <a:font script="Hans" typeface="华文楷体"/>
        <a:font script="Hant" typeface="新細明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Adjacency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4000"/>
                <a:satMod val="210000"/>
              </a:schemeClr>
            </a:gs>
            <a:gs pos="40000">
              <a:schemeClr val="phClr">
                <a:tint val="72000"/>
                <a:shade val="99000"/>
                <a:satMod val="200000"/>
              </a:schemeClr>
            </a:gs>
            <a:gs pos="100000">
              <a:schemeClr val="phClr">
                <a:tint val="100000"/>
                <a:shade val="30000"/>
                <a:alpha val="100000"/>
                <a:satMod val="175000"/>
                <a:lumMod val="100000"/>
              </a:schemeClr>
            </a:gs>
          </a:gsLst>
          <a:path path="circle">
            <a:fillToRect l="50000" t="-80000" r="50000" b="18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86000"/>
                <a:alpha val="90000"/>
              </a:schemeClr>
              <a:schemeClr val="phClr">
                <a:shade val="49000"/>
                <a:sat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1368</TotalTime>
  <Words>1055</Words>
  <Application>Microsoft Office PowerPoint</Application>
  <PresentationFormat>On-screen Show (4:3)</PresentationFormat>
  <Paragraphs>128</Paragraphs>
  <Slides>14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2_Soho</vt:lpstr>
      <vt:lpstr>PowerPoint Presentation</vt:lpstr>
      <vt:lpstr>Learning Objectives</vt:lpstr>
      <vt:lpstr>Trays/Kits to be Kept in Labour Room</vt:lpstr>
      <vt:lpstr>Delivery Tray</vt:lpstr>
      <vt:lpstr>Episiotomy Tray</vt:lpstr>
      <vt:lpstr>Baby Tray</vt:lpstr>
      <vt:lpstr>Medicine Tray*</vt:lpstr>
      <vt:lpstr>Emergency Drug Tray**</vt:lpstr>
      <vt:lpstr>MVA/EVA and PPIUCD Tray </vt:lpstr>
      <vt:lpstr>Examination Tray</vt:lpstr>
      <vt:lpstr>PPH Management Kit</vt:lpstr>
      <vt:lpstr>Severe PE/E Management Kit</vt:lpstr>
      <vt:lpstr>Pre-filled Oxytocin Syringe</vt:lpstr>
      <vt:lpstr>Key Messages</vt:lpstr>
    </vt:vector>
  </TitlesOfParts>
  <Company>Jhpiego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External Jhpiego PPT Template</dc:title>
  <dc:creator>Young Kim</dc:creator>
  <cp:lastModifiedBy>Jhpiego</cp:lastModifiedBy>
  <cp:revision>132</cp:revision>
  <dcterms:created xsi:type="dcterms:W3CDTF">2008-02-29T22:34:37Z</dcterms:created>
  <dcterms:modified xsi:type="dcterms:W3CDTF">2016-07-26T02:54:48Z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uthor-Affiliation">
    <vt:lpwstr>JHPIEGO</vt:lpwstr>
  </property>
  <property fmtid="{D5CDD505-2E9C-101B-9397-08002B2CF9AE}" pid="3" name="Owner">
    <vt:lpwstr>Branding Team</vt:lpwstr>
  </property>
  <property fmtid="{D5CDD505-2E9C-101B-9397-08002B2CF9AE}" pid="4" name="Audience">
    <vt:lpwstr>Internal</vt:lpwstr>
  </property>
  <property fmtid="{D5CDD505-2E9C-101B-9397-08002B2CF9AE}" pid="5" name="Language">
    <vt:lpwstr>English</vt:lpwstr>
  </property>
  <property fmtid="{D5CDD505-2E9C-101B-9397-08002B2CF9AE}" pid="6" name="Object Type">
    <vt:lpwstr>Form-Template-Checklist</vt:lpwstr>
  </property>
  <property fmtid="{D5CDD505-2E9C-101B-9397-08002B2CF9AE}" pid="7" name="SPSDescription">
    <vt:lpwstr/>
  </property>
  <property fmtid="{D5CDD505-2E9C-101B-9397-08002B2CF9AE}" pid="8" name="Region">
    <vt:lpwstr/>
  </property>
  <property fmtid="{D5CDD505-2E9C-101B-9397-08002B2CF9AE}" pid="9" name="Keywords0">
    <vt:lpwstr/>
  </property>
  <property fmtid="{D5CDD505-2E9C-101B-9397-08002B2CF9AE}" pid="10" name="Review Date">
    <vt:lpwstr/>
  </property>
  <property fmtid="{D5CDD505-2E9C-101B-9397-08002B2CF9AE}" pid="11" name="Core Competency">
    <vt:lpwstr/>
  </property>
  <property fmtid="{D5CDD505-2E9C-101B-9397-08002B2CF9AE}" pid="12" name="Cadres">
    <vt:lpwstr/>
  </property>
  <property fmtid="{D5CDD505-2E9C-101B-9397-08002B2CF9AE}" pid="13" name="Status">
    <vt:lpwstr/>
  </property>
  <property fmtid="{D5CDD505-2E9C-101B-9397-08002B2CF9AE}" pid="14" name="Author0">
    <vt:lpwstr/>
  </property>
  <property fmtid="{D5CDD505-2E9C-101B-9397-08002B2CF9AE}" pid="15" name="Date">
    <vt:lpwstr/>
  </property>
  <property fmtid="{D5CDD505-2E9C-101B-9397-08002B2CF9AE}" pid="16" name="Country">
    <vt:lpwstr/>
  </property>
  <property fmtid="{D5CDD505-2E9C-101B-9397-08002B2CF9AE}" pid="17" name="Core Intervention">
    <vt:lpwstr/>
  </property>
  <property fmtid="{D5CDD505-2E9C-101B-9397-08002B2CF9AE}" pid="18" name="Core Technical Area">
    <vt:lpwstr/>
  </property>
</Properties>
</file>