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1"/>
  </p:sldMasterIdLst>
  <p:notesMasterIdLst>
    <p:notesMasterId r:id="rId25"/>
  </p:notesMasterIdLst>
  <p:sldIdLst>
    <p:sldId id="256" r:id="rId2"/>
    <p:sldId id="358" r:id="rId3"/>
    <p:sldId id="258" r:id="rId4"/>
    <p:sldId id="349" r:id="rId5"/>
    <p:sldId id="367" r:id="rId6"/>
    <p:sldId id="261" r:id="rId7"/>
    <p:sldId id="350" r:id="rId8"/>
    <p:sldId id="362" r:id="rId9"/>
    <p:sldId id="375" r:id="rId10"/>
    <p:sldId id="376" r:id="rId11"/>
    <p:sldId id="356" r:id="rId12"/>
    <p:sldId id="364" r:id="rId13"/>
    <p:sldId id="374" r:id="rId14"/>
    <p:sldId id="373" r:id="rId15"/>
    <p:sldId id="379" r:id="rId16"/>
    <p:sldId id="380" r:id="rId17"/>
    <p:sldId id="357" r:id="rId18"/>
    <p:sldId id="294" r:id="rId19"/>
    <p:sldId id="365" r:id="rId20"/>
    <p:sldId id="285" r:id="rId21"/>
    <p:sldId id="355" r:id="rId22"/>
    <p:sldId id="289" r:id="rId23"/>
    <p:sldId id="3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000000"/>
    <a:srgbClr val="662C57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3"/>
            <c:bubble3D val="0"/>
            <c:explosion val="16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 err="1">
                        <a:latin typeface="Kruti Dev 016" pitchFamily="2" charset="0"/>
                      </a:rPr>
                      <a:t>jDrL</a:t>
                    </a:r>
                    <a:r>
                      <a:rPr lang="en-US" sz="2400" dirty="0">
                        <a:latin typeface="Kruti Dev 016" pitchFamily="2" charset="0"/>
                      </a:rPr>
                      <a:t>=</a:t>
                    </a:r>
                    <a:r>
                      <a:rPr lang="en-US" sz="2400" dirty="0" err="1">
                        <a:latin typeface="Kruti Dev 016" pitchFamily="2" charset="0"/>
                      </a:rPr>
                      <a:t>ko</a:t>
                    </a:r>
                    <a:r>
                      <a:rPr lang="en-US" sz="2400" baseline="0" dirty="0"/>
                      <a:t>  </a:t>
                    </a:r>
                    <a:r>
                      <a:rPr lang="en-US" sz="1800" b="1" dirty="0"/>
                      <a:t>27%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err="1">
                        <a:latin typeface="Kruti Dev 016" pitchFamily="2" charset="0"/>
                      </a:rPr>
                      <a:t>laØe.k</a:t>
                    </a:r>
                    <a:r>
                      <a:rPr lang="en-US" sz="2400" dirty="0">
                        <a:latin typeface="Kruti Dev 016" pitchFamily="2" charset="0"/>
                      </a:rPr>
                      <a:t> </a:t>
                    </a:r>
                    <a:r>
                      <a:rPr lang="en-US" sz="1800" b="1" dirty="0"/>
                      <a:t>11%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407699037620295E-2"/>
                  <c:y val="-0.1431251822688830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Kruti Dev 016" pitchFamily="2" charset="0"/>
                      </a:rPr>
                      <a:t>mPp</a:t>
                    </a:r>
                    <a:r>
                      <a:rPr lang="en-US" sz="2400" dirty="0">
                        <a:latin typeface="Kruti Dev 016" pitchFamily="2" charset="0"/>
                      </a:rPr>
                      <a:t> </a:t>
                    </a:r>
                  </a:p>
                  <a:p>
                    <a:r>
                      <a:rPr lang="en-US" sz="2400" dirty="0" err="1">
                        <a:latin typeface="Kruti Dev 016" pitchFamily="2" charset="0"/>
                      </a:rPr>
                      <a:t>jDrpki</a:t>
                    </a:r>
                    <a:r>
                      <a:rPr lang="en-US" sz="2400" dirty="0">
                        <a:latin typeface="Kruti Dev 016" pitchFamily="2" charset="0"/>
                      </a:rPr>
                      <a:t> </a:t>
                    </a:r>
                    <a:r>
                      <a:rPr lang="en-US" sz="2400" dirty="0"/>
                      <a:t> </a:t>
                    </a:r>
                  </a:p>
                  <a:p>
                    <a:r>
                      <a:rPr lang="en-US" sz="1800" b="1" dirty="0"/>
                      <a:t>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678857577013691E-2"/>
                  <c:y val="-3.4614423197100383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Kruti Dev 016" pitchFamily="2" charset="0"/>
                      </a:rPr>
                      <a:t>ckf</a:t>
                    </a:r>
                    <a:r>
                      <a:rPr lang="en-US" sz="2400" dirty="0">
                        <a:latin typeface="Kruti Dev 016" pitchFamily="2" charset="0"/>
                      </a:rPr>
                      <a:t>/</a:t>
                    </a:r>
                    <a:r>
                      <a:rPr lang="en-US" sz="2400" dirty="0" err="1">
                        <a:latin typeface="Kruti Dev 016" pitchFamily="2" charset="0"/>
                      </a:rPr>
                      <a:t>kr</a:t>
                    </a:r>
                    <a:r>
                      <a:rPr lang="en-US" sz="2400" dirty="0">
                        <a:latin typeface="Kruti Dev 016" pitchFamily="2" charset="0"/>
                      </a:rPr>
                      <a:t> </a:t>
                    </a:r>
                  </a:p>
                  <a:p>
                    <a:r>
                      <a:rPr lang="en-US" sz="2400" dirty="0" err="1">
                        <a:latin typeface="Kruti Dev 016" pitchFamily="2" charset="0"/>
                      </a:rPr>
                      <a:t>izlo</a:t>
                    </a:r>
                    <a:r>
                      <a:rPr lang="en-US" sz="2400" dirty="0">
                        <a:latin typeface="Kruti Dev 016" pitchFamily="2" charset="0"/>
                      </a:rPr>
                      <a:t> </a:t>
                    </a:r>
                    <a:r>
                      <a:rPr lang="en-US" sz="1800" b="1" dirty="0"/>
                      <a:t>9</a:t>
                    </a:r>
                    <a:r>
                      <a:rPr lang="en-US" sz="1800" b="1" dirty="0" smtClean="0"/>
                      <a:t>%</a:t>
                    </a:r>
                  </a:p>
                  <a:p>
                    <a:r>
                      <a:rPr lang="en-US" sz="1200" dirty="0" smtClean="0"/>
                      <a:t>Source WHO 2014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dirty="0" err="1">
                        <a:latin typeface="Kruti Dev 016" pitchFamily="2" charset="0"/>
                      </a:rPr>
                      <a:t>xHkZikr</a:t>
                    </a:r>
                    <a:r>
                      <a:rPr lang="en-US" sz="2400" dirty="0">
                        <a:latin typeface="Kruti Dev 016" pitchFamily="2" charset="0"/>
                      </a:rPr>
                      <a:t> </a:t>
                    </a:r>
                    <a:r>
                      <a:rPr lang="en-US" sz="1800" b="1" dirty="0"/>
                      <a:t>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5395734908136549"/>
                  <c:y val="0.10145013123359578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>
                        <a:latin typeface="Kruti Dev 016" pitchFamily="2" charset="0"/>
                      </a:rPr>
                      <a:t>vU</a:t>
                    </a:r>
                    <a:r>
                      <a:rPr lang="en-US" sz="2400" dirty="0">
                        <a:latin typeface="Kruti Dev 016" pitchFamily="2" charset="0"/>
                      </a:rPr>
                      <a:t>; </a:t>
                    </a:r>
                    <a:r>
                      <a:rPr lang="en-US" sz="1800" b="1" dirty="0"/>
                      <a:t>31%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Sheet1!$B$2:$B$7</c:f>
              <c:strCache>
                <c:ptCount val="6"/>
                <c:pt idx="0">
                  <c:v>jDrL=ko</c:v>
                </c:pt>
                <c:pt idx="1">
                  <c:v>laØe.k</c:v>
                </c:pt>
                <c:pt idx="2">
                  <c:v>mPp jDrpki</c:v>
                </c:pt>
                <c:pt idx="3">
                  <c:v>ckf/kr izlo</c:v>
                </c:pt>
                <c:pt idx="4">
                  <c:v>xHkZikr</c:v>
                </c:pt>
                <c:pt idx="5">
                  <c:v>vU;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0.27</c:v>
                </c:pt>
                <c:pt idx="1">
                  <c:v>0.11000000000000007</c:v>
                </c:pt>
                <c:pt idx="2">
                  <c:v>0.14000000000000001</c:v>
                </c:pt>
                <c:pt idx="3">
                  <c:v>9.0000000000000066E-2</c:v>
                </c:pt>
                <c:pt idx="4">
                  <c:v>8.0000000000000127E-2</c:v>
                </c:pt>
                <c:pt idx="5">
                  <c:v>0.3100000000000005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50AF6-1807-4DBD-A0E5-80F3E2B9B71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EDE21-E5AC-489E-A104-325F6653B1B8}">
      <dgm:prSet phldrT="[Text]" custT="1"/>
      <dgm:spPr/>
      <dgm:t>
        <a:bodyPr anchor="t"/>
        <a:lstStyle/>
        <a:p>
          <a:r>
            <a:rPr lang="en-IN" sz="3200" dirty="0" err="1" smtClean="0">
              <a:latin typeface="Kruti Dev 016" pitchFamily="2" charset="0"/>
            </a:rPr>
            <a:t>t+ksj</a:t>
          </a:r>
          <a:r>
            <a:rPr lang="en-IN" sz="3200" dirty="0" smtClean="0">
              <a:latin typeface="Kruti Dev 016" pitchFamily="2" charset="0"/>
            </a:rPr>
            <a:t> ¼ikoj½</a:t>
          </a:r>
          <a:endParaRPr lang="en-US" sz="3200" dirty="0" smtClean="0"/>
        </a:p>
        <a:p>
          <a:r>
            <a:rPr lang="en-US" sz="2000" dirty="0" smtClean="0">
              <a:latin typeface="Kruti Dev 016"/>
            </a:rPr>
            <a:t>¼xHkkZ’k; </a:t>
          </a:r>
          <a:r>
            <a:rPr lang="en-US" sz="2000" dirty="0" err="1" smtClean="0">
              <a:latin typeface="Kruti Dev 016"/>
            </a:rPr>
            <a:t>ladqpu</a:t>
          </a:r>
          <a:r>
            <a:rPr lang="en-US" sz="2000" dirty="0" smtClean="0">
              <a:latin typeface="Kruti Dev 016"/>
            </a:rPr>
            <a:t> dh rhozrk½</a:t>
          </a:r>
          <a:endParaRPr lang="en-US" sz="2000" dirty="0"/>
        </a:p>
      </dgm:t>
    </dgm:pt>
    <dgm:pt modelId="{19ECB2D8-60FD-477F-A50E-39C8521CD2CE}" type="parTrans" cxnId="{80D392F7-EBBD-4999-9DB1-7030DDF54773}">
      <dgm:prSet/>
      <dgm:spPr/>
      <dgm:t>
        <a:bodyPr/>
        <a:lstStyle/>
        <a:p>
          <a:endParaRPr lang="en-US" sz="1600"/>
        </a:p>
      </dgm:t>
    </dgm:pt>
    <dgm:pt modelId="{B95831B7-ACCF-48A4-A3FF-5B188A60B8A5}" type="sibTrans" cxnId="{80D392F7-EBBD-4999-9DB1-7030DDF54773}">
      <dgm:prSet/>
      <dgm:spPr/>
      <dgm:t>
        <a:bodyPr/>
        <a:lstStyle/>
        <a:p>
          <a:endParaRPr lang="en-US" sz="1600"/>
        </a:p>
      </dgm:t>
    </dgm:pt>
    <dgm:pt modelId="{E6947C2B-346C-4AE1-AB39-D367D352F7A0}">
      <dgm:prSet phldrT="[Text]" custT="1"/>
      <dgm:spPr/>
      <dgm:t>
        <a:bodyPr/>
        <a:lstStyle/>
        <a:p>
          <a:pPr algn="ctr"/>
          <a:r>
            <a:rPr lang="en-US" sz="2000" dirty="0" err="1" smtClean="0">
              <a:latin typeface="Kruti Dev 016"/>
            </a:rPr>
            <a:t>det+ksj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xHkkZ’k</a:t>
          </a:r>
          <a:r>
            <a:rPr lang="en-US" sz="2000" dirty="0" smtClean="0">
              <a:latin typeface="Kruti Dev 016"/>
            </a:rPr>
            <a:t>; </a:t>
          </a:r>
          <a:r>
            <a:rPr lang="en-US" sz="2000" dirty="0" err="1" smtClean="0">
              <a:latin typeface="Kruti Dev 016"/>
            </a:rPr>
            <a:t>ladqpu</a:t>
          </a:r>
          <a:r>
            <a:rPr lang="en-US" sz="2000" dirty="0" smtClean="0">
              <a:latin typeface="Kruti Dev 016"/>
            </a:rPr>
            <a:t> dh </a:t>
          </a:r>
          <a:r>
            <a:rPr lang="en-US" sz="2000" dirty="0" err="1" smtClean="0">
              <a:latin typeface="Kruti Dev 016"/>
            </a:rPr>
            <a:t>otg</a:t>
          </a:r>
          <a:r>
            <a:rPr lang="en-US" sz="2000" dirty="0" smtClean="0">
              <a:latin typeface="Kruti Dev 016"/>
            </a:rPr>
            <a:t> ls </a:t>
          </a:r>
          <a:r>
            <a:rPr lang="en-US" sz="2000" dirty="0" err="1" smtClean="0">
              <a:latin typeface="Kruti Dev 016"/>
            </a:rPr>
            <a:t>izlo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izxfr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vlarks”ktud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gks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tkrh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gS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ftlls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izlo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yEcs</a:t>
          </a:r>
          <a:r>
            <a:rPr lang="en-US" sz="2000" dirty="0" smtClean="0">
              <a:latin typeface="Kruti Dev 016"/>
            </a:rPr>
            <a:t> le; </a:t>
          </a:r>
          <a:r>
            <a:rPr lang="en-US" sz="2000" dirty="0" err="1" smtClean="0">
              <a:latin typeface="Kruti Dev 016"/>
            </a:rPr>
            <a:t>rd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pyrk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gSA</a:t>
          </a:r>
          <a:endParaRPr lang="en-US" sz="2000" dirty="0"/>
        </a:p>
      </dgm:t>
    </dgm:pt>
    <dgm:pt modelId="{DAB21D89-84F2-47C5-A1BF-A52CE18C0FD1}" type="parTrans" cxnId="{0A1DEF49-7891-471B-9A26-76CA97FDC37C}">
      <dgm:prSet/>
      <dgm:spPr/>
      <dgm:t>
        <a:bodyPr/>
        <a:lstStyle/>
        <a:p>
          <a:endParaRPr lang="en-US" sz="1600"/>
        </a:p>
      </dgm:t>
    </dgm:pt>
    <dgm:pt modelId="{BB3332FC-F59A-4A00-8D64-F33D95576FA0}" type="sibTrans" cxnId="{0A1DEF49-7891-471B-9A26-76CA97FDC37C}">
      <dgm:prSet/>
      <dgm:spPr/>
      <dgm:t>
        <a:bodyPr/>
        <a:lstStyle/>
        <a:p>
          <a:endParaRPr lang="en-US" sz="1600"/>
        </a:p>
      </dgm:t>
    </dgm:pt>
    <dgm:pt modelId="{EC7B6E10-87F3-4D46-A1EE-14724AC8D19C}">
      <dgm:prSet phldrT="[Text]" custT="1"/>
      <dgm:spPr/>
      <dgm:t>
        <a:bodyPr anchor="t"/>
        <a:lstStyle/>
        <a:p>
          <a:r>
            <a:rPr lang="en-IN" sz="3200" dirty="0" err="1" smtClean="0">
              <a:latin typeface="Kruti Dev 016" pitchFamily="2" charset="0"/>
            </a:rPr>
            <a:t>xHkZLFk</a:t>
          </a:r>
          <a:r>
            <a:rPr lang="en-IN" sz="3200" dirty="0" smtClean="0">
              <a:latin typeface="Kruti Dev 016" pitchFamily="2" charset="0"/>
            </a:rPr>
            <a:t> </a:t>
          </a:r>
          <a:r>
            <a:rPr lang="en-IN" sz="3200" dirty="0" err="1" smtClean="0">
              <a:latin typeface="Kruti Dev 016" pitchFamily="2" charset="0"/>
            </a:rPr>
            <a:t>f’k’kq</a:t>
          </a:r>
          <a:r>
            <a:rPr lang="en-IN" sz="3200" dirty="0" smtClean="0">
              <a:latin typeface="Kruti Dev 016" pitchFamily="2" charset="0"/>
            </a:rPr>
            <a:t> ¼iSlsatj½</a:t>
          </a:r>
        </a:p>
        <a:p>
          <a:r>
            <a:rPr lang="en-US" sz="2000" dirty="0" smtClean="0">
              <a:latin typeface="Kruti Dev 016"/>
            </a:rPr>
            <a:t>¼mldh </a:t>
          </a:r>
          <a:r>
            <a:rPr lang="en-US" sz="2000" dirty="0" err="1" smtClean="0">
              <a:latin typeface="Kruti Dev 016"/>
            </a:rPr>
            <a:t>fLFkfr</a:t>
          </a:r>
          <a:r>
            <a:rPr lang="en-US" sz="2000" dirty="0" smtClean="0">
              <a:latin typeface="Kruti Dev 016"/>
            </a:rPr>
            <a:t>] </a:t>
          </a:r>
          <a:r>
            <a:rPr lang="en-US" sz="2000" dirty="0" err="1" smtClean="0">
              <a:latin typeface="Kruti Dev 016"/>
            </a:rPr>
            <a:t>ykbZ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vkSj</a:t>
          </a:r>
          <a:r>
            <a:rPr lang="en-US" sz="2000" dirty="0" smtClean="0">
              <a:latin typeface="Kruti Dev 016"/>
            </a:rPr>
            <a:t>  izSt+sUVs’ku½</a:t>
          </a:r>
          <a:endParaRPr lang="en-US" sz="2000" dirty="0"/>
        </a:p>
      </dgm:t>
    </dgm:pt>
    <dgm:pt modelId="{48F26AEF-D966-42AB-B22B-EB17BFCB7A57}" type="parTrans" cxnId="{F7B0E137-6FDA-4EA0-8803-7708D43F11E8}">
      <dgm:prSet/>
      <dgm:spPr/>
      <dgm:t>
        <a:bodyPr/>
        <a:lstStyle/>
        <a:p>
          <a:endParaRPr lang="en-US" sz="1600"/>
        </a:p>
      </dgm:t>
    </dgm:pt>
    <dgm:pt modelId="{6A8487F5-A1D5-4E9A-87D9-B77E66610EB2}" type="sibTrans" cxnId="{F7B0E137-6FDA-4EA0-8803-7708D43F11E8}">
      <dgm:prSet/>
      <dgm:spPr/>
      <dgm:t>
        <a:bodyPr/>
        <a:lstStyle/>
        <a:p>
          <a:endParaRPr lang="en-US" sz="1600"/>
        </a:p>
      </dgm:t>
    </dgm:pt>
    <dgm:pt modelId="{BB9039B3-32B5-483C-9849-B18E39DC100D}">
      <dgm:prSet phldrT="[Text]" custT="1"/>
      <dgm:spPr/>
      <dgm:t>
        <a:bodyPr/>
        <a:lstStyle/>
        <a:p>
          <a:r>
            <a:rPr lang="en-US" sz="2000" dirty="0" err="1" smtClean="0">
              <a:latin typeface="Kruti Dev 016"/>
            </a:rPr>
            <a:t>ekyikst+h’ku</a:t>
          </a:r>
          <a:r>
            <a:rPr lang="en-US" sz="2000" dirty="0" smtClean="0">
              <a:latin typeface="Kruti Dev 016"/>
            </a:rPr>
            <a:t>] </a:t>
          </a:r>
          <a:r>
            <a:rPr lang="en-US" sz="2000" dirty="0" err="1" smtClean="0">
              <a:latin typeface="Kruti Dev 016"/>
            </a:rPr>
            <a:t>ekyizstsUVs’ku</a:t>
          </a:r>
          <a:r>
            <a:rPr lang="en-US" sz="2000" dirty="0" smtClean="0">
              <a:latin typeface="Kruti Dev 016"/>
            </a:rPr>
            <a:t> ;k </a:t>
          </a:r>
          <a:r>
            <a:rPr lang="en-US" sz="2000" dirty="0" err="1" smtClean="0">
              <a:latin typeface="Kruti Dev 016"/>
            </a:rPr>
            <a:t>fdlh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dUt+kbZVy</a:t>
          </a:r>
          <a:r>
            <a:rPr lang="en-US" sz="2000" dirty="0" smtClean="0">
              <a:latin typeface="Kruti Dev 016"/>
            </a:rPr>
            <a:t> ,</a:t>
          </a:r>
          <a:r>
            <a:rPr lang="en-US" sz="2000" dirty="0" err="1" smtClean="0">
              <a:latin typeface="Kruti Dev 016"/>
            </a:rPr>
            <a:t>ukseyh</a:t>
          </a:r>
          <a:r>
            <a:rPr lang="en-US" sz="2000" dirty="0" smtClean="0">
              <a:latin typeface="Kruti Dev 016"/>
            </a:rPr>
            <a:t> ds </a:t>
          </a:r>
          <a:r>
            <a:rPr lang="en-US" sz="2000" dirty="0" err="1" smtClean="0">
              <a:latin typeface="Kruti Dev 016"/>
            </a:rPr>
            <a:t>dkj.k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izksyksaXM</a:t>
          </a:r>
          <a:r>
            <a:rPr lang="en-US" sz="2000" dirty="0" smtClean="0">
              <a:latin typeface="Kruti Dev 016"/>
            </a:rPr>
            <a:t> ;k </a:t>
          </a:r>
          <a:r>
            <a:rPr lang="en-US" sz="2000" dirty="0" err="1" smtClean="0">
              <a:latin typeface="Kruti Dev 016"/>
            </a:rPr>
            <a:t>vkWClVªsDVsM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yscj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gks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ldrk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gSA</a:t>
          </a:r>
          <a:endParaRPr lang="en-US" sz="2000" dirty="0"/>
        </a:p>
      </dgm:t>
    </dgm:pt>
    <dgm:pt modelId="{D6840261-FA79-4B4A-96E3-46D1E34A6179}" type="parTrans" cxnId="{87DA6BAA-0227-437C-B090-191F03DD1EEA}">
      <dgm:prSet/>
      <dgm:spPr/>
      <dgm:t>
        <a:bodyPr/>
        <a:lstStyle/>
        <a:p>
          <a:endParaRPr lang="en-US" sz="1600"/>
        </a:p>
      </dgm:t>
    </dgm:pt>
    <dgm:pt modelId="{E91CFF41-A3CD-4C8C-8C4B-3AF4291C8D84}" type="sibTrans" cxnId="{87DA6BAA-0227-437C-B090-191F03DD1EEA}">
      <dgm:prSet/>
      <dgm:spPr/>
      <dgm:t>
        <a:bodyPr/>
        <a:lstStyle/>
        <a:p>
          <a:endParaRPr lang="en-US" sz="1600"/>
        </a:p>
      </dgm:t>
    </dgm:pt>
    <dgm:pt modelId="{C63D5D99-1552-497D-AC4E-D6429AB99B68}">
      <dgm:prSet phldrT="[Text]" custT="1"/>
      <dgm:spPr/>
      <dgm:t>
        <a:bodyPr anchor="t"/>
        <a:lstStyle/>
        <a:p>
          <a:pPr>
            <a:spcBef>
              <a:spcPts val="0"/>
            </a:spcBef>
          </a:pPr>
          <a:r>
            <a:rPr lang="en-IN" sz="3200" dirty="0" err="1" smtClean="0">
              <a:latin typeface="Kruti Dev 016" pitchFamily="2" charset="0"/>
            </a:rPr>
            <a:t>jkLrk</a:t>
          </a:r>
          <a:r>
            <a:rPr lang="en-IN" sz="3200" dirty="0" smtClean="0">
              <a:latin typeface="Kruti Dev 016" pitchFamily="2" charset="0"/>
            </a:rPr>
            <a:t> ¼iSlst½</a:t>
          </a:r>
        </a:p>
        <a:p>
          <a:pPr>
            <a:spcBef>
              <a:spcPct val="0"/>
            </a:spcBef>
          </a:pPr>
          <a:r>
            <a:rPr lang="en-US" sz="2000" dirty="0" smtClean="0">
              <a:latin typeface="Kruti Dev 016"/>
            </a:rPr>
            <a:t>¼iSfYod ,fMDoslh½</a:t>
          </a:r>
          <a:endParaRPr lang="en-US" sz="2000" dirty="0"/>
        </a:p>
      </dgm:t>
    </dgm:pt>
    <dgm:pt modelId="{D42BCB42-8117-478B-A3B6-1B9A8528CA53}" type="parTrans" cxnId="{2FDA96BE-D660-40B9-A7D0-8087C48F57C1}">
      <dgm:prSet/>
      <dgm:spPr/>
      <dgm:t>
        <a:bodyPr/>
        <a:lstStyle/>
        <a:p>
          <a:endParaRPr lang="en-US" sz="1600"/>
        </a:p>
      </dgm:t>
    </dgm:pt>
    <dgm:pt modelId="{36CF482B-92A5-4160-B07D-ACE6393C36E7}" type="sibTrans" cxnId="{2FDA96BE-D660-40B9-A7D0-8087C48F57C1}">
      <dgm:prSet/>
      <dgm:spPr/>
      <dgm:t>
        <a:bodyPr/>
        <a:lstStyle/>
        <a:p>
          <a:endParaRPr lang="en-US" sz="1600"/>
        </a:p>
      </dgm:t>
    </dgm:pt>
    <dgm:pt modelId="{84AF7994-B91C-41C8-A0FD-AE340E06782E}">
      <dgm:prSet custT="1"/>
      <dgm:spPr/>
      <dgm:t>
        <a:bodyPr/>
        <a:lstStyle/>
        <a:p>
          <a:r>
            <a:rPr lang="en-US" sz="2000" dirty="0" err="1" smtClean="0">
              <a:latin typeface="Kruti Dev 016"/>
            </a:rPr>
            <a:t>f’k’kq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dk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ckgj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vkus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okyk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fgLlk</a:t>
          </a:r>
          <a:r>
            <a:rPr lang="en-US" sz="2000" dirty="0" smtClean="0">
              <a:latin typeface="Kruti Dev 016"/>
            </a:rPr>
            <a:t> ;</a:t>
          </a:r>
          <a:r>
            <a:rPr lang="en-US" sz="2000" dirty="0" err="1" smtClean="0">
              <a:latin typeface="Kruti Dev 016"/>
            </a:rPr>
            <a:t>fn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isfYol</a:t>
          </a:r>
          <a:r>
            <a:rPr lang="en-US" sz="2000" dirty="0" smtClean="0">
              <a:latin typeface="Kruti Dev 016"/>
            </a:rPr>
            <a:t> ls </a:t>
          </a:r>
          <a:r>
            <a:rPr lang="en-US" sz="2000" dirty="0" err="1" smtClean="0">
              <a:latin typeface="Kruti Dev 016"/>
            </a:rPr>
            <a:t>cM+k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gS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rks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lhihMh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gksrk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gS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vkSj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vkWClVªsDVsM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yscj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gks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tkrk</a:t>
          </a:r>
          <a:r>
            <a:rPr lang="en-US" sz="2000" dirty="0" smtClean="0">
              <a:latin typeface="Kruti Dev 016"/>
            </a:rPr>
            <a:t> </a:t>
          </a:r>
          <a:r>
            <a:rPr lang="en-US" sz="2000" dirty="0" err="1" smtClean="0">
              <a:latin typeface="Kruti Dev 016"/>
            </a:rPr>
            <a:t>gSA</a:t>
          </a:r>
          <a:endParaRPr lang="en-US" sz="2000" dirty="0"/>
        </a:p>
      </dgm:t>
    </dgm:pt>
    <dgm:pt modelId="{8AC0F69B-1595-4A8E-A270-6DADAE3AC598}" type="parTrans" cxnId="{E9A47FD1-4C47-483E-883B-E0FBC016730B}">
      <dgm:prSet/>
      <dgm:spPr/>
      <dgm:t>
        <a:bodyPr/>
        <a:lstStyle/>
        <a:p>
          <a:endParaRPr lang="en-US" sz="1600"/>
        </a:p>
      </dgm:t>
    </dgm:pt>
    <dgm:pt modelId="{ED3C54F8-7455-4016-A5BC-937188CEFC9F}" type="sibTrans" cxnId="{E9A47FD1-4C47-483E-883B-E0FBC016730B}">
      <dgm:prSet/>
      <dgm:spPr/>
      <dgm:t>
        <a:bodyPr/>
        <a:lstStyle/>
        <a:p>
          <a:endParaRPr lang="en-US" sz="1600"/>
        </a:p>
      </dgm:t>
    </dgm:pt>
    <dgm:pt modelId="{C44AB75A-9B7B-420A-988F-5097E1CD9551}" type="pres">
      <dgm:prSet presAssocID="{A0F50AF6-1807-4DBD-A0E5-80F3E2B9B7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50EBBE-E24B-4B53-8880-5E1A62FFB12C}" type="pres">
      <dgm:prSet presAssocID="{79FEDE21-E5AC-489E-A104-325F6653B1B8}" presName="root" presStyleCnt="0"/>
      <dgm:spPr/>
    </dgm:pt>
    <dgm:pt modelId="{2E54617D-3CB6-4FD0-B386-81B4D8934564}" type="pres">
      <dgm:prSet presAssocID="{79FEDE21-E5AC-489E-A104-325F6653B1B8}" presName="rootComposite" presStyleCnt="0"/>
      <dgm:spPr/>
    </dgm:pt>
    <dgm:pt modelId="{D6E2BB22-642B-463D-B372-64BE0AA929F6}" type="pres">
      <dgm:prSet presAssocID="{79FEDE21-E5AC-489E-A104-325F6653B1B8}" presName="rootText" presStyleLbl="node1" presStyleIdx="0" presStyleCnt="3"/>
      <dgm:spPr/>
      <dgm:t>
        <a:bodyPr/>
        <a:lstStyle/>
        <a:p>
          <a:endParaRPr lang="en-US"/>
        </a:p>
      </dgm:t>
    </dgm:pt>
    <dgm:pt modelId="{1B4BD2E4-5514-476F-94F1-846CF5106511}" type="pres">
      <dgm:prSet presAssocID="{79FEDE21-E5AC-489E-A104-325F6653B1B8}" presName="rootConnector" presStyleLbl="node1" presStyleIdx="0" presStyleCnt="3"/>
      <dgm:spPr/>
      <dgm:t>
        <a:bodyPr/>
        <a:lstStyle/>
        <a:p>
          <a:endParaRPr lang="en-US"/>
        </a:p>
      </dgm:t>
    </dgm:pt>
    <dgm:pt modelId="{0D00DD68-844F-4C65-982D-F295EC195A2A}" type="pres">
      <dgm:prSet presAssocID="{79FEDE21-E5AC-489E-A104-325F6653B1B8}" presName="childShape" presStyleCnt="0"/>
      <dgm:spPr/>
    </dgm:pt>
    <dgm:pt modelId="{BF918E55-EBDE-4CB4-A99F-6155708B130A}" type="pres">
      <dgm:prSet presAssocID="{DAB21D89-84F2-47C5-A1BF-A52CE18C0FD1}" presName="Name13" presStyleLbl="parChTrans1D2" presStyleIdx="0" presStyleCnt="3"/>
      <dgm:spPr/>
      <dgm:t>
        <a:bodyPr/>
        <a:lstStyle/>
        <a:p>
          <a:endParaRPr lang="en-US"/>
        </a:p>
      </dgm:t>
    </dgm:pt>
    <dgm:pt modelId="{83F36231-7747-4976-A942-DB0B7306DEBF}" type="pres">
      <dgm:prSet presAssocID="{E6947C2B-346C-4AE1-AB39-D367D352F7A0}" presName="childText" presStyleLbl="bgAcc1" presStyleIdx="0" presStyleCnt="3" custScaleX="118568" custScaleY="116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C3445-7B27-475B-B2AB-0AB6443E257E}" type="pres">
      <dgm:prSet presAssocID="{C63D5D99-1552-497D-AC4E-D6429AB99B68}" presName="root" presStyleCnt="0"/>
      <dgm:spPr/>
    </dgm:pt>
    <dgm:pt modelId="{C1D60140-7139-462B-A101-035FF96623A1}" type="pres">
      <dgm:prSet presAssocID="{C63D5D99-1552-497D-AC4E-D6429AB99B68}" presName="rootComposite" presStyleCnt="0"/>
      <dgm:spPr/>
    </dgm:pt>
    <dgm:pt modelId="{60B5017C-7E73-4AB7-B95D-9BDD86AEBAA0}" type="pres">
      <dgm:prSet presAssocID="{C63D5D99-1552-497D-AC4E-D6429AB99B68}" presName="rootText" presStyleLbl="node1" presStyleIdx="1" presStyleCnt="3"/>
      <dgm:spPr/>
      <dgm:t>
        <a:bodyPr/>
        <a:lstStyle/>
        <a:p>
          <a:endParaRPr lang="en-US"/>
        </a:p>
      </dgm:t>
    </dgm:pt>
    <dgm:pt modelId="{C051532E-23B6-4B94-B2E2-918027BC5628}" type="pres">
      <dgm:prSet presAssocID="{C63D5D99-1552-497D-AC4E-D6429AB99B68}" presName="rootConnector" presStyleLbl="node1" presStyleIdx="1" presStyleCnt="3"/>
      <dgm:spPr/>
      <dgm:t>
        <a:bodyPr/>
        <a:lstStyle/>
        <a:p>
          <a:endParaRPr lang="en-US"/>
        </a:p>
      </dgm:t>
    </dgm:pt>
    <dgm:pt modelId="{9B088331-36ED-429A-A2CF-46237D910D05}" type="pres">
      <dgm:prSet presAssocID="{C63D5D99-1552-497D-AC4E-D6429AB99B68}" presName="childShape" presStyleCnt="0"/>
      <dgm:spPr/>
    </dgm:pt>
    <dgm:pt modelId="{5A138654-1AEB-4B57-AA91-AB28EDF41A80}" type="pres">
      <dgm:prSet presAssocID="{8AC0F69B-1595-4A8E-A270-6DADAE3AC598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0950B14-402C-40E3-9186-1E9C8D523862}" type="pres">
      <dgm:prSet presAssocID="{84AF7994-B91C-41C8-A0FD-AE340E06782E}" presName="childText" presStyleLbl="bgAcc1" presStyleIdx="1" presStyleCnt="3" custScaleX="120869" custScaleY="114698" custLinFactNeighborX="-937" custLinFactNeighborY="2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BFC62-A027-4DF9-AA28-EAB6A13A3423}" type="pres">
      <dgm:prSet presAssocID="{EC7B6E10-87F3-4D46-A1EE-14724AC8D19C}" presName="root" presStyleCnt="0"/>
      <dgm:spPr/>
    </dgm:pt>
    <dgm:pt modelId="{02938ED1-7248-4C46-B09B-EABC7AC10030}" type="pres">
      <dgm:prSet presAssocID="{EC7B6E10-87F3-4D46-A1EE-14724AC8D19C}" presName="rootComposite" presStyleCnt="0"/>
      <dgm:spPr/>
    </dgm:pt>
    <dgm:pt modelId="{E8264A6A-08B9-42DA-9F37-8853D7A31553}" type="pres">
      <dgm:prSet presAssocID="{EC7B6E10-87F3-4D46-A1EE-14724AC8D19C}" presName="rootText" presStyleLbl="node1" presStyleIdx="2" presStyleCnt="3" custScaleX="108713"/>
      <dgm:spPr/>
      <dgm:t>
        <a:bodyPr/>
        <a:lstStyle/>
        <a:p>
          <a:endParaRPr lang="en-US"/>
        </a:p>
      </dgm:t>
    </dgm:pt>
    <dgm:pt modelId="{7F45C084-674F-454B-AE32-339F3D67AC0A}" type="pres">
      <dgm:prSet presAssocID="{EC7B6E10-87F3-4D46-A1EE-14724AC8D19C}" presName="rootConnector" presStyleLbl="node1" presStyleIdx="2" presStyleCnt="3"/>
      <dgm:spPr/>
      <dgm:t>
        <a:bodyPr/>
        <a:lstStyle/>
        <a:p>
          <a:endParaRPr lang="en-US"/>
        </a:p>
      </dgm:t>
    </dgm:pt>
    <dgm:pt modelId="{4D70A03C-3224-41D2-843C-9CD8159C5A9B}" type="pres">
      <dgm:prSet presAssocID="{EC7B6E10-87F3-4D46-A1EE-14724AC8D19C}" presName="childShape" presStyleCnt="0"/>
      <dgm:spPr/>
    </dgm:pt>
    <dgm:pt modelId="{50F3C1FE-B2BE-40EE-8CF8-88EF42C3C272}" type="pres">
      <dgm:prSet presAssocID="{D6840261-FA79-4B4A-96E3-46D1E34A6179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E63D649-634B-4BDF-8A7C-61EB57C66FA8}" type="pres">
      <dgm:prSet presAssocID="{BB9039B3-32B5-483C-9849-B18E39DC100D}" presName="childText" presStyleLbl="bgAcc1" presStyleIdx="2" presStyleCnt="3" custScaleX="117204" custScaleY="118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7931B-A088-4551-AEE2-76069D022D3D}" type="presOf" srcId="{EC7B6E10-87F3-4D46-A1EE-14724AC8D19C}" destId="{E8264A6A-08B9-42DA-9F37-8853D7A31553}" srcOrd="0" destOrd="0" presId="urn:microsoft.com/office/officeart/2005/8/layout/hierarchy3"/>
    <dgm:cxn modelId="{E9A47FD1-4C47-483E-883B-E0FBC016730B}" srcId="{C63D5D99-1552-497D-AC4E-D6429AB99B68}" destId="{84AF7994-B91C-41C8-A0FD-AE340E06782E}" srcOrd="0" destOrd="0" parTransId="{8AC0F69B-1595-4A8E-A270-6DADAE3AC598}" sibTransId="{ED3C54F8-7455-4016-A5BC-937188CEFC9F}"/>
    <dgm:cxn modelId="{2FDA96BE-D660-40B9-A7D0-8087C48F57C1}" srcId="{A0F50AF6-1807-4DBD-A0E5-80F3E2B9B71F}" destId="{C63D5D99-1552-497D-AC4E-D6429AB99B68}" srcOrd="1" destOrd="0" parTransId="{D42BCB42-8117-478B-A3B6-1B9A8528CA53}" sibTransId="{36CF482B-92A5-4160-B07D-ACE6393C36E7}"/>
    <dgm:cxn modelId="{0A1DEF49-7891-471B-9A26-76CA97FDC37C}" srcId="{79FEDE21-E5AC-489E-A104-325F6653B1B8}" destId="{E6947C2B-346C-4AE1-AB39-D367D352F7A0}" srcOrd="0" destOrd="0" parTransId="{DAB21D89-84F2-47C5-A1BF-A52CE18C0FD1}" sibTransId="{BB3332FC-F59A-4A00-8D64-F33D95576FA0}"/>
    <dgm:cxn modelId="{CEB3B8CE-F027-468A-9B95-AC0C39C44B22}" type="presOf" srcId="{DAB21D89-84F2-47C5-A1BF-A52CE18C0FD1}" destId="{BF918E55-EBDE-4CB4-A99F-6155708B130A}" srcOrd="0" destOrd="0" presId="urn:microsoft.com/office/officeart/2005/8/layout/hierarchy3"/>
    <dgm:cxn modelId="{6D178EE2-9136-4675-A4ED-26A604ADE97C}" type="presOf" srcId="{8AC0F69B-1595-4A8E-A270-6DADAE3AC598}" destId="{5A138654-1AEB-4B57-AA91-AB28EDF41A80}" srcOrd="0" destOrd="0" presId="urn:microsoft.com/office/officeart/2005/8/layout/hierarchy3"/>
    <dgm:cxn modelId="{F7B0E137-6FDA-4EA0-8803-7708D43F11E8}" srcId="{A0F50AF6-1807-4DBD-A0E5-80F3E2B9B71F}" destId="{EC7B6E10-87F3-4D46-A1EE-14724AC8D19C}" srcOrd="2" destOrd="0" parTransId="{48F26AEF-D966-42AB-B22B-EB17BFCB7A57}" sibTransId="{6A8487F5-A1D5-4E9A-87D9-B77E66610EB2}"/>
    <dgm:cxn modelId="{A91D4AE8-4BC0-4970-BB44-4A1D7DD3F6A1}" type="presOf" srcId="{E6947C2B-346C-4AE1-AB39-D367D352F7A0}" destId="{83F36231-7747-4976-A942-DB0B7306DEBF}" srcOrd="0" destOrd="0" presId="urn:microsoft.com/office/officeart/2005/8/layout/hierarchy3"/>
    <dgm:cxn modelId="{80D392F7-EBBD-4999-9DB1-7030DDF54773}" srcId="{A0F50AF6-1807-4DBD-A0E5-80F3E2B9B71F}" destId="{79FEDE21-E5AC-489E-A104-325F6653B1B8}" srcOrd="0" destOrd="0" parTransId="{19ECB2D8-60FD-477F-A50E-39C8521CD2CE}" sibTransId="{B95831B7-ACCF-48A4-A3FF-5B188A60B8A5}"/>
    <dgm:cxn modelId="{28C399C8-4172-43E5-8856-47BBE6F409B0}" type="presOf" srcId="{EC7B6E10-87F3-4D46-A1EE-14724AC8D19C}" destId="{7F45C084-674F-454B-AE32-339F3D67AC0A}" srcOrd="1" destOrd="0" presId="urn:microsoft.com/office/officeart/2005/8/layout/hierarchy3"/>
    <dgm:cxn modelId="{F17C0E3C-D9A7-4DD2-8731-AB4E79E76925}" type="presOf" srcId="{84AF7994-B91C-41C8-A0FD-AE340E06782E}" destId="{40950B14-402C-40E3-9186-1E9C8D523862}" srcOrd="0" destOrd="0" presId="urn:microsoft.com/office/officeart/2005/8/layout/hierarchy3"/>
    <dgm:cxn modelId="{C2D1802D-6B28-4D60-BF90-D55BECBF90F0}" type="presOf" srcId="{79FEDE21-E5AC-489E-A104-325F6653B1B8}" destId="{D6E2BB22-642B-463D-B372-64BE0AA929F6}" srcOrd="0" destOrd="0" presId="urn:microsoft.com/office/officeart/2005/8/layout/hierarchy3"/>
    <dgm:cxn modelId="{FF09DCB8-DCB5-4E08-A859-DD89B479E1F0}" type="presOf" srcId="{C63D5D99-1552-497D-AC4E-D6429AB99B68}" destId="{60B5017C-7E73-4AB7-B95D-9BDD86AEBAA0}" srcOrd="0" destOrd="0" presId="urn:microsoft.com/office/officeart/2005/8/layout/hierarchy3"/>
    <dgm:cxn modelId="{87DA6BAA-0227-437C-B090-191F03DD1EEA}" srcId="{EC7B6E10-87F3-4D46-A1EE-14724AC8D19C}" destId="{BB9039B3-32B5-483C-9849-B18E39DC100D}" srcOrd="0" destOrd="0" parTransId="{D6840261-FA79-4B4A-96E3-46D1E34A6179}" sibTransId="{E91CFF41-A3CD-4C8C-8C4B-3AF4291C8D84}"/>
    <dgm:cxn modelId="{A20B105B-90D2-48F3-B42C-F95F4CE23F93}" type="presOf" srcId="{79FEDE21-E5AC-489E-A104-325F6653B1B8}" destId="{1B4BD2E4-5514-476F-94F1-846CF5106511}" srcOrd="1" destOrd="0" presId="urn:microsoft.com/office/officeart/2005/8/layout/hierarchy3"/>
    <dgm:cxn modelId="{7929C27A-4FE8-46A4-9503-9523C4285D89}" type="presOf" srcId="{D6840261-FA79-4B4A-96E3-46D1E34A6179}" destId="{50F3C1FE-B2BE-40EE-8CF8-88EF42C3C272}" srcOrd="0" destOrd="0" presId="urn:microsoft.com/office/officeart/2005/8/layout/hierarchy3"/>
    <dgm:cxn modelId="{D0602491-C35B-4622-B46B-14BEEF01C089}" type="presOf" srcId="{C63D5D99-1552-497D-AC4E-D6429AB99B68}" destId="{C051532E-23B6-4B94-B2E2-918027BC5628}" srcOrd="1" destOrd="0" presId="urn:microsoft.com/office/officeart/2005/8/layout/hierarchy3"/>
    <dgm:cxn modelId="{C0F1C94D-7472-494F-838B-07A03715B456}" type="presOf" srcId="{A0F50AF6-1807-4DBD-A0E5-80F3E2B9B71F}" destId="{C44AB75A-9B7B-420A-988F-5097E1CD9551}" srcOrd="0" destOrd="0" presId="urn:microsoft.com/office/officeart/2005/8/layout/hierarchy3"/>
    <dgm:cxn modelId="{376CE696-8822-455D-952A-019BC5BBD8A7}" type="presOf" srcId="{BB9039B3-32B5-483C-9849-B18E39DC100D}" destId="{9E63D649-634B-4BDF-8A7C-61EB57C66FA8}" srcOrd="0" destOrd="0" presId="urn:microsoft.com/office/officeart/2005/8/layout/hierarchy3"/>
    <dgm:cxn modelId="{9F2966FD-A704-42AE-A122-F34ED422E6B2}" type="presParOf" srcId="{C44AB75A-9B7B-420A-988F-5097E1CD9551}" destId="{8050EBBE-E24B-4B53-8880-5E1A62FFB12C}" srcOrd="0" destOrd="0" presId="urn:microsoft.com/office/officeart/2005/8/layout/hierarchy3"/>
    <dgm:cxn modelId="{8003410D-B7A3-4778-AF1C-D27169B89827}" type="presParOf" srcId="{8050EBBE-E24B-4B53-8880-5E1A62FFB12C}" destId="{2E54617D-3CB6-4FD0-B386-81B4D8934564}" srcOrd="0" destOrd="0" presId="urn:microsoft.com/office/officeart/2005/8/layout/hierarchy3"/>
    <dgm:cxn modelId="{40A35AB4-D0F4-42D3-8469-AB63CAB41452}" type="presParOf" srcId="{2E54617D-3CB6-4FD0-B386-81B4D8934564}" destId="{D6E2BB22-642B-463D-B372-64BE0AA929F6}" srcOrd="0" destOrd="0" presId="urn:microsoft.com/office/officeart/2005/8/layout/hierarchy3"/>
    <dgm:cxn modelId="{07E9F71C-1E48-4D27-B7BC-AF802500F4E9}" type="presParOf" srcId="{2E54617D-3CB6-4FD0-B386-81B4D8934564}" destId="{1B4BD2E4-5514-476F-94F1-846CF5106511}" srcOrd="1" destOrd="0" presId="urn:microsoft.com/office/officeart/2005/8/layout/hierarchy3"/>
    <dgm:cxn modelId="{F7DBA8B6-9575-4979-A123-C30FC689C211}" type="presParOf" srcId="{8050EBBE-E24B-4B53-8880-5E1A62FFB12C}" destId="{0D00DD68-844F-4C65-982D-F295EC195A2A}" srcOrd="1" destOrd="0" presId="urn:microsoft.com/office/officeart/2005/8/layout/hierarchy3"/>
    <dgm:cxn modelId="{8E44C833-E521-4D86-A899-249B6C5FA48B}" type="presParOf" srcId="{0D00DD68-844F-4C65-982D-F295EC195A2A}" destId="{BF918E55-EBDE-4CB4-A99F-6155708B130A}" srcOrd="0" destOrd="0" presId="urn:microsoft.com/office/officeart/2005/8/layout/hierarchy3"/>
    <dgm:cxn modelId="{31DCFB36-704E-45F5-B1CB-49FF38387250}" type="presParOf" srcId="{0D00DD68-844F-4C65-982D-F295EC195A2A}" destId="{83F36231-7747-4976-A942-DB0B7306DEBF}" srcOrd="1" destOrd="0" presId="urn:microsoft.com/office/officeart/2005/8/layout/hierarchy3"/>
    <dgm:cxn modelId="{838E8666-2895-4C93-992D-38AF9D8EB48C}" type="presParOf" srcId="{C44AB75A-9B7B-420A-988F-5097E1CD9551}" destId="{715C3445-7B27-475B-B2AB-0AB6443E257E}" srcOrd="1" destOrd="0" presId="urn:microsoft.com/office/officeart/2005/8/layout/hierarchy3"/>
    <dgm:cxn modelId="{F675B735-547D-498B-AF01-878B18156C30}" type="presParOf" srcId="{715C3445-7B27-475B-B2AB-0AB6443E257E}" destId="{C1D60140-7139-462B-A101-035FF96623A1}" srcOrd="0" destOrd="0" presId="urn:microsoft.com/office/officeart/2005/8/layout/hierarchy3"/>
    <dgm:cxn modelId="{A70168AF-2B2D-4E79-BC65-4D06A6EA4059}" type="presParOf" srcId="{C1D60140-7139-462B-A101-035FF96623A1}" destId="{60B5017C-7E73-4AB7-B95D-9BDD86AEBAA0}" srcOrd="0" destOrd="0" presId="urn:microsoft.com/office/officeart/2005/8/layout/hierarchy3"/>
    <dgm:cxn modelId="{12D8C9A5-6693-412A-8316-1B6B457177B8}" type="presParOf" srcId="{C1D60140-7139-462B-A101-035FF96623A1}" destId="{C051532E-23B6-4B94-B2E2-918027BC5628}" srcOrd="1" destOrd="0" presId="urn:microsoft.com/office/officeart/2005/8/layout/hierarchy3"/>
    <dgm:cxn modelId="{F3193265-2733-4305-97A9-26E8614BE1EF}" type="presParOf" srcId="{715C3445-7B27-475B-B2AB-0AB6443E257E}" destId="{9B088331-36ED-429A-A2CF-46237D910D05}" srcOrd="1" destOrd="0" presId="urn:microsoft.com/office/officeart/2005/8/layout/hierarchy3"/>
    <dgm:cxn modelId="{5261C54C-5AF5-48FA-A97E-FBD5ABA5D076}" type="presParOf" srcId="{9B088331-36ED-429A-A2CF-46237D910D05}" destId="{5A138654-1AEB-4B57-AA91-AB28EDF41A80}" srcOrd="0" destOrd="0" presId="urn:microsoft.com/office/officeart/2005/8/layout/hierarchy3"/>
    <dgm:cxn modelId="{1BBE626A-C31F-4BEB-8AB5-D8729C2A8DCA}" type="presParOf" srcId="{9B088331-36ED-429A-A2CF-46237D910D05}" destId="{40950B14-402C-40E3-9186-1E9C8D523862}" srcOrd="1" destOrd="0" presId="urn:microsoft.com/office/officeart/2005/8/layout/hierarchy3"/>
    <dgm:cxn modelId="{ED621782-6933-4B53-9F07-DE7F7D9275BC}" type="presParOf" srcId="{C44AB75A-9B7B-420A-988F-5097E1CD9551}" destId="{B18BFC62-A027-4DF9-AA28-EAB6A13A3423}" srcOrd="2" destOrd="0" presId="urn:microsoft.com/office/officeart/2005/8/layout/hierarchy3"/>
    <dgm:cxn modelId="{A42698F5-53FF-4835-A325-962D85356554}" type="presParOf" srcId="{B18BFC62-A027-4DF9-AA28-EAB6A13A3423}" destId="{02938ED1-7248-4C46-B09B-EABC7AC10030}" srcOrd="0" destOrd="0" presId="urn:microsoft.com/office/officeart/2005/8/layout/hierarchy3"/>
    <dgm:cxn modelId="{984BCD72-4C82-455E-9F51-A976FF3D5F4E}" type="presParOf" srcId="{02938ED1-7248-4C46-B09B-EABC7AC10030}" destId="{E8264A6A-08B9-42DA-9F37-8853D7A31553}" srcOrd="0" destOrd="0" presId="urn:microsoft.com/office/officeart/2005/8/layout/hierarchy3"/>
    <dgm:cxn modelId="{979F4062-C663-4EAC-B8B6-DC9C736270AF}" type="presParOf" srcId="{02938ED1-7248-4C46-B09B-EABC7AC10030}" destId="{7F45C084-674F-454B-AE32-339F3D67AC0A}" srcOrd="1" destOrd="0" presId="urn:microsoft.com/office/officeart/2005/8/layout/hierarchy3"/>
    <dgm:cxn modelId="{815CAF6C-65FC-4F69-B5A7-742DBE20C62D}" type="presParOf" srcId="{B18BFC62-A027-4DF9-AA28-EAB6A13A3423}" destId="{4D70A03C-3224-41D2-843C-9CD8159C5A9B}" srcOrd="1" destOrd="0" presId="urn:microsoft.com/office/officeart/2005/8/layout/hierarchy3"/>
    <dgm:cxn modelId="{D68758D6-A0EA-43B0-A641-992833382A91}" type="presParOf" srcId="{4D70A03C-3224-41D2-843C-9CD8159C5A9B}" destId="{50F3C1FE-B2BE-40EE-8CF8-88EF42C3C272}" srcOrd="0" destOrd="0" presId="urn:microsoft.com/office/officeart/2005/8/layout/hierarchy3"/>
    <dgm:cxn modelId="{04816E39-86C7-4985-A733-29B38208E248}" type="presParOf" srcId="{4D70A03C-3224-41D2-843C-9CD8159C5A9B}" destId="{9E63D649-634B-4BDF-8A7C-61EB57C66FA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2BB22-642B-463D-B372-64BE0AA929F6}">
      <dsp:nvSpPr>
        <dsp:cNvPr id="0" name=""/>
        <dsp:cNvSpPr/>
      </dsp:nvSpPr>
      <dsp:spPr>
        <a:xfrm>
          <a:off x="2519" y="1120243"/>
          <a:ext cx="2416968" cy="1208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err="1" smtClean="0">
              <a:latin typeface="Kruti Dev 016" pitchFamily="2" charset="0"/>
            </a:rPr>
            <a:t>t+ksj</a:t>
          </a:r>
          <a:r>
            <a:rPr lang="en-IN" sz="3200" kern="1200" dirty="0" smtClean="0">
              <a:latin typeface="Kruti Dev 016" pitchFamily="2" charset="0"/>
            </a:rPr>
            <a:t> ¼ikoj½</a:t>
          </a: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ruti Dev 016"/>
            </a:rPr>
            <a:t>¼xHkkZ’k; </a:t>
          </a:r>
          <a:r>
            <a:rPr lang="en-US" sz="2000" kern="1200" dirty="0" err="1" smtClean="0">
              <a:latin typeface="Kruti Dev 016"/>
            </a:rPr>
            <a:t>ladqpu</a:t>
          </a:r>
          <a:r>
            <a:rPr lang="en-US" sz="2000" kern="1200" dirty="0" smtClean="0">
              <a:latin typeface="Kruti Dev 016"/>
            </a:rPr>
            <a:t> dh rhozrk½</a:t>
          </a:r>
          <a:endParaRPr lang="en-US" sz="2000" kern="1200" dirty="0"/>
        </a:p>
      </dsp:txBody>
      <dsp:txXfrm>
        <a:off x="37914" y="1155638"/>
        <a:ext cx="2346178" cy="1137694"/>
      </dsp:txXfrm>
    </dsp:sp>
    <dsp:sp modelId="{BF918E55-EBDE-4CB4-A99F-6155708B130A}">
      <dsp:nvSpPr>
        <dsp:cNvPr id="0" name=""/>
        <dsp:cNvSpPr/>
      </dsp:nvSpPr>
      <dsp:spPr>
        <a:xfrm>
          <a:off x="244216" y="2328728"/>
          <a:ext cx="241696" cy="100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761"/>
              </a:lnTo>
              <a:lnTo>
                <a:pt x="241696" y="1007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36231-7747-4976-A942-DB0B7306DEBF}">
      <dsp:nvSpPr>
        <dsp:cNvPr id="0" name=""/>
        <dsp:cNvSpPr/>
      </dsp:nvSpPr>
      <dsp:spPr>
        <a:xfrm>
          <a:off x="485913" y="2630849"/>
          <a:ext cx="2292601" cy="1411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Kruti Dev 016"/>
            </a:rPr>
            <a:t>det+ksj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xHkkZ’k</a:t>
          </a:r>
          <a:r>
            <a:rPr lang="en-US" sz="2000" kern="1200" dirty="0" smtClean="0">
              <a:latin typeface="Kruti Dev 016"/>
            </a:rPr>
            <a:t>; </a:t>
          </a:r>
          <a:r>
            <a:rPr lang="en-US" sz="2000" kern="1200" dirty="0" err="1" smtClean="0">
              <a:latin typeface="Kruti Dev 016"/>
            </a:rPr>
            <a:t>ladqpu</a:t>
          </a:r>
          <a:r>
            <a:rPr lang="en-US" sz="2000" kern="1200" dirty="0" smtClean="0">
              <a:latin typeface="Kruti Dev 016"/>
            </a:rPr>
            <a:t> dh </a:t>
          </a:r>
          <a:r>
            <a:rPr lang="en-US" sz="2000" kern="1200" dirty="0" err="1" smtClean="0">
              <a:latin typeface="Kruti Dev 016"/>
            </a:rPr>
            <a:t>otg</a:t>
          </a:r>
          <a:r>
            <a:rPr lang="en-US" sz="2000" kern="1200" dirty="0" smtClean="0">
              <a:latin typeface="Kruti Dev 016"/>
            </a:rPr>
            <a:t> ls </a:t>
          </a:r>
          <a:r>
            <a:rPr lang="en-US" sz="2000" kern="1200" dirty="0" err="1" smtClean="0">
              <a:latin typeface="Kruti Dev 016"/>
            </a:rPr>
            <a:t>izlo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izxfr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vlarks”ktud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gks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tkrh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gS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ftlls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izlo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yEcs</a:t>
          </a:r>
          <a:r>
            <a:rPr lang="en-US" sz="2000" kern="1200" dirty="0" smtClean="0">
              <a:latin typeface="Kruti Dev 016"/>
            </a:rPr>
            <a:t> le; </a:t>
          </a:r>
          <a:r>
            <a:rPr lang="en-US" sz="2000" kern="1200" dirty="0" err="1" smtClean="0">
              <a:latin typeface="Kruti Dev 016"/>
            </a:rPr>
            <a:t>rd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pyrk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gSA</a:t>
          </a:r>
          <a:endParaRPr lang="en-US" sz="2000" kern="1200" dirty="0"/>
        </a:p>
      </dsp:txBody>
      <dsp:txXfrm>
        <a:off x="527248" y="2672184"/>
        <a:ext cx="2209931" cy="1328610"/>
      </dsp:txXfrm>
    </dsp:sp>
    <dsp:sp modelId="{60B5017C-7E73-4AB7-B95D-9BDD86AEBAA0}">
      <dsp:nvSpPr>
        <dsp:cNvPr id="0" name=""/>
        <dsp:cNvSpPr/>
      </dsp:nvSpPr>
      <dsp:spPr>
        <a:xfrm>
          <a:off x="3023730" y="1120243"/>
          <a:ext cx="2416968" cy="1208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err="1" smtClean="0">
              <a:latin typeface="Kruti Dev 016" pitchFamily="2" charset="0"/>
            </a:rPr>
            <a:t>jkLrk</a:t>
          </a:r>
          <a:r>
            <a:rPr lang="en-IN" sz="3200" kern="1200" dirty="0" smtClean="0">
              <a:latin typeface="Kruti Dev 016" pitchFamily="2" charset="0"/>
            </a:rPr>
            <a:t> ¼iSlst½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ruti Dev 016"/>
            </a:rPr>
            <a:t>¼iSfYod ,fMDoslh½</a:t>
          </a:r>
          <a:endParaRPr lang="en-US" sz="2000" kern="1200" dirty="0"/>
        </a:p>
      </dsp:txBody>
      <dsp:txXfrm>
        <a:off x="3059125" y="1155638"/>
        <a:ext cx="2346178" cy="1137694"/>
      </dsp:txXfrm>
    </dsp:sp>
    <dsp:sp modelId="{5A138654-1AEB-4B57-AA91-AB28EDF41A80}">
      <dsp:nvSpPr>
        <dsp:cNvPr id="0" name=""/>
        <dsp:cNvSpPr/>
      </dsp:nvSpPr>
      <dsp:spPr>
        <a:xfrm>
          <a:off x="3265427" y="2328728"/>
          <a:ext cx="223579" cy="1030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921"/>
              </a:lnTo>
              <a:lnTo>
                <a:pt x="223579" y="1030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50B14-402C-40E3-9186-1E9C8D523862}">
      <dsp:nvSpPr>
        <dsp:cNvPr id="0" name=""/>
        <dsp:cNvSpPr/>
      </dsp:nvSpPr>
      <dsp:spPr>
        <a:xfrm>
          <a:off x="3489006" y="2666596"/>
          <a:ext cx="2337092" cy="1386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Kruti Dev 016"/>
            </a:rPr>
            <a:t>f’k’kq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dk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ckgj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vkus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okyk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fgLlk</a:t>
          </a:r>
          <a:r>
            <a:rPr lang="en-US" sz="2000" kern="1200" dirty="0" smtClean="0">
              <a:latin typeface="Kruti Dev 016"/>
            </a:rPr>
            <a:t> ;</a:t>
          </a:r>
          <a:r>
            <a:rPr lang="en-US" sz="2000" kern="1200" dirty="0" err="1" smtClean="0">
              <a:latin typeface="Kruti Dev 016"/>
            </a:rPr>
            <a:t>fn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isfYol</a:t>
          </a:r>
          <a:r>
            <a:rPr lang="en-US" sz="2000" kern="1200" dirty="0" smtClean="0">
              <a:latin typeface="Kruti Dev 016"/>
            </a:rPr>
            <a:t> ls </a:t>
          </a:r>
          <a:r>
            <a:rPr lang="en-US" sz="2000" kern="1200" dirty="0" err="1" smtClean="0">
              <a:latin typeface="Kruti Dev 016"/>
            </a:rPr>
            <a:t>cM+k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gS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rks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lhihMh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gksrk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gS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vkSj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vkWClVªsDVsM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yscj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gks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tkrk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gSA</a:t>
          </a:r>
          <a:endParaRPr lang="en-US" sz="2000" kern="1200" dirty="0"/>
        </a:p>
      </dsp:txBody>
      <dsp:txXfrm>
        <a:off x="3529604" y="2707194"/>
        <a:ext cx="2255896" cy="1304911"/>
      </dsp:txXfrm>
    </dsp:sp>
    <dsp:sp modelId="{E8264A6A-08B9-42DA-9F37-8853D7A31553}">
      <dsp:nvSpPr>
        <dsp:cNvPr id="0" name=""/>
        <dsp:cNvSpPr/>
      </dsp:nvSpPr>
      <dsp:spPr>
        <a:xfrm>
          <a:off x="6044941" y="1120243"/>
          <a:ext cx="2627559" cy="1208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err="1" smtClean="0">
              <a:latin typeface="Kruti Dev 016" pitchFamily="2" charset="0"/>
            </a:rPr>
            <a:t>xHkZLFk</a:t>
          </a:r>
          <a:r>
            <a:rPr lang="en-IN" sz="3200" kern="1200" dirty="0" smtClean="0">
              <a:latin typeface="Kruti Dev 016" pitchFamily="2" charset="0"/>
            </a:rPr>
            <a:t> </a:t>
          </a:r>
          <a:r>
            <a:rPr lang="en-IN" sz="3200" kern="1200" dirty="0" err="1" smtClean="0">
              <a:latin typeface="Kruti Dev 016" pitchFamily="2" charset="0"/>
            </a:rPr>
            <a:t>f’k’kq</a:t>
          </a:r>
          <a:r>
            <a:rPr lang="en-IN" sz="3200" kern="1200" dirty="0" smtClean="0">
              <a:latin typeface="Kruti Dev 016" pitchFamily="2" charset="0"/>
            </a:rPr>
            <a:t> ¼iSlsatj½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ruti Dev 016"/>
            </a:rPr>
            <a:t>¼mldh </a:t>
          </a:r>
          <a:r>
            <a:rPr lang="en-US" sz="2000" kern="1200" dirty="0" err="1" smtClean="0">
              <a:latin typeface="Kruti Dev 016"/>
            </a:rPr>
            <a:t>fLFkfr</a:t>
          </a:r>
          <a:r>
            <a:rPr lang="en-US" sz="2000" kern="1200" dirty="0" smtClean="0">
              <a:latin typeface="Kruti Dev 016"/>
            </a:rPr>
            <a:t>] </a:t>
          </a:r>
          <a:r>
            <a:rPr lang="en-US" sz="2000" kern="1200" dirty="0" err="1" smtClean="0">
              <a:latin typeface="Kruti Dev 016"/>
            </a:rPr>
            <a:t>ykbZ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vkSj</a:t>
          </a:r>
          <a:r>
            <a:rPr lang="en-US" sz="2000" kern="1200" dirty="0" smtClean="0">
              <a:latin typeface="Kruti Dev 016"/>
            </a:rPr>
            <a:t>  izSt+sUVs’ku½</a:t>
          </a:r>
          <a:endParaRPr lang="en-US" sz="2000" kern="1200" dirty="0"/>
        </a:p>
      </dsp:txBody>
      <dsp:txXfrm>
        <a:off x="6080336" y="1155638"/>
        <a:ext cx="2556769" cy="1137694"/>
      </dsp:txXfrm>
    </dsp:sp>
    <dsp:sp modelId="{50F3C1FE-B2BE-40EE-8CF8-88EF42C3C272}">
      <dsp:nvSpPr>
        <dsp:cNvPr id="0" name=""/>
        <dsp:cNvSpPr/>
      </dsp:nvSpPr>
      <dsp:spPr>
        <a:xfrm>
          <a:off x="6307697" y="2328728"/>
          <a:ext cx="262755" cy="101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374"/>
              </a:lnTo>
              <a:lnTo>
                <a:pt x="262755" y="10173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3D649-634B-4BDF-8A7C-61EB57C66FA8}">
      <dsp:nvSpPr>
        <dsp:cNvPr id="0" name=""/>
        <dsp:cNvSpPr/>
      </dsp:nvSpPr>
      <dsp:spPr>
        <a:xfrm>
          <a:off x="6570453" y="2630849"/>
          <a:ext cx="2266227" cy="143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Kruti Dev 016"/>
            </a:rPr>
            <a:t>ekyikst+h’ku</a:t>
          </a:r>
          <a:r>
            <a:rPr lang="en-US" sz="2000" kern="1200" dirty="0" smtClean="0">
              <a:latin typeface="Kruti Dev 016"/>
            </a:rPr>
            <a:t>] </a:t>
          </a:r>
          <a:r>
            <a:rPr lang="en-US" sz="2000" kern="1200" dirty="0" err="1" smtClean="0">
              <a:latin typeface="Kruti Dev 016"/>
            </a:rPr>
            <a:t>ekyizstsUVs’ku</a:t>
          </a:r>
          <a:r>
            <a:rPr lang="en-US" sz="2000" kern="1200" dirty="0" smtClean="0">
              <a:latin typeface="Kruti Dev 016"/>
            </a:rPr>
            <a:t> ;k </a:t>
          </a:r>
          <a:r>
            <a:rPr lang="en-US" sz="2000" kern="1200" dirty="0" err="1" smtClean="0">
              <a:latin typeface="Kruti Dev 016"/>
            </a:rPr>
            <a:t>fdlh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dUt+kbZVy</a:t>
          </a:r>
          <a:r>
            <a:rPr lang="en-US" sz="2000" kern="1200" dirty="0" smtClean="0">
              <a:latin typeface="Kruti Dev 016"/>
            </a:rPr>
            <a:t> ,</a:t>
          </a:r>
          <a:r>
            <a:rPr lang="en-US" sz="2000" kern="1200" dirty="0" err="1" smtClean="0">
              <a:latin typeface="Kruti Dev 016"/>
            </a:rPr>
            <a:t>ukseyh</a:t>
          </a:r>
          <a:r>
            <a:rPr lang="en-US" sz="2000" kern="1200" dirty="0" smtClean="0">
              <a:latin typeface="Kruti Dev 016"/>
            </a:rPr>
            <a:t> ds </a:t>
          </a:r>
          <a:r>
            <a:rPr lang="en-US" sz="2000" kern="1200" dirty="0" err="1" smtClean="0">
              <a:latin typeface="Kruti Dev 016"/>
            </a:rPr>
            <a:t>dkj.k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izksyksaXM</a:t>
          </a:r>
          <a:r>
            <a:rPr lang="en-US" sz="2000" kern="1200" dirty="0" smtClean="0">
              <a:latin typeface="Kruti Dev 016"/>
            </a:rPr>
            <a:t> ;k </a:t>
          </a:r>
          <a:r>
            <a:rPr lang="en-US" sz="2000" kern="1200" dirty="0" err="1" smtClean="0">
              <a:latin typeface="Kruti Dev 016"/>
            </a:rPr>
            <a:t>vkWClVªsDVsM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yscj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gks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ldrk</a:t>
          </a:r>
          <a:r>
            <a:rPr lang="en-US" sz="2000" kern="1200" dirty="0" smtClean="0">
              <a:latin typeface="Kruti Dev 016"/>
            </a:rPr>
            <a:t> </a:t>
          </a:r>
          <a:r>
            <a:rPr lang="en-US" sz="2000" kern="1200" dirty="0" err="1" smtClean="0">
              <a:latin typeface="Kruti Dev 016"/>
            </a:rPr>
            <a:t>gSA</a:t>
          </a:r>
          <a:endParaRPr lang="en-US" sz="2000" kern="1200" dirty="0"/>
        </a:p>
      </dsp:txBody>
      <dsp:txXfrm>
        <a:off x="6612351" y="2672747"/>
        <a:ext cx="2182431" cy="1346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F0CC-B41A-4653-8F34-495A302DCFA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87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F0CC-B41A-4653-8F34-495A302DCFAE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87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8382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7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64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2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79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A9432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44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93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96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45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0" y="6172200"/>
            <a:ext cx="1004453" cy="514668"/>
            <a:chOff x="457200" y="6172200"/>
            <a:chExt cx="1004453" cy="51466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172200"/>
              <a:ext cx="304628" cy="5146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03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26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9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86800" cy="990600"/>
          </a:xfrm>
        </p:spPr>
        <p:txBody>
          <a:bodyPr>
            <a:normAutofit/>
          </a:bodyPr>
          <a:lstStyle/>
          <a:p>
            <a:r>
              <a:rPr lang="en-IN" sz="4800" cap="none" dirty="0" err="1" smtClean="0">
                <a:solidFill>
                  <a:prstClr val="white"/>
                </a:solidFill>
                <a:latin typeface="Kruti Dev 016" pitchFamily="2" charset="0"/>
              </a:rPr>
              <a:t>izksyksaXM</a:t>
            </a:r>
            <a:r>
              <a:rPr lang="en-IN" sz="4800" cap="none" dirty="0" smtClean="0">
                <a:solidFill>
                  <a:prstClr val="white"/>
                </a:solidFill>
                <a:latin typeface="Kruti Dev 016" pitchFamily="2" charset="0"/>
              </a:rPr>
              <a:t> </a:t>
            </a:r>
            <a:r>
              <a:rPr lang="en-IN" sz="4800" cap="none" dirty="0" err="1" smtClean="0">
                <a:solidFill>
                  <a:prstClr val="white"/>
                </a:solidFill>
                <a:latin typeface="Kruti Dev 016" pitchFamily="2" charset="0"/>
              </a:rPr>
              <a:t>vkSj</a:t>
            </a:r>
            <a:r>
              <a:rPr lang="en-IN" sz="4800" cap="none" dirty="0" smtClean="0">
                <a:solidFill>
                  <a:prstClr val="white"/>
                </a:solidFill>
                <a:latin typeface="Kruti Dev 016" pitchFamily="2" charset="0"/>
              </a:rPr>
              <a:t> </a:t>
            </a:r>
            <a:r>
              <a:rPr lang="en-IN" sz="4800" cap="none" dirty="0" err="1" smtClean="0">
                <a:solidFill>
                  <a:prstClr val="white"/>
                </a:solidFill>
                <a:latin typeface="Kruti Dev 016" pitchFamily="2" charset="0"/>
              </a:rPr>
              <a:t>vkWClVª</a:t>
            </a:r>
            <a:r>
              <a:rPr lang="en-IN" sz="4800" cap="none" dirty="0" err="1" smtClean="0">
                <a:solidFill>
                  <a:prstClr val="white"/>
                </a:solidFill>
                <a:latin typeface="Kruti Dev 016"/>
              </a:rPr>
              <a:t>DVsM</a:t>
            </a:r>
            <a:r>
              <a:rPr lang="en-IN" sz="4800" cap="none" dirty="0" smtClean="0">
                <a:solidFill>
                  <a:prstClr val="white"/>
                </a:solidFill>
                <a:latin typeface="Kruti Dev 016"/>
              </a:rPr>
              <a:t> </a:t>
            </a:r>
            <a:r>
              <a:rPr lang="en-IN" sz="4800" cap="none" dirty="0" err="1" smtClean="0">
                <a:solidFill>
                  <a:prstClr val="white"/>
                </a:solidFill>
                <a:latin typeface="Kruti Dev 016"/>
              </a:rPr>
              <a:t>yscj</a:t>
            </a:r>
            <a:endParaRPr lang="en-US" sz="48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5" name="Picture 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4" name="TextBox 3553"/>
          <p:cNvSpPr txBox="1"/>
          <p:nvPr/>
        </p:nvSpPr>
        <p:spPr>
          <a:xfrm>
            <a:off x="683568" y="4766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err="1" smtClean="0"/>
              <a:t>Radha</a:t>
            </a:r>
            <a:endParaRPr lang="en-IN" sz="1600" b="1" i="1" dirty="0"/>
          </a:p>
        </p:txBody>
      </p:sp>
      <p:sp>
        <p:nvSpPr>
          <p:cNvPr id="3555" name="TextBox 3554"/>
          <p:cNvSpPr txBox="1"/>
          <p:nvPr/>
        </p:nvSpPr>
        <p:spPr>
          <a:xfrm>
            <a:off x="2411760" y="4766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err="1" smtClean="0"/>
              <a:t>Gangaram</a:t>
            </a:r>
            <a:endParaRPr lang="en-IN" sz="1600" b="1" i="1" dirty="0"/>
          </a:p>
        </p:txBody>
      </p:sp>
      <p:sp>
        <p:nvSpPr>
          <p:cNvPr id="517" name="TextBox 516"/>
          <p:cNvSpPr txBox="1"/>
          <p:nvPr/>
        </p:nvSpPr>
        <p:spPr>
          <a:xfrm>
            <a:off x="4561237" y="493075"/>
            <a:ext cx="101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26 Years</a:t>
            </a:r>
            <a:endParaRPr lang="en-IN" sz="1600" b="1" i="1" dirty="0"/>
          </a:p>
        </p:txBody>
      </p:sp>
      <p:sp>
        <p:nvSpPr>
          <p:cNvPr id="3556" name="TextBox 3555"/>
          <p:cNvSpPr txBox="1"/>
          <p:nvPr/>
        </p:nvSpPr>
        <p:spPr>
          <a:xfrm>
            <a:off x="6300192" y="47667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</a:t>
            </a:r>
            <a:r>
              <a:rPr lang="en-US" sz="1400" b="1" baseline="-25000" dirty="0"/>
              <a:t>3</a:t>
            </a:r>
            <a:r>
              <a:rPr lang="en-US" sz="1400" b="1" dirty="0"/>
              <a:t>P</a:t>
            </a:r>
            <a:r>
              <a:rPr lang="en-US" sz="1400" b="1" baseline="-25000" dirty="0"/>
              <a:t>2</a:t>
            </a:r>
            <a:r>
              <a:rPr lang="en-US" sz="1400" b="1" dirty="0"/>
              <a:t>L</a:t>
            </a:r>
            <a:r>
              <a:rPr lang="en-US" sz="1400" b="1" baseline="-25000" dirty="0"/>
              <a:t>2</a:t>
            </a:r>
            <a:r>
              <a:rPr lang="en-US" sz="1400" b="1" dirty="0"/>
              <a:t>A</a:t>
            </a:r>
            <a:r>
              <a:rPr lang="en-US" sz="1400" b="1" baseline="-25000" dirty="0"/>
              <a:t>0</a:t>
            </a:r>
            <a:r>
              <a:rPr lang="en-US" sz="1400" dirty="0"/>
              <a:t> </a:t>
            </a:r>
            <a:endParaRPr lang="en-IN" sz="1400" b="1" dirty="0"/>
          </a:p>
        </p:txBody>
      </p:sp>
      <p:sp>
        <p:nvSpPr>
          <p:cNvPr id="519" name="TextBox 518"/>
          <p:cNvSpPr txBox="1"/>
          <p:nvPr/>
        </p:nvSpPr>
        <p:spPr>
          <a:xfrm>
            <a:off x="7956376" y="507286"/>
            <a:ext cx="101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XYZ1</a:t>
            </a:r>
            <a:endParaRPr lang="en-IN" sz="1600" b="1" i="1" dirty="0"/>
          </a:p>
        </p:txBody>
      </p:sp>
      <p:sp>
        <p:nvSpPr>
          <p:cNvPr id="520" name="TextBox 519"/>
          <p:cNvSpPr txBox="1"/>
          <p:nvPr/>
        </p:nvSpPr>
        <p:spPr>
          <a:xfrm>
            <a:off x="2555776" y="78619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11/06/09,5:00Hrs</a:t>
            </a:r>
            <a:endParaRPr lang="en-IN" sz="1600" b="1" i="1" dirty="0"/>
          </a:p>
        </p:txBody>
      </p:sp>
      <p:sp>
        <p:nvSpPr>
          <p:cNvPr id="521" name="TextBox 520"/>
          <p:cNvSpPr txBox="1"/>
          <p:nvPr/>
        </p:nvSpPr>
        <p:spPr>
          <a:xfrm>
            <a:off x="6228184" y="786190"/>
            <a:ext cx="194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11/06/09, 04:00 Hrs</a:t>
            </a:r>
            <a:endParaRPr lang="en-IN" sz="1600" b="1" i="1" dirty="0"/>
          </a:p>
        </p:txBody>
      </p:sp>
      <p:sp>
        <p:nvSpPr>
          <p:cNvPr id="522" name="TextBox 521"/>
          <p:cNvSpPr txBox="1"/>
          <p:nvPr/>
        </p:nvSpPr>
        <p:spPr>
          <a:xfrm>
            <a:off x="2032840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3" name="TextBox 522"/>
          <p:cNvSpPr txBox="1"/>
          <p:nvPr/>
        </p:nvSpPr>
        <p:spPr>
          <a:xfrm>
            <a:off x="2627784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4" name="TextBox 523"/>
          <p:cNvSpPr txBox="1"/>
          <p:nvPr/>
        </p:nvSpPr>
        <p:spPr>
          <a:xfrm>
            <a:off x="2987824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5" name="TextBox 524"/>
          <p:cNvSpPr txBox="1"/>
          <p:nvPr/>
        </p:nvSpPr>
        <p:spPr>
          <a:xfrm>
            <a:off x="3310105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6" name="TextBox 525"/>
          <p:cNvSpPr txBox="1"/>
          <p:nvPr/>
        </p:nvSpPr>
        <p:spPr>
          <a:xfrm>
            <a:off x="3635896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7" name="TextBox 526"/>
          <p:cNvSpPr txBox="1"/>
          <p:nvPr/>
        </p:nvSpPr>
        <p:spPr>
          <a:xfrm>
            <a:off x="3958177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28" name="TextBox 527"/>
          <p:cNvSpPr txBox="1"/>
          <p:nvPr/>
        </p:nvSpPr>
        <p:spPr>
          <a:xfrm>
            <a:off x="4246209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530" name="TextBox 529"/>
          <p:cNvSpPr txBox="1"/>
          <p:nvPr/>
        </p:nvSpPr>
        <p:spPr>
          <a:xfrm>
            <a:off x="2123728" y="3717032"/>
            <a:ext cx="52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9 AM</a:t>
            </a:r>
            <a:endParaRPr lang="en-IN" sz="1100" b="1" dirty="0"/>
          </a:p>
        </p:txBody>
      </p:sp>
      <p:sp>
        <p:nvSpPr>
          <p:cNvPr id="531" name="TextBox 530"/>
          <p:cNvSpPr txBox="1"/>
          <p:nvPr/>
        </p:nvSpPr>
        <p:spPr>
          <a:xfrm>
            <a:off x="4572000" y="3717032"/>
            <a:ext cx="52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 PM</a:t>
            </a:r>
            <a:endParaRPr lang="en-IN" sz="1100" b="1" dirty="0"/>
          </a:p>
        </p:txBody>
      </p:sp>
      <p:sp>
        <p:nvSpPr>
          <p:cNvPr id="532" name="TextBox 531"/>
          <p:cNvSpPr txBox="1"/>
          <p:nvPr/>
        </p:nvSpPr>
        <p:spPr>
          <a:xfrm>
            <a:off x="3905049" y="3717032"/>
            <a:ext cx="656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12 PM</a:t>
            </a:r>
            <a:endParaRPr lang="en-IN" sz="1100" b="1" dirty="0"/>
          </a:p>
        </p:txBody>
      </p:sp>
      <p:sp>
        <p:nvSpPr>
          <p:cNvPr id="533" name="TextBox 532"/>
          <p:cNvSpPr txBox="1"/>
          <p:nvPr/>
        </p:nvSpPr>
        <p:spPr>
          <a:xfrm>
            <a:off x="3328985" y="3717032"/>
            <a:ext cx="72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11 AM</a:t>
            </a:r>
            <a:endParaRPr lang="en-IN" sz="1100" b="1" dirty="0"/>
          </a:p>
        </p:txBody>
      </p:sp>
      <p:sp>
        <p:nvSpPr>
          <p:cNvPr id="534" name="TextBox 533"/>
          <p:cNvSpPr txBox="1"/>
          <p:nvPr/>
        </p:nvSpPr>
        <p:spPr>
          <a:xfrm>
            <a:off x="2733328" y="3717032"/>
            <a:ext cx="66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10 AM</a:t>
            </a:r>
            <a:endParaRPr lang="en-IN" sz="1100" b="1" dirty="0"/>
          </a:p>
        </p:txBody>
      </p:sp>
      <p:sp>
        <p:nvSpPr>
          <p:cNvPr id="3557" name="Flowchart: Connector 3556"/>
          <p:cNvSpPr/>
          <p:nvPr/>
        </p:nvSpPr>
        <p:spPr>
          <a:xfrm>
            <a:off x="1979712" y="20608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6" name="Flowchart: Connector 535"/>
          <p:cNvSpPr/>
          <p:nvPr/>
        </p:nvSpPr>
        <p:spPr>
          <a:xfrm>
            <a:off x="2267744" y="20608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7" name="Flowchart: Connector 536"/>
          <p:cNvSpPr/>
          <p:nvPr/>
        </p:nvSpPr>
        <p:spPr>
          <a:xfrm>
            <a:off x="2555776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8" name="Flowchart: Connector 537"/>
          <p:cNvSpPr/>
          <p:nvPr/>
        </p:nvSpPr>
        <p:spPr>
          <a:xfrm>
            <a:off x="2915816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9" name="Flowchart: Connector 538"/>
          <p:cNvSpPr/>
          <p:nvPr/>
        </p:nvSpPr>
        <p:spPr>
          <a:xfrm>
            <a:off x="3203848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0" name="Flowchart: Connector 539"/>
          <p:cNvSpPr/>
          <p:nvPr/>
        </p:nvSpPr>
        <p:spPr>
          <a:xfrm>
            <a:off x="3563888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1" name="Flowchart: Connector 540"/>
          <p:cNvSpPr/>
          <p:nvPr/>
        </p:nvSpPr>
        <p:spPr>
          <a:xfrm>
            <a:off x="3851920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2" name="Flowchart: Connector 541"/>
          <p:cNvSpPr/>
          <p:nvPr/>
        </p:nvSpPr>
        <p:spPr>
          <a:xfrm>
            <a:off x="4139952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3" name="Flowchart: Connector 542"/>
          <p:cNvSpPr/>
          <p:nvPr/>
        </p:nvSpPr>
        <p:spPr>
          <a:xfrm>
            <a:off x="4427984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54" name="Straight Connector 553"/>
          <p:cNvCxnSpPr>
            <a:stCxn id="3557" idx="6"/>
            <a:endCxn id="536" idx="2"/>
          </p:cNvCxnSpPr>
          <p:nvPr/>
        </p:nvCxnSpPr>
        <p:spPr>
          <a:xfrm>
            <a:off x="2051720" y="2096852"/>
            <a:ext cx="21602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flipV="1">
            <a:off x="2303748" y="1978295"/>
            <a:ext cx="334581" cy="8255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>
            <a:stCxn id="537" idx="4"/>
            <a:endCxn id="538" idx="2"/>
          </p:cNvCxnSpPr>
          <p:nvPr/>
        </p:nvCxnSpPr>
        <p:spPr>
          <a:xfrm flipV="1">
            <a:off x="2591780" y="1880828"/>
            <a:ext cx="324036" cy="10801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/>
          <p:nvPr/>
        </p:nvCxnSpPr>
        <p:spPr>
          <a:xfrm>
            <a:off x="2915816" y="1891680"/>
            <a:ext cx="288032" cy="6115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>
            <a:stCxn id="539" idx="6"/>
            <a:endCxn id="540" idx="0"/>
          </p:cNvCxnSpPr>
          <p:nvPr/>
        </p:nvCxnSpPr>
        <p:spPr>
          <a:xfrm flipV="1">
            <a:off x="3275856" y="1916832"/>
            <a:ext cx="324036" cy="360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>
            <a:endCxn id="541" idx="1"/>
          </p:cNvCxnSpPr>
          <p:nvPr/>
        </p:nvCxnSpPr>
        <p:spPr>
          <a:xfrm flipV="1">
            <a:off x="3598137" y="1855369"/>
            <a:ext cx="264328" cy="10228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>
            <a:off x="3887924" y="1916832"/>
            <a:ext cx="324036" cy="5773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>
            <a:stCxn id="542" idx="7"/>
            <a:endCxn id="543" idx="3"/>
          </p:cNvCxnSpPr>
          <p:nvPr/>
        </p:nvCxnSpPr>
        <p:spPr>
          <a:xfrm flipV="1">
            <a:off x="4201415" y="1906287"/>
            <a:ext cx="237114" cy="2109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/>
          <p:cNvCxnSpPr>
            <a:endCxn id="75" idx="3"/>
          </p:cNvCxnSpPr>
          <p:nvPr/>
        </p:nvCxnSpPr>
        <p:spPr>
          <a:xfrm flipV="1">
            <a:off x="1833632" y="3475187"/>
            <a:ext cx="2595823" cy="1264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TextBox 595"/>
          <p:cNvSpPr txBox="1"/>
          <p:nvPr/>
        </p:nvSpPr>
        <p:spPr>
          <a:xfrm>
            <a:off x="1979712" y="4327532"/>
            <a:ext cx="356860" cy="153452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97" name="TextBox 596"/>
          <p:cNvSpPr txBox="1"/>
          <p:nvPr/>
        </p:nvSpPr>
        <p:spPr>
          <a:xfrm>
            <a:off x="2267744" y="4327532"/>
            <a:ext cx="378919" cy="153452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98" name="TextBox 597"/>
          <p:cNvSpPr txBox="1"/>
          <p:nvPr/>
        </p:nvSpPr>
        <p:spPr>
          <a:xfrm>
            <a:off x="2593535" y="4327532"/>
            <a:ext cx="368000" cy="153452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99" name="TextBox 598"/>
          <p:cNvSpPr txBox="1"/>
          <p:nvPr/>
        </p:nvSpPr>
        <p:spPr>
          <a:xfrm>
            <a:off x="2915816" y="4336968"/>
            <a:ext cx="337179" cy="144016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00" name="TextBox 599"/>
          <p:cNvSpPr txBox="1"/>
          <p:nvPr/>
        </p:nvSpPr>
        <p:spPr>
          <a:xfrm>
            <a:off x="3252995" y="4336968"/>
            <a:ext cx="310893" cy="144016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563" name="Straight Arrow Connector 562"/>
          <p:cNvCxnSpPr/>
          <p:nvPr/>
        </p:nvCxnSpPr>
        <p:spPr>
          <a:xfrm>
            <a:off x="2159732" y="5949280"/>
            <a:ext cx="18002" cy="50405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0" name="TextBox 609"/>
          <p:cNvSpPr txBox="1"/>
          <p:nvPr/>
        </p:nvSpPr>
        <p:spPr>
          <a:xfrm>
            <a:off x="1907705" y="6639163"/>
            <a:ext cx="56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/>
              <a:t>36.8 C</a:t>
            </a:r>
            <a:endParaRPr lang="en-IN" sz="1000" b="1" dirty="0"/>
          </a:p>
        </p:txBody>
      </p:sp>
      <p:sp>
        <p:nvSpPr>
          <p:cNvPr id="611" name="TextBox 610"/>
          <p:cNvSpPr txBox="1"/>
          <p:nvPr/>
        </p:nvSpPr>
        <p:spPr>
          <a:xfrm>
            <a:off x="4440714" y="6639163"/>
            <a:ext cx="56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/>
              <a:t>37 C</a:t>
            </a:r>
            <a:endParaRPr lang="en-IN" sz="1000" b="1" dirty="0"/>
          </a:p>
        </p:txBody>
      </p:sp>
      <p:cxnSp>
        <p:nvCxnSpPr>
          <p:cNvPr id="567" name="Straight Arrow Connector 566"/>
          <p:cNvCxnSpPr/>
          <p:nvPr/>
        </p:nvCxnSpPr>
        <p:spPr>
          <a:xfrm flipH="1" flipV="1">
            <a:off x="4669528" y="6165304"/>
            <a:ext cx="6642" cy="2880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0" name="Flowchart: Connector 569"/>
          <p:cNvSpPr/>
          <p:nvPr/>
        </p:nvSpPr>
        <p:spPr>
          <a:xfrm>
            <a:off x="1979712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1" name="Flowchart: Connector 620"/>
          <p:cNvSpPr/>
          <p:nvPr/>
        </p:nvSpPr>
        <p:spPr>
          <a:xfrm>
            <a:off x="2294033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2" name="Flowchart: Connector 621"/>
          <p:cNvSpPr/>
          <p:nvPr/>
        </p:nvSpPr>
        <p:spPr>
          <a:xfrm>
            <a:off x="2582065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3" name="Flowchart: Connector 622"/>
          <p:cNvSpPr/>
          <p:nvPr/>
        </p:nvSpPr>
        <p:spPr>
          <a:xfrm>
            <a:off x="2915816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4" name="Flowchart: Connector 623"/>
          <p:cNvSpPr/>
          <p:nvPr/>
        </p:nvSpPr>
        <p:spPr>
          <a:xfrm>
            <a:off x="3230137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5" name="Flowchart: Connector 624"/>
          <p:cNvSpPr/>
          <p:nvPr/>
        </p:nvSpPr>
        <p:spPr>
          <a:xfrm>
            <a:off x="3563888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7" name="Flowchart: Connector 626"/>
          <p:cNvSpPr/>
          <p:nvPr/>
        </p:nvSpPr>
        <p:spPr>
          <a:xfrm>
            <a:off x="4188078" y="606304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8" name="Flowchart: Connector 627"/>
          <p:cNvSpPr/>
          <p:nvPr/>
        </p:nvSpPr>
        <p:spPr>
          <a:xfrm>
            <a:off x="4488522" y="598890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29" name="Straight Connector 628"/>
          <p:cNvCxnSpPr/>
          <p:nvPr/>
        </p:nvCxnSpPr>
        <p:spPr>
          <a:xfrm>
            <a:off x="1979712" y="6309320"/>
            <a:ext cx="3600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>
            <a:off x="2267744" y="6309320"/>
            <a:ext cx="3600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/>
          <p:cNvCxnSpPr>
            <a:stCxn id="622" idx="6"/>
          </p:cNvCxnSpPr>
          <p:nvPr/>
        </p:nvCxnSpPr>
        <p:spPr>
          <a:xfrm flipV="1">
            <a:off x="2627784" y="6237313"/>
            <a:ext cx="288032" cy="491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/>
          <p:cNvCxnSpPr/>
          <p:nvPr/>
        </p:nvCxnSpPr>
        <p:spPr>
          <a:xfrm flipV="1">
            <a:off x="2961535" y="6237312"/>
            <a:ext cx="291462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/>
          <p:cNvCxnSpPr>
            <a:stCxn id="624" idx="1"/>
          </p:cNvCxnSpPr>
          <p:nvPr/>
        </p:nvCxnSpPr>
        <p:spPr>
          <a:xfrm>
            <a:off x="3236832" y="6244007"/>
            <a:ext cx="364815" cy="4595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>
            <a:stCxn id="625" idx="5"/>
          </p:cNvCxnSpPr>
          <p:nvPr/>
        </p:nvCxnSpPr>
        <p:spPr>
          <a:xfrm flipV="1">
            <a:off x="3602912" y="6116156"/>
            <a:ext cx="288067" cy="18646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>
          <a:xfrm>
            <a:off x="3890979" y="6093296"/>
            <a:ext cx="333751" cy="2286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>
          <a:xfrm flipV="1">
            <a:off x="4211960" y="6011764"/>
            <a:ext cx="281337" cy="9040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339752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2" name="Multiply 1"/>
          <p:cNvSpPr/>
          <p:nvPr/>
        </p:nvSpPr>
        <p:spPr>
          <a:xfrm>
            <a:off x="1835696" y="3501008"/>
            <a:ext cx="288032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Multiply 74"/>
          <p:cNvSpPr/>
          <p:nvPr/>
        </p:nvSpPr>
        <p:spPr>
          <a:xfrm>
            <a:off x="4360277" y="3365760"/>
            <a:ext cx="288032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" name="Rectangle 106"/>
          <p:cNvSpPr/>
          <p:nvPr/>
        </p:nvSpPr>
        <p:spPr>
          <a:xfrm>
            <a:off x="1344262" y="1268760"/>
            <a:ext cx="635449" cy="1307177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8" name="Rectangle 107"/>
          <p:cNvSpPr/>
          <p:nvPr/>
        </p:nvSpPr>
        <p:spPr>
          <a:xfrm>
            <a:off x="1344262" y="3061701"/>
            <a:ext cx="635448" cy="786136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Rectangle 108"/>
          <p:cNvSpPr/>
          <p:nvPr/>
        </p:nvSpPr>
        <p:spPr>
          <a:xfrm>
            <a:off x="1344261" y="5301208"/>
            <a:ext cx="635449" cy="1313559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Rectangle 109"/>
          <p:cNvSpPr/>
          <p:nvPr/>
        </p:nvSpPr>
        <p:spPr>
          <a:xfrm>
            <a:off x="1344262" y="3988475"/>
            <a:ext cx="635450" cy="520645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" name="Rectangle 110"/>
          <p:cNvSpPr/>
          <p:nvPr/>
        </p:nvSpPr>
        <p:spPr>
          <a:xfrm>
            <a:off x="1331640" y="4797152"/>
            <a:ext cx="648070" cy="224229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" name="Rectangle 111"/>
          <p:cNvSpPr/>
          <p:nvPr/>
        </p:nvSpPr>
        <p:spPr>
          <a:xfrm>
            <a:off x="1364139" y="6690266"/>
            <a:ext cx="638431" cy="123110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Rectangle 112"/>
          <p:cNvSpPr/>
          <p:nvPr/>
        </p:nvSpPr>
        <p:spPr>
          <a:xfrm>
            <a:off x="1331640" y="2652881"/>
            <a:ext cx="638431" cy="123110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322630" y="3219514"/>
            <a:ext cx="1396042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Cervix dilated = 5cm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34241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099131" y="4101752"/>
            <a:ext cx="1376491" cy="25391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050" b="1" dirty="0" smtClean="0">
                <a:solidFill>
                  <a:schemeClr val="bg1"/>
                </a:solidFill>
              </a:rPr>
              <a:t>2 CONTRACTION</a:t>
            </a:r>
            <a:endParaRPr lang="en-IN" sz="1050" b="1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595348" y="4335916"/>
            <a:ext cx="314321" cy="153452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7" name="TextBox 136"/>
          <p:cNvSpPr txBox="1"/>
          <p:nvPr/>
        </p:nvSpPr>
        <p:spPr>
          <a:xfrm>
            <a:off x="3883380" y="4345352"/>
            <a:ext cx="340817" cy="144016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8" name="TextBox 137"/>
          <p:cNvSpPr txBox="1"/>
          <p:nvPr/>
        </p:nvSpPr>
        <p:spPr>
          <a:xfrm>
            <a:off x="4189101" y="4327532"/>
            <a:ext cx="342352" cy="161836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9" name="TextBox 138"/>
          <p:cNvSpPr txBox="1"/>
          <p:nvPr/>
        </p:nvSpPr>
        <p:spPr>
          <a:xfrm>
            <a:off x="4531452" y="4327532"/>
            <a:ext cx="334945" cy="161836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0" name="TextBox 139"/>
          <p:cNvSpPr txBox="1"/>
          <p:nvPr/>
        </p:nvSpPr>
        <p:spPr>
          <a:xfrm>
            <a:off x="4868631" y="4331284"/>
            <a:ext cx="310893" cy="144016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87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cap="none" dirty="0" err="1" smtClean="0">
                <a:latin typeface="Kruti Dev 016" pitchFamily="2" charset="0"/>
              </a:rPr>
              <a:t>izksyksXaM</a:t>
            </a:r>
            <a:r>
              <a:rPr lang="en-IN" sz="4800" cap="none" dirty="0" smtClean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yscj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3617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13500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izca</a:t>
            </a:r>
            <a:r>
              <a:rPr lang="en-IN" sz="4400" dirty="0" smtClean="0">
                <a:latin typeface="Kruti Dev 016" pitchFamily="2" charset="0"/>
              </a:rPr>
              <a:t>/</a:t>
            </a:r>
            <a:r>
              <a:rPr lang="en-IN" sz="4400" dirty="0" err="1" smtClean="0">
                <a:latin typeface="Kruti Dev 016" pitchFamily="2" charset="0"/>
              </a:rPr>
              <a:t>ku&amp;izksyksaXM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ysVsUV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Qst</a:t>
            </a:r>
            <a:r>
              <a:rPr lang="en-IN" sz="4400" dirty="0" smtClean="0">
                <a:latin typeface="Kruti Dev 016" pitchFamily="2" charset="0"/>
              </a:rPr>
              <a:t>+ </a:t>
            </a:r>
            <a:r>
              <a:rPr lang="en-IN" sz="4400" dirty="0" err="1" smtClean="0">
                <a:latin typeface="Kruti Dev 016" pitchFamily="2" charset="0"/>
              </a:rPr>
              <a:t>dk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219200"/>
            <a:ext cx="2819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/>
              </a:rPr>
              <a:t>¡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lPph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izlo&amp;ihM+k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200400"/>
            <a:ext cx="6705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IN" sz="2400" dirty="0" err="1" smtClean="0">
                <a:latin typeface="Kruti Dev 016"/>
              </a:rPr>
              <a:t>Åij</a:t>
            </a:r>
            <a:r>
              <a:rPr lang="en-IN" sz="2400" dirty="0" smtClean="0">
                <a:latin typeface="Kruti Dev 016"/>
              </a:rPr>
              <a:t> fn, x, </a:t>
            </a:r>
            <a:r>
              <a:rPr lang="en-IN" sz="2400" dirty="0" err="1" smtClean="0">
                <a:latin typeface="Kruti Dev 016"/>
              </a:rPr>
              <a:t>rjhdksa</a:t>
            </a:r>
            <a:r>
              <a:rPr lang="en-IN" sz="2400" dirty="0" smtClean="0">
                <a:latin typeface="Kruti Dev 016"/>
              </a:rPr>
              <a:t> ls </a:t>
            </a:r>
            <a:r>
              <a:rPr lang="en-IN" sz="2400" dirty="0" err="1" smtClean="0">
                <a:latin typeface="Kruti Dev 016"/>
              </a:rPr>
              <a:t>Hkh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vxj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>
                <a:latin typeface="Kruti Dev 016" pitchFamily="2" charset="0"/>
              </a:rPr>
              <a:t>ek</a:t>
            </a:r>
            <a:r>
              <a:rPr lang="en-IN" sz="2400" dirty="0">
                <a:latin typeface="Kruti Dev 016"/>
              </a:rPr>
              <a:t>¡ </a:t>
            </a:r>
            <a:r>
              <a:rPr lang="en-IN" sz="2400" dirty="0" err="1" smtClean="0">
                <a:latin typeface="Kruti Dev 016"/>
              </a:rPr>
              <a:t>ds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lfoZDl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QSyko</a:t>
            </a:r>
            <a:r>
              <a:rPr lang="en-IN" sz="2400" dirty="0" smtClean="0">
                <a:latin typeface="Kruti Dev 016"/>
              </a:rPr>
              <a:t>] 8 ?</a:t>
            </a:r>
            <a:r>
              <a:rPr lang="en-IN" sz="2400" dirty="0" err="1" smtClean="0">
                <a:latin typeface="Kruti Dev 016"/>
              </a:rPr>
              <a:t>kaVksa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esa</a:t>
            </a:r>
            <a:r>
              <a:rPr lang="en-IN" sz="2400" dirty="0" smtClean="0">
                <a:latin typeface="Kruti Dev 016"/>
              </a:rPr>
              <a:t> </a:t>
            </a:r>
          </a:p>
          <a:p>
            <a:pPr marL="225425" indent="-225425" algn="ctr"/>
            <a:r>
              <a:rPr lang="en-IN" sz="2400" dirty="0" smtClean="0">
                <a:latin typeface="Kruti Dev 016"/>
              </a:rPr>
              <a:t>4 </a:t>
            </a:r>
            <a:r>
              <a:rPr lang="en-IN" sz="2400" dirty="0" err="1" smtClean="0">
                <a:latin typeface="Kruti Dev 016"/>
              </a:rPr>
              <a:t>lseh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uk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gqvk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gks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rks</a:t>
            </a:r>
            <a:r>
              <a:rPr lang="en-IN" sz="2400" dirty="0" smtClean="0"/>
              <a:t> 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602540"/>
            <a:ext cx="3657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175" lvl="1">
              <a:spcBef>
                <a:spcPts val="1200"/>
              </a:spcBef>
            </a:pPr>
            <a:r>
              <a:rPr lang="en-IN" sz="2400" dirty="0" err="1">
                <a:latin typeface="Kruti Dev 016" pitchFamily="2" charset="0"/>
              </a:rPr>
              <a:t>izlo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smtClean="0">
                <a:latin typeface="Kruti Dev 016" pitchFamily="2" charset="0"/>
              </a:rPr>
              <a:t>dh </a:t>
            </a:r>
            <a:r>
              <a:rPr lang="en-IN" sz="2400" dirty="0" err="1" smtClean="0">
                <a:latin typeface="Kruti Dev 016" pitchFamily="2" charset="0"/>
              </a:rPr>
              <a:t>fuxjkuh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vkxs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dk;Zokgh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djus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fy</a:t>
            </a:r>
            <a:r>
              <a:rPr lang="en-IN" sz="2400" dirty="0" smtClean="0">
                <a:latin typeface="Kruti Dev 016" pitchFamily="2" charset="0"/>
              </a:rPr>
              <a:t>, </a:t>
            </a:r>
            <a:r>
              <a:rPr lang="en-IN" sz="2400" dirty="0" err="1" smtClean="0">
                <a:latin typeface="Kruti Dev 016" pitchFamily="2" charset="0"/>
              </a:rPr>
              <a:t>rqjar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izlwfr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fo’ks”kK</a:t>
            </a:r>
            <a:r>
              <a:rPr lang="en-IN" sz="2400" dirty="0" smtClean="0">
                <a:latin typeface="Kruti Dev 016" pitchFamily="2" charset="0"/>
              </a:rPr>
              <a:t>@ </a:t>
            </a:r>
            <a:r>
              <a:rPr lang="en-IN" sz="2400" dirty="0" err="1" smtClean="0">
                <a:latin typeface="Kruti Dev 016" pitchFamily="2" charset="0"/>
              </a:rPr>
              <a:t>bZ,evks,ulh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izf’kf</a:t>
            </a:r>
            <a:r>
              <a:rPr lang="en-IN" sz="2400" dirty="0" smtClean="0">
                <a:latin typeface="Kruti Dev 016" pitchFamily="2" charset="0"/>
              </a:rPr>
              <a:t>{</a:t>
            </a:r>
            <a:r>
              <a:rPr lang="en-IN" sz="2400" dirty="0" err="1" smtClean="0">
                <a:latin typeface="Kruti Dev 016" pitchFamily="2" charset="0"/>
              </a:rPr>
              <a:t>kr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MkWDVj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cqyk;sa</a:t>
            </a:r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602539"/>
            <a:ext cx="36746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175" lvl="1">
              <a:spcBef>
                <a:spcPts val="1200"/>
              </a:spcBef>
            </a:pPr>
            <a:r>
              <a:rPr lang="en-IN" sz="2400" dirty="0" err="1" smtClean="0">
                <a:latin typeface="Kruti Dev 016" pitchFamily="2" charset="0"/>
              </a:rPr>
              <a:t>fo’ks”kK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miyC</a:t>
            </a:r>
            <a:r>
              <a:rPr lang="en-IN" sz="2400" dirty="0" smtClean="0">
                <a:latin typeface="Kruti Dev 016" pitchFamily="2" charset="0"/>
              </a:rPr>
              <a:t>/k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/>
              </a:rPr>
              <a:t>¡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mPp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dsUnz</a:t>
            </a:r>
            <a:r>
              <a:rPr lang="en-IN" sz="2400" dirty="0" smtClean="0">
                <a:latin typeface="Kruti Dev 016" pitchFamily="2" charset="0"/>
              </a:rPr>
              <a:t> ¼tgk</a:t>
            </a:r>
            <a:r>
              <a:rPr lang="en-IN" sz="2400" dirty="0" smtClean="0">
                <a:latin typeface="Kruti Dev 016"/>
              </a:rPr>
              <a:t>¡ </a:t>
            </a:r>
            <a:r>
              <a:rPr lang="en-IN" sz="2400" dirty="0" err="1" smtClean="0">
                <a:latin typeface="Kruti Dev 016"/>
              </a:rPr>
              <a:t>lhts+fj;u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latin typeface="Kruti Dev 016"/>
              </a:rPr>
              <a:t>lqfo</a:t>
            </a:r>
            <a:r>
              <a:rPr lang="en-IN" sz="2400" dirty="0" smtClean="0">
                <a:latin typeface="Kruti Dev 016"/>
              </a:rPr>
              <a:t>/</a:t>
            </a:r>
            <a:r>
              <a:rPr lang="en-IN" sz="2400" dirty="0" err="1" smtClean="0">
                <a:latin typeface="Kruti Dev 016"/>
              </a:rPr>
              <a:t>kk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miyC</a:t>
            </a:r>
            <a:r>
              <a:rPr lang="en-IN" sz="2400" dirty="0" smtClean="0">
                <a:latin typeface="Kruti Dev 016"/>
              </a:rPr>
              <a:t>/k gks½ </a:t>
            </a:r>
            <a:r>
              <a:rPr lang="en-IN" sz="2400" dirty="0" err="1" smtClean="0">
                <a:latin typeface="Kruti Dev 016"/>
              </a:rPr>
              <a:t>jsQj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djsa</a:t>
            </a:r>
            <a:endParaRPr lang="en-IN" sz="2400" dirty="0"/>
          </a:p>
        </p:txBody>
      </p:sp>
      <p:sp>
        <p:nvSpPr>
          <p:cNvPr id="10" name="Down Arrow 9"/>
          <p:cNvSpPr/>
          <p:nvPr/>
        </p:nvSpPr>
        <p:spPr>
          <a:xfrm>
            <a:off x="4343400" y="16764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2057400"/>
            <a:ext cx="6705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5425" indent="-225425" algn="ctr">
              <a:spcBef>
                <a:spcPts val="1200"/>
              </a:spcBef>
            </a:pPr>
            <a:r>
              <a:rPr lang="en-IN" sz="2400" dirty="0" err="1">
                <a:latin typeface="Kruti Dev 016" pitchFamily="2" charset="0"/>
              </a:rPr>
              <a:t>izlo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tUe</a:t>
            </a:r>
            <a:r>
              <a:rPr lang="en-IN" sz="2400" dirty="0" smtClean="0">
                <a:latin typeface="Kruti Dev 016" pitchFamily="2" charset="0"/>
              </a:rPr>
              <a:t> ds le; </a:t>
            </a:r>
            <a:r>
              <a:rPr lang="en-IN" sz="2400" dirty="0" err="1" smtClean="0">
                <a:latin typeface="Kruti Dev 016" pitchFamily="2" charset="0"/>
              </a:rPr>
              <a:t>mifLFkr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lgk;d</a:t>
            </a:r>
            <a:r>
              <a:rPr lang="en-IN" sz="2400" dirty="0" smtClean="0">
                <a:latin typeface="Kruti Dev 016" pitchFamily="2" charset="0"/>
              </a:rPr>
              <a:t> }</a:t>
            </a:r>
            <a:r>
              <a:rPr lang="en-IN" sz="2400" dirty="0" err="1" smtClean="0">
                <a:latin typeface="Kruti Dev 016" pitchFamily="2" charset="0"/>
              </a:rPr>
              <a:t>kjk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ek</a:t>
            </a:r>
            <a:r>
              <a:rPr lang="en-IN" sz="2400" dirty="0">
                <a:latin typeface="Kruti Dev 016"/>
              </a:rPr>
              <a:t>¡</a:t>
            </a:r>
            <a:r>
              <a:rPr lang="en-IN" sz="2400" dirty="0" smtClean="0">
                <a:latin typeface="Kruti Dev 016" pitchFamily="2" charset="0"/>
              </a:rPr>
              <a:t> dh ns[</a:t>
            </a:r>
            <a:r>
              <a:rPr lang="en-IN" sz="2400" dirty="0" err="1" smtClean="0">
                <a:latin typeface="Kruti Dev 016" pitchFamily="2" charset="0"/>
              </a:rPr>
              <a:t>kHkky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izksRlkfgr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djsa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tSls</a:t>
            </a:r>
            <a:r>
              <a:rPr lang="en-IN" sz="2400" dirty="0" smtClean="0">
                <a:latin typeface="Kruti Dev 016" pitchFamily="2" charset="0"/>
              </a:rPr>
              <a:t> &amp; </a:t>
            </a:r>
            <a:r>
              <a:rPr lang="en-IN" sz="2400" dirty="0" err="1" smtClean="0">
                <a:latin typeface="Kruti Dev 016" pitchFamily="2" charset="0"/>
              </a:rPr>
              <a:t>pyuk&amp;fQjuk</a:t>
            </a:r>
            <a:r>
              <a:rPr lang="en-IN" sz="2400" dirty="0" smtClean="0">
                <a:latin typeface="Kruti Dev 016" pitchFamily="2" charset="0"/>
              </a:rPr>
              <a:t>]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ikuh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ihuk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>
                <a:latin typeface="Kruti Dev 016"/>
              </a:rPr>
              <a:t>¼gkbMsª’ku½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beks’kuy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liksVZ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nsuk</a:t>
            </a:r>
            <a:endParaRPr lang="en-IN" sz="2400" dirty="0"/>
          </a:p>
        </p:txBody>
      </p:sp>
      <p:sp>
        <p:nvSpPr>
          <p:cNvPr id="12" name="Down Arrow 11"/>
          <p:cNvSpPr/>
          <p:nvPr/>
        </p:nvSpPr>
        <p:spPr>
          <a:xfrm>
            <a:off x="4317355" y="2888397"/>
            <a:ext cx="45719" cy="312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294495" y="4055546"/>
            <a:ext cx="45719" cy="287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4340214" y="4320541"/>
            <a:ext cx="536586" cy="281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H="1">
            <a:off x="3718391" y="4320541"/>
            <a:ext cx="621823" cy="281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izca</a:t>
            </a:r>
            <a:r>
              <a:rPr lang="en-IN" sz="4400" dirty="0" smtClean="0">
                <a:latin typeface="Kruti Dev 016" pitchFamily="2" charset="0"/>
              </a:rPr>
              <a:t>/</a:t>
            </a:r>
            <a:r>
              <a:rPr lang="en-IN" sz="4400" dirty="0" err="1" smtClean="0">
                <a:latin typeface="Kruti Dev 016" pitchFamily="2" charset="0"/>
              </a:rPr>
              <a:t>ku&amp;izksyksaXM</a:t>
            </a:r>
            <a:r>
              <a:rPr lang="en-IN" sz="4400" dirty="0" smtClean="0">
                <a:latin typeface="Kruti Dev 016" pitchFamily="2" charset="0"/>
              </a:rPr>
              <a:t> ,</a:t>
            </a:r>
            <a:r>
              <a:rPr lang="en-IN" sz="4400" dirty="0" err="1">
                <a:latin typeface="Kruti Dev 016" pitchFamily="2" charset="0"/>
              </a:rPr>
              <a:t>fDVo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Qst</a:t>
            </a:r>
            <a:r>
              <a:rPr lang="en-IN" sz="4400" dirty="0">
                <a:latin typeface="Kruti Dev 016" pitchFamily="2" charset="0"/>
              </a:rPr>
              <a:t>+ </a:t>
            </a:r>
            <a:r>
              <a:rPr lang="en-IN" sz="4400" dirty="0" err="1">
                <a:latin typeface="Kruti Dev 016" pitchFamily="2" charset="0"/>
              </a:rPr>
              <a:t>dk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430740" y="1535668"/>
            <a:ext cx="59606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/>
              </a:rPr>
              <a:t>¡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lfoZDl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QSyko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/>
              <a:t> </a:t>
            </a:r>
            <a:r>
              <a:rPr lang="en-IN" sz="2000" dirty="0" smtClean="0"/>
              <a:t>&gt;=4 </a:t>
            </a:r>
            <a:r>
              <a:rPr lang="en-IN" sz="2000" dirty="0" err="1" smtClean="0">
                <a:latin typeface="Kruti Dev 016" pitchFamily="2" charset="0"/>
              </a:rPr>
              <a:t>lseh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151544"/>
            <a:ext cx="640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588" indent="7938" algn="ctr">
              <a:spcBef>
                <a:spcPts val="1200"/>
              </a:spcBef>
            </a:pPr>
            <a:r>
              <a:rPr lang="en-IN" sz="2400" dirty="0" err="1">
                <a:latin typeface="Kruti Dev 016" pitchFamily="2" charset="0"/>
              </a:rPr>
              <a:t>lfoZDl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dk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QSyko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vxj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ikVksZxzkQ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vyVZ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ykbu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ikj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pqdk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r>
              <a:rPr lang="en-IN" sz="2400" dirty="0" smtClean="0">
                <a:latin typeface="Kruti Dev 016" pitchFamily="2" charset="0"/>
              </a:rPr>
              <a:t> ;k </a:t>
            </a:r>
            <a:r>
              <a:rPr lang="en-IN" sz="2400" dirty="0" err="1" smtClean="0">
                <a:latin typeface="Kruti Dev 016" pitchFamily="2" charset="0"/>
              </a:rPr>
              <a:t>xHkZLFk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cPps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/>
              </a:rPr>
              <a:t>ân</a:t>
            </a:r>
            <a:r>
              <a:rPr lang="en-IN" sz="2400" dirty="0" smtClean="0">
                <a:latin typeface="Kruti Dev 016"/>
              </a:rPr>
              <a:t>; </a:t>
            </a:r>
            <a:r>
              <a:rPr lang="en-IN" sz="2400" dirty="0" err="1" smtClean="0">
                <a:latin typeface="Kruti Dev 016"/>
              </a:rPr>
              <a:t>xfr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dksbZ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ladV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vkrk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rks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fuEu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dk;Z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djsa</a:t>
            </a:r>
            <a:r>
              <a:rPr lang="en-IN" sz="2400" dirty="0" smtClean="0">
                <a:latin typeface="Kruti Dev 016"/>
              </a:rPr>
              <a:t>%</a:t>
            </a:r>
            <a:endParaRPr lang="en-IN" sz="2400" dirty="0"/>
          </a:p>
        </p:txBody>
      </p:sp>
      <p:sp>
        <p:nvSpPr>
          <p:cNvPr id="10" name="Down Arrow 9"/>
          <p:cNvSpPr/>
          <p:nvPr/>
        </p:nvSpPr>
        <p:spPr>
          <a:xfrm>
            <a:off x="4343400" y="19812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30740" y="2362200"/>
            <a:ext cx="59606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7013" indent="-228600" algn="ctr">
              <a:spcBef>
                <a:spcPts val="1200"/>
              </a:spcBef>
            </a:pP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fuxjkuh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fy</a:t>
            </a:r>
            <a:r>
              <a:rPr lang="en-IN" sz="2400" dirty="0" smtClean="0">
                <a:latin typeface="Kruti Dev 016" pitchFamily="2" charset="0"/>
              </a:rPr>
              <a:t>, </a:t>
            </a:r>
            <a:r>
              <a:rPr lang="en-IN" sz="2400" dirty="0" err="1" smtClean="0">
                <a:latin typeface="Kruti Dev 016" pitchFamily="2" charset="0"/>
              </a:rPr>
              <a:t>ikVksZxzkQ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Hkjuk</a:t>
            </a:r>
            <a:r>
              <a:rPr lang="en-IN" sz="2400" dirty="0" smtClean="0">
                <a:latin typeface="Kruti Dev 016" pitchFamily="2" charset="0"/>
              </a:rPr>
              <a:t> ‘</a:t>
            </a:r>
            <a:r>
              <a:rPr lang="en-IN" sz="2400" dirty="0" err="1" smtClean="0">
                <a:latin typeface="Kruti Dev 016" pitchFamily="2" charset="0"/>
              </a:rPr>
              <a:t>kq</a:t>
            </a:r>
            <a:r>
              <a:rPr lang="en-IN" sz="2400" dirty="0" smtClean="0">
                <a:latin typeface="Kruti Dev 016" pitchFamily="2" charset="0"/>
              </a:rPr>
              <a:t>: </a:t>
            </a:r>
            <a:r>
              <a:rPr lang="en-IN" sz="2400" dirty="0" err="1" smtClean="0">
                <a:latin typeface="Kruti Dev 016" pitchFamily="2" charset="0"/>
              </a:rPr>
              <a:t>djsa</a:t>
            </a:r>
            <a:endParaRPr lang="en-IN" sz="2400" dirty="0"/>
          </a:p>
        </p:txBody>
      </p:sp>
      <p:sp>
        <p:nvSpPr>
          <p:cNvPr id="12" name="Down Arrow 11"/>
          <p:cNvSpPr/>
          <p:nvPr/>
        </p:nvSpPr>
        <p:spPr>
          <a:xfrm>
            <a:off x="4343400" y="2819400"/>
            <a:ext cx="45719" cy="332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43399" y="3982541"/>
            <a:ext cx="45719" cy="287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43400" y="4246830"/>
            <a:ext cx="609600" cy="357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86200" y="4270395"/>
            <a:ext cx="457200" cy="333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4572000"/>
            <a:ext cx="3657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175" lvl="1" algn="ctr">
              <a:spcBef>
                <a:spcPts val="1200"/>
              </a:spcBef>
            </a:pPr>
            <a:r>
              <a:rPr lang="en-IN" sz="2400" dirty="0" err="1">
                <a:latin typeface="Kruti Dev 016" pitchFamily="2" charset="0"/>
              </a:rPr>
              <a:t>izlo</a:t>
            </a:r>
            <a:r>
              <a:rPr lang="en-IN" sz="2400" dirty="0">
                <a:latin typeface="Kruti Dev 016" pitchFamily="2" charset="0"/>
              </a:rPr>
              <a:t> dh </a:t>
            </a:r>
            <a:r>
              <a:rPr lang="en-IN" sz="2400" dirty="0" err="1">
                <a:latin typeface="Kruti Dev 016" pitchFamily="2" charset="0"/>
              </a:rPr>
              <a:t>fuxjkuh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vkSj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vkxs</a:t>
            </a:r>
            <a:r>
              <a:rPr lang="en-IN" sz="2400" dirty="0">
                <a:latin typeface="Kruti Dev 016" pitchFamily="2" charset="0"/>
              </a:rPr>
              <a:t> dh </a:t>
            </a:r>
            <a:r>
              <a:rPr lang="en-IN" sz="2400" dirty="0" err="1">
                <a:latin typeface="Kruti Dev 016" pitchFamily="2" charset="0"/>
              </a:rPr>
              <a:t>dk;Zokgh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djus</a:t>
            </a:r>
            <a:r>
              <a:rPr lang="en-IN" sz="2400" dirty="0">
                <a:latin typeface="Kruti Dev 016" pitchFamily="2" charset="0"/>
              </a:rPr>
              <a:t> ds </a:t>
            </a:r>
            <a:r>
              <a:rPr lang="en-IN" sz="2400" dirty="0" err="1">
                <a:latin typeface="Kruti Dev 016" pitchFamily="2" charset="0"/>
              </a:rPr>
              <a:t>fy</a:t>
            </a:r>
            <a:r>
              <a:rPr lang="en-IN" sz="2400" dirty="0">
                <a:latin typeface="Kruti Dev 016" pitchFamily="2" charset="0"/>
              </a:rPr>
              <a:t>, </a:t>
            </a:r>
            <a:r>
              <a:rPr lang="en-IN" sz="2400" dirty="0" err="1">
                <a:latin typeface="Kruti Dev 016" pitchFamily="2" charset="0"/>
              </a:rPr>
              <a:t>rqjar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izlwfr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fo’ks”kK</a:t>
            </a:r>
            <a:r>
              <a:rPr lang="en-IN" sz="2400" dirty="0">
                <a:latin typeface="Kruti Dev 016" pitchFamily="2" charset="0"/>
              </a:rPr>
              <a:t>@ </a:t>
            </a:r>
            <a:r>
              <a:rPr lang="en-IN" sz="2400" dirty="0" err="1" smtClean="0">
                <a:latin typeface="Kruti Dev 016" pitchFamily="2" charset="0"/>
              </a:rPr>
              <a:t>bZ,evks,ulh</a:t>
            </a:r>
            <a:r>
              <a:rPr lang="en-IN" sz="2400" dirty="0" smtClean="0"/>
              <a:t> </a:t>
            </a:r>
            <a:r>
              <a:rPr lang="en-IN" sz="2400" dirty="0" err="1">
                <a:latin typeface="Kruti Dev 016" pitchFamily="2" charset="0"/>
              </a:rPr>
              <a:t>izf’kf</a:t>
            </a:r>
            <a:r>
              <a:rPr lang="en-IN" sz="2400" dirty="0">
                <a:latin typeface="Kruti Dev 016" pitchFamily="2" charset="0"/>
              </a:rPr>
              <a:t>{</a:t>
            </a:r>
            <a:r>
              <a:rPr lang="en-IN" sz="2400" dirty="0" err="1">
                <a:latin typeface="Kruti Dev 016" pitchFamily="2" charset="0"/>
              </a:rPr>
              <a:t>kr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MkWDVj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dks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cqyk;sa</a:t>
            </a:r>
            <a:endParaRPr lang="en-I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602539"/>
            <a:ext cx="36746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175" lvl="1" algn="ctr">
              <a:spcBef>
                <a:spcPts val="1200"/>
              </a:spcBef>
            </a:pPr>
            <a:r>
              <a:rPr lang="en-IN" sz="2400" dirty="0" err="1">
                <a:latin typeface="Kruti Dev 016" pitchFamily="2" charset="0"/>
              </a:rPr>
              <a:t>fo’ks”kK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miyC</a:t>
            </a:r>
            <a:r>
              <a:rPr lang="en-IN" sz="2400" dirty="0">
                <a:latin typeface="Kruti Dev 016" pitchFamily="2" charset="0"/>
              </a:rPr>
              <a:t>/k </a:t>
            </a:r>
            <a:r>
              <a:rPr lang="en-IN" sz="2400" dirty="0" err="1">
                <a:latin typeface="Kruti Dev 016" pitchFamily="2" charset="0"/>
              </a:rPr>
              <a:t>ugha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gS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rks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ek</a:t>
            </a:r>
            <a:r>
              <a:rPr lang="en-IN" sz="2400" dirty="0">
                <a:latin typeface="Kruti Dev 016"/>
              </a:rPr>
              <a:t>¡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dks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mPp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dsUnz</a:t>
            </a:r>
            <a:r>
              <a:rPr lang="en-IN" sz="2400" dirty="0" smtClean="0">
                <a:latin typeface="Kruti Dev 016" pitchFamily="2" charset="0"/>
              </a:rPr>
              <a:t> ¼</a:t>
            </a:r>
            <a:r>
              <a:rPr lang="en-IN" sz="2400" dirty="0">
                <a:latin typeface="Kruti Dev 016" pitchFamily="2" charset="0"/>
              </a:rPr>
              <a:t>tgk</a:t>
            </a:r>
            <a:r>
              <a:rPr lang="en-IN" sz="2400" dirty="0">
                <a:latin typeface="Kruti Dev 016"/>
              </a:rPr>
              <a:t>¡ </a:t>
            </a:r>
            <a:r>
              <a:rPr lang="en-IN" sz="2400" dirty="0" err="1">
                <a:latin typeface="Kruti Dev 016"/>
              </a:rPr>
              <a:t>lhts+fj;u</a:t>
            </a:r>
            <a:r>
              <a:rPr lang="en-IN" sz="2400" dirty="0">
                <a:latin typeface="Kruti Dev 016"/>
              </a:rPr>
              <a:t> dh </a:t>
            </a:r>
            <a:r>
              <a:rPr lang="en-IN" sz="2400" dirty="0" err="1">
                <a:latin typeface="Kruti Dev 016"/>
              </a:rPr>
              <a:t>lqfo</a:t>
            </a:r>
            <a:r>
              <a:rPr lang="en-IN" sz="2400" dirty="0">
                <a:latin typeface="Kruti Dev 016"/>
              </a:rPr>
              <a:t>/</a:t>
            </a:r>
            <a:r>
              <a:rPr lang="en-IN" sz="2400" dirty="0" err="1">
                <a:latin typeface="Kruti Dev 016"/>
              </a:rPr>
              <a:t>kk</a:t>
            </a:r>
            <a:r>
              <a:rPr lang="en-IN" sz="2400" dirty="0">
                <a:latin typeface="Kruti Dev 016"/>
              </a:rPr>
              <a:t> </a:t>
            </a:r>
            <a:r>
              <a:rPr lang="en-IN" sz="2400" dirty="0" err="1">
                <a:latin typeface="Kruti Dev 016"/>
              </a:rPr>
              <a:t>miyC</a:t>
            </a:r>
            <a:r>
              <a:rPr lang="en-IN" sz="2400" dirty="0">
                <a:latin typeface="Kruti Dev 016"/>
              </a:rPr>
              <a:t>/k gks½ </a:t>
            </a:r>
            <a:r>
              <a:rPr lang="en-IN" sz="2400" dirty="0" err="1">
                <a:latin typeface="Kruti Dev 016"/>
              </a:rPr>
              <a:t>jsQj</a:t>
            </a:r>
            <a:r>
              <a:rPr lang="en-IN" sz="2400" dirty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djsa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561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200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izca</a:t>
            </a:r>
            <a:r>
              <a:rPr lang="en-IN" sz="4400" dirty="0" smtClean="0">
                <a:latin typeface="Kruti Dev 016" pitchFamily="2" charset="0"/>
              </a:rPr>
              <a:t>/</a:t>
            </a:r>
            <a:r>
              <a:rPr lang="en-IN" sz="4400" dirty="0" err="1" smtClean="0">
                <a:latin typeface="Kruti Dev 016" pitchFamily="2" charset="0"/>
              </a:rPr>
              <a:t>ku&amp;izksyksaXM</a:t>
            </a:r>
            <a:r>
              <a:rPr lang="en-IN" sz="4400" dirty="0" smtClean="0">
                <a:latin typeface="Kruti Dev 016" pitchFamily="2" charset="0"/>
              </a:rPr>
              <a:t> ,</a:t>
            </a:r>
            <a:r>
              <a:rPr lang="en-IN" sz="4400" dirty="0" err="1">
                <a:latin typeface="Kruti Dev 016" pitchFamily="2" charset="0"/>
              </a:rPr>
              <a:t>DlifYlo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Qst</a:t>
            </a:r>
            <a:r>
              <a:rPr lang="en-IN" sz="4400" dirty="0">
                <a:latin typeface="Kruti Dev 016" pitchFamily="2" charset="0"/>
              </a:rPr>
              <a:t>+ </a:t>
            </a:r>
            <a:r>
              <a:rPr lang="en-IN" sz="4400" dirty="0" err="1">
                <a:latin typeface="Kruti Dev 016" pitchFamily="2" charset="0"/>
              </a:rPr>
              <a:t>dk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219200"/>
            <a:ext cx="5715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 err="1">
                <a:latin typeface="Kruti Dev 016" pitchFamily="2" charset="0"/>
              </a:rPr>
              <a:t>ek</a:t>
            </a:r>
            <a:r>
              <a:rPr lang="en-IN" sz="2400" dirty="0">
                <a:latin typeface="Kruti Dev 016"/>
              </a:rPr>
              <a:t>¡</a:t>
            </a:r>
            <a:r>
              <a:rPr lang="en-IN" sz="2400" dirty="0">
                <a:latin typeface="Kruti Dev 016" pitchFamily="2" charset="0"/>
              </a:rPr>
              <a:t> dh </a:t>
            </a:r>
            <a:r>
              <a:rPr lang="en-IN" sz="2400" dirty="0" err="1">
                <a:latin typeface="Kruti Dev 016" pitchFamily="2" charset="0"/>
              </a:rPr>
              <a:t>lfoZDl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dk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QSyko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iwjk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pqdk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090581"/>
            <a:ext cx="6629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588" indent="7938" algn="ctr">
              <a:spcBef>
                <a:spcPts val="1200"/>
              </a:spcBef>
            </a:pPr>
            <a:r>
              <a:rPr lang="en-IN" sz="2400" dirty="0" err="1">
                <a:latin typeface="Kruti Dev 016" pitchFamily="2" charset="0"/>
              </a:rPr>
              <a:t>lfoZDl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dk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iwjs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QSyko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ckotwn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vxj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vxys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nks</a:t>
            </a:r>
            <a:r>
              <a:rPr lang="en-IN" sz="2400" dirty="0" smtClean="0">
                <a:latin typeface="Kruti Dev 016" pitchFamily="2" charset="0"/>
              </a:rPr>
              <a:t> ?</a:t>
            </a:r>
            <a:r>
              <a:rPr lang="en-IN" sz="2400" dirty="0" err="1" smtClean="0">
                <a:latin typeface="Kruti Dev 016" pitchFamily="2" charset="0"/>
              </a:rPr>
              <a:t>kaVs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rd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f’k’kq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tUe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gksrk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r>
              <a:rPr lang="en-IN" sz="2400" dirty="0" smtClean="0">
                <a:latin typeface="Kruti Dev 016" pitchFamily="2" charset="0"/>
              </a:rPr>
              <a:t> ;k </a:t>
            </a:r>
            <a:r>
              <a:rPr lang="en-IN" sz="2400" dirty="0" err="1" smtClean="0">
                <a:latin typeface="Kruti Dev 016" pitchFamily="2" charset="0"/>
              </a:rPr>
              <a:t>xHkZLFk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cPps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ladV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dksbZ</a:t>
            </a:r>
            <a:r>
              <a:rPr lang="en-IN" sz="2400" dirty="0" smtClean="0">
                <a:latin typeface="Kruti Dev 016" pitchFamily="2" charset="0"/>
              </a:rPr>
              <a:t> y{</a:t>
            </a:r>
            <a:r>
              <a:rPr lang="en-IN" sz="2400" dirty="0" err="1" smtClean="0">
                <a:latin typeface="Kruti Dev 016" pitchFamily="2" charset="0"/>
              </a:rPr>
              <a:t>k.k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fn</a:t>
            </a:r>
            <a:r>
              <a:rPr lang="en-IN" sz="2400" dirty="0" smtClean="0">
                <a:latin typeface="Kruti Dev 016" pitchFamily="2" charset="0"/>
              </a:rPr>
              <a:t>[</a:t>
            </a:r>
            <a:r>
              <a:rPr lang="en-IN" sz="2400" dirty="0" err="1" smtClean="0">
                <a:latin typeface="Kruti Dev 016" pitchFamily="2" charset="0"/>
              </a:rPr>
              <a:t>ksa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fuEu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dk;Z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djsa</a:t>
            </a:r>
            <a:r>
              <a:rPr lang="en-IN" sz="2400" dirty="0" smtClean="0">
                <a:latin typeface="Kruti Dev 016" pitchFamily="2" charset="0"/>
              </a:rPr>
              <a:t>%</a:t>
            </a:r>
            <a:endParaRPr lang="en-IN" sz="2400" dirty="0"/>
          </a:p>
        </p:txBody>
      </p:sp>
      <p:sp>
        <p:nvSpPr>
          <p:cNvPr id="10" name="Down Arrow 9"/>
          <p:cNvSpPr/>
          <p:nvPr/>
        </p:nvSpPr>
        <p:spPr>
          <a:xfrm>
            <a:off x="4343400" y="1680865"/>
            <a:ext cx="45719" cy="300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1981200"/>
            <a:ext cx="571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175" indent="6350" algn="ctr">
              <a:spcBef>
                <a:spcPts val="1200"/>
              </a:spcBef>
            </a:pPr>
            <a:r>
              <a:rPr lang="en-IN" sz="2400" dirty="0" err="1" smtClean="0">
                <a:latin typeface="Kruti Dev 016" pitchFamily="2" charset="0"/>
              </a:rPr>
              <a:t>xHkkZ’k</a:t>
            </a:r>
            <a:r>
              <a:rPr lang="en-IN" sz="2400" dirty="0" smtClean="0">
                <a:latin typeface="Kruti Dev 016" pitchFamily="2" charset="0"/>
              </a:rPr>
              <a:t>;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ladqpu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xHkZLFk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cPps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/>
              </a:rPr>
              <a:t>ân</a:t>
            </a:r>
            <a:r>
              <a:rPr lang="en-IN" sz="2400" dirty="0" smtClean="0">
                <a:latin typeface="Kruti Dev 016"/>
              </a:rPr>
              <a:t>; </a:t>
            </a:r>
            <a:r>
              <a:rPr lang="en-IN" sz="2400" dirty="0" err="1" smtClean="0">
                <a:latin typeface="Kruti Dev 016"/>
              </a:rPr>
              <a:t>xfr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mlds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flj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uhps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vkus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latin typeface="Kruti Dev 016"/>
              </a:rPr>
              <a:t>fuxjkuh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djsa</a:t>
            </a:r>
            <a:endParaRPr lang="en-IN" sz="2400" dirty="0"/>
          </a:p>
        </p:txBody>
      </p:sp>
      <p:sp>
        <p:nvSpPr>
          <p:cNvPr id="12" name="Down Arrow 11"/>
          <p:cNvSpPr/>
          <p:nvPr/>
        </p:nvSpPr>
        <p:spPr>
          <a:xfrm>
            <a:off x="4320541" y="2812197"/>
            <a:ext cx="45719" cy="272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05300" y="4281514"/>
            <a:ext cx="45719" cy="287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2"/>
          </p:cNvCxnSpPr>
          <p:nvPr/>
        </p:nvCxnSpPr>
        <p:spPr>
          <a:xfrm>
            <a:off x="4328160" y="4569368"/>
            <a:ext cx="624840" cy="284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</p:cNvCxnSpPr>
          <p:nvPr/>
        </p:nvCxnSpPr>
        <p:spPr>
          <a:xfrm flipH="1">
            <a:off x="3733800" y="4569368"/>
            <a:ext cx="594360" cy="284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049000" y="4309006"/>
            <a:ext cx="18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4855737"/>
            <a:ext cx="3657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175" lvl="1">
              <a:spcBef>
                <a:spcPts val="1200"/>
              </a:spcBef>
            </a:pPr>
            <a:r>
              <a:rPr lang="en-IN" sz="2400" dirty="0" err="1">
                <a:latin typeface="Kruti Dev 016" pitchFamily="2" charset="0"/>
              </a:rPr>
              <a:t>izlo</a:t>
            </a:r>
            <a:r>
              <a:rPr lang="en-IN" sz="2400" dirty="0">
                <a:latin typeface="Kruti Dev 016" pitchFamily="2" charset="0"/>
              </a:rPr>
              <a:t> dh </a:t>
            </a:r>
            <a:r>
              <a:rPr lang="en-IN" sz="2400" dirty="0" err="1">
                <a:latin typeface="Kruti Dev 016" pitchFamily="2" charset="0"/>
              </a:rPr>
              <a:t>fuxjkuh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vkSj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vkxs</a:t>
            </a:r>
            <a:r>
              <a:rPr lang="en-IN" sz="2400" dirty="0">
                <a:latin typeface="Kruti Dev 016" pitchFamily="2" charset="0"/>
              </a:rPr>
              <a:t> dh </a:t>
            </a:r>
            <a:r>
              <a:rPr lang="en-IN" sz="2400" dirty="0" err="1">
                <a:latin typeface="Kruti Dev 016" pitchFamily="2" charset="0"/>
              </a:rPr>
              <a:t>dk;Zokgh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djus</a:t>
            </a:r>
            <a:r>
              <a:rPr lang="en-IN" sz="2400" dirty="0">
                <a:latin typeface="Kruti Dev 016" pitchFamily="2" charset="0"/>
              </a:rPr>
              <a:t> ds </a:t>
            </a:r>
            <a:r>
              <a:rPr lang="en-IN" sz="2400" dirty="0" err="1">
                <a:latin typeface="Kruti Dev 016" pitchFamily="2" charset="0"/>
              </a:rPr>
              <a:t>fy</a:t>
            </a:r>
            <a:r>
              <a:rPr lang="en-IN" sz="2400" dirty="0">
                <a:latin typeface="Kruti Dev 016" pitchFamily="2" charset="0"/>
              </a:rPr>
              <a:t>, </a:t>
            </a:r>
            <a:r>
              <a:rPr lang="en-IN" sz="2400" dirty="0" err="1">
                <a:latin typeface="Kruti Dev 016" pitchFamily="2" charset="0"/>
              </a:rPr>
              <a:t>rqjar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izlwfr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fo’ks”kK</a:t>
            </a:r>
            <a:r>
              <a:rPr lang="en-IN" sz="2400" dirty="0">
                <a:latin typeface="Kruti Dev 016" pitchFamily="2" charset="0"/>
              </a:rPr>
              <a:t>@ </a:t>
            </a:r>
            <a:r>
              <a:rPr lang="en-IN" sz="2400" dirty="0" err="1" smtClean="0">
                <a:latin typeface="Kruti Dev 016" pitchFamily="2" charset="0"/>
              </a:rPr>
              <a:t>bZ,evks,ulh</a:t>
            </a:r>
            <a:r>
              <a:rPr lang="en-IN" sz="2400" dirty="0" smtClean="0"/>
              <a:t> </a:t>
            </a:r>
            <a:r>
              <a:rPr lang="en-IN" sz="2400" dirty="0" err="1">
                <a:latin typeface="Kruti Dev 016" pitchFamily="2" charset="0"/>
              </a:rPr>
              <a:t>izf’kf</a:t>
            </a:r>
            <a:r>
              <a:rPr lang="en-IN" sz="2400" dirty="0">
                <a:latin typeface="Kruti Dev 016" pitchFamily="2" charset="0"/>
              </a:rPr>
              <a:t>{</a:t>
            </a:r>
            <a:r>
              <a:rPr lang="en-IN" sz="2400" dirty="0" err="1">
                <a:latin typeface="Kruti Dev 016" pitchFamily="2" charset="0"/>
              </a:rPr>
              <a:t>kr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MkWDVj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dks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cqyk;sa</a:t>
            </a:r>
            <a:endParaRPr lang="en-I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855736"/>
            <a:ext cx="367466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175" lvl="1">
              <a:spcBef>
                <a:spcPts val="1200"/>
              </a:spcBef>
            </a:pPr>
            <a:r>
              <a:rPr lang="en-IN" sz="2400" dirty="0" err="1">
                <a:latin typeface="Kruti Dev 016" pitchFamily="2" charset="0"/>
              </a:rPr>
              <a:t>fo’ks”kK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miyC</a:t>
            </a:r>
            <a:r>
              <a:rPr lang="en-IN" sz="2400" dirty="0">
                <a:latin typeface="Kruti Dev 016" pitchFamily="2" charset="0"/>
              </a:rPr>
              <a:t>/k </a:t>
            </a:r>
            <a:r>
              <a:rPr lang="en-IN" sz="2400" dirty="0" err="1">
                <a:latin typeface="Kruti Dev 016" pitchFamily="2" charset="0"/>
              </a:rPr>
              <a:t>ugha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gS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rks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ek</a:t>
            </a:r>
            <a:r>
              <a:rPr lang="en-IN" sz="2400" dirty="0">
                <a:latin typeface="Kruti Dev 016"/>
              </a:rPr>
              <a:t>¡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dks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mPp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dsUnz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>
                <a:latin typeface="Kruti Dev 016" pitchFamily="2" charset="0"/>
              </a:rPr>
              <a:t>¼tgk</a:t>
            </a:r>
            <a:r>
              <a:rPr lang="en-IN" sz="2400" dirty="0">
                <a:latin typeface="Kruti Dev 016"/>
              </a:rPr>
              <a:t>¡ </a:t>
            </a:r>
            <a:r>
              <a:rPr lang="en-IN" sz="2400" dirty="0" err="1">
                <a:latin typeface="Kruti Dev 016"/>
              </a:rPr>
              <a:t>lhts+fj;u</a:t>
            </a:r>
            <a:r>
              <a:rPr lang="en-IN" sz="2400" dirty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vFkok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QksjlsIl@osD;we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fMfyojh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>
                <a:latin typeface="Kruti Dev 016"/>
              </a:rPr>
              <a:t>lqfo</a:t>
            </a:r>
            <a:r>
              <a:rPr lang="en-IN" sz="2400" dirty="0">
                <a:latin typeface="Kruti Dev 016"/>
              </a:rPr>
              <a:t>/</a:t>
            </a:r>
            <a:r>
              <a:rPr lang="en-IN" sz="2400" dirty="0" err="1">
                <a:latin typeface="Kruti Dev 016"/>
              </a:rPr>
              <a:t>kk</a:t>
            </a:r>
            <a:r>
              <a:rPr lang="en-IN" sz="2400" dirty="0">
                <a:latin typeface="Kruti Dev 016"/>
              </a:rPr>
              <a:t> </a:t>
            </a:r>
            <a:r>
              <a:rPr lang="en-IN" sz="2400" dirty="0" err="1">
                <a:latin typeface="Kruti Dev 016"/>
              </a:rPr>
              <a:t>miyC</a:t>
            </a:r>
            <a:r>
              <a:rPr lang="en-IN" sz="2400" dirty="0">
                <a:latin typeface="Kruti Dev 016"/>
              </a:rPr>
              <a:t>/k gks½ </a:t>
            </a:r>
            <a:r>
              <a:rPr lang="en-IN" sz="2400" dirty="0" err="1">
                <a:latin typeface="Kruti Dev 016"/>
              </a:rPr>
              <a:t>jsQj</a:t>
            </a:r>
            <a:r>
              <a:rPr lang="en-IN" sz="2400" dirty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djsa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305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sz="quarter" idx="4294967295"/>
          </p:nvPr>
        </p:nvSpPr>
        <p:spPr>
          <a:xfrm>
            <a:off x="296739" y="1219200"/>
            <a:ext cx="8847261" cy="5029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jk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kk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¼xaxkjke dh iRuh½] 26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o”kZ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mez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rhljh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xzsfoMk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lqcg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5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fnukad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11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twu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2009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izlo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ihM+k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tks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lqcg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‘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kq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: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gqbZ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ds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lkFk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HkrhZ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gqbZA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mldh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FkSyh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lqcg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4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QV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xbZA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mlds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5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vkSj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o”kZ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ds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nks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cPps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gSaA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HkrhZ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ds le;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mldk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lfoZDl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lseh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[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kqyk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FkkA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en-IN" sz="1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 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fuEu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tkudkjh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ikVªksxzkQ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Hkjsa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%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en-IN" sz="1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 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lqcg</a:t>
            </a:r>
            <a:r>
              <a:rPr lang="en-US" sz="1400" b="1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9%00 </a:t>
            </a:r>
            <a:r>
              <a:rPr lang="en-US" sz="1400" b="1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%</a:t>
            </a:r>
            <a:r>
              <a:rPr lang="en-US" sz="1400" b="1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lfoZDl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5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ls-eh- [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kqyk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mldks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10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feuV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esa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3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dkWUVªsD’ku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gj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20&amp;40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lsdsUM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ds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Q,pvkj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120@feuV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FkSyh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QV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pqdh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vkSj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efu;ksfVd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Qyw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IN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ch-ih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-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120@70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e,e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pth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gS</a:t>
            </a:r>
            <a:r>
              <a:rPr lang="en-IN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     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•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rkieku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36-8</a:t>
            </a:r>
            <a:r>
              <a:rPr lang="en-US" sz="1200" dirty="0" smtClean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°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lsa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r>
              <a:rPr lang="en-IN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•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iYl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80@feuV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gS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9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%30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120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3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@10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20&amp;40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80@feuV]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10%00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136]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3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@10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20&amp;40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80@feuV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10%30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140]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3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@10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20&amp;40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88@feuV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11%00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2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130]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3@10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20&amp;40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88@feuV]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E;wdksfu;e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jaxk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gqvk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11%30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130]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3@10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20&amp;40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84@feuV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E;wdksfu;e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ls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jaxk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gqvk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12%00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140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4@10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45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100@feuV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E;wdksfu;e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ls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jaxk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gqvk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12%30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100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4@10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45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100@feuV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E;wdksfu;e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ls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jaxk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gqvk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en-IN" sz="2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 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nksigj</a:t>
            </a:r>
            <a:r>
              <a:rPr lang="en-US" sz="1400" b="1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1%00 </a:t>
            </a:r>
            <a:r>
              <a:rPr lang="en-US" sz="1400" b="1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400" b="1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lfoZDl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6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lseh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[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kqyk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100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4@10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45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110@feuV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rkieku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37</a:t>
            </a:r>
            <a:r>
              <a:rPr lang="en-US" sz="1200" dirty="0" smtClean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° </a:t>
            </a:r>
            <a:r>
              <a:rPr lang="en-US" sz="1400" dirty="0" err="1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lsa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]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chih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100@70 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e,e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th,p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Kruti Dev 016"/>
              </a:rPr>
              <a:t>]</a:t>
            </a:r>
            <a:endParaRPr lang="en-IN" sz="12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 ,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E;wdksfu;e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ls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jaxk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gqvk</a:t>
            </a:r>
            <a:r>
              <a:rPr lang="en-US" sz="1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400" b="1" dirty="0" smtClean="0">
              <a:solidFill>
                <a:schemeClr val="tx1"/>
              </a:solidFill>
              <a:latin typeface="Kruti Dev 016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b="1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vki</a:t>
            </a:r>
            <a:r>
              <a:rPr lang="en-US" sz="14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jk</a:t>
            </a:r>
            <a:r>
              <a:rPr lang="en-US" sz="14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/</a:t>
            </a:r>
            <a:r>
              <a:rPr lang="en-US" sz="1400" b="1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kk</a:t>
            </a:r>
            <a:r>
              <a:rPr lang="en-US" sz="14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ds </a:t>
            </a:r>
            <a:r>
              <a:rPr lang="en-US" sz="1400" b="1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fy</a:t>
            </a:r>
            <a:r>
              <a:rPr lang="en-US" sz="14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D;k</a:t>
            </a:r>
            <a:r>
              <a:rPr lang="en-US" sz="14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djsaxs</a:t>
            </a:r>
            <a:r>
              <a:rPr lang="en-US" sz="14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\</a:t>
            </a:r>
            <a:r>
              <a:rPr lang="en-US" sz="14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200" dirty="0" smtClean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703454" y="352302"/>
            <a:ext cx="6252922" cy="55436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err="1">
                <a:solidFill>
                  <a:srgbClr val="A9432B"/>
                </a:solidFill>
                <a:latin typeface="Kruti Dev 016" pitchFamily="2" charset="0"/>
              </a:rPr>
              <a:t>ikVksZxzkQ</a:t>
            </a:r>
            <a:r>
              <a:rPr lang="en-IN" sz="4000" b="1" dirty="0">
                <a:solidFill>
                  <a:srgbClr val="A9432B"/>
                </a:solidFill>
                <a:latin typeface="Kruti Dev 016" pitchFamily="2" charset="0"/>
              </a:rPr>
              <a:t> &amp; </a:t>
            </a:r>
            <a:r>
              <a:rPr lang="en-IN" sz="4000" b="1" dirty="0" err="1">
                <a:solidFill>
                  <a:srgbClr val="A9432B"/>
                </a:solidFill>
                <a:latin typeface="Kruti Dev 016" pitchFamily="2" charset="0"/>
              </a:rPr>
              <a:t>dsl</a:t>
            </a:r>
            <a:r>
              <a:rPr lang="en-IN" sz="4000" b="1" dirty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000" b="1" dirty="0" err="1">
                <a:solidFill>
                  <a:srgbClr val="A9432B"/>
                </a:solidFill>
                <a:latin typeface="Kruti Dev 016" pitchFamily="2" charset="0"/>
              </a:rPr>
              <a:t>LVMh</a:t>
            </a:r>
            <a:r>
              <a:rPr lang="en-IN" sz="4000" b="1" dirty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000" b="1" dirty="0" smtClean="0">
                <a:solidFill>
                  <a:srgbClr val="A9432B"/>
                </a:solidFill>
                <a:latin typeface="Kruti Dev 016" pitchFamily="2" charset="0"/>
              </a:rPr>
              <a:t>&amp;</a:t>
            </a:r>
            <a:r>
              <a:rPr lang="en-IN" b="1" dirty="0" smtClean="0">
                <a:solidFill>
                  <a:srgbClr val="A9432B"/>
                </a:solidFill>
              </a:rPr>
              <a:t>2</a:t>
            </a:r>
            <a:endParaRPr lang="en-IN" b="1" dirty="0">
              <a:solidFill>
                <a:srgbClr val="A94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66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err="1" smtClean="0"/>
              <a:t>Radha</a:t>
            </a:r>
            <a:endParaRPr lang="en-IN" sz="1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47667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err="1" smtClean="0"/>
              <a:t>Gangaram</a:t>
            </a:r>
            <a:endParaRPr lang="en-IN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61237" y="493075"/>
            <a:ext cx="101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26 Years</a:t>
            </a:r>
            <a:endParaRPr lang="en-IN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47667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</a:t>
            </a:r>
            <a:r>
              <a:rPr lang="en-US" sz="1400" b="1" baseline="-25000" dirty="0"/>
              <a:t>3</a:t>
            </a:r>
            <a:r>
              <a:rPr lang="en-US" sz="1400" b="1" dirty="0"/>
              <a:t>P</a:t>
            </a:r>
            <a:r>
              <a:rPr lang="en-US" sz="1400" b="1" baseline="-25000" dirty="0"/>
              <a:t>2</a:t>
            </a:r>
            <a:r>
              <a:rPr lang="en-US" sz="1400" b="1" dirty="0"/>
              <a:t>L</a:t>
            </a:r>
            <a:r>
              <a:rPr lang="en-US" sz="1400" b="1" baseline="-25000" dirty="0"/>
              <a:t>2</a:t>
            </a:r>
            <a:r>
              <a:rPr lang="en-US" sz="1400" b="1" dirty="0"/>
              <a:t>A</a:t>
            </a:r>
            <a:r>
              <a:rPr lang="en-US" sz="1400" b="1" baseline="-25000" dirty="0"/>
              <a:t>0</a:t>
            </a:r>
            <a:r>
              <a:rPr lang="en-US" sz="1400" dirty="0"/>
              <a:t> </a:t>
            </a:r>
            <a:endParaRPr lang="en-IN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507286"/>
            <a:ext cx="101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XYZ1</a:t>
            </a:r>
            <a:endParaRPr lang="en-IN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78619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11/06/09,5:00Hrs</a:t>
            </a:r>
            <a:endParaRPr lang="en-IN" sz="1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786190"/>
            <a:ext cx="194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i="1" dirty="0" smtClean="0"/>
              <a:t>11/06/09, 04:00 Hrs</a:t>
            </a:r>
            <a:endParaRPr lang="en-IN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32840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10105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M</a:t>
            </a:r>
            <a:endParaRPr lang="en-IN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M</a:t>
            </a:r>
            <a:endParaRPr lang="en-IN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8177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M</a:t>
            </a:r>
            <a:endParaRPr lang="en-IN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46209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M</a:t>
            </a:r>
            <a:endParaRPr lang="en-IN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3717032"/>
            <a:ext cx="52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9 AM</a:t>
            </a:r>
            <a:endParaRPr lang="en-IN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3717032"/>
            <a:ext cx="52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 PM</a:t>
            </a:r>
            <a:endParaRPr lang="en-IN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05049" y="3717032"/>
            <a:ext cx="656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12 PM</a:t>
            </a:r>
            <a:endParaRPr lang="en-IN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28985" y="3717032"/>
            <a:ext cx="72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11 AM</a:t>
            </a:r>
            <a:endParaRPr lang="en-IN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33328" y="3717032"/>
            <a:ext cx="667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10 AM</a:t>
            </a:r>
            <a:endParaRPr lang="en-IN" sz="1100" b="1" dirty="0"/>
          </a:p>
        </p:txBody>
      </p:sp>
      <p:sp>
        <p:nvSpPr>
          <p:cNvPr id="23" name="Flowchart: Connector 22"/>
          <p:cNvSpPr/>
          <p:nvPr/>
        </p:nvSpPr>
        <p:spPr>
          <a:xfrm>
            <a:off x="1979712" y="20608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lowchart: Connector 23"/>
          <p:cNvSpPr/>
          <p:nvPr/>
        </p:nvSpPr>
        <p:spPr>
          <a:xfrm>
            <a:off x="2267744" y="20608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lowchart: Connector 24"/>
          <p:cNvSpPr/>
          <p:nvPr/>
        </p:nvSpPr>
        <p:spPr>
          <a:xfrm>
            <a:off x="2555776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Flowchart: Connector 25"/>
          <p:cNvSpPr/>
          <p:nvPr/>
        </p:nvSpPr>
        <p:spPr>
          <a:xfrm>
            <a:off x="2915816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lowchart: Connector 26"/>
          <p:cNvSpPr/>
          <p:nvPr/>
        </p:nvSpPr>
        <p:spPr>
          <a:xfrm>
            <a:off x="3203848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lowchart: Connector 27"/>
          <p:cNvSpPr/>
          <p:nvPr/>
        </p:nvSpPr>
        <p:spPr>
          <a:xfrm>
            <a:off x="3563888" y="1916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Flowchart: Connector 28"/>
          <p:cNvSpPr/>
          <p:nvPr/>
        </p:nvSpPr>
        <p:spPr>
          <a:xfrm>
            <a:off x="3851920" y="184482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Straight Connector 29"/>
          <p:cNvCxnSpPr>
            <a:stCxn id="23" idx="6"/>
            <a:endCxn id="24" idx="2"/>
          </p:cNvCxnSpPr>
          <p:nvPr/>
        </p:nvCxnSpPr>
        <p:spPr>
          <a:xfrm>
            <a:off x="2051720" y="2096852"/>
            <a:ext cx="21602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303748" y="1978295"/>
            <a:ext cx="334581" cy="8255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4"/>
            <a:endCxn id="26" idx="2"/>
          </p:cNvCxnSpPr>
          <p:nvPr/>
        </p:nvCxnSpPr>
        <p:spPr>
          <a:xfrm flipV="1">
            <a:off x="2591780" y="1880828"/>
            <a:ext cx="324036" cy="10801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15816" y="1891680"/>
            <a:ext cx="288032" cy="6115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7" idx="6"/>
            <a:endCxn id="28" idx="0"/>
          </p:cNvCxnSpPr>
          <p:nvPr/>
        </p:nvCxnSpPr>
        <p:spPr>
          <a:xfrm flipV="1">
            <a:off x="3275856" y="1916832"/>
            <a:ext cx="324036" cy="360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9" idx="1"/>
          </p:cNvCxnSpPr>
          <p:nvPr/>
        </p:nvCxnSpPr>
        <p:spPr>
          <a:xfrm flipV="1">
            <a:off x="3598137" y="1855369"/>
            <a:ext cx="264328" cy="10228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87924" y="1916832"/>
            <a:ext cx="313491" cy="36004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17159" y="2270364"/>
            <a:ext cx="293659" cy="650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4" idx="3"/>
          </p:cNvCxnSpPr>
          <p:nvPr/>
        </p:nvCxnSpPr>
        <p:spPr>
          <a:xfrm flipV="1">
            <a:off x="1833632" y="3475187"/>
            <a:ext cx="2595823" cy="126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08557" y="4220766"/>
            <a:ext cx="331181" cy="26860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2339739" y="4228710"/>
            <a:ext cx="306924" cy="25227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59732" y="5949280"/>
            <a:ext cx="18002" cy="50405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07705" y="6639163"/>
            <a:ext cx="56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/>
              <a:t>36.8 C</a:t>
            </a:r>
            <a:endParaRPr lang="en-IN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40714" y="6639163"/>
            <a:ext cx="56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/>
              <a:t>37 C</a:t>
            </a:r>
            <a:endParaRPr lang="en-IN" sz="10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669528" y="6165304"/>
            <a:ext cx="6642" cy="28803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44"/>
          <p:cNvSpPr/>
          <p:nvPr/>
        </p:nvSpPr>
        <p:spPr>
          <a:xfrm>
            <a:off x="1979712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Flowchart: Connector 45"/>
          <p:cNvSpPr/>
          <p:nvPr/>
        </p:nvSpPr>
        <p:spPr>
          <a:xfrm>
            <a:off x="2294033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Flowchart: Connector 46"/>
          <p:cNvSpPr/>
          <p:nvPr/>
        </p:nvSpPr>
        <p:spPr>
          <a:xfrm>
            <a:off x="2582065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Flowchart: Connector 47"/>
          <p:cNvSpPr/>
          <p:nvPr/>
        </p:nvSpPr>
        <p:spPr>
          <a:xfrm>
            <a:off x="2915816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Flowchart: Connector 48"/>
          <p:cNvSpPr/>
          <p:nvPr/>
        </p:nvSpPr>
        <p:spPr>
          <a:xfrm>
            <a:off x="3230137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lowchart: Connector 49"/>
          <p:cNvSpPr/>
          <p:nvPr/>
        </p:nvSpPr>
        <p:spPr>
          <a:xfrm>
            <a:off x="3563888" y="626360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Flowchart: Connector 50"/>
          <p:cNvSpPr/>
          <p:nvPr/>
        </p:nvSpPr>
        <p:spPr>
          <a:xfrm>
            <a:off x="3878209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Flowchart: Connector 51"/>
          <p:cNvSpPr/>
          <p:nvPr/>
        </p:nvSpPr>
        <p:spPr>
          <a:xfrm>
            <a:off x="4166241" y="623731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Flowchart: Connector 52"/>
          <p:cNvSpPr/>
          <p:nvPr/>
        </p:nvSpPr>
        <p:spPr>
          <a:xfrm>
            <a:off x="4454273" y="616530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4" name="Straight Connector 53"/>
          <p:cNvCxnSpPr/>
          <p:nvPr/>
        </p:nvCxnSpPr>
        <p:spPr>
          <a:xfrm>
            <a:off x="1979712" y="6309320"/>
            <a:ext cx="3600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67744" y="6309320"/>
            <a:ext cx="3600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7" idx="6"/>
          </p:cNvCxnSpPr>
          <p:nvPr/>
        </p:nvCxnSpPr>
        <p:spPr>
          <a:xfrm flipV="1">
            <a:off x="2627784" y="6237313"/>
            <a:ext cx="288032" cy="491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61535" y="6237312"/>
            <a:ext cx="291462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9" idx="1"/>
          </p:cNvCxnSpPr>
          <p:nvPr/>
        </p:nvCxnSpPr>
        <p:spPr>
          <a:xfrm>
            <a:off x="3236832" y="6244007"/>
            <a:ext cx="364815" cy="4595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0" idx="5"/>
          </p:cNvCxnSpPr>
          <p:nvPr/>
        </p:nvCxnSpPr>
        <p:spPr>
          <a:xfrm flipV="1">
            <a:off x="3602912" y="6237312"/>
            <a:ext cx="281992" cy="6531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878209" y="6237312"/>
            <a:ext cx="333751" cy="2286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211960" y="6171999"/>
            <a:ext cx="281337" cy="9040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339752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C</a:t>
            </a:r>
            <a:endParaRPr lang="en-IN" sz="1200" b="1" dirty="0"/>
          </a:p>
        </p:txBody>
      </p:sp>
      <p:sp>
        <p:nvSpPr>
          <p:cNvPr id="63" name="Multiply 62"/>
          <p:cNvSpPr/>
          <p:nvPr/>
        </p:nvSpPr>
        <p:spPr>
          <a:xfrm>
            <a:off x="1835696" y="3501008"/>
            <a:ext cx="288032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Multiply 63"/>
          <p:cNvSpPr/>
          <p:nvPr/>
        </p:nvSpPr>
        <p:spPr>
          <a:xfrm>
            <a:off x="4360277" y="3365760"/>
            <a:ext cx="288032" cy="1440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ectangle 64"/>
          <p:cNvSpPr/>
          <p:nvPr/>
        </p:nvSpPr>
        <p:spPr>
          <a:xfrm>
            <a:off x="1344262" y="1268760"/>
            <a:ext cx="635449" cy="1307177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31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ectangle 65"/>
          <p:cNvSpPr/>
          <p:nvPr/>
        </p:nvSpPr>
        <p:spPr>
          <a:xfrm>
            <a:off x="1344262" y="3061701"/>
            <a:ext cx="635448" cy="786136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Rectangle 66"/>
          <p:cNvSpPr/>
          <p:nvPr/>
        </p:nvSpPr>
        <p:spPr>
          <a:xfrm>
            <a:off x="1344261" y="5301208"/>
            <a:ext cx="635449" cy="1313559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 67"/>
          <p:cNvSpPr/>
          <p:nvPr/>
        </p:nvSpPr>
        <p:spPr>
          <a:xfrm>
            <a:off x="1344262" y="3988475"/>
            <a:ext cx="635450" cy="520645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Rectangle 68"/>
          <p:cNvSpPr/>
          <p:nvPr/>
        </p:nvSpPr>
        <p:spPr>
          <a:xfrm>
            <a:off x="1331640" y="4797152"/>
            <a:ext cx="648070" cy="224229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ectangle 69"/>
          <p:cNvSpPr/>
          <p:nvPr/>
        </p:nvSpPr>
        <p:spPr>
          <a:xfrm>
            <a:off x="1364139" y="6690266"/>
            <a:ext cx="638431" cy="123110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ectangle 70"/>
          <p:cNvSpPr/>
          <p:nvPr/>
        </p:nvSpPr>
        <p:spPr>
          <a:xfrm>
            <a:off x="1331640" y="2652881"/>
            <a:ext cx="638431" cy="123110"/>
          </a:xfrm>
          <a:prstGeom prst="rect">
            <a:avLst/>
          </a:prstGeom>
          <a:pattFill prst="lg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TextBox 71"/>
          <p:cNvSpPr txBox="1"/>
          <p:nvPr/>
        </p:nvSpPr>
        <p:spPr>
          <a:xfrm>
            <a:off x="1322630" y="3219514"/>
            <a:ext cx="1396042" cy="261610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bg1"/>
                </a:solidFill>
              </a:rPr>
              <a:t>Cervix dilated = 5cm</a:t>
            </a:r>
            <a:endParaRPr lang="en-IN" sz="11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34241" y="2575937"/>
            <a:ext cx="18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M</a:t>
            </a:r>
            <a:endParaRPr lang="en-IN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504293" y="4101271"/>
            <a:ext cx="309403" cy="4122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5" name="TextBox 74"/>
          <p:cNvSpPr txBox="1"/>
          <p:nvPr/>
        </p:nvSpPr>
        <p:spPr>
          <a:xfrm>
            <a:off x="2612016" y="4234834"/>
            <a:ext cx="331181" cy="26860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6" name="TextBox 75"/>
          <p:cNvSpPr txBox="1"/>
          <p:nvPr/>
        </p:nvSpPr>
        <p:spPr>
          <a:xfrm>
            <a:off x="2951820" y="4238302"/>
            <a:ext cx="306924" cy="25227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7" name="TextBox 76"/>
          <p:cNvSpPr txBox="1"/>
          <p:nvPr/>
        </p:nvSpPr>
        <p:spPr>
          <a:xfrm>
            <a:off x="3285822" y="4229150"/>
            <a:ext cx="331181" cy="26860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8" name="TextBox 77"/>
          <p:cNvSpPr txBox="1"/>
          <p:nvPr/>
        </p:nvSpPr>
        <p:spPr>
          <a:xfrm>
            <a:off x="3617004" y="4237094"/>
            <a:ext cx="306924" cy="25227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9" name="TextBox 78"/>
          <p:cNvSpPr txBox="1"/>
          <p:nvPr/>
        </p:nvSpPr>
        <p:spPr>
          <a:xfrm>
            <a:off x="3905049" y="4216735"/>
            <a:ext cx="331181" cy="26860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0" name="TextBox 79"/>
          <p:cNvSpPr txBox="1"/>
          <p:nvPr/>
        </p:nvSpPr>
        <p:spPr>
          <a:xfrm>
            <a:off x="4236231" y="4224679"/>
            <a:ext cx="306924" cy="25227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1" name="TextBox 80"/>
          <p:cNvSpPr txBox="1"/>
          <p:nvPr/>
        </p:nvSpPr>
        <p:spPr>
          <a:xfrm>
            <a:off x="3890382" y="4097328"/>
            <a:ext cx="309403" cy="4122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2" name="TextBox 81"/>
          <p:cNvSpPr txBox="1"/>
          <p:nvPr/>
        </p:nvSpPr>
        <p:spPr>
          <a:xfrm>
            <a:off x="4201415" y="4104551"/>
            <a:ext cx="309403" cy="4122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4510818" y="2276872"/>
            <a:ext cx="309403" cy="12480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owchart: Connector 83"/>
          <p:cNvSpPr/>
          <p:nvPr/>
        </p:nvSpPr>
        <p:spPr>
          <a:xfrm>
            <a:off x="4160937" y="22132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Flowchart: Connector 84"/>
          <p:cNvSpPr/>
          <p:nvPr/>
        </p:nvSpPr>
        <p:spPr>
          <a:xfrm>
            <a:off x="4475262" y="22513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Flowchart: Connector 86"/>
          <p:cNvSpPr/>
          <p:nvPr/>
        </p:nvSpPr>
        <p:spPr>
          <a:xfrm>
            <a:off x="4789587" y="238469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2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cap="none" dirty="0" err="1" smtClean="0">
                <a:latin typeface="Kruti Dev 016" pitchFamily="2" charset="0"/>
              </a:rPr>
              <a:t>vkWClV</a:t>
            </a:r>
            <a:r>
              <a:rPr lang="en-IN" sz="4800" cap="none" dirty="0" err="1" smtClean="0">
                <a:latin typeface="Kruti Dev 016"/>
              </a:rPr>
              <a:t>ªDVsM</a:t>
            </a:r>
            <a:r>
              <a:rPr lang="en-IN" sz="4800" cap="none" dirty="0" smtClean="0">
                <a:latin typeface="Kruti Dev 016"/>
              </a:rPr>
              <a:t> </a:t>
            </a:r>
            <a:r>
              <a:rPr lang="en-IN" sz="4800" cap="none" dirty="0" err="1" smtClean="0">
                <a:latin typeface="Kruti Dev 016"/>
              </a:rPr>
              <a:t>yscj</a:t>
            </a:r>
            <a:endParaRPr lang="en-IN" cap="none" dirty="0"/>
          </a:p>
        </p:txBody>
      </p:sp>
    </p:spTree>
    <p:extLst>
      <p:ext uri="{BB962C8B-B14F-4D97-AF65-F5344CB8AC3E}">
        <p14:creationId xmlns:p14="http://schemas.microsoft.com/office/powerpoint/2010/main" val="39846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371600"/>
            <a:ext cx="7543800" cy="4343400"/>
          </a:xfrm>
        </p:spPr>
        <p:txBody>
          <a:bodyPr>
            <a:noAutofit/>
          </a:bodyPr>
          <a:lstStyle/>
          <a:p>
            <a:pPr marL="349250" lvl="0" indent="-349250" fontAlgn="base">
              <a:spcAft>
                <a:spcPct val="0"/>
              </a:spcAft>
              <a:buSzPct val="100000"/>
            </a:pPr>
            <a:r>
              <a:rPr lang="en-IN" sz="3200" dirty="0" err="1" smtClean="0">
                <a:latin typeface="Kruti Dev 016" pitchFamily="2" charset="0"/>
              </a:rPr>
              <a:t>ek</a:t>
            </a:r>
            <a:r>
              <a:rPr lang="en-IN" sz="3200" dirty="0" smtClean="0">
                <a:latin typeface="Kruti Dev 016"/>
              </a:rPr>
              <a:t>¡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bfrgkl</a:t>
            </a:r>
            <a:r>
              <a:rPr lang="en-IN" sz="3200" dirty="0" smtClean="0">
                <a:latin typeface="Kruti Dev 016" pitchFamily="2" charset="0"/>
              </a:rPr>
              <a:t>] </a:t>
            </a:r>
            <a:r>
              <a:rPr lang="en-IN" sz="3200" dirty="0" err="1" smtClean="0">
                <a:latin typeface="Kruti Dev 016" pitchFamily="2" charset="0"/>
              </a:rPr>
              <a:t>mez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vkSj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iSfjVh</a:t>
            </a:r>
            <a:endParaRPr lang="en-IN" sz="3200" dirty="0" smtClean="0">
              <a:latin typeface="Kruti Dev 016" pitchFamily="2" charset="0"/>
            </a:endParaRPr>
          </a:p>
          <a:p>
            <a:pPr marL="349250" lvl="0" indent="-349250" fontAlgn="base">
              <a:spcAft>
                <a:spcPct val="0"/>
              </a:spcAft>
              <a:buSzPct val="100000"/>
            </a:pP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fiNys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vkWijs’ku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dk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bfrgkl</a:t>
            </a:r>
            <a:endParaRPr lang="en-IN" altLang="en-US" sz="3200" dirty="0" smtClean="0">
              <a:solidFill>
                <a:prstClr val="black"/>
              </a:solidFill>
              <a:latin typeface="Kruti Dev 016" pitchFamily="2" charset="0"/>
              <a:cs typeface="Arial" charset="0"/>
            </a:endParaRPr>
          </a:p>
          <a:p>
            <a:pPr marL="349250" lvl="0" indent="-349250" fontAlgn="base">
              <a:spcAft>
                <a:spcPct val="0"/>
              </a:spcAft>
              <a:buSzPct val="100000"/>
            </a:pPr>
            <a:r>
              <a:rPr lang="en-IN" altLang="en-US" sz="3200" dirty="0" err="1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i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gys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dksbZ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fLVy&amp;cFkZ</a:t>
            </a:r>
            <a:endParaRPr lang="en-IN" altLang="en-US" sz="3200" dirty="0">
              <a:solidFill>
                <a:prstClr val="black"/>
              </a:solidFill>
              <a:latin typeface="Kruti Dev 016" pitchFamily="2" charset="0"/>
              <a:cs typeface="Arial" charset="0"/>
            </a:endParaRPr>
          </a:p>
          <a:p>
            <a:pPr marL="349250" indent="-349250" fontAlgn="base">
              <a:spcAft>
                <a:spcPct val="0"/>
              </a:spcAft>
              <a:buSzPct val="100000"/>
            </a:pPr>
            <a:r>
              <a:rPr lang="en-IN" altLang="en-US" sz="3200" dirty="0" err="1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tUes</a:t>
            </a:r>
            <a:r>
              <a:rPr lang="en-IN" altLang="en-US" sz="3200" dirty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cPpksa</a:t>
            </a:r>
            <a:r>
              <a:rPr lang="en-IN" altLang="en-US" sz="3200" dirty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esa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] </a:t>
            </a:r>
            <a:r>
              <a:rPr lang="en-IN" altLang="en-US" sz="3200" dirty="0" err="1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cPps</a:t>
            </a:r>
            <a:r>
              <a:rPr lang="en-IN" altLang="en-US" sz="3200" dirty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ds </a:t>
            </a:r>
            <a:r>
              <a:rPr lang="en-IN" altLang="en-US" sz="3200" dirty="0" err="1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fodkl</a:t>
            </a:r>
            <a:r>
              <a:rPr lang="en-IN" altLang="en-US" sz="3200" dirty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esa</a:t>
            </a:r>
            <a:r>
              <a:rPr lang="en-IN" altLang="en-US" sz="3200" dirty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dksbZ</a:t>
            </a:r>
            <a:r>
              <a:rPr lang="en-IN" altLang="en-US" sz="3200" dirty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,</a:t>
            </a:r>
            <a:r>
              <a:rPr lang="en-IN" altLang="en-US" sz="3200" dirty="0" err="1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ukseyh</a:t>
            </a:r>
            <a:endParaRPr lang="en-IN" altLang="en-US" sz="3200" dirty="0">
              <a:solidFill>
                <a:prstClr val="black"/>
              </a:solidFill>
              <a:latin typeface="Kruti Dev 016" pitchFamily="2" charset="0"/>
              <a:cs typeface="Arial" charset="0"/>
            </a:endParaRPr>
          </a:p>
          <a:p>
            <a:pPr marL="349250" lvl="0" indent="-349250" fontAlgn="base">
              <a:spcAft>
                <a:spcPct val="0"/>
              </a:spcAft>
              <a:buSzPct val="100000"/>
            </a:pP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vc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rd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izlo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dh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vof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/k</a:t>
            </a:r>
          </a:p>
          <a:p>
            <a:pPr marL="349250" lvl="0" indent="-349250" fontAlgn="base">
              <a:spcAft>
                <a:spcPct val="0"/>
              </a:spcAft>
              <a:buSzPct val="100000"/>
            </a:pP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izlo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dh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izxfr</a:t>
            </a:r>
            <a:endParaRPr lang="en-IN" altLang="en-US" sz="3200" dirty="0" smtClean="0">
              <a:solidFill>
                <a:prstClr val="black"/>
              </a:solidFill>
              <a:latin typeface="Kruti Dev 016" pitchFamily="2" charset="0"/>
              <a:cs typeface="Arial" charset="0"/>
            </a:endParaRPr>
          </a:p>
          <a:p>
            <a:pPr marL="349250" lvl="0" indent="-349250" fontAlgn="base">
              <a:spcAft>
                <a:spcPct val="0"/>
              </a:spcAft>
              <a:buSzPct val="100000"/>
            </a:pP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f&gt;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Yyh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dk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QVuk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vkSj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</a:t>
            </a:r>
            <a:r>
              <a:rPr lang="en-IN" altLang="en-US" sz="3200" dirty="0" err="1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mldk</a:t>
            </a:r>
            <a:r>
              <a:rPr lang="en-IN" altLang="en-US" sz="3200" dirty="0" smtClean="0">
                <a:solidFill>
                  <a:prstClr val="black"/>
                </a:solidFill>
                <a:latin typeface="Kruti Dev 016" pitchFamily="2" charset="0"/>
                <a:cs typeface="Arial" charset="0"/>
              </a:rPr>
              <a:t> le;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fDyfudy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rLohj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45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844415" y="1298448"/>
            <a:ext cx="4070985" cy="4937760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IN" sz="3200" dirty="0" err="1" smtClean="0">
                <a:solidFill>
                  <a:schemeClr val="tx1"/>
                </a:solidFill>
                <a:latin typeface="Kruti Dev 016"/>
              </a:rPr>
              <a:t>xHkZLFk</a:t>
            </a:r>
            <a:r>
              <a:rPr lang="en-IN" sz="32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3200" dirty="0" err="1" smtClean="0">
                <a:solidFill>
                  <a:schemeClr val="tx1"/>
                </a:solidFill>
                <a:latin typeface="Kruti Dev 016"/>
              </a:rPr>
              <a:t>cPps</a:t>
            </a:r>
            <a:r>
              <a:rPr lang="en-IN" sz="3200" dirty="0" smtClean="0">
                <a:solidFill>
                  <a:schemeClr val="tx1"/>
                </a:solidFill>
                <a:latin typeface="Kruti Dev 016"/>
              </a:rPr>
              <a:t> dh </a:t>
            </a:r>
            <a:r>
              <a:rPr lang="en-IN" sz="3200" dirty="0" err="1" smtClean="0">
                <a:solidFill>
                  <a:schemeClr val="tx1"/>
                </a:solidFill>
                <a:latin typeface="Kruti Dev 016"/>
              </a:rPr>
              <a:t>fLFkfr</a:t>
            </a:r>
            <a:r>
              <a:rPr lang="en-IN" sz="3200" dirty="0" smtClean="0">
                <a:solidFill>
                  <a:schemeClr val="tx1"/>
                </a:solidFill>
                <a:latin typeface="Kruti Dev 016"/>
              </a:rPr>
              <a:t>% </a:t>
            </a:r>
          </a:p>
          <a:p>
            <a:pPr marL="0" lvl="0" indent="0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xHkZLFk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cPps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dh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ân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;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xfr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lquus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dh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dksf’k’k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djsa</a:t>
            </a:r>
            <a:endParaRPr lang="en-IN" sz="2800" dirty="0" smtClean="0">
              <a:solidFill>
                <a:schemeClr val="tx1"/>
              </a:solidFill>
              <a:latin typeface="Kruti Dev 016"/>
            </a:endParaRPr>
          </a:p>
          <a:p>
            <a:pPr marL="0" lvl="0" indent="0" fontAlgn="base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IN" sz="3200" b="1" dirty="0" smtClean="0">
                <a:solidFill>
                  <a:schemeClr val="tx1"/>
                </a:solidFill>
                <a:latin typeface="Kruti Dev 016"/>
                <a:cs typeface="Arial" pitchFamily="34" charset="0"/>
              </a:rPr>
              <a:t>;</a:t>
            </a:r>
            <a:r>
              <a:rPr lang="en-IN" sz="3200" b="1" dirty="0" err="1" smtClean="0">
                <a:solidFill>
                  <a:schemeClr val="tx1"/>
                </a:solidFill>
                <a:latin typeface="Kruti Dev 016"/>
                <a:cs typeface="Arial" pitchFamily="34" charset="0"/>
              </a:rPr>
              <a:t>ksfu</a:t>
            </a:r>
            <a:r>
              <a:rPr lang="en-IN" sz="3200" b="1" dirty="0" smtClean="0">
                <a:solidFill>
                  <a:schemeClr val="tx1"/>
                </a:solidFill>
                <a:latin typeface="Kruti Dev 016"/>
                <a:cs typeface="Arial" pitchFamily="34" charset="0"/>
              </a:rPr>
              <a:t> </a:t>
            </a:r>
            <a:r>
              <a:rPr lang="en-IN" sz="3200" b="1" dirty="0" err="1" smtClean="0">
                <a:solidFill>
                  <a:schemeClr val="tx1"/>
                </a:solidFill>
                <a:latin typeface="Kruti Dev 016"/>
                <a:cs typeface="Arial" pitchFamily="34" charset="0"/>
              </a:rPr>
              <a:t>ijh</a:t>
            </a:r>
            <a:r>
              <a:rPr lang="en-IN" sz="3200" b="1" dirty="0" smtClean="0">
                <a:solidFill>
                  <a:schemeClr val="tx1"/>
                </a:solidFill>
                <a:latin typeface="Kruti Dev 016"/>
                <a:cs typeface="Arial" pitchFamily="34" charset="0"/>
              </a:rPr>
              <a:t>{</a:t>
            </a:r>
            <a:r>
              <a:rPr lang="en-IN" sz="3200" b="1" dirty="0" err="1" smtClean="0">
                <a:solidFill>
                  <a:schemeClr val="tx1"/>
                </a:solidFill>
                <a:latin typeface="Kruti Dev 016"/>
                <a:cs typeface="Arial" pitchFamily="34" charset="0"/>
              </a:rPr>
              <a:t>k.k</a:t>
            </a:r>
            <a:r>
              <a:rPr lang="en-IN" sz="3200" b="1" dirty="0" smtClean="0">
                <a:solidFill>
                  <a:schemeClr val="tx1"/>
                </a:solidFill>
                <a:latin typeface="Kruti Dev 016"/>
                <a:cs typeface="Arial" pitchFamily="34" charset="0"/>
              </a:rPr>
              <a:t>%</a:t>
            </a:r>
            <a:endParaRPr lang="en-US" sz="3200" b="1" dirty="0">
              <a:solidFill>
                <a:prstClr val="black"/>
              </a:solidFill>
              <a:cs typeface="Arial" pitchFamily="34" charset="0"/>
            </a:endParaRPr>
          </a:p>
          <a:p>
            <a:pPr marL="341313" lvl="0" indent="-341313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cncwnkj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fed+ksfu;e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fey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ldrk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gS</a:t>
            </a:r>
            <a:endParaRPr lang="en-IN" sz="2800" dirty="0" smtClean="0">
              <a:solidFill>
                <a:schemeClr val="tx1"/>
              </a:solidFill>
              <a:latin typeface="Kruti Dev 016"/>
            </a:endParaRPr>
          </a:p>
          <a:p>
            <a:pPr marL="341313" lvl="0" indent="-341313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,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efu;ksfVd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¶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Y;wM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cg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pqdk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gks</a:t>
            </a:r>
            <a:endParaRPr lang="en-IN" sz="2800" dirty="0" smtClean="0">
              <a:solidFill>
                <a:schemeClr val="tx1"/>
              </a:solidFill>
              <a:latin typeface="Kruti Dev 016"/>
            </a:endParaRPr>
          </a:p>
          <a:p>
            <a:pPr marL="341313" lvl="0" indent="-341313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oYok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esa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lwtu</a:t>
            </a:r>
            <a:endParaRPr lang="en-IN" sz="2800" dirty="0" smtClean="0">
              <a:solidFill>
                <a:schemeClr val="tx1"/>
              </a:solidFill>
              <a:latin typeface="Kruti Dev 016"/>
            </a:endParaRPr>
          </a:p>
          <a:p>
            <a:pPr marL="341313" lvl="0" indent="-341313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;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ksfu&amp;lw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[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vkSj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mldk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vf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/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kd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rkieku</a:t>
            </a:r>
            <a:endParaRPr lang="en-IN" sz="2800" dirty="0" smtClean="0">
              <a:solidFill>
                <a:schemeClr val="tx1"/>
              </a:solidFill>
              <a:latin typeface="Kruti Dev 016"/>
            </a:endParaRPr>
          </a:p>
          <a:p>
            <a:pPr marL="341313" lvl="0" indent="-341313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cM+s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dSiqV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cuuk</a:t>
            </a:r>
            <a:endParaRPr lang="en-IN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04801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IN" sz="4400" dirty="0" err="1">
                <a:solidFill>
                  <a:srgbClr val="A9432B"/>
                </a:solidFill>
                <a:latin typeface="Kruti Dev 016"/>
              </a:rPr>
              <a:t>fDyfudy</a:t>
            </a:r>
            <a:r>
              <a:rPr lang="en-IN" sz="4400" dirty="0">
                <a:solidFill>
                  <a:srgbClr val="A9432B"/>
                </a:solidFill>
                <a:latin typeface="Kruti Dev 016"/>
              </a:rPr>
              <a:t> </a:t>
            </a:r>
            <a:r>
              <a:rPr lang="en-IN" sz="4400" dirty="0" err="1">
                <a:solidFill>
                  <a:srgbClr val="A9432B"/>
                </a:solidFill>
                <a:latin typeface="Kruti Dev 016"/>
              </a:rPr>
              <a:t>bXt+kfeus’ku</a:t>
            </a:r>
            <a:r>
              <a:rPr lang="en-IN" sz="4400" dirty="0">
                <a:solidFill>
                  <a:srgbClr val="A9432B"/>
                </a:solidFill>
                <a:latin typeface="Kruti Dev 016"/>
              </a:rPr>
              <a:t> </a:t>
            </a:r>
            <a:r>
              <a:rPr lang="en-IN" sz="4400" dirty="0" err="1">
                <a:solidFill>
                  <a:srgbClr val="A9432B"/>
                </a:solidFill>
                <a:latin typeface="Kruti Dev 016"/>
              </a:rPr>
              <a:t>dk</a:t>
            </a:r>
            <a:r>
              <a:rPr lang="en-IN" sz="4400" dirty="0">
                <a:solidFill>
                  <a:srgbClr val="A9432B"/>
                </a:solidFill>
                <a:latin typeface="Kruti Dev 016"/>
              </a:rPr>
              <a:t> </a:t>
            </a:r>
            <a:r>
              <a:rPr lang="en-IN" sz="4400" dirty="0" err="1" smtClean="0">
                <a:solidFill>
                  <a:srgbClr val="A9432B"/>
                </a:solidFill>
                <a:latin typeface="Kruti Dev 016"/>
              </a:rPr>
              <a:t>fu”d”kZ@ifj.kke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0999" y="1298448"/>
            <a:ext cx="3810001" cy="411175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IN" sz="3200" dirty="0" err="1" smtClean="0">
                <a:solidFill>
                  <a:schemeClr val="tx1"/>
                </a:solidFill>
                <a:latin typeface="Kruti Dev 016"/>
              </a:rPr>
              <a:t>lkekU</a:t>
            </a:r>
            <a:r>
              <a:rPr lang="en-IN" sz="3200" dirty="0" smtClean="0">
                <a:solidFill>
                  <a:schemeClr val="tx1"/>
                </a:solidFill>
                <a:latin typeface="Kruti Dev 016"/>
              </a:rPr>
              <a:t>; </a:t>
            </a:r>
            <a:r>
              <a:rPr lang="en-IN" sz="3200" dirty="0" err="1" smtClean="0">
                <a:solidFill>
                  <a:schemeClr val="tx1"/>
                </a:solidFill>
                <a:latin typeface="Kruti Dev 016"/>
              </a:rPr>
              <a:t>tk¡p</a:t>
            </a:r>
            <a:r>
              <a:rPr lang="en-IN" sz="3200" dirty="0" smtClean="0">
                <a:solidFill>
                  <a:srgbClr val="A9432B"/>
                </a:solidFill>
                <a:latin typeface="Kruti Dev 016"/>
              </a:rPr>
              <a:t> 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  <a:p>
            <a:pPr marL="347663" lvl="0" indent="-347663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‘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kkjhfjd@ekufld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FkdkoV</a:t>
            </a:r>
            <a:endParaRPr lang="en-IN" sz="2800" dirty="0" smtClean="0">
              <a:solidFill>
                <a:schemeClr val="tx1"/>
              </a:solidFill>
              <a:latin typeface="Kruti Dev 016"/>
            </a:endParaRPr>
          </a:p>
          <a:p>
            <a:pPr marL="347663" lvl="0" indent="-347663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ek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¡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dk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MhgkbZMs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ª’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ku</a:t>
            </a:r>
            <a:endParaRPr lang="en-IN" sz="2800" dirty="0" smtClean="0">
              <a:solidFill>
                <a:schemeClr val="tx1"/>
              </a:solidFill>
              <a:latin typeface="Kruti Dev 016"/>
              <a:cs typeface="Arial" charset="0"/>
            </a:endParaRPr>
          </a:p>
          <a:p>
            <a:pPr marL="347663" lvl="0" indent="-347663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dhVks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,~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flMksfll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~</a:t>
            </a:r>
          </a:p>
          <a:p>
            <a:pPr marL="347663" lvl="0" indent="-347663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cq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[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k+kj</a:t>
            </a:r>
            <a:endParaRPr lang="en-IN" sz="2800" dirty="0" smtClean="0">
              <a:solidFill>
                <a:schemeClr val="tx1"/>
              </a:solidFill>
              <a:latin typeface="Kruti Dev 016"/>
              <a:cs typeface="Arial" charset="0"/>
            </a:endParaRPr>
          </a:p>
          <a:p>
            <a:pPr marL="347663" lvl="0" indent="-347663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xHkkZ’k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; ds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QVus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;k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laØe.k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dh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otg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ls </a:t>
            </a:r>
            <a:r>
              <a:rPr lang="en-IN" sz="2800" dirty="0" err="1">
                <a:solidFill>
                  <a:schemeClr val="tx1"/>
                </a:solidFill>
                <a:latin typeface="Kruti Dev 016"/>
                <a:cs typeface="Arial" charset="0"/>
              </a:rPr>
              <a:t>ek</a:t>
            </a:r>
            <a:r>
              <a:rPr lang="en-IN" sz="2800" dirty="0">
                <a:solidFill>
                  <a:schemeClr val="tx1"/>
                </a:solidFill>
                <a:latin typeface="Kruti Dev 016"/>
                <a:cs typeface="Arial" charset="0"/>
              </a:rPr>
              <a:t>¡ </a:t>
            </a:r>
            <a:r>
              <a:rPr lang="en-IN" sz="2800" dirty="0" err="1">
                <a:solidFill>
                  <a:schemeClr val="tx1"/>
                </a:solidFill>
                <a:latin typeface="Kruti Dev 016"/>
                <a:cs typeface="Arial" charset="0"/>
              </a:rPr>
              <a:t>dk</a:t>
            </a:r>
            <a:r>
              <a:rPr lang="en-IN" sz="2800" dirty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‘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kkWd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esa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tkuk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854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5320" y="1447800"/>
            <a:ext cx="8107680" cy="38862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err="1">
                <a:latin typeface="Kruti Dev 016" pitchFamily="2" charset="0"/>
              </a:rPr>
              <a:t>bl</a:t>
            </a:r>
            <a:r>
              <a:rPr lang="en-US" sz="3200" dirty="0">
                <a:latin typeface="Kruti Dev 016" pitchFamily="2" charset="0"/>
              </a:rPr>
              <a:t> l= ds </a:t>
            </a:r>
            <a:r>
              <a:rPr lang="en-US" sz="3200" dirty="0" err="1">
                <a:latin typeface="Kruti Dev 016" pitchFamily="2" charset="0"/>
              </a:rPr>
              <a:t>vUr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rd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izfrHkkxh</a:t>
            </a:r>
            <a:r>
              <a:rPr lang="en-US" sz="3200" dirty="0" smtClean="0">
                <a:latin typeface="Kruti Dev 016" pitchFamily="2" charset="0"/>
              </a:rPr>
              <a:t> ;g </a:t>
            </a:r>
            <a:r>
              <a:rPr lang="en-US" sz="3200" dirty="0" err="1" smtClean="0">
                <a:latin typeface="Kruti Dev 016" pitchFamily="2" charset="0"/>
              </a:rPr>
              <a:t>lc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ik;saxs</a:t>
            </a:r>
            <a:r>
              <a:rPr lang="en-US" sz="3200" dirty="0" smtClean="0">
                <a:latin typeface="Kruti Dev 016" pitchFamily="2" charset="0"/>
              </a:rPr>
              <a:t>%</a:t>
            </a:r>
            <a:endParaRPr lang="en-US" sz="3200" dirty="0">
              <a:latin typeface="Kruti Dev 016" pitchFamily="2" charset="0"/>
            </a:endParaRPr>
          </a:p>
          <a:p>
            <a:pPr marL="344488" lvl="0" indent="-344488"/>
            <a:r>
              <a:rPr lang="en-US" sz="3200" dirty="0" err="1">
                <a:latin typeface="Kruti Dev 016" pitchFamily="2" charset="0"/>
              </a:rPr>
              <a:t>ukWeZy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yscj</a:t>
            </a:r>
            <a:r>
              <a:rPr lang="en-US" sz="3200" dirty="0">
                <a:latin typeface="Kruti Dev 016" pitchFamily="2" charset="0"/>
              </a:rPr>
              <a:t> dh </a:t>
            </a:r>
            <a:r>
              <a:rPr lang="en-US" sz="3200" dirty="0" err="1">
                <a:latin typeface="Kruti Dev 016" pitchFamily="2" charset="0"/>
              </a:rPr>
              <a:t>vof</a:t>
            </a:r>
            <a:r>
              <a:rPr lang="en-US" sz="3200" dirty="0">
                <a:latin typeface="Kruti Dev 016" pitchFamily="2" charset="0"/>
              </a:rPr>
              <a:t>/k ds </a:t>
            </a:r>
            <a:r>
              <a:rPr lang="en-US" sz="3200" dirty="0" err="1">
                <a:latin typeface="Kruti Dev 016" pitchFamily="2" charset="0"/>
              </a:rPr>
              <a:t>lanHkZ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esa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baxstesaV</a:t>
            </a:r>
            <a:r>
              <a:rPr lang="en-US" sz="3200" dirty="0">
                <a:latin typeface="Kruti Dev 016" pitchFamily="2" charset="0"/>
              </a:rPr>
              <a:t>] </a:t>
            </a:r>
            <a:r>
              <a:rPr lang="en-US" sz="3200" dirty="0" err="1">
                <a:latin typeface="Kruti Dev 016" pitchFamily="2" charset="0"/>
              </a:rPr>
              <a:t>izksyksaXM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yscj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vkWClVªDVsM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yscj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ifjHkkf”kr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ik;saxsA</a:t>
            </a:r>
            <a:r>
              <a:rPr lang="en-US" sz="3200" dirty="0" smtClean="0">
                <a:latin typeface="Kruti Dev 016" pitchFamily="2" charset="0"/>
              </a:rPr>
              <a:t> </a:t>
            </a:r>
            <a:endParaRPr lang="en-IN" sz="3200" dirty="0">
              <a:latin typeface="Kruti Dev 016" pitchFamily="2" charset="0"/>
            </a:endParaRPr>
          </a:p>
          <a:p>
            <a:pPr marL="344488" lvl="0" indent="-344488"/>
            <a:r>
              <a:rPr lang="en-US" sz="3200" dirty="0" err="1">
                <a:latin typeface="Kruti Dev 016" pitchFamily="2" charset="0"/>
              </a:rPr>
              <a:t>ikVksZxzkQ</a:t>
            </a:r>
            <a:r>
              <a:rPr lang="en-US" sz="3200" dirty="0">
                <a:latin typeface="Kruti Dev 016" pitchFamily="2" charset="0"/>
              </a:rPr>
              <a:t> }</a:t>
            </a:r>
            <a:r>
              <a:rPr lang="en-US" sz="3200" dirty="0" err="1">
                <a:latin typeface="Kruti Dev 016" pitchFamily="2" charset="0"/>
              </a:rPr>
              <a:t>kjk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izksyksaXM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yscj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vkWClVªDVsM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yscj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igpku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mldh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O;k</a:t>
            </a:r>
            <a:r>
              <a:rPr lang="en-US" sz="3200" dirty="0">
                <a:latin typeface="Kruti Dev 016" pitchFamily="2" charset="0"/>
              </a:rPr>
              <a:t>[;k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ik;saxsA</a:t>
            </a:r>
            <a:endParaRPr lang="en-IN" sz="3200" dirty="0">
              <a:latin typeface="Kruti Dev 016" pitchFamily="2" charset="0"/>
            </a:endParaRPr>
          </a:p>
          <a:p>
            <a:pPr marL="344488" lvl="0" indent="-344488"/>
            <a:r>
              <a:rPr lang="en-US" sz="3200" dirty="0" err="1">
                <a:latin typeface="Kruti Dev 016" pitchFamily="2" charset="0"/>
              </a:rPr>
              <a:t>izksyksaXM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yscj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vkWClVªDVsM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yscj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ladsrksa</a:t>
            </a:r>
            <a:r>
              <a:rPr lang="en-US" sz="3200" dirty="0">
                <a:latin typeface="Kruti Dev 016" pitchFamily="2" charset="0"/>
              </a:rPr>
              <a:t>] y{</a:t>
            </a:r>
            <a:r>
              <a:rPr lang="en-US" sz="3200" dirty="0" err="1">
                <a:latin typeface="Kruti Dev 016" pitchFamily="2" charset="0"/>
              </a:rPr>
              <a:t>k.kksa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vkSj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izca</a:t>
            </a:r>
            <a:r>
              <a:rPr lang="en-US" sz="3200" dirty="0">
                <a:latin typeface="Kruti Dev 016" pitchFamily="2" charset="0"/>
              </a:rPr>
              <a:t>/</a:t>
            </a:r>
            <a:r>
              <a:rPr lang="en-US" sz="3200" dirty="0" err="1">
                <a:latin typeface="Kruti Dev 016" pitchFamily="2" charset="0"/>
              </a:rPr>
              <a:t>ku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ppkZ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ik;saxsA</a:t>
            </a:r>
            <a:endParaRPr lang="en-IN" sz="32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sz="4400" dirty="0" err="1">
                <a:latin typeface="Kruti Dev 016" pitchFamily="2" charset="0"/>
              </a:rPr>
              <a:t>lh</a:t>
            </a:r>
            <a:r>
              <a:rPr lang="en-IN" sz="4400" dirty="0">
                <a:latin typeface="Kruti Dev 016" pitchFamily="2" charset="0"/>
              </a:rPr>
              <a:t>[</a:t>
            </a:r>
            <a:r>
              <a:rPr lang="en-IN" sz="4400" dirty="0" err="1">
                <a:latin typeface="Kruti Dev 016" pitchFamily="2" charset="0"/>
              </a:rPr>
              <a:t>kus</a:t>
            </a:r>
            <a:r>
              <a:rPr lang="en-IN" sz="4400" dirty="0">
                <a:latin typeface="Kruti Dev 016" pitchFamily="2" charset="0"/>
              </a:rPr>
              <a:t> ds </a:t>
            </a:r>
            <a:r>
              <a:rPr lang="en-IN" sz="4400" dirty="0" err="1">
                <a:latin typeface="Kruti Dev 016" pitchFamily="2" charset="0"/>
              </a:rPr>
              <a:t>mÌs</a:t>
            </a:r>
            <a:r>
              <a:rPr lang="en-IN" sz="4400" dirty="0">
                <a:latin typeface="Kruti Dev 016" pitchFamily="2" charset="0"/>
              </a:rPr>
              <a:t>’;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90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399" y="1371600"/>
            <a:ext cx="4104109" cy="4937760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isV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ijh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{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k.k</a:t>
            </a:r>
            <a:endParaRPr lang="en-US" sz="3000" b="1" dirty="0">
              <a:solidFill>
                <a:prstClr val="black"/>
              </a:solidFill>
              <a:cs typeface="Arial" charset="0"/>
            </a:endParaRPr>
          </a:p>
          <a:p>
            <a:pPr marL="342900" indent="-342900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xHkZLFk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cPps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flj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dh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fLFkfr&amp;isfYod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fcze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Åij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342900" indent="-342900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ek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¡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dks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tYnh&amp;tYnh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rhoz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ladqpu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gks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ldrs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gSa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;k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xHkkZ’k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; dh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bUjf’k;k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ds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dkj.k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ladqpu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:d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x;s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gks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;k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xHkkZ’k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; Q+V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x;k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gks</a:t>
            </a:r>
            <a:endParaRPr lang="en-IN" sz="2400" dirty="0" smtClean="0">
              <a:solidFill>
                <a:schemeClr val="tx1"/>
              </a:solidFill>
              <a:latin typeface="Kruti Dev 016"/>
              <a:cs typeface="Arial" charset="0"/>
            </a:endParaRPr>
          </a:p>
          <a:p>
            <a:pPr marL="342900" indent="-342900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cSUM+y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fjax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bl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txg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fn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[k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ldrh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gS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%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 marL="681038" lvl="1" indent="-331788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xHkkZ’k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; ds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Åijh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vkSj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fupys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lssXesUV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chp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{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= fn[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kus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yxrk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gS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;k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Nwdj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eglwl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fd;k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ldrk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gS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681038" lvl="1" indent="-331788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ukfHk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okys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{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=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ij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isV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nc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tkrk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gS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681038" lvl="1" indent="-331788" fontAlgn="base">
              <a:spcBef>
                <a:spcPts val="0"/>
              </a:spcBef>
              <a:spcAft>
                <a:spcPct val="0"/>
              </a:spcAft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xHkkZ’k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;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dk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vkdkj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ew¡xQyh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fNyds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dh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rjg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gks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tkrk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gS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IN" sz="4000" dirty="0" err="1" smtClean="0">
                <a:solidFill>
                  <a:srgbClr val="A9432B"/>
                </a:solidFill>
                <a:latin typeface="Kruti Dev 016"/>
              </a:rPr>
              <a:t>Dyhfudy</a:t>
            </a:r>
            <a:r>
              <a:rPr lang="en-IN" sz="4000" dirty="0" smtClean="0">
                <a:solidFill>
                  <a:srgbClr val="A9432B"/>
                </a:solidFill>
                <a:latin typeface="Kruti Dev 016"/>
              </a:rPr>
              <a:t> </a:t>
            </a:r>
            <a:r>
              <a:rPr lang="en-IN" sz="4000" dirty="0" err="1" smtClean="0">
                <a:solidFill>
                  <a:srgbClr val="A9432B"/>
                </a:solidFill>
                <a:latin typeface="Kruti Dev 016"/>
              </a:rPr>
              <a:t>bDt+kfeus’ku</a:t>
            </a:r>
            <a:r>
              <a:rPr lang="en-IN" sz="4000" dirty="0" smtClean="0">
                <a:solidFill>
                  <a:srgbClr val="A9432B"/>
                </a:solidFill>
                <a:latin typeface="Kruti Dev 016"/>
              </a:rPr>
              <a:t> </a:t>
            </a:r>
            <a:r>
              <a:rPr lang="en-IN" sz="4000" dirty="0" err="1" smtClean="0">
                <a:solidFill>
                  <a:srgbClr val="A9432B"/>
                </a:solidFill>
                <a:latin typeface="Kruti Dev 016"/>
              </a:rPr>
              <a:t>dk</a:t>
            </a:r>
            <a:r>
              <a:rPr lang="en-IN" sz="4000" dirty="0" smtClean="0">
                <a:solidFill>
                  <a:srgbClr val="A9432B"/>
                </a:solidFill>
                <a:latin typeface="Kruti Dev 016"/>
              </a:rPr>
              <a:t> </a:t>
            </a:r>
            <a:r>
              <a:rPr lang="en-IN" sz="4000" dirty="0" err="1" smtClean="0">
                <a:solidFill>
                  <a:srgbClr val="A9432B"/>
                </a:solidFill>
                <a:latin typeface="Kruti Dev 016"/>
              </a:rPr>
              <a:t>fu”d”kZ</a:t>
            </a:r>
            <a:r>
              <a:rPr lang="en-IN" sz="4000" dirty="0" smtClean="0">
                <a:solidFill>
                  <a:srgbClr val="A9432B"/>
                </a:solidFill>
                <a:latin typeface="Kruti Dev 016"/>
              </a:rPr>
              <a:t> </a:t>
            </a:r>
            <a:r>
              <a:rPr lang="en-IN" sz="4000" dirty="0" err="1" smtClean="0">
                <a:solidFill>
                  <a:srgbClr val="A9432B"/>
                </a:solidFill>
                <a:latin typeface="Kruti Dev 016"/>
              </a:rPr>
              <a:t>Øe’k</a:t>
            </a:r>
            <a:r>
              <a:rPr lang="en-IN" sz="4000" dirty="0" smtClean="0">
                <a:solidFill>
                  <a:srgbClr val="A9432B"/>
                </a:solidFill>
                <a:latin typeface="Kruti Dev 016"/>
              </a:rPr>
              <a:t>%</a:t>
            </a:r>
            <a:endParaRPr lang="en-US" dirty="0">
              <a:solidFill>
                <a:srgbClr val="A9432B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253592"/>
            <a:ext cx="4251325" cy="248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9120" y="1219200"/>
            <a:ext cx="8183880" cy="4937760"/>
          </a:xfrm>
        </p:spPr>
        <p:txBody>
          <a:bodyPr>
            <a:normAutofit/>
          </a:bodyPr>
          <a:lstStyle/>
          <a:p>
            <a:pPr marL="344488" indent="-344488"/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vkn’kZ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fLFkfr;ksa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esa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]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¡ dh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mfpr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tk¡p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}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kjk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dhQSyks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isfYod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fMliziks’ku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dh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igpku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vkSj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izlo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dh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fuxjkuh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ds]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vkWClVªDVsM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izlo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vkSj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mlds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}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kjk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gksus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okyh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tfVyrkvksa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cpk;k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ldrk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gSA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344488" indent="-344488"/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;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fn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vkWClVªDVsM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yscj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gks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x;k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gks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rks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;g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lc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djs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%</a:t>
            </a: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4E9C4E"/>
              </a:buClr>
              <a:buSzPct val="80000"/>
              <a:buNone/>
            </a:pP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xHkZorh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¶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yw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;~M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nsa</a:t>
            </a:r>
            <a:endParaRPr lang="en-US" altLang="en-US" sz="2800" b="1" kern="0" dirty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vkbZ@oh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ykbu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}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kjk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@,y</a:t>
            </a:r>
            <a:r>
              <a:rPr lang="en-US" altLang="en-US" sz="2400" kern="0" dirty="0" smtClean="0">
                <a:solidFill>
                  <a:prstClr val="black"/>
                </a:solidFill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;k ,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u,l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]</a:t>
            </a:r>
            <a:r>
              <a:rPr lang="en-US" altLang="en-US" sz="2400" kern="0" dirty="0" smtClean="0">
                <a:solidFill>
                  <a:prstClr val="black"/>
                </a:solidFill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25 ls 30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cw¡n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izfr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feuV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dh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nj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ls ‘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kq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: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djsa</a:t>
            </a:r>
            <a:endParaRPr lang="en-US" altLang="en-US" sz="2400" kern="0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4E9C4E"/>
              </a:buClr>
              <a:buSzPct val="80000"/>
              <a:buNone/>
            </a:pP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xHkZorh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,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UVhck;ksfVd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nsa</a:t>
            </a:r>
            <a:endParaRPr lang="en-US" altLang="en-US" sz="2800" b="1" kern="0" dirty="0" smtClean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Aft>
                <a:spcPct val="0"/>
              </a:spcAft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bUtsD’ku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Kruti Dev 016"/>
              </a:rPr>
              <a:t>,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Eihlhyhu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US" altLang="en-US" sz="2400" kern="0" dirty="0" smtClean="0">
                <a:solidFill>
                  <a:prstClr val="black"/>
                </a:solidFill>
              </a:rPr>
              <a:t>1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xzke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vkbZ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oh]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lsfUlfVfoVh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VSLV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djus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ckn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342900" indent="-342900" eaLnBrk="0" fontAlgn="base" hangingPunct="0">
              <a:spcAft>
                <a:spcPct val="0"/>
              </a:spcAft>
              <a:buSzPct val="100000"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bUtsD’ku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eSVªksfuMktksy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500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fexzk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vkbZoh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bUtsD’ku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tsUVkekbflu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80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fexzk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vkbZoh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0" indent="0" eaLnBrk="0" fontAlgn="base" hangingPunct="0">
              <a:spcAft>
                <a:spcPct val="0"/>
              </a:spcAft>
              <a:buSzPct val="100000"/>
              <a:buNone/>
            </a:pP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xHkZorh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mPp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dsUnz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ij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jsQj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djsa</a:t>
            </a:r>
            <a:endParaRPr lang="en-US" altLang="en-US" sz="2800" b="1" kern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  <a:ea typeface="+mn-ea"/>
                <a:cs typeface="+mn-cs"/>
              </a:rPr>
              <a:t>vkWClV</a:t>
            </a:r>
            <a:r>
              <a:rPr lang="en-IN" sz="4400" dirty="0" err="1" smtClean="0">
                <a:latin typeface="Kruti Dev 016"/>
                <a:ea typeface="+mn-ea"/>
                <a:cs typeface="+mn-cs"/>
              </a:rPr>
              <a:t>ªDVsM</a:t>
            </a:r>
            <a:r>
              <a:rPr lang="en-IN" sz="4400" dirty="0" smtClean="0">
                <a:latin typeface="Kruti Dev 016"/>
                <a:ea typeface="+mn-ea"/>
                <a:cs typeface="+mn-cs"/>
              </a:rPr>
              <a:t> </a:t>
            </a:r>
            <a:r>
              <a:rPr lang="en-IN" sz="4400" dirty="0" err="1" smtClean="0">
                <a:latin typeface="Kruti Dev 016"/>
                <a:ea typeface="+mn-ea"/>
                <a:cs typeface="+mn-cs"/>
              </a:rPr>
              <a:t>yscj</a:t>
            </a:r>
            <a:r>
              <a:rPr lang="en-IN" sz="4400" dirty="0" smtClean="0">
                <a:latin typeface="Kruti Dev 016"/>
                <a:ea typeface="+mn-ea"/>
                <a:cs typeface="+mn-cs"/>
              </a:rPr>
              <a:t> </a:t>
            </a:r>
            <a:r>
              <a:rPr lang="en-IN" sz="4400" dirty="0" err="1" smtClean="0">
                <a:latin typeface="Kruti Dev 016"/>
                <a:ea typeface="+mn-ea"/>
                <a:cs typeface="+mn-cs"/>
              </a:rPr>
              <a:t>dk</a:t>
            </a:r>
            <a:r>
              <a:rPr lang="en-IN" sz="4400" dirty="0" smtClean="0">
                <a:latin typeface="Kruti Dev 016"/>
                <a:ea typeface="+mn-ea"/>
                <a:cs typeface="+mn-cs"/>
              </a:rPr>
              <a:t> </a:t>
            </a:r>
            <a:r>
              <a:rPr lang="en-IN" sz="4400" dirty="0" err="1" smtClean="0">
                <a:latin typeface="Kruti Dev 016" pitchFamily="2" charset="0"/>
                <a:ea typeface="+mn-ea"/>
                <a:cs typeface="+mn-cs"/>
              </a:rPr>
              <a:t>izcU</a:t>
            </a:r>
            <a:r>
              <a:rPr lang="en-IN" sz="4400" dirty="0" smtClean="0">
                <a:latin typeface="Kruti Dev 016" pitchFamily="2" charset="0"/>
                <a:ea typeface="+mn-ea"/>
                <a:cs typeface="+mn-cs"/>
              </a:rPr>
              <a:t>/</a:t>
            </a:r>
            <a:r>
              <a:rPr lang="en-IN" sz="4400" dirty="0" err="1" smtClean="0">
                <a:latin typeface="Kruti Dev 016" pitchFamily="2" charset="0"/>
                <a:ea typeface="+mn-ea"/>
                <a:cs typeface="+mn-cs"/>
              </a:rPr>
              <a:t>ku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143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2500" y="1143000"/>
            <a:ext cx="7124700" cy="4343400"/>
          </a:xfrm>
        </p:spPr>
        <p:txBody>
          <a:bodyPr>
            <a:noAutofit/>
          </a:bodyPr>
          <a:lstStyle/>
          <a:p>
            <a:pPr marL="354013" lvl="0" indent="-354013" fontAlgn="base">
              <a:spcAft>
                <a:spcPct val="0"/>
              </a:spcAft>
              <a:buClr>
                <a:srgbClr val="4E9C4E"/>
              </a:buClr>
              <a:buSzPct val="80000"/>
              <a:buNone/>
            </a:pPr>
            <a:r>
              <a:rPr lang="en-IN" sz="3200" dirty="0" smtClean="0">
                <a:latin typeface="Kruti Dev 016" pitchFamily="2" charset="0"/>
              </a:rPr>
              <a:t>y{</a:t>
            </a:r>
            <a:r>
              <a:rPr lang="en-IN" sz="3200" dirty="0" err="1" smtClean="0">
                <a:latin typeface="Kruti Dev 016" pitchFamily="2" charset="0"/>
              </a:rPr>
              <a:t>k.k</a:t>
            </a:r>
            <a:endParaRPr lang="en-US" altLang="en-US" sz="3200" b="1" kern="0" dirty="0">
              <a:solidFill>
                <a:prstClr val="black"/>
              </a:solidFill>
            </a:endParaRPr>
          </a:p>
          <a:p>
            <a:pPr marL="342900" indent="-342900" algn="just" fontAlgn="base">
              <a:spcAft>
                <a:spcPct val="0"/>
              </a:spcAft>
              <a:buSzPct val="100000"/>
            </a:pPr>
            <a:r>
              <a:rPr lang="en-IN" sz="2800" dirty="0" smtClean="0">
                <a:latin typeface="Kruti Dev 016" pitchFamily="2" charset="0"/>
              </a:rPr>
              <a:t>‘</a:t>
            </a:r>
            <a:r>
              <a:rPr lang="en-IN" sz="2800" dirty="0" err="1" smtClean="0">
                <a:latin typeface="Kruti Dev 016" pitchFamily="2" charset="0"/>
              </a:rPr>
              <a:t>kkWd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lEHkkouk</a:t>
            </a:r>
            <a:endParaRPr lang="en-IN" sz="2800" dirty="0" smtClean="0">
              <a:latin typeface="Kruti Dev 016" pitchFamily="2" charset="0"/>
            </a:endParaRPr>
          </a:p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isV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esa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rst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 pitchFamily="2" charset="0"/>
              </a:rPr>
              <a:t>+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nnZ</a:t>
            </a:r>
            <a:endParaRPr lang="en-IN" altLang="en-US" sz="2800" kern="0" dirty="0" smtClean="0">
              <a:solidFill>
                <a:prstClr val="black"/>
              </a:solidFill>
              <a:latin typeface="Kruti Dev 016" pitchFamily="2" charset="0"/>
            </a:endParaRPr>
          </a:p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en-IN" altLang="en-US" sz="2800" kern="0" dirty="0" smtClean="0">
                <a:solidFill>
                  <a:prstClr val="black"/>
                </a:solidFill>
                <a:latin typeface="Kruti Dev 016" pitchFamily="2" charset="0"/>
              </a:rPr>
              <a:t>;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ksfu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 pitchFamily="2" charset="0"/>
              </a:rPr>
              <a:t> ls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jDrL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 pitchFamily="2" charset="0"/>
              </a:rPr>
              <a:t>=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ko</a:t>
            </a:r>
            <a:endParaRPr lang="en-US" altLang="en-US" sz="2800" kern="0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  <a:buClr>
                <a:srgbClr val="4E9C4E"/>
              </a:buClr>
              <a:buSzPct val="80000"/>
              <a:buNone/>
            </a:pPr>
            <a:r>
              <a:rPr lang="en-IN" sz="3200" dirty="0" err="1" smtClean="0">
                <a:latin typeface="Kruti Dev 016" pitchFamily="2" charset="0"/>
              </a:rPr>
              <a:t>ladsr</a:t>
            </a:r>
            <a:endParaRPr lang="en-US" altLang="en-US" sz="3200" b="1" kern="0" dirty="0">
              <a:solidFill>
                <a:prstClr val="black"/>
              </a:solidFill>
            </a:endParaRPr>
          </a:p>
          <a:p>
            <a:pPr marL="342900" indent="-342900" algn="just" fontAlgn="base">
              <a:spcAft>
                <a:spcPct val="0"/>
              </a:spcAft>
              <a:buSzPct val="100000"/>
            </a:pPr>
            <a:r>
              <a:rPr lang="en-IN" sz="2800" dirty="0" err="1">
                <a:latin typeface="Kruti Dev 016" pitchFamily="2" charset="0"/>
              </a:rPr>
              <a:t>n</a:t>
            </a:r>
            <a:r>
              <a:rPr lang="en-IN" sz="2800" dirty="0" err="1" smtClean="0">
                <a:latin typeface="Kruti Dev 016" pitchFamily="2" charset="0"/>
              </a:rPr>
              <a:t>ckus</a:t>
            </a:r>
            <a:r>
              <a:rPr lang="en-IN" sz="2800" dirty="0" smtClean="0">
                <a:latin typeface="Kruti Dev 016" pitchFamily="2" charset="0"/>
              </a:rPr>
              <a:t> ls </a:t>
            </a:r>
            <a:r>
              <a:rPr lang="en-IN" sz="2800" dirty="0" err="1" smtClean="0">
                <a:latin typeface="Kruti Dev 016" pitchFamily="2" charset="0"/>
              </a:rPr>
              <a:t>isV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nnZ</a:t>
            </a:r>
            <a:endParaRPr lang="en-IN" sz="2800" dirty="0" smtClean="0">
              <a:latin typeface="Kruti Dev 016" pitchFamily="2" charset="0"/>
            </a:endParaRPr>
          </a:p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xHkZLFk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cPps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 pitchFamily="2" charset="0"/>
              </a:rPr>
              <a:t> ds vax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 pitchFamily="2" charset="0"/>
              </a:rPr>
              <a:t>isV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 pitchFamily="2" charset="0"/>
              </a:rPr>
              <a:t> ds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Åij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ls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eglwl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gksuk</a:t>
            </a:r>
            <a:endParaRPr lang="en-IN" altLang="en-US" sz="2800" kern="0" dirty="0" smtClean="0">
              <a:solidFill>
                <a:prstClr val="black"/>
              </a:solidFill>
              <a:latin typeface="Kruti Dev 016"/>
            </a:endParaRPr>
          </a:p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xHkkZ’k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;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dks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eglwl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uk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dj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ikuk</a:t>
            </a:r>
            <a:endParaRPr lang="en-IN" altLang="en-US" sz="2800" kern="0" dirty="0" smtClean="0">
              <a:solidFill>
                <a:prstClr val="black"/>
              </a:solidFill>
              <a:latin typeface="Kruti Dev 016"/>
            </a:endParaRPr>
          </a:p>
          <a:p>
            <a:pPr marL="342900" indent="-342900" algn="just" fontAlgn="base"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en-IN" altLang="en-US" sz="2800" kern="0" dirty="0" err="1">
                <a:solidFill>
                  <a:prstClr val="black"/>
                </a:solidFill>
                <a:latin typeface="Kruti Dev 016" pitchFamily="2" charset="0"/>
              </a:rPr>
              <a:t>xHkZLFk</a:t>
            </a:r>
            <a:r>
              <a:rPr lang="en-IN" altLang="en-US" sz="2800" kern="0" dirty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IN" altLang="en-US" sz="2800" kern="0" dirty="0" err="1">
                <a:solidFill>
                  <a:prstClr val="black"/>
                </a:solidFill>
                <a:latin typeface="Kruti Dev 016" pitchFamily="2" charset="0"/>
              </a:rPr>
              <a:t>cPps</a:t>
            </a:r>
            <a:r>
              <a:rPr lang="en-IN" altLang="en-US" sz="2800" kern="0" dirty="0">
                <a:solidFill>
                  <a:prstClr val="black"/>
                </a:solidFill>
                <a:latin typeface="Kruti Dev 016" pitchFamily="2" charset="0"/>
              </a:rPr>
              <a:t> 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dh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ân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;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xfr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dks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uk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lqu</a:t>
            </a:r>
            <a:r>
              <a:rPr lang="en-IN" altLang="en-US" sz="2800" kern="0" dirty="0" smtClean="0">
                <a:solidFill>
                  <a:prstClr val="black"/>
                </a:solidFill>
                <a:latin typeface="Kruti Dev 016"/>
              </a:rPr>
              <a:t> </a:t>
            </a:r>
            <a:r>
              <a:rPr lang="en-IN" altLang="en-US" sz="2800" kern="0" dirty="0" err="1" smtClean="0">
                <a:solidFill>
                  <a:prstClr val="black"/>
                </a:solidFill>
                <a:latin typeface="Kruti Dev 016"/>
              </a:rPr>
              <a:t>ikuk</a:t>
            </a:r>
            <a:endParaRPr lang="en-US" altLang="en-US" sz="3200" kern="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791200"/>
            <a:ext cx="624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 smtClean="0">
                <a:latin typeface="Kruti Dev 016" pitchFamily="2" charset="0"/>
              </a:rPr>
              <a:t>;g </a:t>
            </a:r>
            <a:r>
              <a:rPr lang="en-IN" sz="2200" dirty="0" err="1" smtClean="0">
                <a:latin typeface="Kruti Dev 016" pitchFamily="2" charset="0"/>
              </a:rPr>
              <a:t>tkuysok</a:t>
            </a:r>
            <a:r>
              <a:rPr lang="en-IN" sz="2200" dirty="0" smtClean="0">
                <a:latin typeface="Kruti Dev 016" pitchFamily="2" charset="0"/>
              </a:rPr>
              <a:t> </a:t>
            </a:r>
            <a:r>
              <a:rPr lang="en-IN" sz="2200" dirty="0" err="1" smtClean="0">
                <a:latin typeface="Kruti Dev 016" pitchFamily="2" charset="0"/>
              </a:rPr>
              <a:t>fLFkfr</a:t>
            </a:r>
            <a:r>
              <a:rPr lang="en-IN" sz="2200" dirty="0" smtClean="0">
                <a:latin typeface="Kruti Dev 016" pitchFamily="2" charset="0"/>
              </a:rPr>
              <a:t> </a:t>
            </a:r>
            <a:r>
              <a:rPr lang="en-IN" sz="2200" dirty="0" err="1" smtClean="0">
                <a:latin typeface="Kruti Dev 016" pitchFamily="2" charset="0"/>
              </a:rPr>
              <a:t>gS</a:t>
            </a:r>
            <a:endParaRPr lang="en-IN" sz="2200" dirty="0" smtClean="0">
              <a:latin typeface="Kruti Dev 016" pitchFamily="2" charset="0"/>
            </a:endParaRPr>
          </a:p>
          <a:p>
            <a:pPr algn="ctr"/>
            <a:r>
              <a:rPr lang="en-IN" sz="2200" dirty="0" smtClean="0">
                <a:latin typeface="Kruti Dev 016" pitchFamily="2" charset="0"/>
              </a:rPr>
              <a:t>‘</a:t>
            </a:r>
            <a:r>
              <a:rPr lang="en-IN" sz="2200" dirty="0" err="1" smtClean="0">
                <a:latin typeface="Kruti Dev 016" pitchFamily="2" charset="0"/>
              </a:rPr>
              <a:t>kkWd</a:t>
            </a:r>
            <a:r>
              <a:rPr lang="en-IN" sz="2200" dirty="0" smtClean="0">
                <a:latin typeface="Kruti Dev 016" pitchFamily="2" charset="0"/>
              </a:rPr>
              <a:t> </a:t>
            </a:r>
            <a:r>
              <a:rPr lang="en-IN" sz="2200" dirty="0" err="1" smtClean="0">
                <a:latin typeface="Kruti Dev 016" pitchFamily="2" charset="0"/>
              </a:rPr>
              <a:t>dk</a:t>
            </a:r>
            <a:r>
              <a:rPr lang="en-IN" sz="2200" dirty="0" smtClean="0">
                <a:latin typeface="Kruti Dev 016" pitchFamily="2" charset="0"/>
              </a:rPr>
              <a:t> </a:t>
            </a:r>
            <a:r>
              <a:rPr lang="en-IN" sz="2200" dirty="0" err="1" smtClean="0">
                <a:latin typeface="Kruti Dev 016" pitchFamily="2" charset="0"/>
              </a:rPr>
              <a:t>izca</a:t>
            </a:r>
            <a:r>
              <a:rPr lang="en-IN" sz="2200" dirty="0" smtClean="0">
                <a:latin typeface="Kruti Dev 016" pitchFamily="2" charset="0"/>
              </a:rPr>
              <a:t>/</a:t>
            </a:r>
            <a:r>
              <a:rPr lang="en-IN" sz="2200" dirty="0" err="1" smtClean="0">
                <a:latin typeface="Kruti Dev 016" pitchFamily="2" charset="0"/>
              </a:rPr>
              <a:t>ku</a:t>
            </a:r>
            <a:r>
              <a:rPr lang="en-IN" sz="2200" dirty="0" smtClean="0">
                <a:latin typeface="Kruti Dev 016" pitchFamily="2" charset="0"/>
              </a:rPr>
              <a:t> </a:t>
            </a:r>
            <a:r>
              <a:rPr lang="en-IN" sz="2200" dirty="0" err="1" smtClean="0">
                <a:latin typeface="Kruti Dev 016" pitchFamily="2" charset="0"/>
              </a:rPr>
              <a:t>djds</a:t>
            </a:r>
            <a:r>
              <a:rPr lang="en-IN" sz="2200" dirty="0" smtClean="0">
                <a:latin typeface="Kruti Dev 016" pitchFamily="2" charset="0"/>
              </a:rPr>
              <a:t> </a:t>
            </a:r>
            <a:r>
              <a:rPr lang="en-IN" sz="2200" dirty="0" err="1" smtClean="0">
                <a:latin typeface="Kruti Dev 016" pitchFamily="2" charset="0"/>
              </a:rPr>
              <a:t>rqjar</a:t>
            </a:r>
            <a:r>
              <a:rPr lang="en-IN" sz="2200" dirty="0" smtClean="0">
                <a:latin typeface="Kruti Dev 016" pitchFamily="2" charset="0"/>
              </a:rPr>
              <a:t> </a:t>
            </a:r>
            <a:r>
              <a:rPr lang="en-IN" sz="2200" dirty="0" err="1" smtClean="0">
                <a:latin typeface="Kruti Dev 016" pitchFamily="2" charset="0"/>
              </a:rPr>
              <a:t>jsaQ+j</a:t>
            </a:r>
            <a:r>
              <a:rPr lang="en-IN" sz="2200" dirty="0" smtClean="0">
                <a:latin typeface="Kruti Dev 016" pitchFamily="2" charset="0"/>
              </a:rPr>
              <a:t> </a:t>
            </a:r>
            <a:r>
              <a:rPr lang="en-IN" sz="2200" dirty="0" err="1" smtClean="0">
                <a:latin typeface="Kruti Dev 016" pitchFamily="2" charset="0"/>
              </a:rPr>
              <a:t>djsa</a:t>
            </a:r>
            <a:endParaRPr lang="en-IN" sz="2200" dirty="0">
              <a:latin typeface="Kruti Dev 016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12003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 err="1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xHkkZ’k</a:t>
            </a:r>
            <a:r>
              <a:rPr lang="en-IN" sz="4400" b="1" dirty="0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; </a:t>
            </a:r>
            <a:r>
              <a:rPr lang="en-IN" sz="4400" b="1" dirty="0" err="1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QVus</a:t>
            </a:r>
            <a:r>
              <a:rPr lang="en-IN" sz="4400" b="1" dirty="0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 ds y{</a:t>
            </a:r>
            <a:r>
              <a:rPr lang="en-IN" sz="4400" b="1" dirty="0" err="1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k.k</a:t>
            </a:r>
            <a:r>
              <a:rPr lang="en-IN" sz="4400" b="1" dirty="0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 </a:t>
            </a:r>
            <a:r>
              <a:rPr lang="en-IN" sz="4400" b="1" dirty="0" err="1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vkSj</a:t>
            </a:r>
            <a:r>
              <a:rPr lang="en-IN" sz="4400" b="1" dirty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 </a:t>
            </a:r>
            <a:r>
              <a:rPr lang="en-IN" sz="4400" b="1" dirty="0" err="1" smtClean="0">
                <a:solidFill>
                  <a:srgbClr val="A9432B"/>
                </a:solidFill>
                <a:latin typeface="Kruti Dev 016" pitchFamily="2" charset="0"/>
                <a:ea typeface="+mj-ea"/>
                <a:cs typeface="Tunga" pitchFamily="2"/>
              </a:rPr>
              <a:t>ladsr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107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" y="1298448"/>
            <a:ext cx="8214360" cy="3578352"/>
          </a:xfrm>
        </p:spPr>
        <p:txBody>
          <a:bodyPr>
            <a:normAutofit/>
          </a:bodyPr>
          <a:lstStyle/>
          <a:p>
            <a:pPr marL="347663" indent="-347663">
              <a:spcBef>
                <a:spcPts val="1200"/>
              </a:spcBef>
              <a:tabLst>
                <a:tab pos="304800" algn="l"/>
              </a:tabLst>
            </a:pP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Tunga" pitchFamily="2"/>
              </a:rPr>
              <a:t>vkWClV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ªDVsM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yscj</a:t>
            </a:r>
            <a:r>
              <a:rPr lang="en-IN" sz="2800" dirty="0" smtClean="0">
                <a:solidFill>
                  <a:schemeClr val="tx1"/>
                </a:solidFill>
                <a:latin typeface="Kruti Dev 016" pitchFamily="2" charset="0"/>
                <a:cs typeface="Tunga" pitchFamily="2"/>
              </a:rPr>
              <a:t>]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Tunga" pitchFamily="2"/>
              </a:rPr>
              <a:t>ekr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`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vkSj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uotkr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f’k’kq</a:t>
            </a:r>
            <a:r>
              <a:rPr lang="en-IN" sz="2800" dirty="0" err="1">
                <a:solidFill>
                  <a:schemeClr val="tx1"/>
                </a:solidFill>
                <a:latin typeface="Kruti Dev 016"/>
                <a:cs typeface="Tunga" pitchFamily="2"/>
              </a:rPr>
              <a:t>&amp;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e`R;q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dk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 ,d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egRoiw.kZ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dkj.k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gS</a:t>
            </a:r>
            <a:endParaRPr lang="en-IN" sz="2800" dirty="0" smtClean="0">
              <a:solidFill>
                <a:schemeClr val="tx1"/>
              </a:solidFill>
              <a:latin typeface="Kruti Dev 016"/>
              <a:cs typeface="Tunga" pitchFamily="2"/>
            </a:endParaRPr>
          </a:p>
          <a:p>
            <a:pPr marL="347663" indent="-347663">
              <a:spcBef>
                <a:spcPts val="1200"/>
              </a:spcBef>
              <a:tabLst>
                <a:tab pos="304800" algn="l"/>
              </a:tabLst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ikVksZxzkQ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}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kjk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Tunga" pitchFamily="2"/>
              </a:rPr>
              <a:t>vkWClV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ªDVsM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Kruti Dev 016"/>
                <a:cs typeface="Tunga" pitchFamily="2"/>
              </a:rPr>
              <a:t>yscj</a:t>
            </a:r>
            <a:r>
              <a:rPr lang="en-IN" sz="2800" dirty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dks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le; ls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igpkuk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tk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ldrk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gSA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ek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¡ dh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vlkekU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;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n’kk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]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xHkZLFk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cPps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dh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n’kk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vkSj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izlo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dh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izxfr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Hkh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ikVksZxzkQ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}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kjk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igpkuh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tk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ldrh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gS</a:t>
            </a:r>
            <a:endParaRPr lang="en-IN" sz="2800" dirty="0" smtClean="0">
              <a:solidFill>
                <a:schemeClr val="tx1"/>
              </a:solidFill>
              <a:latin typeface="Kruti Dev 016"/>
              <a:ea typeface="Calibri"/>
              <a:cs typeface="Tunga" pitchFamily="2"/>
            </a:endParaRPr>
          </a:p>
          <a:p>
            <a:pPr marL="347663" indent="-347663">
              <a:spcBef>
                <a:spcPts val="1200"/>
              </a:spcBef>
              <a:tabLst>
                <a:tab pos="304800" algn="l"/>
              </a:tabLst>
            </a:pP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izksyksaXM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yscj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vkSj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 pitchFamily="2" charset="0"/>
                <a:cs typeface="Tunga" pitchFamily="2"/>
              </a:rPr>
              <a:t>vkWClV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cs typeface="Tunga" pitchFamily="2"/>
              </a:rPr>
              <a:t>ªDVsM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Kruti Dev 016"/>
                <a:cs typeface="Tunga" pitchFamily="2"/>
              </a:rPr>
              <a:t>yscj</a:t>
            </a:r>
            <a:r>
              <a:rPr lang="en-IN" sz="2800" dirty="0">
                <a:solidFill>
                  <a:schemeClr val="tx1"/>
                </a:solidFill>
                <a:latin typeface="Kruti Dev 016"/>
                <a:cs typeface="Tunga" pitchFamily="2"/>
              </a:rPr>
              <a:t> 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dh ‘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kq:vkr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esa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gh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igpku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dj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ysuh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pkfg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,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vkSj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;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Fkkle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;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mldk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izca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/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ku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djuk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pkfg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,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rkfd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buds }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kjk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gksus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okyh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leL;kvksa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ls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ek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¡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vkSj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f’k’kq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nksuksa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dks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cpk;k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tk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  <a:ea typeface="Calibri"/>
                <a:cs typeface="Tunga" pitchFamily="2"/>
              </a:rPr>
              <a:t>ldsA</a:t>
            </a:r>
            <a:endParaRPr lang="en-US" sz="28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  <a:ea typeface="+mn-ea"/>
              </a:rPr>
              <a:t>eq</a:t>
            </a:r>
            <a:r>
              <a:rPr lang="en-IN" sz="4400" dirty="0" smtClean="0">
                <a:latin typeface="Kruti Dev 016" pitchFamily="2" charset="0"/>
                <a:ea typeface="+mn-ea"/>
              </a:rPr>
              <a:t>[; </a:t>
            </a:r>
            <a:r>
              <a:rPr lang="en-IN" sz="4400" dirty="0" err="1" smtClean="0">
                <a:latin typeface="Kruti Dev 016" pitchFamily="2" charset="0"/>
                <a:ea typeface="+mn-ea"/>
              </a:rPr>
              <a:t>lans’k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676400" y="4876800"/>
            <a:ext cx="6477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indent="-223838">
              <a:buNone/>
            </a:pP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	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izlo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ihM+k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dks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dsoy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pqus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gq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,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dkj.kksa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esa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gh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c&lt;+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kus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ds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fy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,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nok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nsuh</a:t>
            </a:r>
            <a:r>
              <a:rPr lang="en-IN" sz="2800" dirty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pkfg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,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rFkk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,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slk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dsoy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lHkh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fpfdRldh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;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lqfo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/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kkvksa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ls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iw.kZ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dsUnz</a:t>
            </a:r>
            <a:r>
              <a:rPr lang="en-IN" sz="2800" dirty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ij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vkSj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fo’ks”kK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dh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fuxjkuh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esa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gh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djuk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 </a:t>
            </a:r>
            <a:r>
              <a:rPr lang="en-IN" sz="2800" dirty="0" err="1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pkfg</a:t>
            </a:r>
            <a:r>
              <a:rPr lang="en-IN" sz="2800" dirty="0" smtClean="0">
                <a:solidFill>
                  <a:schemeClr val="bg1"/>
                </a:solidFill>
                <a:latin typeface="Kruti Dev 016" pitchFamily="2" charset="0"/>
                <a:cs typeface="Tunga" pitchFamily="2"/>
              </a:rPr>
              <a:t>,</a:t>
            </a:r>
            <a:endParaRPr lang="en-US" sz="2800" b="1" dirty="0">
              <a:solidFill>
                <a:schemeClr val="bg1"/>
              </a:solidFill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11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IN" sz="4400" dirty="0" err="1" smtClean="0">
                <a:latin typeface="Kruti Dev 016" pitchFamily="2" charset="0"/>
              </a:rPr>
              <a:t>vkWClV</a:t>
            </a:r>
            <a:r>
              <a:rPr lang="en-IN" sz="4400" dirty="0" err="1" smtClean="0">
                <a:latin typeface="Kruti Dev 016"/>
              </a:rPr>
              <a:t>ªDVsM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yscj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ekr</a:t>
            </a:r>
            <a:r>
              <a:rPr lang="en-IN" sz="4400" dirty="0" smtClean="0">
                <a:latin typeface="Kruti Dev 016" pitchFamily="2" charset="0"/>
              </a:rPr>
              <a:t>`&amp;</a:t>
            </a:r>
            <a:r>
              <a:rPr lang="en-IN" sz="4400" dirty="0" err="1" smtClean="0">
                <a:latin typeface="Kruti Dev 016" pitchFamily="2" charset="0"/>
              </a:rPr>
              <a:t>e`R;q</a:t>
            </a:r>
            <a:r>
              <a:rPr lang="en-IN" sz="4400" dirty="0" smtClean="0">
                <a:latin typeface="Kruti Dev 016" pitchFamily="2" charset="0"/>
              </a:rPr>
              <a:t>  </a:t>
            </a:r>
            <a:r>
              <a:rPr lang="en-IN" sz="4400" dirty="0" err="1" smtClean="0">
                <a:latin typeface="Kruti Dev 016" pitchFamily="2" charset="0"/>
              </a:rPr>
              <a:t>vkSj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f’k’kq</a:t>
            </a:r>
            <a:r>
              <a:rPr lang="en-IN" sz="4400" dirty="0" err="1">
                <a:latin typeface="Kruti Dev 016"/>
              </a:rPr>
              <a:t>&amp;</a:t>
            </a:r>
            <a:r>
              <a:rPr lang="en-IN" sz="4400" dirty="0" err="1" smtClean="0">
                <a:latin typeface="Kruti Dev 016"/>
              </a:rPr>
              <a:t>e`R;q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dk</a:t>
            </a:r>
            <a:r>
              <a:rPr lang="en-IN" sz="4400" dirty="0" smtClean="0">
                <a:latin typeface="Kruti Dev 016"/>
              </a:rPr>
              <a:t> ,d </a:t>
            </a:r>
            <a:br>
              <a:rPr lang="en-IN" sz="4400" dirty="0" smtClean="0">
                <a:latin typeface="Kruti Dev 016"/>
              </a:rPr>
            </a:br>
            <a:r>
              <a:rPr lang="en-IN" sz="4400" dirty="0" err="1" smtClean="0">
                <a:latin typeface="Kruti Dev 016"/>
              </a:rPr>
              <a:t>egRoiw.kZ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dkj.k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gS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572000" y="1219200"/>
            <a:ext cx="45720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vkWClV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ªDVsM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yscj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ds }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kjk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gksus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okyh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ekr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`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vLoLFkrk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vkSj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ekr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`&amp;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e`R;q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rFkk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f’k’kq</a:t>
            </a:r>
            <a:r>
              <a:rPr lang="en-US" sz="28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&amp;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e`R;q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vkSj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f’k’kq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vLoLFkrk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dks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;g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lc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djds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fd;k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tk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ldrk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r>
              <a:rPr lang="en-US" sz="28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IN" sz="2800" b="1" spc="30" dirty="0" smtClean="0">
                <a:solidFill>
                  <a:prstClr val="black"/>
                </a:solidFill>
                <a:ea typeface="Adobe Fan Heiti Std B" pitchFamily="34" charset="-128"/>
                <a:cs typeface="Arial" pitchFamily="34" charset="0"/>
              </a:rPr>
              <a:t> </a:t>
            </a:r>
            <a:endParaRPr lang="en-IN" sz="2800" b="1" spc="30" dirty="0">
              <a:solidFill>
                <a:prstClr val="black"/>
              </a:solidFill>
              <a:ea typeface="Adobe Fan Heiti Std B" pitchFamily="34" charset="-128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izlo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ls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igys</a:t>
            </a:r>
            <a:r>
              <a:rPr lang="en-US" sz="26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26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izlo</a:t>
            </a:r>
            <a:r>
              <a:rPr lang="en-US" sz="26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ds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nkSjku</a:t>
            </a:r>
            <a:r>
              <a:rPr lang="en-US" sz="2600" dirty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mi;qDr</a:t>
            </a:r>
            <a:r>
              <a:rPr lang="en-US" sz="26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izlwfr</a:t>
            </a:r>
            <a:r>
              <a:rPr lang="en-US" sz="26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tk</a:t>
            </a:r>
            <a:r>
              <a:rPr lang="en-US" sz="2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¡p</a:t>
            </a:r>
            <a:r>
              <a:rPr lang="en-US" sz="2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dj</a:t>
            </a:r>
            <a:r>
              <a:rPr lang="en-US" sz="2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ds </a:t>
            </a:r>
            <a:r>
              <a:rPr lang="en-US" sz="2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dhQSyks&amp;iSfYod</a:t>
            </a:r>
            <a:r>
              <a:rPr lang="en-US" sz="2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fMliziks’ku</a:t>
            </a:r>
            <a:r>
              <a:rPr lang="en-IN" sz="2600" spc="30" dirty="0" smtClean="0">
                <a:solidFill>
                  <a:prstClr val="black"/>
                </a:solidFill>
                <a:ea typeface="Adobe Fan Heiti Std B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vkSj</a:t>
            </a:r>
            <a:r>
              <a:rPr lang="en-US" sz="2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xHkZLFk</a:t>
            </a:r>
            <a:r>
              <a:rPr lang="en-US" sz="26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f’k’kq</a:t>
            </a:r>
            <a:r>
              <a:rPr lang="en-US" sz="26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dh </a:t>
            </a:r>
            <a:r>
              <a:rPr lang="en-US" sz="2600" dirty="0" err="1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fLFkfr</a:t>
            </a:r>
            <a:r>
              <a:rPr lang="en-US" sz="2600" dirty="0" smtClean="0">
                <a:solidFill>
                  <a:schemeClr val="tx1"/>
                </a:solidFill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¼eky&amp;izstsUVs’kUk½ dh </a:t>
            </a:r>
            <a:r>
              <a:rPr lang="en-US" sz="2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laHkkouk</a:t>
            </a:r>
            <a:r>
              <a:rPr lang="en-US" sz="2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dks</a:t>
            </a:r>
            <a:r>
              <a:rPr lang="en-US" sz="2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nwj</a:t>
            </a:r>
            <a:r>
              <a:rPr lang="en-US" sz="2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djsa</a:t>
            </a:r>
            <a:endParaRPr lang="en-US" sz="2600" dirty="0" smtClean="0">
              <a:solidFill>
                <a:schemeClr val="tx1"/>
              </a:solidFill>
              <a:latin typeface="Kruti Dev 016"/>
              <a:ea typeface="Calibri"/>
              <a:cs typeface="Times New Roman"/>
            </a:endParaRPr>
          </a:p>
          <a:p>
            <a:pPr marL="342900" indent="-342900">
              <a:spcBef>
                <a:spcPts val="6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6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ikVksZxzkQ</a:t>
            </a:r>
            <a:r>
              <a:rPr lang="en-US" sz="26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 }</a:t>
            </a:r>
            <a:r>
              <a:rPr lang="en-US" sz="26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kjk</a:t>
            </a:r>
            <a:r>
              <a:rPr lang="en-US" sz="26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 </a:t>
            </a:r>
            <a:r>
              <a:rPr lang="en-US" sz="26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izlo</a:t>
            </a:r>
            <a:r>
              <a:rPr lang="en-US" sz="26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 dh </a:t>
            </a:r>
            <a:r>
              <a:rPr lang="en-US" sz="26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mfpr</a:t>
            </a:r>
            <a:r>
              <a:rPr lang="en-US" sz="26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 </a:t>
            </a:r>
            <a:r>
              <a:rPr lang="en-US" sz="26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fuxjkuh</a:t>
            </a:r>
            <a:r>
              <a:rPr lang="en-US" sz="26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 </a:t>
            </a:r>
            <a:r>
              <a:rPr lang="en-US" sz="26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djsa</a:t>
            </a:r>
            <a:r>
              <a:rPr lang="en-US" sz="26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 </a:t>
            </a:r>
          </a:p>
          <a:p>
            <a:pPr marL="342900" indent="-342900">
              <a:spcBef>
                <a:spcPts val="600"/>
              </a:spcBef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US" sz="26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le; ls </a:t>
            </a:r>
            <a:r>
              <a:rPr lang="en-US" sz="26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fu.kZ</a:t>
            </a:r>
            <a:r>
              <a:rPr lang="en-US" sz="26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; </a:t>
            </a:r>
            <a:r>
              <a:rPr lang="en-US" sz="26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ysdj</a:t>
            </a:r>
            <a:r>
              <a:rPr lang="en-US" sz="26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 </a:t>
            </a:r>
            <a:r>
              <a:rPr lang="en-US" sz="28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gLr</a:t>
            </a:r>
            <a:r>
              <a:rPr lang="en-US" sz="28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{</a:t>
            </a:r>
            <a:r>
              <a:rPr lang="en-US" sz="28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ksi</a:t>
            </a:r>
            <a:r>
              <a:rPr lang="en-US" sz="2800" spc="30" dirty="0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 </a:t>
            </a:r>
            <a:r>
              <a:rPr lang="en-US" sz="2800" spc="30" dirty="0" err="1" smtClean="0">
                <a:solidFill>
                  <a:schemeClr val="tx1"/>
                </a:solidFill>
                <a:latin typeface="Kruti Dev 016"/>
                <a:ea typeface="Adobe Fan Heiti Std B" pitchFamily="34" charset="-128"/>
                <a:cs typeface="Times New Roman"/>
              </a:rPr>
              <a:t>djsa</a:t>
            </a:r>
            <a:endParaRPr lang="en-IN" sz="2800" spc="30" dirty="0">
              <a:solidFill>
                <a:prstClr val="black"/>
              </a:solidFill>
              <a:ea typeface="Adobe Fan Heiti Std B" pitchFamily="34" charset="-128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511720"/>
              </p:ext>
            </p:extLst>
          </p:nvPr>
        </p:nvGraphicFramePr>
        <p:xfrm>
          <a:off x="-304800" y="990600"/>
          <a:ext cx="5791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1524000"/>
            <a:ext cx="76200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0" indent="-347663" fontAlgn="base">
              <a:spcBef>
                <a:spcPts val="1800"/>
              </a:spcBef>
              <a:spcAft>
                <a:spcPct val="0"/>
              </a:spcAft>
              <a:buSzPct val="100000"/>
              <a:defRPr/>
            </a:pPr>
            <a:r>
              <a:rPr lang="en-IN" sz="3200" b="1" dirty="0" err="1" smtClean="0">
                <a:latin typeface="Kruti Dev 016" pitchFamily="2" charset="0"/>
              </a:rPr>
              <a:t>izksyksaXM</a:t>
            </a:r>
            <a:r>
              <a:rPr lang="en-IN" sz="3200" b="1" dirty="0" smtClean="0">
                <a:latin typeface="Kruti Dev 016" pitchFamily="2" charset="0"/>
              </a:rPr>
              <a:t> </a:t>
            </a:r>
            <a:r>
              <a:rPr lang="en-IN" sz="3200" b="1" dirty="0" err="1" smtClean="0">
                <a:latin typeface="Kruti Dev 016" pitchFamily="2" charset="0"/>
              </a:rPr>
              <a:t>yscj</a:t>
            </a:r>
            <a:r>
              <a:rPr lang="en-IN" sz="3200" b="1" dirty="0" smtClean="0">
                <a:latin typeface="Kruti Dev 016" pitchFamily="2" charset="0"/>
              </a:rPr>
              <a:t> &amp; </a:t>
            </a:r>
            <a:r>
              <a:rPr lang="en-IN" sz="3200" dirty="0" err="1" smtClean="0">
                <a:latin typeface="Kruti Dev 016"/>
              </a:rPr>
              <a:t>fu;fer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ihM+k</a:t>
            </a:r>
            <a:r>
              <a:rPr lang="en-IN" sz="3200" dirty="0" smtClean="0">
                <a:latin typeface="Kruti Dev 016"/>
              </a:rPr>
              <a:t> ds </a:t>
            </a:r>
            <a:r>
              <a:rPr lang="en-IN" sz="3200" dirty="0" err="1" smtClean="0">
                <a:latin typeface="Kruti Dev 016"/>
              </a:rPr>
              <a:t>lkFk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xHkkZ’k</a:t>
            </a:r>
            <a:r>
              <a:rPr lang="en-IN" sz="3200" dirty="0" smtClean="0">
                <a:latin typeface="Kruti Dev 016"/>
              </a:rPr>
              <a:t>; </a:t>
            </a:r>
            <a:r>
              <a:rPr lang="en-IN" sz="3200" dirty="0" err="1" smtClean="0">
                <a:latin typeface="Kruti Dev 016"/>
              </a:rPr>
              <a:t>dk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ladqpu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vkSj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lokZbdy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MkbysVs’ku</a:t>
            </a:r>
            <a:r>
              <a:rPr lang="en-IN" sz="3200" dirty="0" smtClean="0">
                <a:latin typeface="Kruti Dev 016"/>
              </a:rPr>
              <a:t> ;</a:t>
            </a:r>
            <a:r>
              <a:rPr lang="en-IN" sz="3200" dirty="0" err="1" smtClean="0">
                <a:latin typeface="Kruti Dev 016"/>
              </a:rPr>
              <a:t>kfu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lPph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izlo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ihM+k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ftldh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vof</a:t>
            </a:r>
            <a:r>
              <a:rPr lang="en-IN" sz="3200" dirty="0" smtClean="0">
                <a:latin typeface="Kruti Dev 016"/>
              </a:rPr>
              <a:t>/k 24 ?</a:t>
            </a:r>
            <a:r>
              <a:rPr lang="en-IN" sz="3200" dirty="0" err="1" smtClean="0">
                <a:latin typeface="Kruti Dev 016"/>
              </a:rPr>
              <a:t>kaVksa</a:t>
            </a:r>
            <a:r>
              <a:rPr lang="en-IN" sz="3200" dirty="0" smtClean="0">
                <a:latin typeface="Kruti Dev 016"/>
              </a:rPr>
              <a:t> ls T+;</a:t>
            </a:r>
            <a:r>
              <a:rPr lang="en-IN" sz="3200" dirty="0" err="1" smtClean="0">
                <a:latin typeface="Kruti Dev 016"/>
              </a:rPr>
              <a:t>knk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gSA</a:t>
            </a:r>
            <a:endParaRPr lang="en-IN" sz="3200" dirty="0" smtClean="0">
              <a:latin typeface="Kruti Dev 016"/>
            </a:endParaRPr>
          </a:p>
          <a:p>
            <a:pPr marL="347663" lvl="0" indent="-347663" fontAlgn="base">
              <a:spcBef>
                <a:spcPts val="1800"/>
              </a:spcBef>
              <a:spcAft>
                <a:spcPct val="0"/>
              </a:spcAft>
              <a:buSzPct val="100000"/>
              <a:defRPr/>
            </a:pPr>
            <a:r>
              <a:rPr lang="en-IN" sz="3200" b="1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vkWClVªDVsM</a:t>
            </a:r>
            <a:r>
              <a:rPr lang="en-IN" sz="3200" b="1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b="1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yscj</a:t>
            </a:r>
            <a:r>
              <a:rPr lang="en-IN" sz="3200" b="1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&amp; </a:t>
            </a:r>
            <a:r>
              <a:rPr lang="en-IN" sz="3200" b="1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vPNs</a:t>
            </a:r>
            <a:r>
              <a:rPr lang="en-IN" sz="3200" b="1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b="1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ladqpu</a:t>
            </a:r>
            <a:r>
              <a:rPr lang="en-IN" sz="3200" b="1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ds </a:t>
            </a:r>
            <a:r>
              <a:rPr lang="en-IN" sz="3200" b="1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ckotwn</a:t>
            </a:r>
            <a:r>
              <a:rPr lang="en-IN" sz="3200" b="1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ek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¡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vkSj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cPps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ds ‘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kkjhfjd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dkj.kksa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dh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otg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ls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Hkzw.k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dk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isfYod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dSfofV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ds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vUnj</a:t>
            </a:r>
            <a:r>
              <a:rPr lang="en-IN" sz="3200" dirty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tkus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vkSj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ckgj</a:t>
            </a:r>
            <a:r>
              <a:rPr lang="en-IN" sz="3200" dirty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vkus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esa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 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ck</a:t>
            </a:r>
            <a:r>
              <a:rPr lang="en-IN" sz="3200" dirty="0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/</a:t>
            </a:r>
            <a:r>
              <a:rPr lang="en-IN" sz="3200" dirty="0" err="1" smtClean="0">
                <a:solidFill>
                  <a:prstClr val="black"/>
                </a:solidFill>
                <a:latin typeface="Kruti Dev 016"/>
                <a:ea typeface="Adobe Fan Heiti Std B" pitchFamily="34" charset="-128"/>
                <a:cs typeface="Arial" pitchFamily="34" charset="0"/>
              </a:rPr>
              <a:t>kkA</a:t>
            </a:r>
            <a:endParaRPr lang="en-US" sz="3200" dirty="0">
              <a:solidFill>
                <a:prstClr val="black"/>
              </a:solidFill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ifjHkk”kk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68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izlo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izf</a:t>
            </a:r>
            <a:r>
              <a:rPr lang="en-IN" sz="4400" dirty="0" err="1" smtClean="0">
                <a:latin typeface="Kruti Dev 016"/>
              </a:rPr>
              <a:t>Ø;k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dks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izHkkfor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djus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okys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dkjd</a:t>
            </a:r>
            <a:endParaRPr lang="en-US" sz="4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73813752"/>
              </p:ext>
            </p:extLst>
          </p:nvPr>
        </p:nvGraphicFramePr>
        <p:xfrm>
          <a:off x="152400" y="8382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822" y="50292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000" b="1" dirty="0" err="1" smtClean="0">
                <a:latin typeface="Kruti Dev 016"/>
              </a:rPr>
              <a:t>Ekkyiksft+’ku</a:t>
            </a:r>
            <a:r>
              <a:rPr lang="en-US" sz="2000" b="1" dirty="0" smtClean="0">
                <a:latin typeface="Kruti Dev 016"/>
              </a:rPr>
              <a:t>%  </a:t>
            </a:r>
            <a:r>
              <a:rPr lang="en-US" sz="2000" dirty="0" err="1">
                <a:latin typeface="Kruti Dev 016"/>
              </a:rPr>
              <a:t>ek</a:t>
            </a:r>
            <a:r>
              <a:rPr lang="en-US" sz="2000" dirty="0">
                <a:latin typeface="Kruti Dev 016"/>
              </a:rPr>
              <a:t>¡ dh </a:t>
            </a:r>
            <a:r>
              <a:rPr lang="en-US" sz="2000" dirty="0" err="1">
                <a:latin typeface="Kruti Dev 016"/>
              </a:rPr>
              <a:t>isfYol</a:t>
            </a:r>
            <a:r>
              <a:rPr lang="en-US" sz="2000" dirty="0">
                <a:latin typeface="Kruti Dev 016"/>
              </a:rPr>
              <a:t> dh </a:t>
            </a:r>
            <a:r>
              <a:rPr lang="en-US" sz="2000" dirty="0" err="1">
                <a:latin typeface="Kruti Dev 016"/>
              </a:rPr>
              <a:t>rqyuk</a:t>
            </a:r>
            <a:r>
              <a:rPr lang="en-US" sz="2000" dirty="0">
                <a:latin typeface="Kruti Dev 016"/>
              </a:rPr>
              <a:t> </a:t>
            </a:r>
            <a:r>
              <a:rPr lang="en-US" sz="2000" dirty="0" err="1">
                <a:latin typeface="Kruti Dev 016"/>
              </a:rPr>
              <a:t>esa</a:t>
            </a:r>
            <a:r>
              <a:rPr lang="en-US" sz="2000" dirty="0">
                <a:latin typeface="Kruti Dev 016"/>
              </a:rPr>
              <a:t> ;fn </a:t>
            </a:r>
            <a:r>
              <a:rPr lang="en-US" sz="2000" dirty="0" err="1" smtClean="0">
                <a:latin typeface="Kruti Dev 016"/>
              </a:rPr>
              <a:t>xHkZLFk</a:t>
            </a:r>
            <a:r>
              <a:rPr lang="en-US" sz="2000" dirty="0" smtClean="0">
                <a:latin typeface="Kruti Dev 016"/>
              </a:rPr>
              <a:t> </a:t>
            </a:r>
            <a:r>
              <a:rPr lang="en-US" sz="2000" dirty="0" err="1" smtClean="0">
                <a:latin typeface="Kruti Dev 016"/>
              </a:rPr>
              <a:t>f’k’kq</a:t>
            </a:r>
            <a:r>
              <a:rPr lang="en-US" sz="2000" dirty="0" smtClean="0">
                <a:latin typeface="Kruti Dev 016"/>
              </a:rPr>
              <a:t> ds </a:t>
            </a:r>
            <a:r>
              <a:rPr lang="en-US" sz="2000" dirty="0" err="1" smtClean="0">
                <a:latin typeface="Kruti Dev 016"/>
              </a:rPr>
              <a:t>ojVSDl</a:t>
            </a:r>
            <a:r>
              <a:rPr lang="en-US" sz="2000" dirty="0" smtClean="0">
                <a:latin typeface="Kruti Dev 016"/>
              </a:rPr>
              <a:t> </a:t>
            </a:r>
            <a:r>
              <a:rPr lang="en-US" sz="2000" dirty="0" err="1" smtClean="0">
                <a:latin typeface="Kruti Dev 016"/>
              </a:rPr>
              <a:t>dk</a:t>
            </a:r>
            <a:r>
              <a:rPr lang="en-US" sz="2000" dirty="0" smtClean="0">
                <a:latin typeface="Kruti Dev 016"/>
              </a:rPr>
              <a:t> </a:t>
            </a:r>
            <a:r>
              <a:rPr lang="en-US" sz="2000" dirty="0" err="1" smtClean="0">
                <a:latin typeface="Kruti Dev 016"/>
              </a:rPr>
              <a:t>iksft’ku</a:t>
            </a:r>
            <a:r>
              <a:rPr lang="en-US" sz="2000" dirty="0" smtClean="0">
                <a:latin typeface="Kruti Dev 016"/>
              </a:rPr>
              <a:t> </a:t>
            </a:r>
            <a:r>
              <a:rPr lang="en-US" sz="2000" dirty="0" err="1" smtClean="0">
                <a:latin typeface="Kruti Dev 016"/>
              </a:rPr>
              <a:t>vlekU</a:t>
            </a:r>
            <a:r>
              <a:rPr lang="en-US" sz="2000" dirty="0" smtClean="0">
                <a:latin typeface="Kruti Dev 016"/>
              </a:rPr>
              <a:t>; </a:t>
            </a:r>
            <a:r>
              <a:rPr lang="en-US" sz="2000" dirty="0" err="1" smtClean="0">
                <a:latin typeface="Kruti Dev 016"/>
              </a:rPr>
              <a:t>gS</a:t>
            </a:r>
            <a:r>
              <a:rPr lang="en-US" sz="2000" dirty="0" smtClean="0">
                <a:latin typeface="Kruti Dev 016"/>
              </a:rPr>
              <a:t> ¼vkWDlhiV </a:t>
            </a:r>
            <a:r>
              <a:rPr lang="en-US" sz="2000" dirty="0" err="1" smtClean="0">
                <a:latin typeface="Kruti Dev 016"/>
              </a:rPr>
              <a:t>dks</a:t>
            </a:r>
            <a:r>
              <a:rPr lang="en-US" sz="2000" dirty="0" smtClean="0">
                <a:latin typeface="Kruti Dev 016"/>
              </a:rPr>
              <a:t> </a:t>
            </a:r>
            <a:r>
              <a:rPr lang="en-US" sz="2000" dirty="0" err="1" smtClean="0">
                <a:latin typeface="Kruti Dev 016"/>
              </a:rPr>
              <a:t>vk</a:t>
            </a:r>
            <a:r>
              <a:rPr lang="en-US" sz="2000" dirty="0" smtClean="0">
                <a:latin typeface="Kruti Dev 016"/>
              </a:rPr>
              <a:t>/</a:t>
            </a:r>
            <a:r>
              <a:rPr lang="en-US" sz="2000" dirty="0" err="1" smtClean="0">
                <a:latin typeface="Kruti Dev 016"/>
              </a:rPr>
              <a:t>kkj</a:t>
            </a:r>
            <a:r>
              <a:rPr lang="en-US" sz="2000" dirty="0" smtClean="0">
                <a:latin typeface="Kruti Dev 016"/>
              </a:rPr>
              <a:t> &amp;</a:t>
            </a:r>
            <a:r>
              <a:rPr lang="en-US" sz="2000" dirty="0" err="1" smtClean="0">
                <a:latin typeface="Kruti Dev 016"/>
              </a:rPr>
              <a:t>fcUnq</a:t>
            </a:r>
            <a:r>
              <a:rPr lang="en-US" sz="2000" dirty="0" smtClean="0">
                <a:latin typeface="Kruti Dev 016"/>
              </a:rPr>
              <a:t> </a:t>
            </a:r>
            <a:r>
              <a:rPr lang="en-US" sz="2000" dirty="0" err="1" smtClean="0">
                <a:latin typeface="Kruti Dev 016"/>
              </a:rPr>
              <a:t>ekurs</a:t>
            </a:r>
            <a:r>
              <a:rPr lang="en-US" sz="2000" dirty="0" smtClean="0">
                <a:latin typeface="Kruti Dev 016"/>
              </a:rPr>
              <a:t> gq,½</a:t>
            </a:r>
          </a:p>
          <a:p>
            <a:pPr marL="0" lvl="2"/>
            <a:r>
              <a:rPr lang="en-US" sz="2000" b="1" dirty="0" err="1" smtClean="0">
                <a:latin typeface="Kruti Dev 016"/>
              </a:rPr>
              <a:t>EkkyizstsUVs’ku</a:t>
            </a:r>
            <a:r>
              <a:rPr lang="en-US" sz="2000" b="1" dirty="0" smtClean="0">
                <a:latin typeface="Kruti Dev 016"/>
              </a:rPr>
              <a:t>%  </a:t>
            </a:r>
            <a:r>
              <a:rPr lang="en-US" sz="2000" dirty="0" err="1" smtClean="0">
                <a:latin typeface="Kruti Dev 016"/>
              </a:rPr>
              <a:t>ojVSDl</a:t>
            </a:r>
            <a:r>
              <a:rPr lang="en-US" sz="2000" dirty="0" smtClean="0">
                <a:latin typeface="Kruti Dev 016"/>
              </a:rPr>
              <a:t> ds </a:t>
            </a:r>
            <a:r>
              <a:rPr lang="en-US" sz="2000" dirty="0" err="1" smtClean="0">
                <a:latin typeface="Kruti Dev 016"/>
              </a:rPr>
              <a:t>vykok</a:t>
            </a:r>
            <a:r>
              <a:rPr lang="en-US" sz="2000" dirty="0" smtClean="0">
                <a:latin typeface="Kruti Dev 016"/>
              </a:rPr>
              <a:t> </a:t>
            </a:r>
            <a:r>
              <a:rPr lang="en-US" sz="2000" dirty="0" err="1" smtClean="0">
                <a:latin typeface="Kruti Dev 016"/>
              </a:rPr>
              <a:t>lHkh</a:t>
            </a:r>
            <a:r>
              <a:rPr lang="en-US" sz="2000" dirty="0" smtClean="0">
                <a:latin typeface="Kruti Dev 016"/>
              </a:rPr>
              <a:t> </a:t>
            </a:r>
            <a:r>
              <a:rPr lang="en-US" sz="2000" dirty="0" err="1" smtClean="0">
                <a:latin typeface="Kruti Dev 016"/>
              </a:rPr>
              <a:t>izstsUVs’ku</a:t>
            </a:r>
            <a:endParaRPr lang="en-US" sz="2000" dirty="0">
              <a:latin typeface="Kruti Dev 016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72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844415" y="1298448"/>
            <a:ext cx="4147185" cy="3806952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xHkZLFk</a:t>
            </a:r>
            <a:r>
              <a:rPr lang="en-IN" sz="28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cPps</a:t>
            </a:r>
            <a:r>
              <a:rPr lang="en-IN" sz="2800" b="1" dirty="0" smtClean="0">
                <a:solidFill>
                  <a:schemeClr val="tx1"/>
                </a:solidFill>
                <a:latin typeface="Kruti Dev 016" pitchFamily="2" charset="0"/>
              </a:rPr>
              <a:t> ls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lacaf</a:t>
            </a:r>
            <a:r>
              <a:rPr lang="en-IN" sz="2800" b="1" dirty="0" smtClean="0">
                <a:solidFill>
                  <a:schemeClr val="tx1"/>
                </a:solidFill>
                <a:latin typeface="Kruti Dev 016" pitchFamily="2" charset="0"/>
              </a:rPr>
              <a:t>/</a:t>
            </a: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kr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xHkZLFk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cPps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dh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e`R;q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tUe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ds le;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lk¡l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ysus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esa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fnDdr@ijs’kkuh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>
                <a:solidFill>
                  <a:schemeClr val="tx1"/>
                </a:solidFill>
                <a:latin typeface="Kruti Dev 016" pitchFamily="2" charset="0"/>
              </a:rPr>
              <a:t>xHkZLFk</a:t>
            </a:r>
            <a:r>
              <a:rPr lang="en-IN" sz="24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Kruti Dev 016" pitchFamily="2" charset="0"/>
              </a:rPr>
              <a:t>cPps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ij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dSiqV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lDlhMsfu;e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cuuk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>
                <a:solidFill>
                  <a:schemeClr val="tx1"/>
                </a:solidFill>
                <a:latin typeface="Kruti Dev 016" pitchFamily="2" charset="0"/>
              </a:rPr>
              <a:t>xHkZLFk</a:t>
            </a:r>
            <a:r>
              <a:rPr lang="en-IN" sz="24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Kruti Dev 016" pitchFamily="2" charset="0"/>
              </a:rPr>
              <a:t>cPps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ds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Ldy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lkekU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; ls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T;knk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eksYM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gks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tkuk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lsfIll</a:t>
            </a:r>
            <a:endParaRPr lang="en-IN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6225" y="228601"/>
            <a:ext cx="859155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IN" sz="4400" dirty="0" err="1" smtClean="0">
                <a:solidFill>
                  <a:srgbClr val="A9432B"/>
                </a:solidFill>
                <a:latin typeface="Kruti Dev 016" pitchFamily="2" charset="0"/>
              </a:rPr>
              <a:t>tfVyrk;sa</a:t>
            </a:r>
            <a:r>
              <a:rPr lang="en-IN" sz="4400" dirty="0" smtClean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400" dirty="0" smtClean="0">
                <a:solidFill>
                  <a:srgbClr val="A9432B"/>
                </a:solidFill>
                <a:latin typeface="Kruti Dev 016"/>
              </a:rPr>
              <a:t>¼dkEIyhds’kUl½</a:t>
            </a:r>
            <a:endParaRPr lang="en-US" sz="4400" dirty="0">
              <a:solidFill>
                <a:srgbClr val="A9432B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3914776" cy="4568952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IN" sz="2800" b="1" dirty="0" err="1" smtClean="0">
                <a:solidFill>
                  <a:schemeClr val="tx1"/>
                </a:solidFill>
                <a:latin typeface="Kruti Dev 016" pitchFamily="2" charset="0"/>
              </a:rPr>
              <a:t>ek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¡ ls 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lacaf</a:t>
            </a:r>
            <a:r>
              <a:rPr lang="en-IN" sz="2800" b="1" dirty="0" smtClean="0">
                <a:solidFill>
                  <a:schemeClr val="tx1"/>
                </a:solidFill>
                <a:latin typeface="Kruti Dev 016"/>
              </a:rPr>
              <a:t>/</a:t>
            </a:r>
            <a:r>
              <a:rPr lang="en-IN" sz="2800" b="1" dirty="0" err="1" smtClean="0">
                <a:solidFill>
                  <a:schemeClr val="tx1"/>
                </a:solidFill>
                <a:latin typeface="Kruti Dev 016"/>
              </a:rPr>
              <a:t>kr</a:t>
            </a:r>
            <a:endParaRPr lang="en-US" sz="2800" b="1" dirty="0" smtClean="0">
              <a:solidFill>
                <a:prstClr val="black"/>
              </a:solidFill>
              <a:cs typeface="Arial" charset="0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ekr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`&amp;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e`R;q</a:t>
            </a:r>
            <a:endParaRPr lang="en-IN" sz="2400" dirty="0" smtClean="0">
              <a:solidFill>
                <a:schemeClr val="tx1"/>
              </a:solidFill>
              <a:latin typeface="Kruti Dev 016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xHkkZ’k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;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dk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QVuk¼;wVsjkbZu jIpj½</a:t>
            </a: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fQ’pqyk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cu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tkuk</a:t>
            </a:r>
            <a:endParaRPr lang="en-IN" sz="2400" dirty="0" smtClean="0">
              <a:solidFill>
                <a:schemeClr val="tx1"/>
              </a:solidFill>
              <a:latin typeface="Kruti Dev 016"/>
              <a:cs typeface="Arial" charset="0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>
                <a:solidFill>
                  <a:schemeClr val="tx1"/>
                </a:solidFill>
                <a:latin typeface="Kruti Dev 016"/>
                <a:cs typeface="Arial" charset="0"/>
              </a:rPr>
              <a:t>l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e; ls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igys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f&gt;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Yyh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dk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QVuk</a:t>
            </a:r>
            <a:endParaRPr lang="en-IN" sz="2400" dirty="0" smtClean="0">
              <a:solidFill>
                <a:schemeClr val="tx1"/>
              </a:solidFill>
              <a:latin typeface="Kruti Dev 016"/>
              <a:cs typeface="Arial" charset="0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ljfoDl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esa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lwtu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;k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mldk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/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khjs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&amp;/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khjs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QSyuk</a:t>
            </a:r>
            <a:endParaRPr lang="en-IN" sz="2400" dirty="0" smtClean="0">
              <a:solidFill>
                <a:schemeClr val="tx1"/>
              </a:solidFill>
              <a:latin typeface="Kruti Dev 016"/>
              <a:cs typeface="Arial" charset="0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ek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  <a:cs typeface="Arial" charset="0"/>
              </a:rPr>
              <a:t>¡ dh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Fkdku</a:t>
            </a:r>
            <a:endParaRPr lang="en-IN" sz="2400" dirty="0" smtClean="0">
              <a:solidFill>
                <a:schemeClr val="tx1"/>
              </a:solidFill>
              <a:latin typeface="Kruti Dev 016"/>
              <a:cs typeface="Arial" charset="0"/>
            </a:endParaRPr>
          </a:p>
          <a:p>
            <a:pPr marL="230188" lvl="0" indent="-230188" fontAlgn="base">
              <a:spcAft>
                <a:spcPct val="0"/>
              </a:spcAft>
              <a:buClr>
                <a:srgbClr val="A9432B"/>
              </a:buClr>
              <a:buSzPct val="100000"/>
              <a:defRPr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  <a:cs typeface="Arial" charset="0"/>
              </a:rPr>
              <a:t>lsfIll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5832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686800" cy="5029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N" sz="3000" dirty="0" err="1" smtClean="0">
                <a:latin typeface="Kruti Dev 016" pitchFamily="2" charset="0"/>
              </a:rPr>
              <a:t>izksyksaXM</a:t>
            </a:r>
            <a:r>
              <a:rPr lang="en-IN" sz="3000" dirty="0" smtClean="0">
                <a:latin typeface="Kruti Dev 016" pitchFamily="2" charset="0"/>
              </a:rPr>
              <a:t> </a:t>
            </a:r>
            <a:r>
              <a:rPr lang="en-IN" sz="3000" dirty="0" err="1" smtClean="0">
                <a:latin typeface="Kruti Dev 016" pitchFamily="2" charset="0"/>
              </a:rPr>
              <a:t>yscj</a:t>
            </a:r>
            <a:endParaRPr lang="en-IN" sz="3000" b="1" dirty="0" smtClean="0"/>
          </a:p>
          <a:p>
            <a:pPr>
              <a:lnSpc>
                <a:spcPct val="120000"/>
              </a:lnSpc>
            </a:pPr>
            <a:r>
              <a:rPr lang="en-IN" sz="2400" dirty="0" err="1" smtClean="0">
                <a:latin typeface="Kruti Dev 016" pitchFamily="2" charset="0"/>
              </a:rPr>
              <a:t>fcuk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f’k’kq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tUesa</a:t>
            </a:r>
            <a:r>
              <a:rPr lang="en-IN" sz="2400" dirty="0" smtClean="0">
                <a:latin typeface="Kruti Dev 016" pitchFamily="2" charset="0"/>
              </a:rPr>
              <a:t> ;fn </a:t>
            </a:r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/>
              </a:rPr>
              <a:t>¡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ihM+k</a:t>
            </a:r>
            <a:r>
              <a:rPr lang="en-IN" sz="2400" dirty="0" smtClean="0">
                <a:latin typeface="Kruti Dev 016" pitchFamily="2" charset="0"/>
              </a:rPr>
              <a:t> 24 ?</a:t>
            </a:r>
            <a:r>
              <a:rPr lang="en-IN" sz="2400" dirty="0" err="1" smtClean="0">
                <a:latin typeface="Kruti Dev 016" pitchFamily="2" charset="0"/>
              </a:rPr>
              <a:t>kaVs</a:t>
            </a:r>
            <a:r>
              <a:rPr lang="en-IN" sz="2400" dirty="0" smtClean="0">
                <a:latin typeface="Kruti Dev 016" pitchFamily="2" charset="0"/>
              </a:rPr>
              <a:t> ;k </a:t>
            </a:r>
            <a:r>
              <a:rPr lang="en-IN" sz="2400" dirty="0" err="1" smtClean="0">
                <a:latin typeface="Kruti Dev 016" pitchFamily="2" charset="0"/>
              </a:rPr>
              <a:t>mlls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vf</a:t>
            </a:r>
            <a:r>
              <a:rPr lang="en-IN" sz="2400" dirty="0" smtClean="0">
                <a:latin typeface="Kruti Dev 016" pitchFamily="2" charset="0"/>
              </a:rPr>
              <a:t>/</a:t>
            </a:r>
            <a:r>
              <a:rPr lang="en-IN" sz="2400" dirty="0" err="1" smtClean="0">
                <a:latin typeface="Kruti Dev 016" pitchFamily="2" charset="0"/>
              </a:rPr>
              <a:t>kd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xbZ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endParaRPr lang="en-IN" b="1" dirty="0" smtClean="0"/>
          </a:p>
          <a:p>
            <a:pPr marL="173038" lvl="1" indent="0">
              <a:lnSpc>
                <a:spcPct val="120000"/>
              </a:lnSpc>
              <a:buNone/>
            </a:pPr>
            <a:r>
              <a:rPr lang="en-IN" sz="2800" dirty="0" err="1" smtClean="0">
                <a:latin typeface="Kruti Dev 016" pitchFamily="2" charset="0"/>
              </a:rPr>
              <a:t>yEck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ysVsUV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Qst</a:t>
            </a:r>
            <a:r>
              <a:rPr lang="en-IN" sz="2800" dirty="0" smtClean="0">
                <a:latin typeface="Kruti Dev 016" pitchFamily="2" charset="0"/>
              </a:rPr>
              <a:t>+</a:t>
            </a:r>
            <a:endParaRPr lang="en-IN" sz="2800" b="1" dirty="0" smtClean="0"/>
          </a:p>
          <a:p>
            <a:pPr marL="515938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IN" sz="2400" dirty="0" err="1">
                <a:latin typeface="Kruti Dev 016" pitchFamily="2" charset="0"/>
              </a:rPr>
              <a:t>ek</a:t>
            </a:r>
            <a:r>
              <a:rPr lang="en-IN" sz="2400" dirty="0">
                <a:latin typeface="Kruti Dev 016"/>
              </a:rPr>
              <a:t>¡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lPph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ihM+k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ckotwn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lfoZDl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QSyko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gqvk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r>
              <a:rPr lang="en-IN" sz="2400" dirty="0" smtClean="0">
                <a:latin typeface="Kruti Dev 016" pitchFamily="2" charset="0"/>
              </a:rPr>
              <a:t> ;k </a:t>
            </a:r>
            <a:r>
              <a:rPr lang="en-IN" sz="2400" dirty="0" err="1" smtClean="0">
                <a:latin typeface="Kruti Dev 016" pitchFamily="2" charset="0"/>
              </a:rPr>
              <a:t>QSyko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fiNys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vkB</a:t>
            </a:r>
            <a:r>
              <a:rPr lang="en-IN" sz="2400" dirty="0" smtClean="0">
                <a:latin typeface="Kruti Dev 016" pitchFamily="2" charset="0"/>
              </a:rPr>
              <a:t> ?</a:t>
            </a:r>
            <a:r>
              <a:rPr lang="en-IN" sz="2400" dirty="0" err="1" smtClean="0">
                <a:latin typeface="Kruti Dev 016" pitchFamily="2" charset="0"/>
              </a:rPr>
              <a:t>kaVs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4</a:t>
            </a:r>
            <a:r>
              <a:rPr lang="en-IN" sz="2400" dirty="0" smtClean="0"/>
              <a:t> </a:t>
            </a:r>
            <a:r>
              <a:rPr lang="en-IN" sz="2400" dirty="0" err="1" smtClean="0">
                <a:latin typeface="Kruti Dev 016" pitchFamily="2" charset="0"/>
              </a:rPr>
              <a:t>lseh</a:t>
            </a:r>
            <a:r>
              <a:rPr lang="en-IN" sz="2400" dirty="0" smtClean="0">
                <a:latin typeface="Kruti Dev 016" pitchFamily="2" charset="0"/>
              </a:rPr>
              <a:t> rd </a:t>
            </a:r>
            <a:r>
              <a:rPr lang="en-IN" sz="2400" dirty="0" err="1" smtClean="0">
                <a:latin typeface="Kruti Dev 016" pitchFamily="2" charset="0"/>
              </a:rPr>
              <a:t>ugha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igq</a:t>
            </a:r>
            <a:r>
              <a:rPr lang="en-IN" sz="2400" dirty="0" err="1" smtClean="0">
                <a:latin typeface="Kruti Dev 016"/>
              </a:rPr>
              <a:t>¡pk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gS</a:t>
            </a:r>
            <a:endParaRPr lang="en-IN" sz="2400" dirty="0" smtClean="0"/>
          </a:p>
          <a:p>
            <a:pPr marL="173038" lvl="1" indent="0">
              <a:lnSpc>
                <a:spcPct val="120000"/>
              </a:lnSpc>
              <a:buNone/>
            </a:pPr>
            <a:r>
              <a:rPr lang="en-IN" sz="2800" dirty="0" err="1">
                <a:latin typeface="Kruti Dev 016" pitchFamily="2" charset="0"/>
              </a:rPr>
              <a:t>yEck</a:t>
            </a:r>
            <a:r>
              <a:rPr lang="en-IN" sz="2800" dirty="0">
                <a:latin typeface="Kruti Dev 016" pitchFamily="2" charset="0"/>
              </a:rPr>
              <a:t> </a:t>
            </a:r>
            <a:r>
              <a:rPr lang="en-IN" sz="2800" dirty="0" smtClean="0">
                <a:latin typeface="Kruti Dev 016" pitchFamily="2" charset="0"/>
              </a:rPr>
              <a:t>,</a:t>
            </a:r>
            <a:r>
              <a:rPr lang="en-IN" sz="2800" dirty="0" err="1" smtClean="0">
                <a:latin typeface="Kruti Dev 016" pitchFamily="2" charset="0"/>
              </a:rPr>
              <a:t>fDVo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Qst</a:t>
            </a:r>
            <a:r>
              <a:rPr lang="en-IN" sz="2800" dirty="0">
                <a:latin typeface="Kruti Dev 016" pitchFamily="2" charset="0"/>
              </a:rPr>
              <a:t>+</a:t>
            </a:r>
            <a:endParaRPr lang="en-IN" sz="2800" b="1" dirty="0"/>
          </a:p>
          <a:p>
            <a:pPr marL="515938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/>
              </a:rPr>
              <a:t>¡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ds ,</a:t>
            </a:r>
            <a:r>
              <a:rPr lang="en-IN" sz="2400" dirty="0" err="1" smtClean="0">
                <a:latin typeface="Kruti Dev 016" pitchFamily="2" charset="0"/>
              </a:rPr>
              <a:t>fDVo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Qst</a:t>
            </a:r>
            <a:r>
              <a:rPr lang="en-IN" sz="2400" dirty="0" smtClean="0">
                <a:latin typeface="Kruti Dev 016" pitchFamily="2" charset="0"/>
              </a:rPr>
              <a:t>+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smtClean="0">
                <a:latin typeface="Kruti Dev 016"/>
              </a:rPr>
              <a:t>¼;kfu </a:t>
            </a:r>
            <a:r>
              <a:rPr lang="en-IN" sz="2400" dirty="0" err="1">
                <a:latin typeface="Kruti Dev 016" pitchFamily="2" charset="0"/>
              </a:rPr>
              <a:t>lfoZDl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/>
              </a:rPr>
              <a:t>dk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Qsyko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smtClean="0">
                <a:latin typeface="Kruti Dev 016"/>
                <a:sym typeface="Symbol"/>
              </a:rPr>
              <a:t>¾4</a:t>
            </a:r>
            <a:r>
              <a:rPr lang="en-IN" sz="2400" dirty="0" smtClean="0"/>
              <a:t> </a:t>
            </a:r>
            <a:r>
              <a:rPr lang="en-IN" sz="2400" dirty="0" err="1">
                <a:latin typeface="Kruti Dev 016" pitchFamily="2" charset="0"/>
              </a:rPr>
              <a:t>lseh</a:t>
            </a:r>
            <a:r>
              <a:rPr lang="en-IN" sz="2400" dirty="0" smtClean="0"/>
              <a:t> </a:t>
            </a:r>
            <a:r>
              <a:rPr lang="en-IN" sz="2400" dirty="0" smtClean="0">
                <a:latin typeface="Kruti Dev 016"/>
              </a:rPr>
              <a:t>gS½ </a:t>
            </a:r>
            <a:r>
              <a:rPr lang="en-IN" sz="2400" dirty="0" err="1" smtClean="0">
                <a:latin typeface="Kruti Dev 016"/>
              </a:rPr>
              <a:t>ysfdu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lfoZDl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QSyko</a:t>
            </a:r>
            <a:r>
              <a:rPr lang="en-IN" sz="2400" dirty="0" smtClean="0">
                <a:latin typeface="Kruti Dev 016"/>
              </a:rPr>
              <a:t> 1 </a:t>
            </a:r>
            <a:r>
              <a:rPr lang="en-IN" sz="2400" dirty="0" err="1" smtClean="0">
                <a:latin typeface="Kruti Dev 016" pitchFamily="2" charset="0"/>
              </a:rPr>
              <a:t>lseh</a:t>
            </a:r>
            <a:r>
              <a:rPr lang="en-IN" sz="2400" dirty="0" smtClean="0">
                <a:latin typeface="Kruti Dev 016"/>
              </a:rPr>
              <a:t>@?</a:t>
            </a:r>
            <a:r>
              <a:rPr lang="en-IN" sz="2400" dirty="0" err="1" smtClean="0">
                <a:latin typeface="Kruti Dev 016"/>
              </a:rPr>
              <a:t>kaVk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latin typeface="Kruti Dev 016"/>
              </a:rPr>
              <a:t>nj</a:t>
            </a:r>
            <a:r>
              <a:rPr lang="en-IN" sz="2400" dirty="0" smtClean="0">
                <a:latin typeface="Kruti Dev 016"/>
              </a:rPr>
              <a:t> ls </a:t>
            </a:r>
            <a:r>
              <a:rPr lang="en-IN" sz="2400" dirty="0" err="1" smtClean="0">
                <a:latin typeface="Kruti Dev 016"/>
              </a:rPr>
              <a:t>ugha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gks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jgk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gS</a:t>
            </a:r>
            <a:r>
              <a:rPr lang="en-IN" sz="2400" dirty="0" smtClean="0">
                <a:latin typeface="Kruti Dev 016"/>
              </a:rPr>
              <a:t> ¼bl </a:t>
            </a:r>
            <a:r>
              <a:rPr lang="en-IN" sz="2400" dirty="0" err="1" smtClean="0">
                <a:latin typeface="Kruti Dev 016"/>
              </a:rPr>
              <a:t>Qst</a:t>
            </a:r>
            <a:r>
              <a:rPr lang="en-IN" sz="2400" dirty="0" smtClean="0">
                <a:latin typeface="Kruti Dev 016"/>
              </a:rPr>
              <a:t>+ dh </a:t>
            </a:r>
            <a:r>
              <a:rPr lang="en-IN" sz="2400" dirty="0" err="1" smtClean="0">
                <a:latin typeface="Kruti Dev 016"/>
              </a:rPr>
              <a:t>vof</a:t>
            </a:r>
            <a:r>
              <a:rPr lang="en-IN" sz="2400" dirty="0" smtClean="0">
                <a:latin typeface="Kruti Dev 016"/>
              </a:rPr>
              <a:t>/k 12 ?</a:t>
            </a:r>
            <a:r>
              <a:rPr lang="en-IN" sz="2400" dirty="0" err="1" smtClean="0">
                <a:latin typeface="Kruti Dev 016"/>
              </a:rPr>
              <a:t>kaVs</a:t>
            </a:r>
            <a:r>
              <a:rPr lang="en-IN" sz="2400" dirty="0" smtClean="0">
                <a:latin typeface="Kruti Dev 016"/>
              </a:rPr>
              <a:t> ls T+;</a:t>
            </a:r>
            <a:r>
              <a:rPr lang="en-IN" sz="2400" dirty="0" err="1" smtClean="0">
                <a:latin typeface="Kruti Dev 016"/>
              </a:rPr>
              <a:t>knk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latin typeface="Kruti Dev 016"/>
              </a:rPr>
              <a:t>ugha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gksuh</a:t>
            </a:r>
            <a:r>
              <a:rPr lang="en-IN" sz="2400" dirty="0" smtClean="0">
                <a:latin typeface="Kruti Dev 016"/>
              </a:rPr>
              <a:t> pkfg,½</a:t>
            </a:r>
            <a:endParaRPr lang="en-IN" sz="2200" dirty="0"/>
          </a:p>
          <a:p>
            <a:pPr marL="173038" lvl="1" indent="0">
              <a:lnSpc>
                <a:spcPct val="120000"/>
              </a:lnSpc>
              <a:buNone/>
            </a:pPr>
            <a:r>
              <a:rPr lang="en-IN" sz="2800" dirty="0" err="1">
                <a:latin typeface="Kruti Dev 016" pitchFamily="2" charset="0"/>
              </a:rPr>
              <a:t>yEck</a:t>
            </a:r>
            <a:r>
              <a:rPr lang="en-IN" sz="2800" dirty="0">
                <a:latin typeface="Kruti Dev 016" pitchFamily="2" charset="0"/>
              </a:rPr>
              <a:t> </a:t>
            </a:r>
            <a:r>
              <a:rPr lang="en-IN" sz="2800" dirty="0" smtClean="0">
                <a:latin typeface="Kruti Dev 016" pitchFamily="2" charset="0"/>
              </a:rPr>
              <a:t>,</a:t>
            </a:r>
            <a:r>
              <a:rPr lang="en-IN" sz="2800" dirty="0" err="1" smtClean="0">
                <a:latin typeface="Kruti Dev 016" pitchFamily="2" charset="0"/>
              </a:rPr>
              <a:t>DlifYlo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Qst</a:t>
            </a:r>
            <a:r>
              <a:rPr lang="en-IN" sz="2800" dirty="0" smtClean="0">
                <a:latin typeface="Kruti Dev 016" pitchFamily="2" charset="0"/>
              </a:rPr>
              <a:t>+</a:t>
            </a:r>
            <a:endParaRPr lang="en-IN" sz="2800" b="1" dirty="0" smtClean="0"/>
          </a:p>
          <a:p>
            <a:pPr marL="515938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IN" sz="2400" dirty="0" err="1">
                <a:latin typeface="Kruti Dev 016" pitchFamily="2" charset="0"/>
              </a:rPr>
              <a:t>ek</a:t>
            </a:r>
            <a:r>
              <a:rPr lang="en-IN" sz="2400" dirty="0">
                <a:latin typeface="Kruti Dev 016"/>
              </a:rPr>
              <a:t>¡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nwljh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voLFkk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gS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smtClean="0">
                <a:latin typeface="Kruti Dev 016"/>
              </a:rPr>
              <a:t>¼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lfoZDl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/>
              </a:rPr>
              <a:t>dk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Qsyko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smtClean="0">
                <a:latin typeface="Kruti Dev 016"/>
                <a:sym typeface="Symbol"/>
              </a:rPr>
              <a:t>10</a:t>
            </a:r>
            <a:r>
              <a:rPr lang="en-IN" sz="2400" dirty="0" smtClean="0"/>
              <a:t> </a:t>
            </a:r>
            <a:r>
              <a:rPr lang="en-IN" sz="2400" dirty="0" err="1">
                <a:latin typeface="Kruti Dev 016" pitchFamily="2" charset="0"/>
              </a:rPr>
              <a:t>lseh</a:t>
            </a:r>
            <a:r>
              <a:rPr lang="en-IN" sz="2400" dirty="0" smtClean="0"/>
              <a:t> </a:t>
            </a:r>
            <a:r>
              <a:rPr lang="en-IN" sz="2400" dirty="0" err="1" smtClean="0">
                <a:latin typeface="Kruti Dev 016"/>
              </a:rPr>
              <a:t>gks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pqdk</a:t>
            </a:r>
            <a:r>
              <a:rPr lang="en-IN" sz="2400" dirty="0" smtClean="0">
                <a:latin typeface="Kruti Dev 016"/>
              </a:rPr>
              <a:t> gS½ </a:t>
            </a:r>
            <a:r>
              <a:rPr lang="en-IN" sz="2400" dirty="0" err="1" smtClean="0">
                <a:latin typeface="Kruti Dev 016"/>
              </a:rPr>
              <a:t>ijUrq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t+ksj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yxkus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mldh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rhoz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bPNk</a:t>
            </a:r>
            <a:r>
              <a:rPr lang="en-IN" sz="2400" dirty="0" smtClean="0">
                <a:latin typeface="Kruti Dev 016"/>
              </a:rPr>
              <a:t> ds </a:t>
            </a:r>
            <a:r>
              <a:rPr lang="en-IN" sz="2400" dirty="0" err="1" smtClean="0">
                <a:latin typeface="Kruti Dev 016"/>
              </a:rPr>
              <a:t>ckotwn</a:t>
            </a:r>
            <a:r>
              <a:rPr lang="en-IN" sz="2400" dirty="0" smtClean="0">
                <a:latin typeface="Kruti Dev 016"/>
              </a:rPr>
              <a:t>] </a:t>
            </a:r>
            <a:r>
              <a:rPr lang="en-IN" sz="2400" dirty="0" err="1" smtClean="0">
                <a:latin typeface="Kruti Dev 016"/>
              </a:rPr>
              <a:t>nks</a:t>
            </a:r>
            <a:r>
              <a:rPr lang="en-IN" sz="2400" dirty="0" smtClean="0">
                <a:latin typeface="Kruti Dev 016"/>
              </a:rPr>
              <a:t> ?</a:t>
            </a:r>
            <a:r>
              <a:rPr lang="en-IN" sz="2400" dirty="0" err="1" smtClean="0">
                <a:latin typeface="Kruti Dev 016"/>
              </a:rPr>
              <a:t>kaVs</a:t>
            </a:r>
            <a:r>
              <a:rPr lang="en-IN" sz="2400" dirty="0" smtClean="0">
                <a:latin typeface="Kruti Dev 016"/>
              </a:rPr>
              <a:t> rd </a:t>
            </a:r>
            <a:r>
              <a:rPr lang="en-IN" sz="2400" dirty="0" err="1" smtClean="0">
                <a:latin typeface="Kruti Dev 016"/>
              </a:rPr>
              <a:t>f’k’kq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tUe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ughas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gks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ik;k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gS</a:t>
            </a:r>
            <a:endParaRPr lang="en-IN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380998"/>
            <a:ext cx="8591550" cy="914402"/>
          </a:xfrm>
        </p:spPr>
        <p:txBody>
          <a:bodyPr>
            <a:noAutofit/>
          </a:bodyPr>
          <a:lstStyle/>
          <a:p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izksyksaXM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vkSj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vkWClV</a:t>
            </a:r>
            <a:r>
              <a:rPr lang="en-IN" dirty="0" err="1" smtClean="0">
                <a:latin typeface="Kruti Dev 016"/>
                <a:ea typeface="+mn-ea"/>
                <a:cs typeface="+mn-cs"/>
              </a:rPr>
              <a:t>ªDVsM</a:t>
            </a:r>
            <a:r>
              <a:rPr lang="en-IN" dirty="0" smtClean="0">
                <a:latin typeface="Kruti Dev 016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/>
                <a:ea typeface="+mn-ea"/>
                <a:cs typeface="+mn-cs"/>
              </a:rPr>
              <a:t>yscj</a:t>
            </a:r>
            <a:r>
              <a:rPr lang="en-IN" dirty="0" smtClean="0">
                <a:latin typeface="Kruti Dev 016"/>
                <a:ea typeface="+mn-ea"/>
                <a:cs typeface="+mn-cs"/>
              </a:rPr>
              <a:t> dh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le&gt;us ds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fy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,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egRoiw.kZ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fDyfudy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ifjfLFkfr;k</a:t>
            </a:r>
            <a:r>
              <a:rPr lang="en-IN" dirty="0" smtClean="0">
                <a:latin typeface="Kruti Dev 016"/>
                <a:ea typeface="+mn-ea"/>
                <a:cs typeface="+mn-cs"/>
              </a:rPr>
              <a:t>¡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53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8305800" cy="50292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000" b="1" dirty="0" err="1" smtClean="0">
                <a:latin typeface="Kruti Dev 016" pitchFamily="2" charset="0"/>
              </a:rPr>
              <a:t>vkWClV</a:t>
            </a:r>
            <a:r>
              <a:rPr lang="en-IN" sz="3000" b="1" dirty="0" err="1" smtClean="0">
                <a:latin typeface="Kruti Dev 016"/>
              </a:rPr>
              <a:t>ªDVsM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yscj</a:t>
            </a:r>
            <a:endParaRPr lang="en-IN" sz="3000" b="1" dirty="0" smtClean="0"/>
          </a:p>
          <a:p>
            <a:pPr marL="342900" indent="-342900"/>
            <a:r>
              <a:rPr lang="en-IN" sz="2400" dirty="0" err="1" smtClean="0">
                <a:latin typeface="Kruti Dev 016" pitchFamily="2" charset="0"/>
              </a:rPr>
              <a:t>vkWClV</a:t>
            </a:r>
            <a:r>
              <a:rPr lang="en-IN" sz="2400" dirty="0" err="1" smtClean="0">
                <a:latin typeface="Kruti Dev 016"/>
              </a:rPr>
              <a:t>ªDVsM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yscj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smtClean="0">
                <a:latin typeface="Kruti Dev 016" pitchFamily="2" charset="0"/>
              </a:rPr>
              <a:t>,d </a:t>
            </a:r>
            <a:r>
              <a:rPr lang="en-IN" sz="2400" dirty="0" err="1" smtClean="0">
                <a:latin typeface="Kruti Dev 016" pitchFamily="2" charset="0"/>
              </a:rPr>
              <a:t>fDyfudy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Mk;Xuksfll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fd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dHkh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Hkh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ds ,</a:t>
            </a:r>
            <a:r>
              <a:rPr lang="en-IN" sz="2400" dirty="0" err="1" smtClean="0">
                <a:latin typeface="Kruti Dev 016" pitchFamily="2" charset="0"/>
              </a:rPr>
              <a:t>fDVo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Qst</a:t>
            </a:r>
            <a:r>
              <a:rPr lang="en-IN" sz="2400" dirty="0" smtClean="0">
                <a:latin typeface="Kruti Dev 016" pitchFamily="2" charset="0"/>
              </a:rPr>
              <a:t>+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nwljh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voLFkk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ldrk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vkWClV</a:t>
            </a:r>
            <a:r>
              <a:rPr lang="en-IN" sz="2400" dirty="0" err="1" smtClean="0">
                <a:latin typeface="Kruti Dev 016"/>
              </a:rPr>
              <a:t>ªDVsM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>
                <a:latin typeface="Kruti Dev 016"/>
              </a:rPr>
              <a:t>yscj</a:t>
            </a:r>
            <a:r>
              <a:rPr lang="en-IN" sz="2400" dirty="0">
                <a:latin typeface="Kruti Dev 016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eryc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xHkkZ’k</a:t>
            </a:r>
            <a:r>
              <a:rPr lang="en-IN" sz="2400" dirty="0" smtClean="0">
                <a:latin typeface="Kruti Dev 016" pitchFamily="2" charset="0"/>
              </a:rPr>
              <a:t>;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ladqpu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gksus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ckotwn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xHkZLFk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cPps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tuuekxZ</a:t>
            </a:r>
            <a:r>
              <a:rPr lang="en-IN" sz="2400" dirty="0" smtClean="0">
                <a:latin typeface="Kruti Dev 016" pitchFamily="2" charset="0"/>
              </a:rPr>
              <a:t> ls </a:t>
            </a:r>
            <a:r>
              <a:rPr lang="en-IN" sz="2400" dirty="0" err="1" smtClean="0">
                <a:latin typeface="Kruti Dev 016" pitchFamily="2" charset="0"/>
              </a:rPr>
              <a:t>uhps</a:t>
            </a:r>
            <a:r>
              <a:rPr lang="en-IN" sz="2400" dirty="0" smtClean="0">
                <a:latin typeface="Kruti Dev 016" pitchFamily="2" charset="0"/>
              </a:rPr>
              <a:t> u </a:t>
            </a:r>
            <a:r>
              <a:rPr lang="en-IN" sz="2400" dirty="0" err="1" smtClean="0">
                <a:latin typeface="Kruti Dev 016" pitchFamily="2" charset="0"/>
              </a:rPr>
              <a:t>mrj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ikuk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endParaRPr lang="en-IN" sz="2400" dirty="0" smtClean="0">
              <a:latin typeface="Kruti Dev 016" pitchFamily="2" charset="0"/>
            </a:endParaRPr>
          </a:p>
          <a:p>
            <a:pPr marL="342900" indent="-342900"/>
            <a:r>
              <a:rPr lang="en-IN" sz="2400" dirty="0" err="1" smtClean="0">
                <a:latin typeface="Kruti Dev 016" pitchFamily="2" charset="0"/>
              </a:rPr>
              <a:t>dhQSyks&amp;iSfYod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fMliziks’ku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ekyizsts+UVs’ku@ekyiksft+’ku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xHkZLFk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cPps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>
                <a:latin typeface="Kruti Dev 016" pitchFamily="2" charset="0"/>
              </a:rPr>
              <a:t>esa</a:t>
            </a:r>
            <a:r>
              <a:rPr lang="en-IN" sz="2400" dirty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fodkjksa</a:t>
            </a:r>
            <a:r>
              <a:rPr lang="en-IN" sz="2400" dirty="0" smtClean="0">
                <a:latin typeface="Kruti Dev 016" pitchFamily="2" charset="0"/>
              </a:rPr>
              <a:t> ds </a:t>
            </a:r>
            <a:r>
              <a:rPr lang="en-IN" sz="2400" dirty="0" err="1" smtClean="0">
                <a:latin typeface="Kruti Dev 016" pitchFamily="2" charset="0"/>
              </a:rPr>
              <a:t>dkj.k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Hkh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ckf</a:t>
            </a:r>
            <a:r>
              <a:rPr lang="en-IN" sz="2400" dirty="0" smtClean="0">
                <a:latin typeface="Kruti Dev 016" pitchFamily="2" charset="0"/>
              </a:rPr>
              <a:t>/</a:t>
            </a:r>
            <a:r>
              <a:rPr lang="en-IN" sz="2400" dirty="0" err="1" smtClean="0">
                <a:latin typeface="Kruti Dev 016" pitchFamily="2" charset="0"/>
              </a:rPr>
              <a:t>kr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ldrk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endParaRPr lang="en-IN" sz="2400" dirty="0" smtClean="0">
              <a:latin typeface="Kruti Dev 016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IN" sz="2400" dirty="0" err="1" smtClean="0">
                <a:latin typeface="Kruti Dev 016" pitchFamily="2" charset="0"/>
              </a:rPr>
              <a:t>ek</a:t>
            </a:r>
            <a:r>
              <a:rPr lang="en-IN" sz="2400" dirty="0" smtClean="0">
                <a:latin typeface="Kruti Dev 016"/>
              </a:rPr>
              <a:t>¡ dh </a:t>
            </a:r>
            <a:r>
              <a:rPr lang="en-IN" sz="2400" dirty="0" err="1" smtClean="0">
                <a:latin typeface="Kruti Dev 016" pitchFamily="2" charset="0"/>
              </a:rPr>
              <a:t>mfpr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tk</a:t>
            </a:r>
            <a:r>
              <a:rPr lang="en-IN" sz="2400" dirty="0" err="1" smtClean="0">
                <a:latin typeface="Kruti Dev 016"/>
              </a:rPr>
              <a:t>¡p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vkSj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izlo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latin typeface="Kruti Dev 016"/>
              </a:rPr>
              <a:t>fuxjkuh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djds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izlo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dks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ckf</a:t>
            </a:r>
            <a:r>
              <a:rPr lang="en-IN" sz="2400" dirty="0" smtClean="0">
                <a:latin typeface="Kruti Dev 016"/>
              </a:rPr>
              <a:t>/</a:t>
            </a:r>
            <a:r>
              <a:rPr lang="en-IN" sz="2400" dirty="0" err="1" smtClean="0">
                <a:latin typeface="Kruti Dev 016"/>
              </a:rPr>
              <a:t>kr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gksus</a:t>
            </a:r>
            <a:r>
              <a:rPr lang="en-IN" sz="2400" dirty="0" smtClean="0">
                <a:latin typeface="Kruti Dev 016"/>
              </a:rPr>
              <a:t> ls </a:t>
            </a:r>
            <a:r>
              <a:rPr lang="en-IN" sz="2400" dirty="0" err="1" smtClean="0">
                <a:latin typeface="Kruti Dev 016"/>
              </a:rPr>
              <a:t>cpk;k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tk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ldrk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gS</a:t>
            </a:r>
            <a:endParaRPr lang="en-IN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IN" sz="2800" b="1" dirty="0" err="1" smtClean="0">
                <a:latin typeface="Kruti Dev 016" pitchFamily="2" charset="0"/>
              </a:rPr>
              <a:t>xHkkZ’k</a:t>
            </a:r>
            <a:r>
              <a:rPr lang="en-IN" sz="2800" b="1" dirty="0" smtClean="0">
                <a:latin typeface="Kruti Dev 016" pitchFamily="2" charset="0"/>
              </a:rPr>
              <a:t>; dh </a:t>
            </a:r>
            <a:r>
              <a:rPr lang="en-IN" sz="2800" b="1" dirty="0" err="1" smtClean="0">
                <a:latin typeface="Kruti Dev 016" pitchFamily="2" charset="0"/>
              </a:rPr>
              <a:t>vi;kZIr</a:t>
            </a:r>
            <a:r>
              <a:rPr lang="en-IN" sz="2800" b="1" dirty="0" smtClean="0">
                <a:latin typeface="Kruti Dev 016" pitchFamily="2" charset="0"/>
              </a:rPr>
              <a:t> </a:t>
            </a:r>
            <a:r>
              <a:rPr lang="en-IN" sz="2800" b="1" dirty="0" err="1" smtClean="0">
                <a:latin typeface="Kruti Dev 016" pitchFamily="2" charset="0"/>
              </a:rPr>
              <a:t>xfrfof</a:t>
            </a:r>
            <a:r>
              <a:rPr lang="en-IN" sz="2800" b="1" dirty="0" smtClean="0">
                <a:latin typeface="Kruti Dev 016" pitchFamily="2" charset="0"/>
              </a:rPr>
              <a:t>/k</a:t>
            </a:r>
            <a:endParaRPr lang="en-IN" sz="2800" b="1" dirty="0" smtClean="0"/>
          </a:p>
          <a:p>
            <a:pPr marL="342900" indent="-342900"/>
            <a:r>
              <a:rPr lang="en-IN" sz="2400" dirty="0" err="1" smtClean="0">
                <a:latin typeface="Kruti Dev 016" pitchFamily="2" charset="0"/>
              </a:rPr>
              <a:t>gj</a:t>
            </a:r>
            <a:r>
              <a:rPr lang="en-IN" sz="2400" dirty="0" smtClean="0">
                <a:latin typeface="Kruti Dev 016" pitchFamily="2" charset="0"/>
              </a:rPr>
              <a:t> 10 </a:t>
            </a:r>
            <a:r>
              <a:rPr lang="en-IN" sz="2400" dirty="0" err="1" smtClean="0">
                <a:latin typeface="Kruti Dev 016" pitchFamily="2" charset="0"/>
              </a:rPr>
              <a:t>feuV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xHkkZ’k</a:t>
            </a:r>
            <a:r>
              <a:rPr lang="en-IN" sz="2400" dirty="0" smtClean="0">
                <a:latin typeface="Kruti Dev 016" pitchFamily="2" charset="0"/>
              </a:rPr>
              <a:t>; </a:t>
            </a:r>
            <a:r>
              <a:rPr lang="en-IN" sz="2400" dirty="0" err="1" smtClean="0">
                <a:latin typeface="Kruti Dev 016" pitchFamily="2" charset="0"/>
              </a:rPr>
              <a:t>ladqpuksa</a:t>
            </a:r>
            <a:r>
              <a:rPr lang="en-IN" sz="2400" dirty="0" smtClean="0">
                <a:latin typeface="Kruti Dev 016" pitchFamily="2" charset="0"/>
              </a:rPr>
              <a:t> dh la[;k 3 ls de] </a:t>
            </a:r>
            <a:r>
              <a:rPr lang="en-IN" sz="2400" dirty="0" err="1" smtClean="0">
                <a:latin typeface="Kruti Dev 016" pitchFamily="2" charset="0"/>
              </a:rPr>
              <a:t>vkSj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gj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ladqpu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vof</a:t>
            </a:r>
            <a:r>
              <a:rPr lang="en-IN" sz="2400" dirty="0" smtClean="0">
                <a:latin typeface="Kruti Dev 016" pitchFamily="2" charset="0"/>
              </a:rPr>
              <a:t>/k 40 </a:t>
            </a:r>
            <a:r>
              <a:rPr lang="en-IN" sz="2400" dirty="0" err="1" smtClean="0">
                <a:latin typeface="Kruti Dev 016" pitchFamily="2" charset="0"/>
              </a:rPr>
              <a:t>lSds.M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ls</a:t>
            </a:r>
            <a:r>
              <a:rPr lang="en-IN" sz="2400" dirty="0" smtClean="0">
                <a:latin typeface="Kruti Dev 016" pitchFamily="2" charset="0"/>
              </a:rPr>
              <a:t> de</a:t>
            </a:r>
            <a:endParaRPr lang="en-IN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6225" y="380998"/>
            <a:ext cx="8591550" cy="914402"/>
          </a:xfrm>
        </p:spPr>
        <p:txBody>
          <a:bodyPr>
            <a:noAutofit/>
          </a:bodyPr>
          <a:lstStyle/>
          <a:p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izksyksaXM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vkSj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vkWClV</a:t>
            </a:r>
            <a:r>
              <a:rPr lang="en-IN" dirty="0" err="1" smtClean="0">
                <a:latin typeface="Kruti Dev 016"/>
                <a:ea typeface="+mn-ea"/>
                <a:cs typeface="+mn-cs"/>
              </a:rPr>
              <a:t>ªDVsM</a:t>
            </a:r>
            <a:r>
              <a:rPr lang="en-IN" dirty="0" smtClean="0">
                <a:latin typeface="Kruti Dev 016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/>
                <a:ea typeface="+mn-ea"/>
                <a:cs typeface="+mn-cs"/>
              </a:rPr>
              <a:t>yscj</a:t>
            </a:r>
            <a:r>
              <a:rPr lang="en-IN" dirty="0" smtClean="0">
                <a:latin typeface="Kruti Dev 016"/>
                <a:ea typeface="+mn-ea"/>
                <a:cs typeface="+mn-cs"/>
              </a:rPr>
              <a:t> dh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le&gt;us ds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fy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,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egRoiw.kZ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fDyfudy</a:t>
            </a:r>
            <a:r>
              <a:rPr lang="en-IN" dirty="0" smtClean="0">
                <a:latin typeface="Kruti Dev 016" pitchFamily="2" charset="0"/>
                <a:ea typeface="+mn-ea"/>
                <a:cs typeface="+mn-cs"/>
              </a:rPr>
              <a:t> </a:t>
            </a:r>
            <a:r>
              <a:rPr lang="en-IN" dirty="0" err="1" smtClean="0">
                <a:latin typeface="Kruti Dev 016" pitchFamily="2" charset="0"/>
                <a:ea typeface="+mn-ea"/>
                <a:cs typeface="+mn-cs"/>
              </a:rPr>
              <a:t>ifjfLFkfr;k</a:t>
            </a:r>
            <a:r>
              <a:rPr lang="en-IN" dirty="0" smtClean="0">
                <a:latin typeface="Kruti Dev 016"/>
                <a:ea typeface="+mn-ea"/>
                <a:cs typeface="+mn-cs"/>
              </a:rPr>
              <a:t>¡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66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sz="quarter" idx="4294967295"/>
          </p:nvPr>
        </p:nvSpPr>
        <p:spPr>
          <a:xfrm>
            <a:off x="189235" y="1066800"/>
            <a:ext cx="8847261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jk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kk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¼xaxkjke dh iRuh½] 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26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o”kZ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mez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rhljh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xzsfoMk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lqcg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5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fnukad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11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twu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2009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izlo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ihM+k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tks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lqcg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‘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gqbZ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ds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lkFk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HkrhZ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gqbZA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mldh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FkSyh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lqcg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4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QV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xbZA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mlds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5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vkSj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o”kZ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ds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nks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cPps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gSaA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HkrhZ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ds le;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mldk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lfoZDl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lseh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[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kqyk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FkkA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en-IN" sz="5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 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fuEu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tkudkjh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ikVªksxzkQ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Hkjsa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% &amp;	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en-IN" sz="2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 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lqcg</a:t>
            </a:r>
            <a:r>
              <a:rPr lang="en-US" sz="1600" b="1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9%00 </a:t>
            </a:r>
            <a:r>
              <a:rPr lang="en-US" sz="1600" b="1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b="1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%</a:t>
            </a:r>
            <a:r>
              <a:rPr lang="en-US" sz="1600" b="1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 </a:t>
            </a:r>
            <a:r>
              <a:rPr lang="en-US" sz="1400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•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lfoZDl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5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lseh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[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kqyk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IN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•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mldks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feuV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esa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izR;sd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dh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vof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/k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&lt;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IN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gSa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•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QhVy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gkVZ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jsV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¼,Q-,p-vkj½ 120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chV@feuV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IN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•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FkSyh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QV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pqdh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vkSj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efu;ksfVd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•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chih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120@70 ,e-,e ,p-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•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rkieku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36-8</a:t>
            </a:r>
            <a:r>
              <a:rPr lang="en-US" sz="1100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°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lsa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•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80@feuV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en-IN" sz="7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 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9%30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120]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2@10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&lt;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80@feuV] 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10%00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136]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2@10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&lt;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80@feuV] 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10%30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140]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2@10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&lt;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88@feuV] 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11%00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130]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2@10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&lt;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88@feuV] 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11%30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136]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2@10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&lt;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84@feuV] 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12%00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140]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2@10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&lt;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88@feuV] 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12%30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130]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2@10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&lt;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88@feuV] 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sEuh;ksfVd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¶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66675" indent="0" algn="just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1%00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	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Q,pvkj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140]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dkWUVªsD’ku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2@10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gj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&lt;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20 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lsdsUM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dk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iYl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90@feuV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rkieku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37</a:t>
            </a:r>
            <a:r>
              <a:rPr lang="en-US" sz="1400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°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lsa]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chih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100@70 </a:t>
            </a:r>
            <a:r>
              <a:rPr lang="en-IN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,</a:t>
            </a:r>
            <a:r>
              <a:rPr lang="en-IN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e,e</a:t>
            </a:r>
            <a:r>
              <a:rPr lang="en-IN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,</a:t>
            </a:r>
            <a:r>
              <a:rPr lang="en-IN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pth</a:t>
            </a:r>
            <a:r>
              <a:rPr lang="en-IN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,</a:t>
            </a:r>
            <a:r>
              <a:rPr lang="en-IN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Euh;ksfVd</a:t>
            </a:r>
            <a:r>
              <a:rPr lang="en-IN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¶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en-IN" sz="4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 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143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nksigj</a:t>
            </a:r>
            <a:r>
              <a:rPr lang="en-US" sz="1600" b="1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1%00 </a:t>
            </a:r>
            <a:r>
              <a:rPr lang="en-US" sz="1600" b="1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cts</a:t>
            </a:r>
            <a:r>
              <a:rPr lang="en-US" sz="1600" b="1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%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•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lfoZDl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6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lseh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[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kqyk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endParaRPr lang="en-IN" sz="1400" dirty="0">
              <a:solidFill>
                <a:schemeClr val="tx1"/>
              </a:solidFill>
              <a:latin typeface="Cambria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143000" algn="l"/>
              </a:tabLst>
            </a:pP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mbria"/>
                <a:ea typeface="Calibri"/>
                <a:cs typeface="Times New Roman"/>
              </a:rPr>
              <a:t>•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,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efy;ksfVd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Qyw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;~M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lkQ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vkSj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ch-ih</a:t>
            </a:r>
            <a:r>
              <a:rPr lang="en-US" sz="1600" dirty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- 100@70 ,e-,e- ,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p-</a:t>
            </a:r>
            <a:r>
              <a:rPr lang="en-US" sz="1600" dirty="0" err="1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Kruti Dev 016"/>
                <a:ea typeface="Calibri"/>
                <a:cs typeface="Times New Roman"/>
              </a:rPr>
              <a:t>-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703454" y="352302"/>
            <a:ext cx="6252922" cy="638298"/>
          </a:xfrm>
        </p:spPr>
        <p:txBody>
          <a:bodyPr>
            <a:noAutofit/>
          </a:bodyPr>
          <a:lstStyle/>
          <a:p>
            <a:pPr algn="ctr"/>
            <a:r>
              <a:rPr lang="en-IN" sz="4400" b="1" dirty="0" err="1" smtClean="0">
                <a:solidFill>
                  <a:srgbClr val="A9432B"/>
                </a:solidFill>
                <a:latin typeface="Kruti Dev 016" pitchFamily="2" charset="0"/>
              </a:rPr>
              <a:t>ikVksZxzkQ</a:t>
            </a:r>
            <a:r>
              <a:rPr lang="en-IN" sz="4400" b="1" dirty="0" smtClean="0">
                <a:solidFill>
                  <a:srgbClr val="A9432B"/>
                </a:solidFill>
                <a:latin typeface="Kruti Dev 016" pitchFamily="2" charset="0"/>
              </a:rPr>
              <a:t> &amp; </a:t>
            </a:r>
            <a:r>
              <a:rPr lang="en-IN" sz="4400" b="1" dirty="0" err="1" smtClean="0">
                <a:solidFill>
                  <a:srgbClr val="A9432B"/>
                </a:solidFill>
                <a:latin typeface="Kruti Dev 016" pitchFamily="2" charset="0"/>
              </a:rPr>
              <a:t>dsl</a:t>
            </a:r>
            <a:r>
              <a:rPr lang="en-IN" sz="4400" b="1" dirty="0" smtClean="0">
                <a:solidFill>
                  <a:srgbClr val="A9432B"/>
                </a:solidFill>
                <a:latin typeface="Kruti Dev 016" pitchFamily="2" charset="0"/>
              </a:rPr>
              <a:t> </a:t>
            </a:r>
            <a:r>
              <a:rPr lang="en-IN" sz="4400" b="1" dirty="0" err="1" smtClean="0">
                <a:solidFill>
                  <a:srgbClr val="A9432B"/>
                </a:solidFill>
                <a:latin typeface="Kruti Dev 016" pitchFamily="2" charset="0"/>
              </a:rPr>
              <a:t>LVMh</a:t>
            </a:r>
            <a:r>
              <a:rPr lang="en-IN" sz="4400" b="1" dirty="0" smtClean="0">
                <a:solidFill>
                  <a:srgbClr val="A9432B"/>
                </a:solidFill>
                <a:latin typeface="Kruti Dev 016" pitchFamily="2" charset="0"/>
              </a:rPr>
              <a:t> &amp;</a:t>
            </a:r>
            <a:r>
              <a:rPr lang="en-IN" sz="4000" b="1" dirty="0" smtClean="0">
                <a:solidFill>
                  <a:srgbClr val="A9432B"/>
                </a:solidFill>
              </a:rPr>
              <a:t>1</a:t>
            </a:r>
            <a:endParaRPr lang="en-IN" sz="4000" b="1" dirty="0">
              <a:solidFill>
                <a:srgbClr val="A94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10528</TotalTime>
  <Words>1835</Words>
  <Application>Microsoft Office PowerPoint</Application>
  <PresentationFormat>On-screen Show (4:3)</PresentationFormat>
  <Paragraphs>266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2_Soho</vt:lpstr>
      <vt:lpstr>izksyksaXM vkSj vkWClVªDVsM yscj</vt:lpstr>
      <vt:lpstr>lh[kus ds mÌs’;</vt:lpstr>
      <vt:lpstr>vkWClVªDVsM yscj ekr`&amp;e`R;q  vkSj f’k’kq&amp;e`R;q dk ,d  egRoiw.kZ dkj.k gS</vt:lpstr>
      <vt:lpstr>ifjHkk”kk</vt:lpstr>
      <vt:lpstr>izlo izfØ;k dks izHkkfor djus okys dkjd</vt:lpstr>
      <vt:lpstr>PowerPoint Presentation</vt:lpstr>
      <vt:lpstr>izksyksaXM vkSj vkWClVªDVsM yscj dh le&gt;us ds fy, egRoiw.kZ fDyfudy ifjfLFkfr;k¡</vt:lpstr>
      <vt:lpstr>izksyksaXM vkSj vkWClVªDVsM yscj dh le&gt;us ds fy, egRoiw.kZ fDyfudy ifjfLFkfr;k¡</vt:lpstr>
      <vt:lpstr>ikVksZxzkQ &amp; dsl LVMh &amp;1</vt:lpstr>
      <vt:lpstr>PowerPoint Presentation</vt:lpstr>
      <vt:lpstr>izksyksXaM yscj</vt:lpstr>
      <vt:lpstr>izca/ku&amp;izksyksaXM ysVsUV Qst+ dk</vt:lpstr>
      <vt:lpstr>izca/ku&amp;izksyksaXM ,fDVo Qst+ dk</vt:lpstr>
      <vt:lpstr>izca/ku&amp;izksyksaXM ,DlifYlo Qst+ dk</vt:lpstr>
      <vt:lpstr>ikVksZxzkQ &amp; dsl LVMh &amp;2</vt:lpstr>
      <vt:lpstr>PowerPoint Presentation</vt:lpstr>
      <vt:lpstr>vkWClVªDVsM yscj</vt:lpstr>
      <vt:lpstr>fDyfudy rLohj</vt:lpstr>
      <vt:lpstr>PowerPoint Presentation</vt:lpstr>
      <vt:lpstr>PowerPoint Presentation</vt:lpstr>
      <vt:lpstr>vkWClVªDVsM yscj dk izcU/ku</vt:lpstr>
      <vt:lpstr>PowerPoint Presentation</vt:lpstr>
      <vt:lpstr>eq[; lans’k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Dinesh Singh</dc:creator>
  <cp:lastModifiedBy>Jhpiego</cp:lastModifiedBy>
  <cp:revision>350</cp:revision>
  <dcterms:created xsi:type="dcterms:W3CDTF">2006-08-16T00:00:00Z</dcterms:created>
  <dcterms:modified xsi:type="dcterms:W3CDTF">2016-07-17T14:44:19Z</dcterms:modified>
</cp:coreProperties>
</file>