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5" r:id="rId3"/>
    <p:sldId id="303" r:id="rId4"/>
    <p:sldId id="306" r:id="rId5"/>
    <p:sldId id="292" r:id="rId6"/>
    <p:sldId id="304" r:id="rId7"/>
    <p:sldId id="299" r:id="rId8"/>
    <p:sldId id="305" r:id="rId9"/>
    <p:sldId id="290" r:id="rId10"/>
    <p:sldId id="259" r:id="rId11"/>
    <p:sldId id="293" r:id="rId12"/>
    <p:sldId id="263" r:id="rId13"/>
    <p:sldId id="296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F0E7"/>
    <a:srgbClr val="DDD9C3"/>
    <a:srgbClr val="A9432B"/>
    <a:srgbClr val="662C57"/>
    <a:srgbClr val="45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31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.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</c:v>
                </c:pt>
                <c:pt idx="1">
                  <c:v>34</c:v>
                </c:pt>
                <c:pt idx="2">
                  <c:v>8</c:v>
                </c:pt>
                <c:pt idx="3">
                  <c:v>5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CF62B-0BB8-4E36-83F4-C3F7577F3B37}" type="datetimeFigureOut">
              <a:rPr lang="en-IN" smtClean="0"/>
              <a:pPr/>
              <a:t>18-07-2016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7A243-E612-4105-AAAB-5482AF7797D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9078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DB02-AB05-4138-87A9-DF2B1EFDA931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9C6A-A9EB-4A8D-8CA7-05AF4365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657600" y="209725"/>
            <a:ext cx="3352800" cy="780875"/>
            <a:chOff x="3505200" y="152399"/>
            <a:chExt cx="3352800" cy="780875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1" y="76201"/>
            <a:ext cx="8991600" cy="670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038601" y="-28194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914400"/>
          </a:xfrm>
        </p:spPr>
        <p:txBody>
          <a:bodyPr/>
          <a:lstStyle>
            <a:lvl1pPr algn="l">
              <a:defRPr sz="4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048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86200"/>
            <a:ext cx="5410200" cy="11430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47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3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 userDrawn="1"/>
        </p:nvSpPr>
        <p:spPr>
          <a:xfrm rot="5400000">
            <a:off x="4114800" y="-3883574"/>
            <a:ext cx="914402" cy="9144002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19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40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46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06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4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54" r:id="rId10"/>
    <p:sldLayoutId id="2147483855" r:id="rId11"/>
    <p:sldLayoutId id="2147483842" r:id="rId12"/>
    <p:sldLayoutId id="2147483649" r:id="rId13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686800" cy="1143000"/>
          </a:xfrm>
        </p:spPr>
        <p:txBody>
          <a:bodyPr>
            <a:noAutofit/>
          </a:bodyPr>
          <a:lstStyle/>
          <a:p>
            <a:r>
              <a:rPr lang="en-IN" sz="4800" cap="none" dirty="0" err="1">
                <a:latin typeface="Kruti Dev 016" pitchFamily="2" charset="0"/>
              </a:rPr>
              <a:t>uotkr</a:t>
            </a:r>
            <a:r>
              <a:rPr lang="en-IN" sz="4800" cap="none" dirty="0">
                <a:latin typeface="Kruti Dev 016" pitchFamily="2" charset="0"/>
              </a:rPr>
              <a:t> </a:t>
            </a:r>
            <a:r>
              <a:rPr lang="en-IN" sz="4800" cap="none" dirty="0" err="1">
                <a:latin typeface="Kruti Dev 016" pitchFamily="2" charset="0"/>
              </a:rPr>
              <a:t>esa</a:t>
            </a:r>
            <a:r>
              <a:rPr lang="en-IN" sz="4800" cap="none" dirty="0">
                <a:latin typeface="Kruti Dev 016" pitchFamily="2" charset="0"/>
              </a:rPr>
              <a:t> </a:t>
            </a:r>
            <a:r>
              <a:rPr lang="en-IN" sz="4800" cap="none" dirty="0" err="1" smtClean="0">
                <a:latin typeface="Kruti Dev 016" pitchFamily="2" charset="0"/>
              </a:rPr>
              <a:t>laØe.k</a:t>
            </a:r>
            <a:r>
              <a:rPr lang="en-IN" sz="4800" cap="none" dirty="0" smtClean="0">
                <a:latin typeface="Kruti Dev 016" pitchFamily="2" charset="0"/>
              </a:rPr>
              <a:t> dh </a:t>
            </a:r>
            <a:r>
              <a:rPr lang="en-IN" sz="4800" cap="none" dirty="0" err="1">
                <a:latin typeface="Kruti Dev 016" pitchFamily="2" charset="0"/>
              </a:rPr>
              <a:t>jksdFkke</a:t>
            </a:r>
            <a:r>
              <a:rPr lang="en-IN" sz="4800" cap="none" dirty="0">
                <a:latin typeface="Kruti Dev 016" pitchFamily="2" charset="0"/>
              </a:rPr>
              <a:t>] </a:t>
            </a:r>
            <a:r>
              <a:rPr lang="en-IN" sz="4800" cap="none" dirty="0" err="1">
                <a:latin typeface="Kruti Dev 016" pitchFamily="2" charset="0"/>
              </a:rPr>
              <a:t>igpku</a:t>
            </a:r>
            <a:r>
              <a:rPr lang="en-IN" sz="4800" cap="none" dirty="0">
                <a:latin typeface="Kruti Dev 016" pitchFamily="2" charset="0"/>
              </a:rPr>
              <a:t> </a:t>
            </a:r>
            <a:r>
              <a:rPr lang="en-IN" sz="4800" cap="none" dirty="0" err="1">
                <a:latin typeface="Kruti Dev 016" pitchFamily="2" charset="0"/>
              </a:rPr>
              <a:t>vkSj</a:t>
            </a:r>
            <a:r>
              <a:rPr lang="en-IN" sz="4800" cap="none" dirty="0">
                <a:latin typeface="Kruti Dev 016" pitchFamily="2" charset="0"/>
              </a:rPr>
              <a:t> </a:t>
            </a:r>
            <a:r>
              <a:rPr lang="en-IN" sz="4800" cap="none" dirty="0" err="1">
                <a:latin typeface="Kruti Dev 016" pitchFamily="2" charset="0"/>
              </a:rPr>
              <a:t>izc</a:t>
            </a:r>
            <a:r>
              <a:rPr lang="en-IN" sz="4800" cap="none" dirty="0">
                <a:latin typeface="Kruti Dev 016" pitchFamily="2" charset="0"/>
              </a:rPr>
              <a:t>/</a:t>
            </a:r>
            <a:r>
              <a:rPr lang="en-IN" sz="4800" cap="none" dirty="0" err="1">
                <a:latin typeface="Kruti Dev 016" pitchFamily="2" charset="0"/>
              </a:rPr>
              <a:t>kau</a:t>
            </a:r>
            <a:endParaRPr lang="en-US" sz="4800" cap="none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3600" b="1" kern="1200" cap="none" spc="0" baseline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IN" sz="4000" dirty="0" err="1" smtClean="0">
                <a:solidFill>
                  <a:srgbClr val="A9432B"/>
                </a:solidFill>
                <a:latin typeface="Kruti Dev 016" pitchFamily="2" charset="0"/>
              </a:rPr>
              <a:t>uotkr</a:t>
            </a:r>
            <a:r>
              <a:rPr lang="en-IN" sz="4000" dirty="0" smtClean="0">
                <a:solidFill>
                  <a:srgbClr val="A9432B"/>
                </a:solidFill>
                <a:latin typeface="Kruti Dev 016" pitchFamily="2" charset="0"/>
              </a:rPr>
              <a:t> </a:t>
            </a:r>
            <a:r>
              <a:rPr lang="en-IN" sz="4000" dirty="0" err="1" smtClean="0">
                <a:solidFill>
                  <a:srgbClr val="A9432B"/>
                </a:solidFill>
                <a:latin typeface="Kruti Dev 016" pitchFamily="2" charset="0"/>
              </a:rPr>
              <a:t>f’k’kq</a:t>
            </a:r>
            <a:r>
              <a:rPr lang="en-IN" sz="4000" dirty="0" smtClean="0">
                <a:solidFill>
                  <a:srgbClr val="A9432B"/>
                </a:solidFill>
                <a:latin typeface="Kruti Dev 016" pitchFamily="2" charset="0"/>
              </a:rPr>
              <a:t> dh ,</a:t>
            </a:r>
            <a:r>
              <a:rPr lang="en-IN" sz="4000" dirty="0" err="1" smtClean="0">
                <a:solidFill>
                  <a:srgbClr val="A9432B"/>
                </a:solidFill>
                <a:latin typeface="Kruti Dev 016" pitchFamily="2" charset="0"/>
              </a:rPr>
              <a:t>UVhck;ksfVd</a:t>
            </a:r>
            <a:r>
              <a:rPr lang="en-IN" sz="4000" dirty="0" smtClean="0">
                <a:solidFill>
                  <a:srgbClr val="A9432B"/>
                </a:solidFill>
                <a:latin typeface="Kruti Dev 016" pitchFamily="2" charset="0"/>
              </a:rPr>
              <a:t> dh </a:t>
            </a:r>
            <a:r>
              <a:rPr lang="en-IN" sz="4000" dirty="0" err="1" smtClean="0">
                <a:solidFill>
                  <a:srgbClr val="A9432B"/>
                </a:solidFill>
                <a:latin typeface="Kruti Dev 016" pitchFamily="2" charset="0"/>
              </a:rPr>
              <a:t>iwjh</a:t>
            </a:r>
            <a:r>
              <a:rPr lang="en-IN" sz="4000" dirty="0" smtClean="0">
                <a:solidFill>
                  <a:srgbClr val="A9432B"/>
                </a:solidFill>
                <a:latin typeface="Kruti Dev 016" pitchFamily="2" charset="0"/>
              </a:rPr>
              <a:t> </a:t>
            </a:r>
            <a:r>
              <a:rPr lang="en-IN" sz="4000" dirty="0" err="1" smtClean="0">
                <a:solidFill>
                  <a:srgbClr val="A9432B"/>
                </a:solidFill>
                <a:latin typeface="Kruti Dev 016" pitchFamily="2" charset="0"/>
              </a:rPr>
              <a:t>Mkst</a:t>
            </a:r>
            <a:r>
              <a:rPr lang="en-IN" sz="4000" dirty="0" smtClean="0">
                <a:solidFill>
                  <a:srgbClr val="A9432B"/>
                </a:solidFill>
                <a:latin typeface="Kruti Dev 016" pitchFamily="2" charset="0"/>
              </a:rPr>
              <a:t>+ ¼,Qch,ulh½</a:t>
            </a:r>
            <a:endParaRPr lang="en-US" sz="4000" dirty="0">
              <a:solidFill>
                <a:srgbClr val="A9432B"/>
              </a:solidFill>
              <a:latin typeface="Kruti Dev 016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241211"/>
              </p:ext>
            </p:extLst>
          </p:nvPr>
        </p:nvGraphicFramePr>
        <p:xfrm>
          <a:off x="276225" y="1402080"/>
          <a:ext cx="8715377" cy="5293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494"/>
                <a:gridCol w="1791946"/>
                <a:gridCol w="1466139"/>
                <a:gridCol w="1466139"/>
                <a:gridCol w="977425"/>
                <a:gridCol w="1303234"/>
              </a:tblGrid>
              <a:tr h="586684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Kruti Dev 016" pitchFamily="2" charset="0"/>
                        </a:rPr>
                        <a:t>,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UVhck;ksfVd</a:t>
                      </a:r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Kruti Dev 016" pitchFamily="2" charset="0"/>
                        </a:rPr>
                        <a:t>gj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Mkst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+</a:t>
                      </a:r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kern="1200" dirty="0" err="1" smtClean="0">
                          <a:solidFill>
                            <a:schemeClr val="lt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dc&amp;dc</a:t>
                      </a:r>
                      <a:endParaRPr lang="en-US" sz="2200" b="1" kern="1200" dirty="0">
                        <a:solidFill>
                          <a:schemeClr val="lt1"/>
                        </a:solidFill>
                        <a:latin typeface="Kruti Dev 016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662C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Kruti Dev 016" pitchFamily="2" charset="0"/>
                        </a:rPr>
                        <a:t>dSls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nsa</a:t>
                      </a:r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Kruti Dev 016" pitchFamily="2" charset="0"/>
                        </a:rPr>
                        <a:t>dc rd</a:t>
                      </a:r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0846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&lt;</a:t>
                      </a:r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Kruti Dev 016" pitchFamily="2" charset="0"/>
                        </a:rPr>
                        <a:t>7</a:t>
                      </a:r>
                      <a:r>
                        <a:rPr lang="en-IN" sz="24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4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</a:rPr>
                        <a:t>fnu</a:t>
                      </a:r>
                      <a:r>
                        <a:rPr lang="en-IN" sz="24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4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</a:rPr>
                        <a:t>vk;q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Kruti Dev 016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&gt;</a:t>
                      </a:r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Kruti Dev 016" pitchFamily="2" charset="0"/>
                        </a:rPr>
                        <a:t> 7</a:t>
                      </a:r>
                      <a:r>
                        <a:rPr lang="en-IN" sz="24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4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</a:rPr>
                        <a:t>fnu</a:t>
                      </a:r>
                      <a:r>
                        <a:rPr lang="en-IN" sz="24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4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</a:rPr>
                        <a:t>vk;q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Kruti Dev 016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906102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Kruti Dev 016" pitchFamily="2" charset="0"/>
                        </a:rPr>
                        <a:t>baUtsD’ku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 ,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Eihlhfyu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 ;k</a:t>
                      </a:r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Kruti Dev 016" pitchFamily="2" charset="0"/>
                        </a:rPr>
                        <a:t>50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fexzk@fdxkz@Mk+st</a:t>
                      </a:r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Kruti Dev 016" pitchFamily="2" charset="0"/>
                        </a:rPr>
                        <a:t>12 ?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kaVs</a:t>
                      </a:r>
                      <a:r>
                        <a:rPr lang="en-US" sz="22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Kruti Dev 016" pitchFamily="2" charset="0"/>
                        </a:rPr>
                        <a:t>ij</a:t>
                      </a:r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Kruti Dev 016" pitchFamily="2" charset="0"/>
                        </a:rPr>
                        <a:t>8 ?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kaVs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ij</a:t>
                      </a:r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Kruti Dev 016" pitchFamily="2" charset="0"/>
                        </a:rPr>
                        <a:t>vkbZoh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@</a:t>
                      </a:r>
                    </a:p>
                    <a:p>
                      <a:r>
                        <a:rPr lang="en-US" sz="2200" dirty="0" err="1" smtClean="0">
                          <a:latin typeface="Kruti Dev 016" pitchFamily="2" charset="0"/>
                        </a:rPr>
                        <a:t>vkbZ,e</a:t>
                      </a:r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Kruti Dev 016" pitchFamily="2" charset="0"/>
                        </a:rPr>
                        <a:t>7&amp;10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fnu</a:t>
                      </a:r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</a:tr>
              <a:tr h="586684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Kruti Dev 016" pitchFamily="2" charset="0"/>
                        </a:rPr>
                        <a:t>baUtsD’ku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DykDlklhfyu</a:t>
                      </a:r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Kruti Dev 016" pitchFamily="2" charset="0"/>
                        </a:rPr>
                        <a:t>50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fexzk@fdxzk@Mkst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+</a:t>
                      </a:r>
                    </a:p>
                    <a:p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Kruti Dev 016" pitchFamily="2" charset="0"/>
                        </a:rPr>
                        <a:t>12 ?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kaVs</a:t>
                      </a:r>
                      <a:r>
                        <a:rPr lang="en-US" sz="22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Kruti Dev 016" pitchFamily="2" charset="0"/>
                        </a:rPr>
                        <a:t>ij</a:t>
                      </a:r>
                      <a:endParaRPr lang="en-US" sz="2200" dirty="0" smtClean="0">
                        <a:latin typeface="Kruti Dev 016" pitchFamily="2" charset="0"/>
                      </a:endParaRPr>
                    </a:p>
                    <a:p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Kruti Dev 016" pitchFamily="2" charset="0"/>
                        </a:rPr>
                        <a:t>8 ?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kaVs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ij</a:t>
                      </a:r>
                      <a:endParaRPr lang="en-US" sz="2200" dirty="0" smtClean="0">
                        <a:latin typeface="Kruti Dev 016" pitchFamily="2" charset="0"/>
                      </a:endParaRPr>
                    </a:p>
                    <a:p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Kruti Dev 016" pitchFamily="2" charset="0"/>
                        </a:rPr>
                        <a:t>vkbZoh</a:t>
                      </a:r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Kruti Dev 016" pitchFamily="2" charset="0"/>
                        </a:rPr>
                        <a:t>7&amp;10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fnu</a:t>
                      </a:r>
                      <a:endParaRPr lang="en-US" sz="2200" dirty="0" smtClean="0">
                        <a:latin typeface="Kruti Dev 016" pitchFamily="2" charset="0"/>
                      </a:endParaRPr>
                    </a:p>
                    <a:p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</a:tr>
              <a:tr h="977807"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latin typeface="Kruti Dev 016" pitchFamily="2" charset="0"/>
                        </a:rPr>
                        <a:t>vkSj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baUtsD’ku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tsUVkekbflu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 ;k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Kruti Dev 016" pitchFamily="2" charset="0"/>
                        </a:rPr>
                        <a:t>2-5</a:t>
                      </a:r>
                      <a:r>
                        <a:rPr lang="en-US" sz="22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fexzk@fdxzk@Mkst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+</a:t>
                      </a:r>
                    </a:p>
                    <a:p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Kruti Dev 016" pitchFamily="2" charset="0"/>
                        </a:rPr>
                        <a:t>12 ?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kaVs</a:t>
                      </a:r>
                      <a:r>
                        <a:rPr lang="en-US" sz="22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Kruti Dev 016" pitchFamily="2" charset="0"/>
                        </a:rPr>
                        <a:t>ij</a:t>
                      </a:r>
                      <a:endParaRPr lang="en-US" sz="2200" dirty="0" smtClean="0">
                        <a:latin typeface="Kruti Dev 016" pitchFamily="2" charset="0"/>
                      </a:endParaRPr>
                    </a:p>
                    <a:p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Kruti Dev 016" pitchFamily="2" charset="0"/>
                        </a:rPr>
                        <a:t>8 ?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kaVs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ij</a:t>
                      </a:r>
                      <a:endParaRPr lang="en-US" sz="2200" dirty="0" smtClean="0">
                        <a:latin typeface="Kruti Dev 016" pitchFamily="2" charset="0"/>
                      </a:endParaRPr>
                    </a:p>
                    <a:p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Kruti Dev 016" pitchFamily="2" charset="0"/>
                        </a:rPr>
                        <a:t>vkbZoh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@</a:t>
                      </a:r>
                    </a:p>
                    <a:p>
                      <a:r>
                        <a:rPr lang="en-US" sz="2200" dirty="0" err="1" smtClean="0">
                          <a:latin typeface="Kruti Dev 016" pitchFamily="2" charset="0"/>
                        </a:rPr>
                        <a:t>vkbZ,e</a:t>
                      </a:r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Kruti Dev 016" pitchFamily="2" charset="0"/>
                        </a:rPr>
                        <a:t>7&amp;10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fnu</a:t>
                      </a:r>
                      <a:endParaRPr lang="en-US" sz="2200" dirty="0" smtClean="0">
                        <a:latin typeface="Kruti Dev 016" pitchFamily="2" charset="0"/>
                      </a:endParaRPr>
                    </a:p>
                    <a:p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</a:tr>
              <a:tr h="89958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Kruti Dev 016" pitchFamily="2" charset="0"/>
                        </a:rPr>
                        <a:t>batsD’ku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vehdkflu</a:t>
                      </a:r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Kruti Dev 016" pitchFamily="2" charset="0"/>
                        </a:rPr>
                        <a:t>7-5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fexzk@fdxzk@Mkst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+</a:t>
                      </a:r>
                    </a:p>
                    <a:p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Kruti Dev 016" pitchFamily="2" charset="0"/>
                        </a:rPr>
                        <a:t>12 ?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kaVs</a:t>
                      </a:r>
                      <a:r>
                        <a:rPr lang="en-US" sz="22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Kruti Dev 016" pitchFamily="2" charset="0"/>
                        </a:rPr>
                        <a:t>ij</a:t>
                      </a:r>
                      <a:endParaRPr lang="en-US" sz="2200" dirty="0" smtClean="0">
                        <a:latin typeface="Kruti Dev 016" pitchFamily="2" charset="0"/>
                      </a:endParaRPr>
                    </a:p>
                    <a:p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Kruti Dev 016" pitchFamily="2" charset="0"/>
                        </a:rPr>
                        <a:t>8 ?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kaVs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ij</a:t>
                      </a:r>
                      <a:endParaRPr lang="en-US" sz="2200" dirty="0" smtClean="0">
                        <a:latin typeface="Kruti Dev 016" pitchFamily="2" charset="0"/>
                      </a:endParaRPr>
                    </a:p>
                    <a:p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Kruti Dev 016" pitchFamily="2" charset="0"/>
                        </a:rPr>
                        <a:t>vkbZoh</a:t>
                      </a:r>
                      <a:r>
                        <a:rPr lang="en-US" sz="2200" dirty="0" smtClean="0">
                          <a:latin typeface="Kruti Dev 016" pitchFamily="2" charset="0"/>
                        </a:rPr>
                        <a:t>@</a:t>
                      </a:r>
                    </a:p>
                    <a:p>
                      <a:r>
                        <a:rPr lang="en-US" sz="2200" dirty="0" err="1" smtClean="0">
                          <a:latin typeface="Kruti Dev 016" pitchFamily="2" charset="0"/>
                        </a:rPr>
                        <a:t>vkbZ,e</a:t>
                      </a:r>
                      <a:endParaRPr lang="en-US" sz="2200" dirty="0" smtClean="0">
                        <a:latin typeface="Kruti Dev 016" pitchFamily="2" charset="0"/>
                      </a:endParaRPr>
                    </a:p>
                    <a:p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Kruti Dev 016" pitchFamily="2" charset="0"/>
                        </a:rPr>
                        <a:t>7&amp;10 </a:t>
                      </a:r>
                      <a:r>
                        <a:rPr lang="en-US" sz="2200" dirty="0" err="1" smtClean="0">
                          <a:latin typeface="Kruti Dev 016" pitchFamily="2" charset="0"/>
                        </a:rPr>
                        <a:t>fnu</a:t>
                      </a:r>
                      <a:endParaRPr lang="en-US" sz="2200" dirty="0" smtClean="0">
                        <a:latin typeface="Kruti Dev 016" pitchFamily="2" charset="0"/>
                      </a:endParaRPr>
                    </a:p>
                    <a:p>
                      <a:endParaRPr lang="en-US" sz="2200" dirty="0">
                        <a:latin typeface="Kruti Dev 016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9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98448"/>
            <a:ext cx="8336280" cy="4492752"/>
          </a:xfrm>
        </p:spPr>
        <p:txBody>
          <a:bodyPr>
            <a:normAutofit/>
          </a:bodyPr>
          <a:lstStyle/>
          <a:p>
            <a:pPr marL="336550" indent="-336550"/>
            <a:r>
              <a:rPr lang="en-IN" sz="3200" dirty="0" err="1" smtClean="0">
                <a:latin typeface="Kruti Dev 016" pitchFamily="2" charset="0"/>
              </a:rPr>
              <a:t>xekZgV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nsa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vkSj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yxkrkj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lkekU</a:t>
            </a:r>
            <a:r>
              <a:rPr lang="en-IN" sz="3200" dirty="0" smtClean="0">
                <a:latin typeface="Kruti Dev 016" pitchFamily="2" charset="0"/>
              </a:rPr>
              <a:t>; </a:t>
            </a:r>
            <a:r>
              <a:rPr lang="en-IN" sz="3200" dirty="0" err="1" smtClean="0">
                <a:latin typeface="Kruti Dev 016" pitchFamily="2" charset="0"/>
              </a:rPr>
              <a:t>rkieku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lqfuf’pr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djsa</a:t>
            </a:r>
            <a:endParaRPr lang="en-IN" sz="3200" dirty="0" smtClean="0">
              <a:latin typeface="Kruti Dev 016" pitchFamily="2" charset="0"/>
            </a:endParaRPr>
          </a:p>
          <a:p>
            <a:pPr marL="336550" indent="-336550"/>
            <a:r>
              <a:rPr lang="en-IN" sz="3200" dirty="0" err="1" smtClean="0">
                <a:latin typeface="Kruti Dev 016" pitchFamily="2" charset="0"/>
              </a:rPr>
              <a:t>vkbZoh</a:t>
            </a:r>
            <a:r>
              <a:rPr lang="en-IN" sz="3200" dirty="0" smtClean="0">
                <a:latin typeface="Kruti Dev 016" pitchFamily="2" charset="0"/>
              </a:rPr>
              <a:t> ‘</a:t>
            </a:r>
            <a:r>
              <a:rPr lang="en-IN" sz="3200" dirty="0" err="1" smtClean="0">
                <a:latin typeface="Kruti Dev 016" pitchFamily="2" charset="0"/>
              </a:rPr>
              <a:t>kq</a:t>
            </a:r>
            <a:r>
              <a:rPr lang="en-IN" sz="3200" dirty="0" smtClean="0">
                <a:latin typeface="Kruti Dev 016" pitchFamily="2" charset="0"/>
              </a:rPr>
              <a:t>: </a:t>
            </a:r>
            <a:r>
              <a:rPr lang="en-IN" sz="3200" dirty="0" err="1" smtClean="0">
                <a:latin typeface="Kruti Dev 016" pitchFamily="2" charset="0"/>
              </a:rPr>
              <a:t>djsa</a:t>
            </a:r>
            <a:endParaRPr lang="en-IN" sz="3200" dirty="0" smtClean="0">
              <a:latin typeface="Kruti Dev 016" pitchFamily="2" charset="0"/>
            </a:endParaRPr>
          </a:p>
          <a:p>
            <a:pPr marL="336550" indent="-336550"/>
            <a:r>
              <a:rPr lang="en-IN" sz="3200" dirty="0" smtClean="0">
                <a:latin typeface="Kruti Dev 016" pitchFamily="2" charset="0"/>
              </a:rPr>
              <a:t>;fn </a:t>
            </a:r>
            <a:r>
              <a:rPr lang="en-IN" sz="3200" dirty="0" err="1" smtClean="0">
                <a:latin typeface="Kruti Dev 016" pitchFamily="2" charset="0"/>
              </a:rPr>
              <a:t>tUe</a:t>
            </a:r>
            <a:r>
              <a:rPr lang="en-IN" sz="3200" dirty="0" smtClean="0">
                <a:latin typeface="Kruti Dev 016" pitchFamily="2" charset="0"/>
              </a:rPr>
              <a:t> ds le; </a:t>
            </a:r>
            <a:r>
              <a:rPr lang="en-IN" sz="3200" dirty="0" err="1" smtClean="0">
                <a:latin typeface="Kruti Dev 016" pitchFamily="2" charset="0"/>
              </a:rPr>
              <a:t>batsD’ku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foVkfeu</a:t>
            </a:r>
            <a:r>
              <a:rPr lang="en-IN" sz="3200" dirty="0" smtClean="0">
                <a:latin typeface="Kruti Dev 016" pitchFamily="2" charset="0"/>
              </a:rPr>
              <a:t> ^ds* </a:t>
            </a:r>
            <a:r>
              <a:rPr lang="en-IN" sz="3200" dirty="0" err="1" smtClean="0">
                <a:latin typeface="Kruti Dev 016" pitchFamily="2" charset="0"/>
              </a:rPr>
              <a:t>ugha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fn;k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gS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rks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ot+u</a:t>
            </a:r>
            <a:r>
              <a:rPr lang="en-IN" sz="3200" dirty="0" smtClean="0">
                <a:latin typeface="Kruti Dev 016" pitchFamily="2" charset="0"/>
              </a:rPr>
              <a:t> ds </a:t>
            </a:r>
            <a:r>
              <a:rPr lang="en-IN" sz="3200" dirty="0" err="1" smtClean="0">
                <a:latin typeface="Kruti Dev 016" pitchFamily="2" charset="0"/>
              </a:rPr>
              <a:t>vuqlkj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vkbZ,e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yxk;sa</a:t>
            </a:r>
            <a:endParaRPr lang="en-IN" sz="3200" dirty="0" smtClean="0">
              <a:latin typeface="Kruti Dev 016" pitchFamily="2" charset="0"/>
            </a:endParaRPr>
          </a:p>
          <a:p>
            <a:pPr marL="336550" indent="-336550"/>
            <a:r>
              <a:rPr lang="en-IN" sz="3200" dirty="0" smtClean="0">
                <a:latin typeface="Kruti Dev 016" pitchFamily="2" charset="0"/>
              </a:rPr>
              <a:t>;fn </a:t>
            </a:r>
            <a:r>
              <a:rPr lang="en-IN" sz="3200" dirty="0" err="1" smtClean="0">
                <a:latin typeface="Kruti Dev 016" pitchFamily="2" charset="0"/>
              </a:rPr>
              <a:t>iwjh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lk¡l</a:t>
            </a:r>
            <a:r>
              <a:rPr lang="en-IN" sz="3200" dirty="0" smtClean="0">
                <a:latin typeface="Kruti Dev 016" pitchFamily="2" charset="0"/>
              </a:rPr>
              <a:t> u </a:t>
            </a:r>
            <a:r>
              <a:rPr lang="en-IN" sz="3200" dirty="0" err="1" smtClean="0">
                <a:latin typeface="Kruti Dev 016" pitchFamily="2" charset="0"/>
              </a:rPr>
              <a:t>ys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jgk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gks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rks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vkWaDlhtu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cSx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vkSj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ekLd</a:t>
            </a:r>
            <a:r>
              <a:rPr lang="en-IN" sz="3200" dirty="0" smtClean="0">
                <a:latin typeface="Kruti Dev 016" pitchFamily="2" charset="0"/>
              </a:rPr>
              <a:t> dh </a:t>
            </a:r>
            <a:r>
              <a:rPr lang="en-IN" sz="3200" dirty="0" err="1" smtClean="0">
                <a:latin typeface="Kruti Dev 016" pitchFamily="2" charset="0"/>
              </a:rPr>
              <a:t>lgk;rk</a:t>
            </a:r>
            <a:r>
              <a:rPr lang="en-IN" sz="3200" dirty="0" smtClean="0">
                <a:latin typeface="Kruti Dev 016" pitchFamily="2" charset="0"/>
              </a:rPr>
              <a:t> ls </a:t>
            </a:r>
            <a:r>
              <a:rPr lang="en-IN" sz="3200" dirty="0" err="1" smtClean="0">
                <a:latin typeface="Kruti Dev 016" pitchFamily="2" charset="0"/>
              </a:rPr>
              <a:t>nsa</a:t>
            </a:r>
            <a:endParaRPr lang="en-IN" sz="3200" dirty="0" smtClean="0">
              <a:latin typeface="Kruti Dev 016" pitchFamily="2" charset="0"/>
            </a:endParaRPr>
          </a:p>
          <a:p>
            <a:pPr marL="336550" indent="-336550"/>
            <a:r>
              <a:rPr lang="en-IN" sz="3200" dirty="0" smtClean="0">
                <a:latin typeface="Kruti Dev 016" pitchFamily="2" charset="0"/>
              </a:rPr>
              <a:t>;</a:t>
            </a:r>
            <a:r>
              <a:rPr lang="en-IN" sz="3200" dirty="0" err="1" smtClean="0">
                <a:latin typeface="Kruti Dev 016" pitchFamily="2" charset="0"/>
              </a:rPr>
              <a:t>fn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lk¡l</a:t>
            </a:r>
            <a:r>
              <a:rPr lang="en-IN" sz="3200" dirty="0" smtClean="0">
                <a:latin typeface="Kruti Dev 016" pitchFamily="2" charset="0"/>
              </a:rPr>
              <a:t> :d </a:t>
            </a:r>
            <a:r>
              <a:rPr lang="en-IN" sz="3200" dirty="0" err="1" smtClean="0">
                <a:latin typeface="Kruti Dev 016" pitchFamily="2" charset="0"/>
              </a:rPr>
              <a:t>jgh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gS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rks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vkjke</a:t>
            </a:r>
            <a:r>
              <a:rPr lang="en-IN" sz="3200" dirty="0" smtClean="0">
                <a:latin typeface="Kruti Dev 016" pitchFamily="2" charset="0"/>
              </a:rPr>
              <a:t> ls </a:t>
            </a:r>
            <a:r>
              <a:rPr lang="en-IN" sz="3200" dirty="0" err="1" smtClean="0">
                <a:latin typeface="Kruti Dev 016" pitchFamily="2" charset="0"/>
              </a:rPr>
              <a:t>gkFk</a:t>
            </a:r>
            <a:r>
              <a:rPr lang="en-IN" sz="3200" dirty="0" smtClean="0">
                <a:latin typeface="Kruti Dev 016" pitchFamily="2" charset="0"/>
              </a:rPr>
              <a:t> ls </a:t>
            </a:r>
            <a:r>
              <a:rPr lang="en-IN" sz="3200" dirty="0" err="1" smtClean="0">
                <a:latin typeface="Kruti Dev 016" pitchFamily="2" charset="0"/>
              </a:rPr>
              <a:t>LVheqysV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djsa</a:t>
            </a:r>
            <a:endParaRPr lang="en-IN" sz="3200" dirty="0" smtClean="0">
              <a:latin typeface="Kruti Dev 016" pitchFamily="2" charset="0"/>
            </a:endParaRPr>
          </a:p>
          <a:p>
            <a:pPr marL="336550" indent="-336550"/>
            <a:r>
              <a:rPr lang="en-IN" sz="3200" dirty="0" smtClean="0">
                <a:latin typeface="Kruti Dev 016" pitchFamily="2" charset="0"/>
              </a:rPr>
              <a:t>;fn ‘</a:t>
            </a:r>
            <a:r>
              <a:rPr lang="en-IN" sz="3200" dirty="0" err="1" smtClean="0">
                <a:latin typeface="Kruti Dev 016" pitchFamily="2" charset="0"/>
              </a:rPr>
              <a:t>kjhj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esa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nzO</a:t>
            </a:r>
            <a:r>
              <a:rPr lang="en-IN" sz="3200" dirty="0" smtClean="0">
                <a:latin typeface="Kruti Dev 016" pitchFamily="2" charset="0"/>
              </a:rPr>
              <a:t>; dh </a:t>
            </a:r>
            <a:r>
              <a:rPr lang="en-IN" sz="3200" dirty="0" err="1" smtClean="0">
                <a:latin typeface="Kruti Dev 016" pitchFamily="2" charset="0"/>
              </a:rPr>
              <a:t>deh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gks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rks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eq¡g</a:t>
            </a:r>
            <a:r>
              <a:rPr lang="en-IN" sz="3200" dirty="0" smtClean="0">
                <a:latin typeface="Kruti Dev 016" pitchFamily="2" charset="0"/>
              </a:rPr>
              <a:t> ls </a:t>
            </a:r>
            <a:r>
              <a:rPr lang="en-IN" sz="3200" dirty="0" err="1" smtClean="0">
                <a:latin typeface="Kruti Dev 016" pitchFamily="2" charset="0"/>
              </a:rPr>
              <a:t>iks”k.k</a:t>
            </a:r>
            <a:r>
              <a:rPr lang="en-IN" sz="3200" dirty="0" smtClean="0">
                <a:latin typeface="Kruti Dev 016" pitchFamily="2" charset="0"/>
              </a:rPr>
              <a:t> u </a:t>
            </a:r>
            <a:r>
              <a:rPr lang="en-IN" sz="3200" dirty="0" err="1" smtClean="0">
                <a:latin typeface="Kruti Dev 016" pitchFamily="2" charset="0"/>
              </a:rPr>
              <a:t>nsa</a:t>
            </a:r>
            <a:endParaRPr lang="en-IN" sz="28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laØe.k</a:t>
            </a:r>
            <a:r>
              <a:rPr lang="en-IN" sz="4400" dirty="0" smtClean="0">
                <a:latin typeface="Kruti Dev 016" pitchFamily="2" charset="0"/>
              </a:rPr>
              <a:t> ds y{</a:t>
            </a:r>
            <a:r>
              <a:rPr lang="en-IN" sz="4400" dirty="0" err="1" smtClean="0">
                <a:latin typeface="Kruti Dev 016" pitchFamily="2" charset="0"/>
              </a:rPr>
              <a:t>k.k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okys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uotkr</a:t>
            </a:r>
            <a:r>
              <a:rPr lang="en-IN" sz="4400" dirty="0" smtClean="0">
                <a:latin typeface="Kruti Dev 016" pitchFamily="2" charset="0"/>
              </a:rPr>
              <a:t> dh </a:t>
            </a:r>
            <a:r>
              <a:rPr lang="en-IN" sz="4400" dirty="0" err="1" smtClean="0">
                <a:latin typeface="Kruti Dev 016" pitchFamily="2" charset="0"/>
              </a:rPr>
              <a:t>leFkZu</a:t>
            </a:r>
            <a:r>
              <a:rPr lang="en-IN" sz="4400" dirty="0" smtClean="0">
                <a:latin typeface="Kruti Dev 016" pitchFamily="2" charset="0"/>
              </a:rPr>
              <a:t> ns[</a:t>
            </a:r>
            <a:r>
              <a:rPr lang="en-IN" sz="4400" dirty="0" err="1" smtClean="0">
                <a:latin typeface="Kruti Dev 016" pitchFamily="2" charset="0"/>
              </a:rPr>
              <a:t>kHkky</a:t>
            </a:r>
            <a:endParaRPr lang="en-IN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8763000" cy="1752600"/>
          </a:xfrm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IN" sz="2400" dirty="0" smtClean="0">
                <a:latin typeface="Kruti Dev 016" pitchFamily="2" charset="0"/>
              </a:rPr>
              <a:t>,</a:t>
            </a:r>
            <a:r>
              <a:rPr lang="en-IN" sz="2400" dirty="0" err="1" smtClean="0">
                <a:latin typeface="Kruti Dev 016" pitchFamily="2" charset="0"/>
              </a:rPr>
              <a:t>pvkbZoh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iksts+fVo</a:t>
            </a:r>
            <a:r>
              <a:rPr lang="en-US" sz="2400" spc="-5" dirty="0" smtClean="0">
                <a:latin typeface="Book Antiqua" pitchFamily="18" charset="0"/>
                <a:ea typeface="Calibri"/>
                <a:cs typeface="Times New Roman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ekrkvksa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tUes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uotkr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jkst</a:t>
            </a:r>
            <a:r>
              <a:rPr lang="en-IN" sz="2400" dirty="0" smtClean="0">
                <a:latin typeface="Kruti Dev 016" pitchFamily="2" charset="0"/>
              </a:rPr>
              <a:t>+ ,</a:t>
            </a:r>
            <a:r>
              <a:rPr lang="en-IN" sz="2400" dirty="0" err="1" smtClean="0">
                <a:latin typeface="Kruti Dev 016" pitchFamily="2" charset="0"/>
              </a:rPr>
              <a:t>dckj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usosjsfiu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flji</a:t>
            </a:r>
            <a:r>
              <a:rPr lang="en-IN" sz="2400" dirty="0" smtClean="0">
                <a:latin typeface="Kruti Dev 016" pitchFamily="2" charset="0"/>
              </a:rPr>
              <a:t>] 6 </a:t>
            </a:r>
            <a:r>
              <a:rPr lang="en-IN" sz="2400" dirty="0" err="1" smtClean="0">
                <a:latin typeface="Kruti Dev 016" pitchFamily="2" charset="0"/>
              </a:rPr>
              <a:t>lIrkg</a:t>
            </a:r>
            <a:r>
              <a:rPr lang="en-IN" sz="2400" dirty="0" smtClean="0">
                <a:latin typeface="Kruti Dev 016" pitchFamily="2" charset="0"/>
              </a:rPr>
              <a:t> rd </a:t>
            </a:r>
            <a:r>
              <a:rPr lang="en-IN" sz="2400" dirty="0" err="1" smtClean="0">
                <a:latin typeface="Kruti Dev 016" pitchFamily="2" charset="0"/>
              </a:rPr>
              <a:t>nsa</a:t>
            </a:r>
            <a:endParaRPr lang="en-IN" sz="2400" dirty="0" smtClean="0">
              <a:latin typeface="Kruti Dev 016" pitchFamily="2" charset="0"/>
            </a:endParaRPr>
          </a:p>
          <a:p>
            <a:pPr marL="342900" indent="-342900">
              <a:spcAft>
                <a:spcPts val="600"/>
              </a:spcAft>
            </a:pPr>
            <a:r>
              <a:rPr lang="en-IN" sz="2400" dirty="0" err="1" smtClean="0">
                <a:latin typeface="Kruti Dev 016" pitchFamily="2" charset="0"/>
              </a:rPr>
              <a:t>izlo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i’pkr</a:t>
            </a:r>
            <a:r>
              <a:rPr lang="en-IN" sz="2400" dirty="0" smtClean="0">
                <a:latin typeface="Kruti Dev 016" pitchFamily="2" charset="0"/>
              </a:rPr>
              <a:t>~ </a:t>
            </a:r>
            <a:r>
              <a:rPr lang="en-IN" sz="2400" dirty="0" err="1" smtClean="0">
                <a:latin typeface="Kruti Dev 016" pitchFamily="2" charset="0"/>
              </a:rPr>
              <a:t>mi;qDr</a:t>
            </a:r>
            <a:r>
              <a:rPr lang="en-IN" sz="2400" dirty="0" smtClean="0">
                <a:latin typeface="Kruti Dev 016" pitchFamily="2" charset="0"/>
              </a:rPr>
              <a:t> ns[</a:t>
            </a:r>
            <a:r>
              <a:rPr lang="en-IN" sz="2400" dirty="0" err="1" smtClean="0">
                <a:latin typeface="Kruti Dev 016" pitchFamily="2" charset="0"/>
              </a:rPr>
              <a:t>kHkky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ckn</a:t>
            </a:r>
            <a:r>
              <a:rPr lang="en-IN" sz="2400" dirty="0" smtClean="0">
                <a:latin typeface="Kruti Dev 016" pitchFamily="2" charset="0"/>
              </a:rPr>
              <a:t> ,</a:t>
            </a:r>
            <a:r>
              <a:rPr lang="en-IN" sz="2400" dirty="0" err="1" smtClean="0">
                <a:latin typeface="Kruti Dev 016" pitchFamily="2" charset="0"/>
              </a:rPr>
              <a:t>sls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uotkr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cPpksa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dks</a:t>
            </a:r>
            <a:r>
              <a:rPr lang="en-IN" sz="2400" dirty="0" smtClean="0">
                <a:latin typeface="Kruti Dev 016" pitchFamily="2" charset="0"/>
              </a:rPr>
              <a:t> ,</a:t>
            </a:r>
            <a:r>
              <a:rPr lang="en-IN" sz="2400" dirty="0" err="1" smtClean="0">
                <a:latin typeface="Kruti Dev 016" pitchFamily="2" charset="0"/>
              </a:rPr>
              <a:t>vkjVh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lsUVj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jsQj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djuk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pkfg</a:t>
            </a:r>
            <a:r>
              <a:rPr lang="en-IN" sz="2400" dirty="0" smtClean="0">
                <a:latin typeface="Kruti Dev 016" pitchFamily="2" charset="0"/>
              </a:rPr>
              <a:t>,</a:t>
            </a:r>
            <a:endParaRPr lang="en-IN" sz="2400" dirty="0">
              <a:latin typeface="Kruti Dev 016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rmAutofit fontScale="90000"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uotkr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dks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nh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tkus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okyh</a:t>
            </a:r>
            <a:r>
              <a:rPr lang="en-IN" sz="4400" dirty="0" smtClean="0">
                <a:latin typeface="Kruti Dev 016" pitchFamily="2" charset="0"/>
              </a:rPr>
              <a:t> ,</a:t>
            </a:r>
            <a:r>
              <a:rPr lang="en-IN" sz="4400" dirty="0" err="1" smtClean="0">
                <a:latin typeface="Kruti Dev 016" pitchFamily="2" charset="0"/>
              </a:rPr>
              <a:t>UVhjsVjksok;jy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izksQkbZySfDll</a:t>
            </a:r>
            <a:endParaRPr lang="en-US" sz="4400" dirty="0">
              <a:latin typeface="Kruti Dev 016" pitchFamily="2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596630"/>
              </p:ext>
            </p:extLst>
          </p:nvPr>
        </p:nvGraphicFramePr>
        <p:xfrm>
          <a:off x="152400" y="3200400"/>
          <a:ext cx="8839200" cy="303357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08718"/>
                <a:gridCol w="1898826"/>
                <a:gridCol w="2065828"/>
                <a:gridCol w="2065828"/>
              </a:tblGrid>
              <a:tr h="463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cPps</a:t>
                      </a:r>
                      <a:r>
                        <a:rPr lang="en-US" sz="240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dk</a:t>
                      </a:r>
                      <a:r>
                        <a:rPr lang="en-US" sz="240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tUe</a:t>
                      </a:r>
                      <a:r>
                        <a:rPr lang="en-US" sz="2400" baseline="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 ds le; </a:t>
                      </a:r>
                      <a:r>
                        <a:rPr lang="en-US" sz="2400" baseline="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ot+u</a:t>
                      </a:r>
                      <a:endParaRPr lang="en-US" sz="2400" dirty="0">
                        <a:effectLst/>
                        <a:latin typeface="Kruti Dev 016" pitchFamily="2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Mkst</a:t>
                      </a:r>
                      <a:r>
                        <a:rPr lang="en-US" sz="240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+ </a:t>
                      </a: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fexzk</a:t>
                      </a:r>
                      <a:endParaRPr lang="en-US" sz="2400" dirty="0">
                        <a:effectLst/>
                        <a:latin typeface="Kruti Dev 016" pitchFamily="2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Mkst</a:t>
                      </a:r>
                      <a:r>
                        <a:rPr lang="en-US" sz="240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+ </a:t>
                      </a: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feyh</a:t>
                      </a:r>
                      <a:endParaRPr lang="en-US" sz="2400" dirty="0">
                        <a:effectLst/>
                        <a:latin typeface="Kruti Dev 016" pitchFamily="2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Kruti Dev 016" pitchFamily="2" charset="0"/>
                          <a:ea typeface="+mn-ea"/>
                          <a:cs typeface="+mn-cs"/>
                        </a:rPr>
                        <a:t>dc rd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Kruti Dev 016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7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ot+u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&gt;</a:t>
                      </a:r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2-5 </a:t>
                      </a:r>
                      <a:r>
                        <a:rPr lang="en-IN" sz="240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fdxzk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15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fexzk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fnu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esa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 ,d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ckj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1-5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feyh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]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fnu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esa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 ,d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ckj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6 </a:t>
                      </a: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lIrkg</a:t>
                      </a:r>
                      <a:r>
                        <a:rPr lang="en-US" sz="240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 rd </a:t>
                      </a: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pkgs</a:t>
                      </a:r>
                      <a:r>
                        <a:rPr lang="en-US" sz="240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dsoy</a:t>
                      </a:r>
                      <a:r>
                        <a:rPr lang="en-US" sz="240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Lruiku</a:t>
                      </a:r>
                      <a:r>
                        <a:rPr lang="en-US" sz="240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dj</a:t>
                      </a:r>
                      <a:r>
                        <a:rPr lang="en-US" sz="240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jg</a:t>
                      </a:r>
                      <a:r>
                        <a:rPr lang="en-US" sz="240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gks</a:t>
                      </a:r>
                      <a:r>
                        <a:rPr lang="en-US" sz="240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 ;k </a:t>
                      </a: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iwjh</a:t>
                      </a:r>
                      <a:r>
                        <a:rPr lang="en-US" sz="2400" baseline="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rjg</a:t>
                      </a:r>
                      <a:r>
                        <a:rPr lang="en-US" sz="2400" baseline="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 ls</a:t>
                      </a:r>
                      <a:r>
                        <a:rPr lang="en-US" sz="240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mijh</a:t>
                      </a:r>
                      <a:r>
                        <a:rPr lang="en-US" sz="240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vkgkj</a:t>
                      </a:r>
                      <a:r>
                        <a:rPr lang="en-US" sz="2400" dirty="0" smtClean="0"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Kruti Dev 016" pitchFamily="2" charset="0"/>
                          <a:ea typeface="Times New Roman"/>
                        </a:rPr>
                        <a:t>gks</a:t>
                      </a:r>
                      <a:endParaRPr lang="en-US" sz="2400" dirty="0">
                        <a:effectLst/>
                        <a:latin typeface="Kruti Dev 016" pitchFamily="2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06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ot+u</a:t>
                      </a:r>
                      <a:r>
                        <a:rPr lang="en-IN" sz="240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&gt;</a:t>
                      </a:r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2 </a:t>
                      </a:r>
                      <a:r>
                        <a:rPr lang="en-IN" sz="240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fdxzk</a:t>
                      </a:r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&lt;</a:t>
                      </a:r>
                      <a:r>
                        <a:rPr lang="en-IN" sz="240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2-5 </a:t>
                      </a:r>
                      <a:r>
                        <a:rPr lang="en-IN" sz="240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fdxzk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10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fexzk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fnu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esa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 ,d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ckj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1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feyh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]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fnu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esa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 ,d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ckj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9245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&lt;</a:t>
                      </a:r>
                      <a:r>
                        <a:rPr lang="en-IN" sz="240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2 </a:t>
                      </a:r>
                      <a:r>
                        <a:rPr lang="en-IN" sz="240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fdxzk</a:t>
                      </a:r>
                      <a:r>
                        <a:rPr lang="en-IN" sz="240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40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ot</a:t>
                      </a:r>
                      <a:r>
                        <a:rPr lang="en-IN" sz="240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++u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2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fexzk@fdxzk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fnu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esa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 ,d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ckj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0-2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feyh@fdxzk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]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fnu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esa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 ,d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  <a:ea typeface="Times New Roman"/>
                        </a:rPr>
                        <a:t>ckj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2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8763000" cy="3886200"/>
          </a:xfrm>
        </p:spPr>
        <p:txBody>
          <a:bodyPr>
            <a:normAutofit/>
          </a:bodyPr>
          <a:lstStyle/>
          <a:p>
            <a:pPr marL="338138" marR="38100" indent="-338138">
              <a:spcBef>
                <a:spcPts val="1200"/>
              </a:spcBef>
              <a:tabLst>
                <a:tab pos="338138" algn="l"/>
              </a:tabLst>
            </a:pP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uotkr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lsfIll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uotkr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e`R;q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dk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lcls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izeq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[k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dkj.k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gS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ftldks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lk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/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kkj.k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lk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{;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vk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/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kkfjr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dk;ksZ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ls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 de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fd;k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tk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ldrk</a:t>
            </a:r>
            <a:r>
              <a:rPr lang="en-US" sz="36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  <a:cs typeface="Times New Roman"/>
              </a:rPr>
              <a:t>gS</a:t>
            </a:r>
            <a:endParaRPr lang="en-US" sz="3600" spc="-5" dirty="0" smtClean="0">
              <a:latin typeface="Kruti Dev 016" pitchFamily="2" charset="0"/>
              <a:ea typeface="Arial"/>
              <a:cs typeface="Times New Roman"/>
            </a:endParaRPr>
          </a:p>
          <a:p>
            <a:pPr marL="338138" marR="38100" indent="-338138">
              <a:spcBef>
                <a:spcPts val="1200"/>
              </a:spcBef>
              <a:tabLst>
                <a:tab pos="338138" algn="l"/>
              </a:tabLst>
            </a:pP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uotkr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laØe.k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ds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tksf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[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k+e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]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ek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¡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vkSj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izlo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;k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uotkr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vkSj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mlds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ns[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kHkky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ls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lacaf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/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kr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dkj.kksa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ls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gksrk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gS</a:t>
            </a:r>
            <a:endParaRPr lang="en-US" sz="3600" spc="-5" dirty="0" smtClean="0">
              <a:latin typeface="Kruti Dev 016" pitchFamily="2" charset="0"/>
              <a:ea typeface="Calibri"/>
              <a:cs typeface="Times New Roman"/>
            </a:endParaRPr>
          </a:p>
          <a:p>
            <a:pPr marL="338138" marR="38100" indent="-338138">
              <a:spcBef>
                <a:spcPts val="1200"/>
              </a:spcBef>
              <a:tabLst>
                <a:tab pos="338138" algn="l"/>
              </a:tabLst>
            </a:pP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,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pvkbZoh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ikWft+fVo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ekrkvksa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dks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tUes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gj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uotkr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dks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gj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jkst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+ ,d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ckj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usosjsfiu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flji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] 6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lIrkg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rd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nsuh</a:t>
            </a:r>
            <a:r>
              <a:rPr lang="en-US" sz="36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Calibri"/>
                <a:cs typeface="Times New Roman"/>
              </a:rPr>
              <a:t>pkfg,A</a:t>
            </a:r>
            <a:endParaRPr lang="en-US" sz="3600" dirty="0">
              <a:latin typeface="Kruti Dev 016" pitchFamily="2" charset="0"/>
              <a:ea typeface="Calibri"/>
              <a:cs typeface="Times New Roman"/>
            </a:endParaRPr>
          </a:p>
          <a:p>
            <a:pPr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eq</a:t>
            </a:r>
            <a:r>
              <a:rPr lang="en-US" sz="4400" dirty="0" smtClean="0">
                <a:latin typeface="Kruti Dev 016" pitchFamily="2" charset="0"/>
              </a:rPr>
              <a:t>[; </a:t>
            </a:r>
            <a:r>
              <a:rPr lang="en-US" sz="4400" dirty="0" err="1" smtClean="0">
                <a:latin typeface="Kruti Dev 016" pitchFamily="2" charset="0"/>
              </a:rPr>
              <a:t>lans’k</a:t>
            </a:r>
            <a:endParaRPr lang="en-US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7133" y="1219200"/>
            <a:ext cx="8568267" cy="4721352"/>
          </a:xfrm>
        </p:spPr>
        <p:txBody>
          <a:bodyPr>
            <a:noAutofit/>
          </a:bodyPr>
          <a:lstStyle/>
          <a:p>
            <a:pPr marL="236538" indent="-236538">
              <a:buNone/>
              <a:tabLst>
                <a:tab pos="236538" algn="l"/>
              </a:tabLst>
            </a:pP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bl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l=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ds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var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rd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izfrHkkxh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;g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lc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dj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ik;saxs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%</a:t>
            </a:r>
            <a:endParaRPr lang="en-US" sz="2800" dirty="0">
              <a:latin typeface="Kruti Dev 016" pitchFamily="2" charset="0"/>
              <a:ea typeface="Calibri"/>
              <a:cs typeface="Times New Roman"/>
            </a:endParaRPr>
          </a:p>
          <a:p>
            <a:pPr marL="338138" marR="43180" lvl="0" indent="-338138">
              <a:tabLst>
                <a:tab pos="338138" algn="l"/>
              </a:tabLst>
            </a:pPr>
            <a:r>
              <a:rPr lang="en-IN" sz="2800" spc="-5" dirty="0" err="1">
                <a:latin typeface="Kruti Dev 016" pitchFamily="2" charset="0"/>
                <a:ea typeface="Arial"/>
                <a:cs typeface="Times New Roman"/>
              </a:rPr>
              <a:t>uotkr</a:t>
            </a:r>
            <a:r>
              <a:rPr lang="en-IN" sz="2800" spc="-5" dirty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IN" sz="2800" spc="-5" dirty="0" err="1">
                <a:latin typeface="Kruti Dev 016" pitchFamily="2" charset="0"/>
                <a:ea typeface="Arial"/>
                <a:cs typeface="Times New Roman"/>
              </a:rPr>
              <a:t>laØe.k</a:t>
            </a:r>
            <a:r>
              <a:rPr lang="en-IN" sz="2800" spc="-5" dirty="0">
                <a:latin typeface="Kruti Dev 016" pitchFamily="2" charset="0"/>
                <a:ea typeface="Arial"/>
                <a:cs typeface="Times New Roman"/>
              </a:rPr>
              <a:t> ds </a:t>
            </a:r>
            <a:r>
              <a:rPr lang="en-IN" sz="2800" spc="-5" dirty="0" err="1">
                <a:latin typeface="Kruti Dev 016" pitchFamily="2" charset="0"/>
                <a:ea typeface="Arial"/>
                <a:cs typeface="Times New Roman"/>
              </a:rPr>
              <a:t>fofHkUu</a:t>
            </a:r>
            <a:r>
              <a:rPr lang="en-IN" sz="2800" spc="-5" dirty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IN" sz="2800" spc="-5" dirty="0" err="1">
                <a:latin typeface="Kruti Dev 016" pitchFamily="2" charset="0"/>
                <a:ea typeface="Arial"/>
                <a:cs typeface="Times New Roman"/>
              </a:rPr>
              <a:t>tksf</a:t>
            </a:r>
            <a:r>
              <a:rPr lang="en-IN" sz="2800" spc="-5" dirty="0">
                <a:latin typeface="Kruti Dev 016" pitchFamily="2" charset="0"/>
                <a:ea typeface="Arial"/>
                <a:cs typeface="Times New Roman"/>
              </a:rPr>
              <a:t>[</a:t>
            </a:r>
            <a:r>
              <a:rPr lang="en-IN" sz="2800" spc="-5" dirty="0" err="1">
                <a:latin typeface="Kruti Dev 016" pitchFamily="2" charset="0"/>
                <a:ea typeface="Arial"/>
                <a:cs typeface="Times New Roman"/>
              </a:rPr>
              <a:t>k+e</a:t>
            </a:r>
            <a:r>
              <a:rPr lang="en-IN" sz="2800" spc="-5" dirty="0">
                <a:latin typeface="Kruti Dev 016" pitchFamily="2" charset="0"/>
                <a:ea typeface="Arial"/>
                <a:cs typeface="Times New Roman"/>
              </a:rPr>
              <a:t> ds </a:t>
            </a:r>
            <a:r>
              <a:rPr lang="en-IN" sz="2800" spc="-5" dirty="0" err="1">
                <a:latin typeface="Kruti Dev 016" pitchFamily="2" charset="0"/>
                <a:ea typeface="Arial"/>
                <a:cs typeface="Times New Roman"/>
              </a:rPr>
              <a:t>dkjdksa</a:t>
            </a:r>
            <a:r>
              <a:rPr lang="en-IN" sz="2800" spc="-5" dirty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IN" sz="2800" spc="-5" dirty="0" err="1">
                <a:latin typeface="Kruti Dev 016" pitchFamily="2" charset="0"/>
                <a:ea typeface="Arial"/>
                <a:cs typeface="Times New Roman"/>
              </a:rPr>
              <a:t>ij</a:t>
            </a:r>
            <a:r>
              <a:rPr lang="en-IN" sz="2800" spc="-5" dirty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IN" sz="2800" spc="-5" dirty="0" err="1">
                <a:latin typeface="Kruti Dev 016" pitchFamily="2" charset="0"/>
                <a:ea typeface="Arial"/>
                <a:cs typeface="Times New Roman"/>
              </a:rPr>
              <a:t>ppkZ</a:t>
            </a:r>
            <a:r>
              <a:rPr lang="en-IN" sz="2800" spc="-5" dirty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IN" sz="2800" spc="-5" dirty="0" err="1">
                <a:latin typeface="Kruti Dev 016" pitchFamily="2" charset="0"/>
                <a:ea typeface="Arial"/>
                <a:cs typeface="Times New Roman"/>
              </a:rPr>
              <a:t>dj</a:t>
            </a:r>
            <a:r>
              <a:rPr lang="en-IN" sz="2800" spc="-5" dirty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IN" sz="2800" spc="-5" dirty="0" err="1" smtClean="0">
                <a:latin typeface="Kruti Dev 016" pitchFamily="2" charset="0"/>
                <a:ea typeface="Arial"/>
                <a:cs typeface="Times New Roman"/>
              </a:rPr>
              <a:t>ik;saxsA</a:t>
            </a:r>
            <a:endParaRPr lang="en-IN" sz="2800" spc="-5" dirty="0">
              <a:latin typeface="Kruti Dev 016" pitchFamily="2" charset="0"/>
              <a:ea typeface="Arial"/>
              <a:cs typeface="Times New Roman"/>
            </a:endParaRPr>
          </a:p>
          <a:p>
            <a:pPr marL="338138" marR="43180" indent="-338138">
              <a:tabLst>
                <a:tab pos="338138" algn="l"/>
              </a:tabLst>
            </a:pP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fpUgksa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okys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vkSj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fcuk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fpUg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ds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uotkr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f’k’kq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laØe.k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dh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igpku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vkSj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izc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/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kau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dks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le&gt;k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ik;asxsA</a:t>
            </a:r>
            <a:endParaRPr lang="en-US" sz="2800" spc="-5" dirty="0" smtClean="0">
              <a:latin typeface="Kruti Dev 016" pitchFamily="2" charset="0"/>
              <a:ea typeface="Arial"/>
              <a:cs typeface="Times New Roman"/>
            </a:endParaRPr>
          </a:p>
          <a:p>
            <a:pPr marL="338138" marR="43180" indent="-338138">
              <a:tabLst>
                <a:tab pos="338138" algn="l"/>
              </a:tabLst>
            </a:pP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laØe.k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cpko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dk;Z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vkSj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,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UVhck;ksfVd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nsus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ls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lsfIll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ds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dkj.k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uotkr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e`R;q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dks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de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djus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dks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crk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ik;saxsA</a:t>
            </a:r>
            <a:endParaRPr lang="en-US" sz="2800" spc="-5" dirty="0" smtClean="0">
              <a:latin typeface="Kruti Dev 016" pitchFamily="2" charset="0"/>
              <a:ea typeface="Calibri"/>
              <a:cs typeface="Times New Roman"/>
            </a:endParaRPr>
          </a:p>
          <a:p>
            <a:pPr marL="338138" marR="43180" indent="-338138">
              <a:tabLst>
                <a:tab pos="338138" algn="l"/>
              </a:tabLst>
            </a:pP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,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Qch,ulh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miyC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/k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gksus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vkSj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ugha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gksus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dh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ifjfLFkfr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esa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,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UVhck;ksfVd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dh [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k+qjkd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dk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o.kZu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dj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ik;saxsA</a:t>
            </a:r>
            <a:endParaRPr lang="en-US" sz="2800" spc="-5" dirty="0" smtClean="0">
              <a:latin typeface="Kruti Dev 016" pitchFamily="2" charset="0"/>
              <a:ea typeface="Calibri"/>
              <a:cs typeface="Times New Roman"/>
            </a:endParaRPr>
          </a:p>
          <a:p>
            <a:pPr marL="338138" marR="43180" indent="-338138">
              <a:tabLst>
                <a:tab pos="338138" algn="l"/>
              </a:tabLst>
            </a:pP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,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pvkbZoh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ikWft+fVo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ekrkvksa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ls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tUes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cPpksa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dks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nh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tkus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okyh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,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UVhjsVjksok;jy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izksQkbySfDll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dks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crk</a:t>
            </a:r>
            <a:r>
              <a:rPr lang="en-US" sz="28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Calibri"/>
                <a:cs typeface="Times New Roman"/>
              </a:rPr>
              <a:t>ik;saxsA</a:t>
            </a:r>
            <a:endParaRPr lang="en-US" sz="2800" dirty="0">
              <a:latin typeface="Kruti Dev 016" pitchFamily="2" charset="0"/>
              <a:ea typeface="Calibri"/>
              <a:cs typeface="Times New Roman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91550" cy="761999"/>
          </a:xfrm>
        </p:spPr>
        <p:txBody>
          <a:bodyPr>
            <a:noAutofit/>
          </a:bodyPr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err="1" smtClean="0">
                <a:latin typeface="Kruti Dev 016" pitchFamily="2" charset="0"/>
              </a:rPr>
              <a:t>lh</a:t>
            </a:r>
            <a:r>
              <a:rPr lang="en-US" sz="4400" dirty="0" smtClean="0">
                <a:latin typeface="Kruti Dev 016" pitchFamily="2" charset="0"/>
              </a:rPr>
              <a:t>[</a:t>
            </a:r>
            <a:r>
              <a:rPr lang="en-US" sz="4400" dirty="0" err="1" smtClean="0">
                <a:latin typeface="Kruti Dev 016" pitchFamily="2" charset="0"/>
              </a:rPr>
              <a:t>kus</a:t>
            </a:r>
            <a:r>
              <a:rPr lang="en-US" sz="4400" dirty="0" smtClean="0">
                <a:latin typeface="Kruti Dev 016" pitchFamily="2" charset="0"/>
              </a:rPr>
              <a:t> ds </a:t>
            </a:r>
            <a:r>
              <a:rPr lang="en-US" sz="4400" dirty="0" err="1" smtClean="0">
                <a:latin typeface="Kruti Dev 016" pitchFamily="2" charset="0"/>
              </a:rPr>
              <a:t>mís</a:t>
            </a:r>
            <a:r>
              <a:rPr lang="en-US" sz="4400" dirty="0" smtClean="0">
                <a:latin typeface="Kruti Dev 016" pitchFamily="2" charset="0"/>
              </a:rPr>
              <a:t>’;</a:t>
            </a:r>
            <a:endParaRPr lang="en-US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spc="120" dirty="0" err="1" smtClean="0">
                <a:latin typeface="Kruti Dev 016" pitchFamily="2" charset="0"/>
                <a:cs typeface="Tahoma" pitchFamily="34" charset="0"/>
              </a:rPr>
              <a:t>uotkr</a:t>
            </a:r>
            <a:r>
              <a:rPr lang="en-US" sz="4000" spc="120" dirty="0" smtClean="0">
                <a:latin typeface="Kruti Dev 016" pitchFamily="2" charset="0"/>
                <a:cs typeface="Tahoma" pitchFamily="34" charset="0"/>
              </a:rPr>
              <a:t> </a:t>
            </a:r>
            <a:r>
              <a:rPr lang="en-US" sz="4000" spc="120" dirty="0" err="1" smtClean="0">
                <a:latin typeface="Kruti Dev 016" pitchFamily="2" charset="0"/>
                <a:cs typeface="Tahoma" pitchFamily="34" charset="0"/>
              </a:rPr>
              <a:t>e`R;q</a:t>
            </a:r>
            <a:r>
              <a:rPr lang="en-US" sz="4000" spc="120" dirty="0" smtClean="0">
                <a:latin typeface="Kruti Dev 016" pitchFamily="2" charset="0"/>
                <a:cs typeface="Tahoma" pitchFamily="34" charset="0"/>
              </a:rPr>
              <a:t> </a:t>
            </a:r>
            <a:r>
              <a:rPr lang="en-US" sz="4000" spc="120" dirty="0" err="1">
                <a:latin typeface="Kruti Dev 016" pitchFamily="2" charset="0"/>
                <a:cs typeface="Tahoma" pitchFamily="34" charset="0"/>
              </a:rPr>
              <a:t>dk</a:t>
            </a:r>
            <a:r>
              <a:rPr lang="en-US" sz="4000" spc="120" dirty="0">
                <a:latin typeface="Kruti Dev 016" pitchFamily="2" charset="0"/>
                <a:cs typeface="Tahoma" pitchFamily="34" charset="0"/>
              </a:rPr>
              <a:t> </a:t>
            </a:r>
            <a:r>
              <a:rPr lang="en-US" sz="4000" spc="120" dirty="0" smtClean="0">
                <a:latin typeface="Kruti Dev 016" pitchFamily="2" charset="0"/>
                <a:cs typeface="Tahoma" pitchFamily="34" charset="0"/>
              </a:rPr>
              <a:t>,d </a:t>
            </a:r>
            <a:r>
              <a:rPr lang="en-US" sz="4000" spc="120" dirty="0" err="1" smtClean="0">
                <a:latin typeface="Kruti Dev 016" pitchFamily="2" charset="0"/>
                <a:cs typeface="Tahoma" pitchFamily="34" charset="0"/>
              </a:rPr>
              <a:t>izeq</a:t>
            </a:r>
            <a:r>
              <a:rPr lang="en-US" sz="4000" spc="120" dirty="0" smtClean="0">
                <a:latin typeface="Kruti Dev 016" pitchFamily="2" charset="0"/>
                <a:cs typeface="Tahoma" pitchFamily="34" charset="0"/>
              </a:rPr>
              <a:t>[k </a:t>
            </a:r>
            <a:r>
              <a:rPr lang="en-US" sz="4000" spc="120" dirty="0" err="1" smtClean="0">
                <a:latin typeface="Kruti Dev 016" pitchFamily="2" charset="0"/>
                <a:cs typeface="Tahoma" pitchFamily="34" charset="0"/>
              </a:rPr>
              <a:t>dkj.k</a:t>
            </a:r>
            <a:r>
              <a:rPr lang="en-US" sz="4000" spc="120" dirty="0" smtClean="0">
                <a:latin typeface="Kruti Dev 016" pitchFamily="2" charset="0"/>
                <a:cs typeface="Tahoma" pitchFamily="34" charset="0"/>
              </a:rPr>
              <a:t> </a:t>
            </a:r>
            <a:r>
              <a:rPr lang="en-US" sz="4000" spc="120" dirty="0" err="1" smtClean="0">
                <a:latin typeface="Kruti Dev 016" pitchFamily="2" charset="0"/>
                <a:cs typeface="Tahoma" pitchFamily="34" charset="0"/>
              </a:rPr>
              <a:t>laØe.k</a:t>
            </a:r>
            <a:r>
              <a:rPr lang="en-US" sz="4000" spc="120" dirty="0" smtClean="0">
                <a:latin typeface="Kruti Dev 016" pitchFamily="2" charset="0"/>
                <a:cs typeface="Tahoma" pitchFamily="34" charset="0"/>
              </a:rPr>
              <a:t> </a:t>
            </a:r>
            <a:r>
              <a:rPr lang="en-US" sz="4000" spc="120" dirty="0" err="1" smtClean="0">
                <a:latin typeface="Kruti Dev 016" pitchFamily="2" charset="0"/>
                <a:cs typeface="Tahoma" pitchFamily="34" charset="0"/>
              </a:rPr>
              <a:t>gS</a:t>
            </a:r>
            <a:endParaRPr lang="en-IN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590853"/>
            <a:ext cx="12144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Kruti Dev 016" pitchFamily="2" charset="0"/>
              </a:rPr>
              <a:t>fofØfr;k</a:t>
            </a:r>
            <a:r>
              <a:rPr lang="en-US" sz="2000" dirty="0" smtClean="0">
                <a:latin typeface="Kruti Dev 016"/>
              </a:rPr>
              <a:t>¡</a:t>
            </a:r>
            <a:endParaRPr lang="en-US" sz="2000" dirty="0" smtClean="0">
              <a:latin typeface="Kruti Dev 016" pitchFamily="2" charset="0"/>
            </a:endParaRPr>
          </a:p>
          <a:p>
            <a:pPr algn="ctr"/>
            <a:r>
              <a:rPr lang="en-US" dirty="0" smtClean="0">
                <a:latin typeface="Cambria" pitchFamily="18" charset="0"/>
              </a:rPr>
              <a:t>8%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2662159"/>
            <a:ext cx="7143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Kruti Dev 016" pitchFamily="2" charset="0"/>
              </a:rPr>
              <a:t>vU</a:t>
            </a:r>
            <a:r>
              <a:rPr lang="en-US" sz="2000" dirty="0" smtClean="0">
                <a:latin typeface="Kruti Dev 016" pitchFamily="2" charset="0"/>
              </a:rPr>
              <a:t>;</a:t>
            </a:r>
          </a:p>
          <a:p>
            <a:pPr algn="ctr"/>
            <a:r>
              <a:rPr lang="en-US" dirty="0" smtClean="0">
                <a:latin typeface="Cambria" pitchFamily="18" charset="0"/>
              </a:rPr>
              <a:t>5%</a:t>
            </a:r>
            <a:endParaRPr lang="en-IN" dirty="0">
              <a:latin typeface="Cambria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3018" y="1947780"/>
            <a:ext cx="3721792" cy="3469227"/>
            <a:chOff x="463895" y="3083968"/>
            <a:chExt cx="3923205" cy="3616836"/>
          </a:xfrm>
        </p:grpSpPr>
        <p:graphicFrame>
          <p:nvGraphicFramePr>
            <p:cNvPr id="21" name="Chart 20"/>
            <p:cNvGraphicFramePr/>
            <p:nvPr/>
          </p:nvGraphicFramePr>
          <p:xfrm>
            <a:off x="984972" y="3083968"/>
            <a:ext cx="3402128" cy="32770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463895" y="3090534"/>
              <a:ext cx="1848983" cy="1026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Kruti Dev 016" pitchFamily="2" charset="0"/>
                </a:rPr>
                <a:t>tUe</a:t>
              </a:r>
              <a:r>
                <a:rPr lang="en-US" sz="2000" dirty="0" smtClean="0">
                  <a:latin typeface="Kruti Dev 016" pitchFamily="2" charset="0"/>
                </a:rPr>
                <a:t> ds le; </a:t>
              </a:r>
              <a:r>
                <a:rPr lang="en-US" sz="2000" dirty="0" err="1" smtClean="0">
                  <a:latin typeface="Kruti Dev 016" pitchFamily="2" charset="0"/>
                </a:rPr>
                <a:t>lk</a:t>
              </a:r>
              <a:r>
                <a:rPr lang="en-US" sz="2000" dirty="0" err="1" smtClean="0">
                  <a:latin typeface="Kruti Dev 016"/>
                </a:rPr>
                <a:t>¡</a:t>
              </a:r>
              <a:r>
                <a:rPr lang="en-US" sz="2000" dirty="0" err="1" smtClean="0">
                  <a:latin typeface="Kruti Dev 016" pitchFamily="2" charset="0"/>
                </a:rPr>
                <a:t>l</a:t>
              </a:r>
              <a:r>
                <a:rPr lang="en-US" sz="2000" dirty="0" smtClean="0">
                  <a:latin typeface="Kruti Dev 016" pitchFamily="2" charset="0"/>
                </a:rPr>
                <a:t> u </a:t>
              </a:r>
              <a:r>
                <a:rPr lang="en-US" sz="2000" dirty="0" err="1" smtClean="0">
                  <a:latin typeface="Kruti Dev 016" pitchFamily="2" charset="0"/>
                </a:rPr>
                <a:t>vkuk</a:t>
              </a:r>
              <a:r>
                <a:rPr lang="en-US" sz="2000" dirty="0" smtClean="0">
                  <a:latin typeface="Kruti Dev 016" pitchFamily="2" charset="0"/>
                </a:rPr>
                <a:t> ¼,LQhfDl;k½</a:t>
              </a:r>
            </a:p>
            <a:p>
              <a:pPr algn="ctr"/>
              <a:r>
                <a:rPr lang="en-US" dirty="0" smtClean="0">
                  <a:latin typeface="Cambria" pitchFamily="18" charset="0"/>
                </a:rPr>
                <a:t>19%</a:t>
              </a:r>
              <a:endParaRPr lang="en-IN" dirty="0">
                <a:latin typeface="Cambria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0800000">
              <a:off x="3071802" y="3286124"/>
              <a:ext cx="500066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759997" y="3679788"/>
              <a:ext cx="1331268" cy="1026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Kruti Dev 016" pitchFamily="2" charset="0"/>
                </a:rPr>
                <a:t>laØe.k</a:t>
              </a:r>
              <a:r>
                <a:rPr lang="en-US" sz="2000" dirty="0" smtClean="0">
                  <a:latin typeface="Kruti Dev 016" pitchFamily="2" charset="0"/>
                </a:rPr>
                <a:t> ¼bUQsD’ku½</a:t>
              </a:r>
            </a:p>
            <a:p>
              <a:pPr algn="ctr"/>
              <a:r>
                <a:rPr lang="en-US" dirty="0" smtClean="0">
                  <a:latin typeface="Cambria" pitchFamily="18" charset="0"/>
                </a:rPr>
                <a:t>34%</a:t>
              </a:r>
              <a:endParaRPr lang="en-IN" dirty="0">
                <a:latin typeface="Cambria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26763" y="5243817"/>
              <a:ext cx="1672826" cy="73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Kruti Dev 016" pitchFamily="2" charset="0"/>
                </a:rPr>
                <a:t>le; ls ¼bZMhMh½ </a:t>
              </a:r>
              <a:r>
                <a:rPr lang="en-US" sz="2000" dirty="0" err="1" smtClean="0">
                  <a:latin typeface="Kruti Dev 016" pitchFamily="2" charset="0"/>
                </a:rPr>
                <a:t>igys</a:t>
              </a:r>
              <a:r>
                <a:rPr lang="en-US" sz="2000" dirty="0" smtClean="0">
                  <a:latin typeface="Kruti Dev 016" pitchFamily="2" charset="0"/>
                </a:rPr>
                <a:t> </a:t>
              </a:r>
              <a:r>
                <a:rPr lang="en-US" dirty="0" smtClean="0">
                  <a:latin typeface="Cambria" pitchFamily="18" charset="0"/>
                </a:rPr>
                <a:t>34%</a:t>
              </a:r>
              <a:endParaRPr lang="en-IN" dirty="0">
                <a:latin typeface="Cambria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>
              <a:off x="1826763" y="3761960"/>
              <a:ext cx="568814" cy="3723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 flipV="1">
              <a:off x="984972" y="5020385"/>
              <a:ext cx="571504" cy="714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305558" y="6283670"/>
              <a:ext cx="2286016" cy="417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Kruti Dev 016" pitchFamily="2" charset="0"/>
                </a:rPr>
                <a:t>L=</a:t>
              </a:r>
              <a:r>
                <a:rPr lang="en-US" sz="2000" b="1" dirty="0" err="1" smtClean="0">
                  <a:latin typeface="Kruti Dev 016" pitchFamily="2" charset="0"/>
                </a:rPr>
                <a:t>ksr</a:t>
              </a:r>
              <a:r>
                <a:rPr lang="en-US" sz="2000" b="1" dirty="0" smtClean="0">
                  <a:latin typeface="Kruti Dev 016" pitchFamily="2" charset="0"/>
                </a:rPr>
                <a:t>%</a:t>
              </a:r>
              <a:r>
                <a:rPr lang="en-US" sz="2000" dirty="0" smtClean="0">
                  <a:latin typeface="Kruti Dev 016" pitchFamily="2" charset="0"/>
                </a:rPr>
                <a:t> vkbZlh,evkj&amp;2006</a:t>
              </a:r>
              <a:endParaRPr lang="en-IN" sz="2000" dirty="0">
                <a:latin typeface="Kruti Dev 016" pitchFamily="2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0800000">
              <a:off x="837054" y="4275609"/>
              <a:ext cx="645464" cy="148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7218" y="1616827"/>
            <a:ext cx="3114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Kruti Dev 016" pitchFamily="2" charset="0"/>
              </a:rPr>
              <a:t>uotkr&amp;e`R;q</a:t>
            </a:r>
            <a:r>
              <a:rPr lang="en-US" sz="2000" dirty="0" smtClean="0">
                <a:latin typeface="Kruti Dev 016" pitchFamily="2" charset="0"/>
              </a:rPr>
              <a:t> ds </a:t>
            </a:r>
            <a:r>
              <a:rPr lang="en-US" sz="2000" dirty="0" err="1" smtClean="0">
                <a:latin typeface="Kruti Dev 016" pitchFamily="2" charset="0"/>
              </a:rPr>
              <a:t>dkj.k</a:t>
            </a:r>
            <a:endParaRPr lang="en-US" sz="2000" dirty="0" smtClean="0">
              <a:latin typeface="Kruti Dev 016" pitchFamily="2" charset="0"/>
            </a:endParaRPr>
          </a:p>
        </p:txBody>
      </p:sp>
      <p:sp>
        <p:nvSpPr>
          <p:cNvPr id="31" name="Subtitle 1"/>
          <p:cNvSpPr>
            <a:spLocks noGrp="1"/>
          </p:cNvSpPr>
          <p:nvPr>
            <p:ph sz="quarter" idx="13"/>
          </p:nvPr>
        </p:nvSpPr>
        <p:spPr>
          <a:xfrm>
            <a:off x="4114800" y="1143000"/>
            <a:ext cx="475488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Kruti Dev 016" pitchFamily="2" charset="0"/>
              </a:rPr>
              <a:t>lsfIll</a:t>
            </a:r>
            <a:r>
              <a:rPr lang="en-US" sz="2800" dirty="0" smtClean="0">
                <a:latin typeface="Kruti Dev 016" pitchFamily="2" charset="0"/>
              </a:rPr>
              <a:t> ds </a:t>
            </a:r>
            <a:r>
              <a:rPr lang="en-US" sz="2800" dirty="0" err="1" smtClean="0">
                <a:latin typeface="Kruti Dev 016" pitchFamily="2" charset="0"/>
              </a:rPr>
              <a:t>dkj.k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uotkr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e`R;q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dks</a:t>
            </a:r>
            <a:r>
              <a:rPr lang="en-US" sz="2800" dirty="0" smtClean="0">
                <a:latin typeface="Kruti Dev 016" pitchFamily="2" charset="0"/>
              </a:rPr>
              <a:t> ;g </a:t>
            </a:r>
            <a:r>
              <a:rPr lang="en-US" sz="2800" dirty="0" err="1" smtClean="0">
                <a:latin typeface="Kruti Dev 016" pitchFamily="2" charset="0"/>
              </a:rPr>
              <a:t>lc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djds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jksdk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tk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ldrk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</a:t>
            </a:r>
            <a:r>
              <a:rPr lang="en-US" sz="2800" dirty="0" smtClean="0">
                <a:latin typeface="Kruti Dev 016" pitchFamily="2" charset="0"/>
              </a:rPr>
              <a:t>%</a:t>
            </a:r>
          </a:p>
          <a:p>
            <a:pPr marL="339725" indent="-339725">
              <a:buFont typeface="Arial" pitchFamily="34" charset="0"/>
              <a:buChar char="•"/>
            </a:pPr>
            <a:r>
              <a:rPr lang="en-US" sz="2800" dirty="0" err="1" smtClean="0">
                <a:latin typeface="Kruti Dev 016" pitchFamily="2" charset="0"/>
              </a:rPr>
              <a:t>cPps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dks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Nwus</a:t>
            </a:r>
            <a:r>
              <a:rPr lang="en-US" sz="2800" dirty="0" smtClean="0">
                <a:latin typeface="Kruti Dev 016" pitchFamily="2" charset="0"/>
              </a:rPr>
              <a:t> ds </a:t>
            </a:r>
            <a:r>
              <a:rPr lang="en-US" sz="2800" dirty="0" err="1" smtClean="0">
                <a:latin typeface="Kruti Dev 016" pitchFamily="2" charset="0"/>
              </a:rPr>
              <a:t>igys</a:t>
            </a:r>
            <a:r>
              <a:rPr lang="en-US" sz="2800" dirty="0" smtClean="0">
                <a:latin typeface="Kruti Dev 016" pitchFamily="2" charset="0"/>
              </a:rPr>
              <a:t> l[+</a:t>
            </a:r>
            <a:r>
              <a:rPr lang="en-US" sz="2800" dirty="0" err="1" smtClean="0">
                <a:latin typeface="Kruti Dev 016" pitchFamily="2" charset="0"/>
              </a:rPr>
              <a:t>rh</a:t>
            </a:r>
            <a:r>
              <a:rPr lang="en-US" sz="2800" dirty="0" smtClean="0">
                <a:latin typeface="Kruti Dev 016" pitchFamily="2" charset="0"/>
              </a:rPr>
              <a:t> ls </a:t>
            </a:r>
            <a:r>
              <a:rPr lang="en-US" sz="2800" dirty="0" err="1" smtClean="0">
                <a:latin typeface="Kruti Dev 016" pitchFamily="2" charset="0"/>
              </a:rPr>
              <a:t>gkFk</a:t>
            </a:r>
            <a:r>
              <a:rPr lang="en-US" sz="2800" dirty="0" smtClean="0">
                <a:latin typeface="Kruti Dev 016" pitchFamily="2" charset="0"/>
              </a:rPr>
              <a:t> /</a:t>
            </a:r>
            <a:r>
              <a:rPr lang="en-US" sz="2800" dirty="0" err="1" smtClean="0">
                <a:latin typeface="Kruti Dev 016" pitchFamily="2" charset="0"/>
              </a:rPr>
              <a:t>kksus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ikyu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djds</a:t>
            </a:r>
            <a:endParaRPr lang="en-US" sz="2800" dirty="0" smtClean="0">
              <a:latin typeface="Kruti Dev 016" pitchFamily="2" charset="0"/>
            </a:endParaRPr>
          </a:p>
          <a:p>
            <a:pPr marL="339725" indent="-339725">
              <a:buFont typeface="Arial" pitchFamily="34" charset="0"/>
              <a:buChar char="•"/>
            </a:pPr>
            <a:r>
              <a:rPr lang="en-US" sz="2800" dirty="0" err="1" smtClean="0">
                <a:latin typeface="Kruti Dev 016" pitchFamily="2" charset="0"/>
              </a:rPr>
              <a:t>vuko</a:t>
            </a:r>
            <a:r>
              <a:rPr lang="en-US" sz="2800" dirty="0" smtClean="0">
                <a:latin typeface="Kruti Dev 016" pitchFamily="2" charset="0"/>
              </a:rPr>
              <a:t>‘;d </a:t>
            </a:r>
            <a:r>
              <a:rPr lang="en-US" sz="2800" dirty="0" err="1" smtClean="0">
                <a:latin typeface="Kruti Dev 016" pitchFamily="2" charset="0"/>
              </a:rPr>
              <a:t>ihoh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tk¡p</a:t>
            </a:r>
            <a:r>
              <a:rPr lang="en-US" sz="2800" dirty="0" smtClean="0">
                <a:latin typeface="Kruti Dev 016" pitchFamily="2" charset="0"/>
              </a:rPr>
              <a:t> u </a:t>
            </a:r>
            <a:r>
              <a:rPr lang="en-US" sz="2800" dirty="0" err="1" smtClean="0">
                <a:latin typeface="Kruti Dev 016" pitchFamily="2" charset="0"/>
              </a:rPr>
              <a:t>djds</a:t>
            </a:r>
            <a:r>
              <a:rPr lang="en-US" sz="2800" dirty="0" smtClean="0">
                <a:latin typeface="Kruti Dev 016" pitchFamily="2" charset="0"/>
              </a:rPr>
              <a:t> </a:t>
            </a:r>
          </a:p>
          <a:p>
            <a:pPr marL="339725" indent="-339725">
              <a:buFont typeface="Arial" pitchFamily="34" charset="0"/>
              <a:buChar char="•"/>
            </a:pPr>
            <a:r>
              <a:rPr lang="en-US" sz="2800" dirty="0" err="1" smtClean="0">
                <a:latin typeface="Kruti Dev 016" pitchFamily="2" charset="0"/>
              </a:rPr>
              <a:t>izlo</a:t>
            </a:r>
            <a:r>
              <a:rPr lang="en-US" sz="2800" dirty="0" smtClean="0">
                <a:latin typeface="Kruti Dev 016" pitchFamily="2" charset="0"/>
              </a:rPr>
              <a:t> ds </a:t>
            </a:r>
            <a:r>
              <a:rPr lang="en-US" sz="2800" dirty="0" err="1" smtClean="0">
                <a:latin typeface="Kruti Dev 016" pitchFamily="2" charset="0"/>
              </a:rPr>
              <a:t>nkSjku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lQkbZ</a:t>
            </a:r>
            <a:r>
              <a:rPr lang="en-US" sz="2800" dirty="0" smtClean="0">
                <a:latin typeface="Kruti Dev 016" pitchFamily="2" charset="0"/>
              </a:rPr>
              <a:t> j[k </a:t>
            </a:r>
            <a:r>
              <a:rPr lang="en-US" sz="2800" dirty="0" err="1" smtClean="0">
                <a:latin typeface="Kruti Dev 016" pitchFamily="2" charset="0"/>
              </a:rPr>
              <a:t>dj</a:t>
            </a:r>
            <a:r>
              <a:rPr lang="en-US" sz="2800" dirty="0" smtClean="0">
                <a:latin typeface="Kruti Dev 016" pitchFamily="2" charset="0"/>
              </a:rPr>
              <a:t> ds</a:t>
            </a:r>
          </a:p>
          <a:p>
            <a:pPr marL="339725" indent="-339725">
              <a:buFont typeface="Arial" pitchFamily="34" charset="0"/>
              <a:buChar char="•"/>
            </a:pPr>
            <a:r>
              <a:rPr lang="en-US" sz="2800" dirty="0" err="1" smtClean="0">
                <a:latin typeface="Kruti Dev 016" pitchFamily="2" charset="0"/>
              </a:rPr>
              <a:t>flQZ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Lruiku</a:t>
            </a:r>
            <a:r>
              <a:rPr lang="en-US" sz="2800" dirty="0" smtClean="0">
                <a:latin typeface="Kruti Dev 016" pitchFamily="2" charset="0"/>
              </a:rPr>
              <a:t> dh </a:t>
            </a:r>
            <a:r>
              <a:rPr lang="en-US" sz="2800" dirty="0" err="1" smtClean="0">
                <a:latin typeface="Kruti Dev 016" pitchFamily="2" charset="0"/>
              </a:rPr>
              <a:t>tYnh</a:t>
            </a:r>
            <a:r>
              <a:rPr lang="en-US" sz="2800" dirty="0" smtClean="0">
                <a:latin typeface="Kruti Dev 016" pitchFamily="2" charset="0"/>
              </a:rPr>
              <a:t> ‘</a:t>
            </a:r>
            <a:r>
              <a:rPr lang="en-US" sz="2800" dirty="0" err="1" smtClean="0">
                <a:latin typeface="Kruti Dev 016" pitchFamily="2" charset="0"/>
              </a:rPr>
              <a:t>kq:vkr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djds</a:t>
            </a:r>
            <a:endParaRPr lang="en-US" sz="2800" dirty="0" smtClean="0">
              <a:latin typeface="Kruti Dev 016" pitchFamily="2" charset="0"/>
            </a:endParaRPr>
          </a:p>
          <a:p>
            <a:pPr marL="339725" indent="-339725">
              <a:buFont typeface="Arial" pitchFamily="34" charset="0"/>
              <a:buChar char="•"/>
            </a:pPr>
            <a:r>
              <a:rPr lang="en-US" sz="2800" dirty="0" err="1" smtClean="0">
                <a:latin typeface="Kruti Dev 016" pitchFamily="2" charset="0"/>
              </a:rPr>
              <a:t>foosd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lkFk</a:t>
            </a:r>
            <a:r>
              <a:rPr lang="en-US" sz="2800" dirty="0" smtClean="0">
                <a:latin typeface="Kruti Dev 016" pitchFamily="2" charset="0"/>
              </a:rPr>
              <a:t> le;&amp;le; </a:t>
            </a:r>
            <a:r>
              <a:rPr lang="en-US" sz="2800" dirty="0" err="1" smtClean="0">
                <a:latin typeface="Kruti Dev 016" pitchFamily="2" charset="0"/>
              </a:rPr>
              <a:t>ij</a:t>
            </a:r>
            <a:r>
              <a:rPr lang="en-US" sz="2800" dirty="0" smtClean="0">
                <a:latin typeface="Kruti Dev 016" pitchFamily="2" charset="0"/>
              </a:rPr>
              <a:t> ,</a:t>
            </a:r>
            <a:r>
              <a:rPr lang="en-US" sz="2800" dirty="0" err="1" smtClean="0">
                <a:latin typeface="Kruti Dev 016" pitchFamily="2" charset="0"/>
              </a:rPr>
              <a:t>UVhck;ksfVd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iz;ksx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djds</a:t>
            </a:r>
            <a:endParaRPr lang="en-US" sz="2800" dirty="0">
              <a:latin typeface="Kruti Dev 016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-16723" y="5943600"/>
            <a:ext cx="914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NksVs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cPps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 ¼le;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ls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igys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iSnk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gq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vkSj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,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lth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, ½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ladze.k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gksus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ds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T;knk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tksf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[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esa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gksrs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gSa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vkSj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mudks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T;knk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/;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ku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nsus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dh t:ajr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iM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++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ldrh</a:t>
            </a:r>
            <a:r>
              <a:rPr lang="en-US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016" pitchFamily="2" charset="0"/>
              </a:rPr>
              <a:t>gS</a:t>
            </a:r>
            <a:endParaRPr lang="en-US" sz="2400" dirty="0">
              <a:solidFill>
                <a:schemeClr val="tx1"/>
              </a:solidFill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Kruti Dev 016" pitchFamily="2" charset="0"/>
              </a:rPr>
              <a:t>uotkr</a:t>
            </a:r>
            <a:r>
              <a:rPr lang="en-US" sz="4000" dirty="0">
                <a:latin typeface="Kruti Dev 016" pitchFamily="2" charset="0"/>
              </a:rPr>
              <a:t> </a:t>
            </a:r>
            <a:r>
              <a:rPr lang="en-US" sz="4000" dirty="0" err="1">
                <a:latin typeface="Kruti Dev 016" pitchFamily="2" charset="0"/>
              </a:rPr>
              <a:t>laØe.k</a:t>
            </a:r>
            <a:r>
              <a:rPr lang="en-US" sz="4000" dirty="0">
                <a:latin typeface="Kruti Dev 016" pitchFamily="2" charset="0"/>
              </a:rPr>
              <a:t> ds </a:t>
            </a:r>
            <a:r>
              <a:rPr lang="en-US" sz="4000" dirty="0" err="1">
                <a:latin typeface="Kruti Dev 016" pitchFamily="2" charset="0"/>
              </a:rPr>
              <a:t>tksf</a:t>
            </a:r>
            <a:r>
              <a:rPr lang="en-US" sz="4000" dirty="0">
                <a:latin typeface="Kruti Dev 016" pitchFamily="2" charset="0"/>
              </a:rPr>
              <a:t>[k++e ds </a:t>
            </a:r>
            <a:r>
              <a:rPr lang="en-US" sz="4000" dirty="0" err="1" smtClean="0">
                <a:latin typeface="Kruti Dev 016" pitchFamily="2" charset="0"/>
              </a:rPr>
              <a:t>dkj.k</a:t>
            </a:r>
            <a:endParaRPr lang="en-US" sz="4000" dirty="0"/>
          </a:p>
        </p:txBody>
      </p:sp>
      <p:sp>
        <p:nvSpPr>
          <p:cNvPr id="5" name="Content Placeholder 7"/>
          <p:cNvSpPr txBox="1">
            <a:spLocks noGrp="1"/>
          </p:cNvSpPr>
          <p:nvPr>
            <p:ph sz="quarter" idx="13"/>
          </p:nvPr>
        </p:nvSpPr>
        <p:spPr>
          <a:xfrm>
            <a:off x="200025" y="1273344"/>
            <a:ext cx="4191000" cy="543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60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en-IN" sz="3200" b="1" dirty="0" err="1" smtClean="0">
                <a:latin typeface="Kruti Dev 016" pitchFamily="2" charset="0"/>
              </a:rPr>
              <a:t>ek</a:t>
            </a:r>
            <a:r>
              <a:rPr lang="en-IN" sz="3200" b="1" dirty="0" smtClean="0">
                <a:latin typeface="Kruti Dev 016" pitchFamily="2" charset="0"/>
              </a:rPr>
              <a:t>¡ </a:t>
            </a:r>
            <a:r>
              <a:rPr lang="en-IN" sz="3200" b="1" dirty="0" err="1" smtClean="0">
                <a:latin typeface="Kruti Dev 016" pitchFamily="2" charset="0"/>
              </a:rPr>
              <a:t>vkSj</a:t>
            </a:r>
            <a:r>
              <a:rPr lang="en-IN" sz="3200" b="1" dirty="0" smtClean="0">
                <a:latin typeface="Kruti Dev 016" pitchFamily="2" charset="0"/>
              </a:rPr>
              <a:t> </a:t>
            </a:r>
            <a:r>
              <a:rPr lang="en-IN" sz="3200" b="1" dirty="0" err="1" smtClean="0">
                <a:latin typeface="Kruti Dev 016" pitchFamily="2" charset="0"/>
              </a:rPr>
              <a:t>izlo</a:t>
            </a:r>
            <a:r>
              <a:rPr lang="en-IN" sz="3200" b="1" dirty="0" smtClean="0">
                <a:latin typeface="Kruti Dev 016" pitchFamily="2" charset="0"/>
              </a:rPr>
              <a:t> ls </a:t>
            </a:r>
            <a:r>
              <a:rPr lang="en-IN" sz="3200" b="1" dirty="0" err="1" smtClean="0">
                <a:latin typeface="Kruti Dev 016" pitchFamily="2" charset="0"/>
              </a:rPr>
              <a:t>lacaf</a:t>
            </a:r>
            <a:r>
              <a:rPr lang="en-IN" sz="3200" b="1" dirty="0" smtClean="0">
                <a:latin typeface="Kruti Dev 016" pitchFamily="2" charset="0"/>
              </a:rPr>
              <a:t>/</a:t>
            </a:r>
            <a:r>
              <a:rPr lang="en-IN" sz="3200" b="1" dirty="0" err="1" smtClean="0">
                <a:latin typeface="Kruti Dev 016" pitchFamily="2" charset="0"/>
              </a:rPr>
              <a:t>kr</a:t>
            </a:r>
            <a:endParaRPr lang="en-IN" sz="3200" b="1" dirty="0">
              <a:latin typeface="Kruti Dev 016" pitchFamily="2" charset="0"/>
            </a:endParaRPr>
          </a:p>
          <a:p>
            <a:pPr marL="231775" indent="-231775">
              <a:buClr>
                <a:srgbClr val="A9432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Kruti Dev 016" pitchFamily="2" charset="0"/>
              </a:rPr>
              <a:t>laØe.k</a:t>
            </a:r>
            <a:r>
              <a:rPr lang="en-US" sz="28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Kruti Dev 016" pitchFamily="2" charset="0"/>
              </a:rPr>
              <a:t>cpko</a:t>
            </a:r>
            <a:r>
              <a:rPr lang="en-US" sz="280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US" sz="2800" dirty="0" err="1" smtClean="0">
                <a:solidFill>
                  <a:srgbClr val="000000"/>
                </a:solidFill>
                <a:latin typeface="Kruti Dev 016" pitchFamily="2" charset="0"/>
              </a:rPr>
              <a:t>mik;ksa</a:t>
            </a:r>
            <a:r>
              <a:rPr lang="en-US" sz="28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Kruti Dev 016" pitchFamily="2" charset="0"/>
              </a:rPr>
              <a:t>dks</a:t>
            </a:r>
            <a:r>
              <a:rPr lang="en-US" sz="2800" dirty="0" smtClean="0">
                <a:solidFill>
                  <a:srgbClr val="000000"/>
                </a:solidFill>
                <a:latin typeface="Kruti Dev 016" pitchFamily="2" charset="0"/>
              </a:rPr>
              <a:t> u </a:t>
            </a:r>
            <a:r>
              <a:rPr lang="en-US" sz="2800" dirty="0" err="1" smtClean="0">
                <a:solidFill>
                  <a:srgbClr val="000000"/>
                </a:solidFill>
                <a:latin typeface="Kruti Dev 016" pitchFamily="2" charset="0"/>
              </a:rPr>
              <a:t>ikyus</a:t>
            </a:r>
            <a:r>
              <a:rPr lang="en-US" sz="280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US" sz="2800" dirty="0" err="1" smtClean="0">
                <a:solidFill>
                  <a:srgbClr val="000000"/>
                </a:solidFill>
                <a:latin typeface="Kruti Dev 016" pitchFamily="2" charset="0"/>
              </a:rPr>
              <a:t>dkj.k</a:t>
            </a:r>
            <a:endParaRPr lang="en-US" sz="280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231775" indent="-231775">
              <a:buClr>
                <a:srgbClr val="A9432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Kruti Dev 016" pitchFamily="2" charset="0"/>
              </a:rPr>
              <a:t>izlo</a:t>
            </a:r>
            <a:r>
              <a:rPr lang="en-US" sz="2800" dirty="0" smtClean="0">
                <a:latin typeface="Kruti Dev 016" pitchFamily="2" charset="0"/>
              </a:rPr>
              <a:t> ds </a:t>
            </a:r>
            <a:r>
              <a:rPr lang="en-US" sz="2800" dirty="0" err="1" smtClean="0">
                <a:latin typeface="Kruti Dev 016" pitchFamily="2" charset="0"/>
              </a:rPr>
              <a:t>igys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vkSj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nwljs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pj.k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esa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ek</a:t>
            </a:r>
            <a:r>
              <a:rPr lang="en-US" sz="2800" dirty="0" smtClean="0">
                <a:latin typeface="Kruti Dev 016" pitchFamily="2" charset="0"/>
              </a:rPr>
              <a:t>¡ ds </a:t>
            </a:r>
            <a:r>
              <a:rPr lang="en-US" sz="2800" dirty="0" err="1" smtClean="0">
                <a:latin typeface="Kruti Dev 016" pitchFamily="2" charset="0"/>
              </a:rPr>
              <a:t>rkieku</a:t>
            </a:r>
            <a:r>
              <a:rPr lang="en-US" sz="2800" dirty="0" smtClean="0">
                <a:latin typeface="Kruti Dev 016" pitchFamily="2" charset="0"/>
              </a:rPr>
              <a:t> dh </a:t>
            </a:r>
            <a:r>
              <a:rPr lang="en-US" sz="2800" dirty="0" err="1" smtClean="0">
                <a:latin typeface="Kruti Dev 016" pitchFamily="2" charset="0"/>
              </a:rPr>
              <a:t>Bhd</a:t>
            </a:r>
            <a:r>
              <a:rPr lang="en-US" sz="2800" dirty="0" smtClean="0">
                <a:latin typeface="Kruti Dev 016" pitchFamily="2" charset="0"/>
              </a:rPr>
              <a:t> ls </a:t>
            </a:r>
            <a:r>
              <a:rPr lang="en-US" sz="2800" dirty="0" err="1" smtClean="0">
                <a:latin typeface="Kruti Dev 016" pitchFamily="2" charset="0"/>
              </a:rPr>
              <a:t>fuxjkuh</a:t>
            </a:r>
            <a:r>
              <a:rPr lang="en-US" sz="2800" dirty="0" smtClean="0">
                <a:latin typeface="Kruti Dev 016" pitchFamily="2" charset="0"/>
              </a:rPr>
              <a:t> u </a:t>
            </a:r>
            <a:r>
              <a:rPr lang="en-US" sz="2800" dirty="0" err="1" smtClean="0">
                <a:latin typeface="Kruti Dev 016" pitchFamily="2" charset="0"/>
              </a:rPr>
              <a:t>djus</a:t>
            </a:r>
            <a:r>
              <a:rPr lang="en-US" sz="2800" dirty="0" smtClean="0">
                <a:latin typeface="Kruti Dev 016" pitchFamily="2" charset="0"/>
              </a:rPr>
              <a:t> ds </a:t>
            </a:r>
            <a:r>
              <a:rPr lang="en-US" sz="2800" dirty="0" err="1" smtClean="0">
                <a:latin typeface="Kruti Dev 016" pitchFamily="2" charset="0"/>
              </a:rPr>
              <a:t>dkj.k</a:t>
            </a:r>
            <a:endParaRPr lang="en-US" sz="2800" dirty="0" smtClean="0">
              <a:latin typeface="Kruti Dev 016" pitchFamily="2" charset="0"/>
            </a:endParaRPr>
          </a:p>
          <a:p>
            <a:pPr marL="231775" indent="-231775">
              <a:buClr>
                <a:srgbClr val="A9432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Kruti Dev 016" pitchFamily="2" charset="0"/>
              </a:rPr>
              <a:t>Ckkj&amp;ckj</a:t>
            </a:r>
            <a:r>
              <a:rPr lang="en-US" sz="28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Kruti Dev 016" pitchFamily="2" charset="0"/>
              </a:rPr>
              <a:t>ihoh</a:t>
            </a:r>
            <a:r>
              <a:rPr lang="en-US" sz="28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Kruti Dev 016" pitchFamily="2" charset="0"/>
              </a:rPr>
              <a:t>tk¡p</a:t>
            </a:r>
            <a:r>
              <a:rPr lang="en-US" sz="280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US" sz="2800" dirty="0" err="1" smtClean="0">
                <a:solidFill>
                  <a:srgbClr val="000000"/>
                </a:solidFill>
                <a:latin typeface="Kruti Dev 016" pitchFamily="2" charset="0"/>
              </a:rPr>
              <a:t>dkj.k</a:t>
            </a:r>
            <a:endParaRPr lang="en-US" sz="280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231775" indent="-231775">
              <a:buClr>
                <a:srgbClr val="A9432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Kruti Dev 016" pitchFamily="2" charset="0"/>
              </a:rPr>
              <a:t>Ikhvkjvks,e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&gt;</a:t>
            </a:r>
            <a:r>
              <a:rPr lang="en-US" sz="2800" dirty="0" smtClean="0">
                <a:latin typeface="Kruti Dev 016" pitchFamily="2" charset="0"/>
              </a:rPr>
              <a:t>18 ?</a:t>
            </a:r>
            <a:r>
              <a:rPr lang="en-US" sz="2800" dirty="0" err="1" smtClean="0">
                <a:latin typeface="Kruti Dev 016" pitchFamily="2" charset="0"/>
              </a:rPr>
              <a:t>kaVs</a:t>
            </a:r>
            <a:endParaRPr lang="en-US" sz="2800" dirty="0" smtClean="0">
              <a:latin typeface="Kruti Dev 016" pitchFamily="2" charset="0"/>
            </a:endParaRPr>
          </a:p>
          <a:p>
            <a:pPr marL="231775" indent="-231775">
              <a:buClr>
                <a:srgbClr val="A9432B"/>
              </a:buClr>
              <a:buSzPct val="100000"/>
            </a:pPr>
            <a:r>
              <a:rPr lang="en-US" sz="2800" dirty="0" err="1" smtClean="0">
                <a:solidFill>
                  <a:srgbClr val="000000"/>
                </a:solidFill>
                <a:latin typeface="Kruti Dev 016" pitchFamily="2" charset="0"/>
              </a:rPr>
              <a:t>izksyksaXM</a:t>
            </a:r>
            <a:r>
              <a:rPr lang="en-US" sz="28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Kruti Dev 016" pitchFamily="2" charset="0"/>
              </a:rPr>
              <a:t>yscj</a:t>
            </a:r>
            <a:r>
              <a:rPr lang="en-US" sz="2800" dirty="0" smtClean="0">
                <a:latin typeface="Book Antiqua" pitchFamily="18" charset="0"/>
              </a:rPr>
              <a:t> &gt;</a:t>
            </a:r>
            <a:r>
              <a:rPr lang="en-US" sz="2800" dirty="0" smtClean="0">
                <a:latin typeface="Kruti Dev 016" pitchFamily="2" charset="0"/>
              </a:rPr>
              <a:t>24 ?</a:t>
            </a:r>
            <a:r>
              <a:rPr lang="en-US" sz="2800" dirty="0" err="1" smtClean="0">
                <a:latin typeface="Kruti Dev 016" pitchFamily="2" charset="0"/>
              </a:rPr>
              <a:t>kaVs@vkWaClVsªDVsM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yscj</a:t>
            </a:r>
            <a:endParaRPr lang="en-US" sz="2800" dirty="0" smtClean="0">
              <a:latin typeface="Kruti Dev 016" pitchFamily="2" charset="0"/>
            </a:endParaRPr>
          </a:p>
          <a:p>
            <a:pPr marL="231775" indent="-231775">
              <a:buClr>
                <a:srgbClr val="A9432B"/>
              </a:buClr>
              <a:buSzPct val="100000"/>
            </a:pPr>
            <a:r>
              <a:rPr lang="en-US" sz="2800" dirty="0" err="1" smtClean="0">
                <a:solidFill>
                  <a:srgbClr val="000000"/>
                </a:solidFill>
                <a:latin typeface="Kruti Dev 016" pitchFamily="2" charset="0"/>
              </a:rPr>
              <a:t>Ikgys</a:t>
            </a:r>
            <a:r>
              <a:rPr lang="en-US" sz="2800" dirty="0" smtClean="0">
                <a:solidFill>
                  <a:srgbClr val="000000"/>
                </a:solidFill>
                <a:latin typeface="Kruti Dev 016" pitchFamily="2" charset="0"/>
              </a:rPr>
              <a:t> ls </a:t>
            </a:r>
            <a:r>
              <a:rPr lang="en-US" sz="2800" dirty="0" err="1" smtClean="0">
                <a:solidFill>
                  <a:srgbClr val="000000"/>
                </a:solidFill>
                <a:latin typeface="Kruti Dev 016" pitchFamily="2" charset="0"/>
              </a:rPr>
              <a:t>ekStwn</a:t>
            </a:r>
            <a:r>
              <a:rPr lang="en-US" sz="2800" dirty="0" smtClean="0">
                <a:solidFill>
                  <a:srgbClr val="000000"/>
                </a:solidFill>
                <a:latin typeface="Kruti Dev 016" pitchFamily="2" charset="0"/>
              </a:rPr>
              <a:t> ,</a:t>
            </a:r>
            <a:r>
              <a:rPr lang="en-US" sz="2800" dirty="0" err="1" smtClean="0">
                <a:solidFill>
                  <a:srgbClr val="000000"/>
                </a:solidFill>
                <a:latin typeface="Kruti Dev 016" pitchFamily="2" charset="0"/>
              </a:rPr>
              <a:t>lVhvkbZ@vkj</a:t>
            </a:r>
            <a:r>
              <a:rPr lang="en-US" sz="2800" dirty="0" err="1" smtClean="0">
                <a:latin typeface="Kruti Dev 016" pitchFamily="2" charset="0"/>
              </a:rPr>
              <a:t>VhvkbZ</a:t>
            </a:r>
            <a:r>
              <a:rPr lang="en-US" sz="2800" dirty="0" smtClean="0">
                <a:latin typeface="Kruti Dev 016" pitchFamily="2" charset="0"/>
              </a:rPr>
              <a:t> </a:t>
            </a:r>
            <a:endParaRPr lang="en-US" sz="2800" dirty="0" smtClean="0">
              <a:solidFill>
                <a:srgbClr val="000000"/>
              </a:solidFill>
              <a:latin typeface="Kruti Dev 016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24426" y="1299121"/>
            <a:ext cx="4143374" cy="479755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IN" sz="3200" b="1" dirty="0" err="1" smtClean="0">
                <a:solidFill>
                  <a:schemeClr val="tx1"/>
                </a:solidFill>
                <a:latin typeface="Kruti Dev 016" pitchFamily="2" charset="0"/>
              </a:rPr>
              <a:t>uotkr</a:t>
            </a:r>
            <a:r>
              <a:rPr lang="en-IN" sz="3200" b="1" dirty="0" smtClean="0">
                <a:solidFill>
                  <a:schemeClr val="tx1"/>
                </a:solidFill>
                <a:latin typeface="Kruti Dev 016" pitchFamily="2" charset="0"/>
              </a:rPr>
              <a:t> ns[</a:t>
            </a:r>
            <a:r>
              <a:rPr lang="en-IN" sz="3200" b="1" dirty="0" err="1" smtClean="0">
                <a:solidFill>
                  <a:schemeClr val="tx1"/>
                </a:solidFill>
                <a:latin typeface="Kruti Dev 016" pitchFamily="2" charset="0"/>
              </a:rPr>
              <a:t>kHkky</a:t>
            </a:r>
            <a:r>
              <a:rPr lang="en-IN" sz="3200" b="1" dirty="0" smtClean="0">
                <a:solidFill>
                  <a:schemeClr val="tx1"/>
                </a:solidFill>
                <a:latin typeface="Kruti Dev 016" pitchFamily="2" charset="0"/>
              </a:rPr>
              <a:t> ls </a:t>
            </a:r>
            <a:r>
              <a:rPr lang="en-IN" sz="3200" b="1" dirty="0" err="1" smtClean="0">
                <a:solidFill>
                  <a:schemeClr val="tx1"/>
                </a:solidFill>
                <a:latin typeface="Kruti Dev 016" pitchFamily="2" charset="0"/>
              </a:rPr>
              <a:t>lacaf</a:t>
            </a:r>
            <a:r>
              <a:rPr lang="en-IN" sz="3200" b="1" dirty="0" smtClean="0">
                <a:solidFill>
                  <a:schemeClr val="tx1"/>
                </a:solidFill>
                <a:latin typeface="Kruti Dev 016" pitchFamily="2" charset="0"/>
              </a:rPr>
              <a:t>/</a:t>
            </a:r>
            <a:r>
              <a:rPr lang="en-IN" sz="3200" b="1" dirty="0" err="1" smtClean="0">
                <a:solidFill>
                  <a:schemeClr val="tx1"/>
                </a:solidFill>
                <a:latin typeface="Kruti Dev 016" pitchFamily="2" charset="0"/>
              </a:rPr>
              <a:t>kr</a:t>
            </a:r>
            <a:endParaRPr lang="en-IN" sz="3200" b="1" dirty="0" smtClean="0">
              <a:solidFill>
                <a:schemeClr val="tx1"/>
              </a:solidFill>
              <a:latin typeface="Kruti Dev 016" pitchFamily="2" charset="0"/>
            </a:endParaRPr>
          </a:p>
          <a:p>
            <a:pPr marL="233363" indent="-231775">
              <a:buSzPct val="100000"/>
            </a:pP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tUe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ds le;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cgqr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de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ot+u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]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iwjh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rjg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rS;kj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cPpk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ugha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gksus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ij</a:t>
            </a:r>
            <a:endParaRPr lang="en-IN" sz="2800" dirty="0" smtClean="0">
              <a:solidFill>
                <a:schemeClr val="tx1"/>
              </a:solidFill>
              <a:latin typeface="Kruti Dev 016" pitchFamily="2" charset="0"/>
              <a:cs typeface="+mn-cs"/>
            </a:endParaRPr>
          </a:p>
          <a:p>
            <a:pPr marL="233363" indent="-231775">
              <a:buSzPct val="100000"/>
            </a:pP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dsoy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ek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¡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dk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Lruiku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u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gksus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ds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dkj.k</a:t>
            </a:r>
            <a:endParaRPr lang="en-IN" sz="2800" dirty="0" smtClean="0">
              <a:solidFill>
                <a:schemeClr val="tx1"/>
              </a:solidFill>
              <a:latin typeface="Kruti Dev 016" pitchFamily="2" charset="0"/>
              <a:cs typeface="+mn-cs"/>
            </a:endParaRPr>
          </a:p>
          <a:p>
            <a:pPr marL="233363" indent="-231775">
              <a:buSzPct val="100000"/>
            </a:pP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[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kjkc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lkQ&amp;lQkbZ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vkSj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ckj&amp;ckj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Nwus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ls</a:t>
            </a:r>
          </a:p>
          <a:p>
            <a:pPr marL="233363" indent="-231775">
              <a:buSzPct val="100000"/>
            </a:pP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fcauk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t:jr ds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uotkr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gLr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{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ksi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¼tSls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lHkh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uotkr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dk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 lD’ku½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+mn-cs"/>
              </a:rPr>
              <a:t>djds</a:t>
            </a:r>
            <a:endParaRPr lang="en-IN" sz="2800" dirty="0">
              <a:solidFill>
                <a:schemeClr val="tx1"/>
              </a:solidFill>
              <a:latin typeface="Kruti Dev 016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61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4950" indent="-234950"/>
            <a:r>
              <a:rPr lang="en-IN" sz="3200" dirty="0" err="1" smtClean="0">
                <a:latin typeface="Kruti Dev 016" pitchFamily="2" charset="0"/>
              </a:rPr>
              <a:t>ek</a:t>
            </a:r>
            <a:r>
              <a:rPr lang="en-IN" sz="3200" dirty="0" smtClean="0">
                <a:latin typeface="Kruti Dev 016" pitchFamily="2" charset="0"/>
              </a:rPr>
              <a:t>¡ ds </a:t>
            </a:r>
            <a:r>
              <a:rPr lang="en-IN" sz="3200" dirty="0" err="1" smtClean="0">
                <a:latin typeface="Kruti Dev 016" pitchFamily="2" charset="0"/>
              </a:rPr>
              <a:t>laØe.k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mi;qDr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izc</a:t>
            </a:r>
            <a:r>
              <a:rPr lang="en-IN" sz="3200" dirty="0" smtClean="0">
                <a:latin typeface="Kruti Dev 016" pitchFamily="2" charset="0"/>
              </a:rPr>
              <a:t>/</a:t>
            </a:r>
            <a:r>
              <a:rPr lang="en-IN" sz="3200" dirty="0" err="1" smtClean="0">
                <a:latin typeface="Kruti Dev 016" pitchFamily="2" charset="0"/>
              </a:rPr>
              <a:t>kau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djsa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vkSj</a:t>
            </a:r>
            <a:r>
              <a:rPr lang="en-IN" sz="3200" dirty="0" smtClean="0">
                <a:latin typeface="Kruti Dev 016" pitchFamily="2" charset="0"/>
              </a:rPr>
              <a:t> t+:jr </a:t>
            </a:r>
            <a:r>
              <a:rPr lang="en-IN" sz="3200" dirty="0" err="1" smtClean="0">
                <a:latin typeface="Kruti Dev 016" pitchFamily="2" charset="0"/>
              </a:rPr>
              <a:t>iM+rs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gh</a:t>
            </a:r>
            <a:r>
              <a:rPr lang="en-IN" sz="3200" dirty="0" smtClean="0">
                <a:latin typeface="Kruti Dev 016" pitchFamily="2" charset="0"/>
              </a:rPr>
              <a:t> ,</a:t>
            </a:r>
            <a:r>
              <a:rPr lang="en-IN" sz="3200" dirty="0" err="1" smtClean="0">
                <a:latin typeface="Kruti Dev 016" pitchFamily="2" charset="0"/>
              </a:rPr>
              <a:t>UVhck;ksfVd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bLrseky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djas</a:t>
            </a:r>
            <a:endParaRPr lang="en-IN" sz="3200" dirty="0" smtClean="0">
              <a:latin typeface="Kruti Dev 016" pitchFamily="2" charset="0"/>
            </a:endParaRPr>
          </a:p>
          <a:p>
            <a:pPr marL="234950" indent="-234950"/>
            <a:r>
              <a:rPr lang="en-IN" sz="3200" dirty="0" err="1" smtClean="0">
                <a:latin typeface="Kruti Dev 016" pitchFamily="2" charset="0"/>
              </a:rPr>
              <a:t>izlo</a:t>
            </a:r>
            <a:r>
              <a:rPr lang="en-IN" sz="3200" dirty="0" smtClean="0">
                <a:latin typeface="Kruti Dev 016" pitchFamily="2" charset="0"/>
              </a:rPr>
              <a:t> ds </a:t>
            </a:r>
            <a:r>
              <a:rPr lang="en-IN" sz="3200" dirty="0" err="1" smtClean="0">
                <a:latin typeface="Kruti Dev 016" pitchFamily="2" charset="0"/>
              </a:rPr>
              <a:t>nkSjku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vuko</a:t>
            </a:r>
            <a:r>
              <a:rPr lang="en-IN" sz="3200" dirty="0" smtClean="0">
                <a:latin typeface="Kruti Dev 016" pitchFamily="2" charset="0"/>
              </a:rPr>
              <a:t>’;d </a:t>
            </a:r>
            <a:r>
              <a:rPr lang="en-IN" sz="3200" dirty="0" err="1" smtClean="0">
                <a:latin typeface="Kruti Dev 016" pitchFamily="2" charset="0"/>
              </a:rPr>
              <a:t>ihoh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tkW¡p</a:t>
            </a:r>
            <a:r>
              <a:rPr lang="en-IN" sz="3200" dirty="0" smtClean="0">
                <a:latin typeface="Kruti Dev 016" pitchFamily="2" charset="0"/>
              </a:rPr>
              <a:t> u </a:t>
            </a:r>
            <a:r>
              <a:rPr lang="en-IN" sz="3200" dirty="0" err="1" smtClean="0">
                <a:latin typeface="Kruti Dev 016" pitchFamily="2" charset="0"/>
              </a:rPr>
              <a:t>djsa</a:t>
            </a:r>
            <a:endParaRPr lang="en-IN" sz="3200" dirty="0" smtClean="0">
              <a:latin typeface="Kruti Dev 016" pitchFamily="2" charset="0"/>
            </a:endParaRPr>
          </a:p>
          <a:p>
            <a:pPr marL="234950" indent="-234950"/>
            <a:r>
              <a:rPr lang="en-IN" sz="3200" dirty="0" err="1" smtClean="0">
                <a:latin typeface="Kruti Dev 016" pitchFamily="2" charset="0"/>
              </a:rPr>
              <a:t>izlo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ds</a:t>
            </a:r>
            <a:r>
              <a:rPr lang="en-IN" sz="3200" dirty="0" smtClean="0">
                <a:latin typeface="Kruti Dev 016" pitchFamily="2" charset="0"/>
              </a:rPr>
              <a:t> le; *6 </a:t>
            </a:r>
            <a:r>
              <a:rPr lang="en-IN" sz="3200" dirty="0" err="1" smtClean="0">
                <a:latin typeface="Kruti Dev 016" pitchFamily="2" charset="0"/>
              </a:rPr>
              <a:t>Dyhu</a:t>
            </a:r>
            <a:r>
              <a:rPr lang="en-IN" sz="3200" dirty="0" smtClean="0">
                <a:latin typeface="Kruti Dev 016" pitchFamily="2" charset="0"/>
              </a:rPr>
              <a:t>^ </a:t>
            </a:r>
            <a:r>
              <a:rPr lang="en-IN" sz="3200" dirty="0" err="1" smtClean="0">
                <a:latin typeface="Kruti Dev 016" pitchFamily="2" charset="0"/>
              </a:rPr>
              <a:t>cuk;s</a:t>
            </a:r>
            <a:r>
              <a:rPr lang="en-IN" sz="3200" dirty="0" smtClean="0">
                <a:latin typeface="Kruti Dev 016" pitchFamily="2" charset="0"/>
              </a:rPr>
              <a:t> j[</a:t>
            </a:r>
            <a:r>
              <a:rPr lang="en-IN" sz="3200" dirty="0" err="1" smtClean="0">
                <a:latin typeface="Kruti Dev 016" pitchFamily="2" charset="0"/>
              </a:rPr>
              <a:t>ksa</a:t>
            </a:r>
            <a:endParaRPr lang="en-IN" sz="3200" dirty="0" smtClean="0">
              <a:latin typeface="Kruti Dev 016" pitchFamily="2" charset="0"/>
            </a:endParaRPr>
          </a:p>
          <a:p>
            <a:pPr marL="234950" indent="-234950"/>
            <a:r>
              <a:rPr lang="en-IN" sz="3200" dirty="0" err="1" smtClean="0">
                <a:latin typeface="Kruti Dev 016" pitchFamily="2" charset="0"/>
              </a:rPr>
              <a:t>gj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ckj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cPps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Nwus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igys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gkFk</a:t>
            </a:r>
            <a:r>
              <a:rPr lang="en-IN" sz="3200" dirty="0" smtClean="0">
                <a:latin typeface="Kruti Dev 016" pitchFamily="2" charset="0"/>
              </a:rPr>
              <a:t> /</a:t>
            </a:r>
            <a:r>
              <a:rPr lang="en-IN" sz="3200" dirty="0" err="1" smtClean="0">
                <a:latin typeface="Kruti Dev 016" pitchFamily="2" charset="0"/>
              </a:rPr>
              <a:t>kks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ysa</a:t>
            </a:r>
            <a:endParaRPr lang="en-IN" sz="3200" dirty="0" smtClean="0">
              <a:latin typeface="Kruti Dev 016" pitchFamily="2" charset="0"/>
            </a:endParaRPr>
          </a:p>
          <a:p>
            <a:pPr marL="234950" indent="-234950"/>
            <a:r>
              <a:rPr lang="en-IN" sz="3200" dirty="0" err="1" smtClean="0">
                <a:latin typeface="Kruti Dev 016" pitchFamily="2" charset="0"/>
              </a:rPr>
              <a:t>tYnh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Lruiku</a:t>
            </a:r>
            <a:r>
              <a:rPr lang="en-IN" sz="3200" dirty="0" smtClean="0">
                <a:latin typeface="Kruti Dev 016" pitchFamily="2" charset="0"/>
              </a:rPr>
              <a:t> dh ‘</a:t>
            </a:r>
            <a:r>
              <a:rPr lang="en-IN" sz="3200" dirty="0" err="1" smtClean="0">
                <a:latin typeface="Kruti Dev 016" pitchFamily="2" charset="0"/>
              </a:rPr>
              <a:t>kq:vkr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djas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vkSj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dsoy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ekWa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Lruiku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lqfuf’pr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djk;sa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Lruiku</a:t>
            </a:r>
            <a:r>
              <a:rPr lang="en-IN" sz="3200" dirty="0" smtClean="0">
                <a:latin typeface="Kruti Dev 016" pitchFamily="2" charset="0"/>
              </a:rPr>
              <a:t> ds </a:t>
            </a:r>
            <a:r>
              <a:rPr lang="en-IN" sz="3200" dirty="0" err="1" smtClean="0">
                <a:latin typeface="Kruti Dev 016" pitchFamily="2" charset="0"/>
              </a:rPr>
              <a:t>igys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dksbZ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Hkh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nwljk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iznkFkZ</a:t>
            </a:r>
            <a:r>
              <a:rPr lang="en-IN" sz="3200" dirty="0" smtClean="0">
                <a:latin typeface="Kruti Dev 016" pitchFamily="2" charset="0"/>
              </a:rPr>
              <a:t> u </a:t>
            </a:r>
            <a:r>
              <a:rPr lang="en-IN" sz="3200" dirty="0" err="1" smtClean="0">
                <a:latin typeface="Kruti Dev 016" pitchFamily="2" charset="0"/>
              </a:rPr>
              <a:t>nsa</a:t>
            </a:r>
            <a:endParaRPr lang="en-IN" sz="3200" dirty="0" smtClean="0">
              <a:latin typeface="Kruti Dev 016" pitchFamily="2" charset="0"/>
            </a:endParaRPr>
          </a:p>
          <a:p>
            <a:pPr marL="234950" indent="-234950"/>
            <a:r>
              <a:rPr lang="en-IN" sz="3200" dirty="0" err="1" smtClean="0">
                <a:latin typeface="Kruti Dev 016" pitchFamily="2" charset="0"/>
              </a:rPr>
              <a:t>lw</a:t>
            </a:r>
            <a:r>
              <a:rPr lang="en-IN" sz="3200" dirty="0" smtClean="0">
                <a:latin typeface="Kruti Dev 016" pitchFamily="2" charset="0"/>
              </a:rPr>
              <a:t>[</a:t>
            </a:r>
            <a:r>
              <a:rPr lang="en-IN" sz="3200" dirty="0" err="1" smtClean="0">
                <a:latin typeface="Kruti Dev 016" pitchFamily="2" charset="0"/>
              </a:rPr>
              <a:t>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dkWMZ</a:t>
            </a:r>
            <a:r>
              <a:rPr lang="en-IN" sz="3200" dirty="0" smtClean="0">
                <a:latin typeface="Kruti Dev 016" pitchFamily="2" charset="0"/>
              </a:rPr>
              <a:t> dh ns[</a:t>
            </a:r>
            <a:r>
              <a:rPr lang="en-IN" sz="3200" dirty="0" err="1" smtClean="0">
                <a:latin typeface="Kruti Dev 016" pitchFamily="2" charset="0"/>
              </a:rPr>
              <a:t>kHkky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lqfuf’pr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djsa</a:t>
            </a:r>
            <a:endParaRPr lang="en-IN" sz="3200" dirty="0" smtClean="0">
              <a:latin typeface="Kruti Dev 016" pitchFamily="2" charset="0"/>
            </a:endParaRPr>
          </a:p>
          <a:p>
            <a:pPr marL="234950" indent="-234950"/>
            <a:r>
              <a:rPr lang="en-IN" sz="3200" dirty="0" err="1" smtClean="0">
                <a:latin typeface="Kruti Dev 016" pitchFamily="2" charset="0"/>
              </a:rPr>
              <a:t>fcuk</a:t>
            </a:r>
            <a:r>
              <a:rPr lang="en-IN" sz="3200" dirty="0" smtClean="0">
                <a:latin typeface="Kruti Dev 016" pitchFamily="2" charset="0"/>
              </a:rPr>
              <a:t> t+:jr ds </a:t>
            </a:r>
            <a:r>
              <a:rPr lang="en-IN" sz="3200" dirty="0" err="1" smtClean="0">
                <a:latin typeface="Kruti Dev 016" pitchFamily="2" charset="0"/>
              </a:rPr>
              <a:t>gLr</a:t>
            </a:r>
            <a:r>
              <a:rPr lang="en-IN" sz="3200" dirty="0" smtClean="0">
                <a:latin typeface="Kruti Dev 016" pitchFamily="2" charset="0"/>
              </a:rPr>
              <a:t>{</a:t>
            </a:r>
            <a:r>
              <a:rPr lang="en-IN" sz="3200" dirty="0" err="1" smtClean="0">
                <a:latin typeface="Kruti Dev 016" pitchFamily="2" charset="0"/>
              </a:rPr>
              <a:t>ksi</a:t>
            </a:r>
            <a:r>
              <a:rPr lang="en-IN" sz="3200" dirty="0" smtClean="0">
                <a:latin typeface="Kruti Dev 016" pitchFamily="2" charset="0"/>
              </a:rPr>
              <a:t>] </a:t>
            </a:r>
            <a:r>
              <a:rPr lang="en-IN" sz="3200" dirty="0" err="1" smtClean="0">
                <a:latin typeface="Kruti Dev 016" pitchFamily="2" charset="0"/>
              </a:rPr>
              <a:t>tSls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lHkh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uotkr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lD’ku</a:t>
            </a:r>
            <a:r>
              <a:rPr lang="en-IN" sz="3200" dirty="0" smtClean="0">
                <a:latin typeface="Kruti Dev 016" pitchFamily="2" charset="0"/>
              </a:rPr>
              <a:t>] u </a:t>
            </a:r>
            <a:r>
              <a:rPr lang="en-IN" sz="3200" dirty="0" err="1" smtClean="0">
                <a:latin typeface="Kruti Dev 016" pitchFamily="2" charset="0"/>
              </a:rPr>
              <a:t>djsa</a:t>
            </a:r>
            <a:endParaRPr lang="en-IN" sz="3200" dirty="0" smtClean="0">
              <a:latin typeface="Kruti Dev 016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838200"/>
          </a:xfrm>
        </p:spPr>
        <p:txBody>
          <a:bodyPr>
            <a:noAutofit/>
          </a:bodyPr>
          <a:lstStyle/>
          <a:p>
            <a:r>
              <a:rPr lang="en-IN" sz="4800" dirty="0" err="1" smtClean="0">
                <a:latin typeface="Kruti Dev 016" pitchFamily="2" charset="0"/>
              </a:rPr>
              <a:t>uotkr</a:t>
            </a:r>
            <a:r>
              <a:rPr lang="en-IN" sz="4800" dirty="0" smtClean="0">
                <a:latin typeface="Kruti Dev 016" pitchFamily="2" charset="0"/>
              </a:rPr>
              <a:t> </a:t>
            </a:r>
            <a:r>
              <a:rPr lang="en-IN" sz="4800" dirty="0" err="1" smtClean="0">
                <a:latin typeface="Kruti Dev 016" pitchFamily="2" charset="0"/>
              </a:rPr>
              <a:t>esa</a:t>
            </a:r>
            <a:r>
              <a:rPr lang="en-IN" sz="4800" dirty="0" smtClean="0">
                <a:latin typeface="Kruti Dev 016" pitchFamily="2" charset="0"/>
              </a:rPr>
              <a:t> </a:t>
            </a:r>
            <a:r>
              <a:rPr lang="en-IN" sz="4800" dirty="0" err="1" smtClean="0">
                <a:latin typeface="Kruti Dev 016" pitchFamily="2" charset="0"/>
              </a:rPr>
              <a:t>laØe.k</a:t>
            </a:r>
            <a:r>
              <a:rPr lang="en-IN" sz="4800" dirty="0" smtClean="0">
                <a:latin typeface="Kruti Dev 016" pitchFamily="2" charset="0"/>
              </a:rPr>
              <a:t> ls </a:t>
            </a:r>
            <a:r>
              <a:rPr lang="en-IN" sz="4800" dirty="0" err="1" smtClean="0">
                <a:latin typeface="Kruti Dev 016" pitchFamily="2" charset="0"/>
              </a:rPr>
              <a:t>cpko</a:t>
            </a:r>
            <a:endParaRPr lang="en-IN" sz="4800" dirty="0">
              <a:latin typeface="Kruti Dev 016" pitchFamily="2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0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 idx="4294967295"/>
          </p:nvPr>
        </p:nvSpPr>
        <p:spPr>
          <a:xfrm>
            <a:off x="276225" y="228601"/>
            <a:ext cx="8591550" cy="838199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IN" b="1" dirty="0" err="1" smtClean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uotkr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 </a:t>
            </a:r>
            <a:r>
              <a:rPr lang="en-IN" b="1" dirty="0" err="1" smtClean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f’k’kq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 </a:t>
            </a:r>
            <a:r>
              <a:rPr lang="en-IN" b="1" dirty="0" err="1" smtClean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esa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 ,</a:t>
            </a:r>
            <a:r>
              <a:rPr lang="en-IN" b="1" dirty="0" err="1" smtClean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UVhck;ksfVd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 </a:t>
            </a:r>
            <a:r>
              <a:rPr lang="en-IN" b="1" dirty="0" err="1" smtClean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bLrseky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 </a:t>
            </a:r>
            <a:r>
              <a:rPr lang="en-IN" b="1" dirty="0" err="1" smtClean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djus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 ds </a:t>
            </a:r>
            <a:r>
              <a:rPr lang="en-IN" b="1" dirty="0" err="1" smtClean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fl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)</a:t>
            </a:r>
            <a:r>
              <a:rPr lang="en-IN" b="1" dirty="0" err="1" smtClean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kar</a:t>
            </a:r>
            <a:endParaRPr lang="en-IN" b="1" dirty="0">
              <a:solidFill>
                <a:schemeClr val="accent1">
                  <a:lumMod val="75000"/>
                </a:schemeClr>
              </a:solidFill>
              <a:latin typeface="Kruti Dev 016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67640" y="1295400"/>
            <a:ext cx="4023360" cy="49377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IN" sz="2800" dirty="0" smtClean="0">
                <a:latin typeface="Kruti Dev 016" pitchFamily="2" charset="0"/>
              </a:rPr>
              <a:t>,</a:t>
            </a:r>
            <a:r>
              <a:rPr lang="en-IN" sz="2800" dirty="0" err="1" smtClean="0">
                <a:latin typeface="Kruti Dev 016" pitchFamily="2" charset="0"/>
              </a:rPr>
              <a:t>UVhck;ksfVd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bLrseky</a:t>
            </a:r>
            <a:r>
              <a:rPr lang="en-IN" sz="2800" dirty="0" smtClean="0">
                <a:latin typeface="Kruti Dev 016" pitchFamily="2" charset="0"/>
              </a:rPr>
              <a:t> dc </a:t>
            </a:r>
            <a:r>
              <a:rPr lang="en-IN" sz="2800" dirty="0" err="1" smtClean="0">
                <a:latin typeface="Kruti Dev 016" pitchFamily="2" charset="0"/>
              </a:rPr>
              <a:t>djsa</a:t>
            </a:r>
            <a:r>
              <a:rPr lang="en-IN" sz="2800" dirty="0" smtClean="0">
                <a:latin typeface="Kruti Dev 016" pitchFamily="2" charset="0"/>
              </a:rPr>
              <a:t>%</a:t>
            </a:r>
          </a:p>
          <a:p>
            <a:pPr marL="3429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Kruti Dev 016" pitchFamily="2" charset="0"/>
              </a:rPr>
              <a:t>;fn </a:t>
            </a:r>
            <a:r>
              <a:rPr lang="en-IN" sz="2400" dirty="0" err="1" smtClean="0">
                <a:latin typeface="Kruti Dev 016" pitchFamily="2" charset="0"/>
              </a:rPr>
              <a:t>Ukotkr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lsfIll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fpUg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gksa</a:t>
            </a:r>
            <a:endParaRPr lang="en-IN" sz="2400" dirty="0" smtClean="0">
              <a:latin typeface="Kruti Dev 016" pitchFamily="2" charset="0"/>
            </a:endParaRPr>
          </a:p>
          <a:p>
            <a:pPr marL="3429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IN" sz="2400" dirty="0" err="1" smtClean="0">
                <a:latin typeface="Kruti Dev 016" pitchFamily="2" charset="0"/>
              </a:rPr>
              <a:t>izlo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nkSjku</a:t>
            </a:r>
            <a:r>
              <a:rPr lang="en-IN" sz="2400" dirty="0" smtClean="0">
                <a:latin typeface="Kruti Dev 016" pitchFamily="2" charset="0"/>
              </a:rPr>
              <a:t> ;k </a:t>
            </a:r>
            <a:r>
              <a:rPr lang="en-IN" sz="2400" dirty="0" err="1" smtClean="0">
                <a:latin typeface="Kruti Dev 016" pitchFamily="2" charset="0"/>
              </a:rPr>
              <a:t>izlo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rhu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fnu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ckn</a:t>
            </a:r>
            <a:r>
              <a:rPr lang="en-IN" sz="2400" dirty="0" smtClean="0">
                <a:latin typeface="Kruti Dev 016" pitchFamily="2" charset="0"/>
              </a:rPr>
              <a:t> rd ;</a:t>
            </a:r>
            <a:r>
              <a:rPr lang="en-IN" sz="2400" dirty="0" err="1" smtClean="0">
                <a:latin typeface="Kruti Dev 016" pitchFamily="2" charset="0"/>
              </a:rPr>
              <a:t>fn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ek</a:t>
            </a:r>
            <a:r>
              <a:rPr lang="en-IN" sz="2400" dirty="0" smtClean="0">
                <a:latin typeface="Kruti Dev 016" pitchFamily="2" charset="0"/>
              </a:rPr>
              <a:t>¡ </a:t>
            </a:r>
            <a:r>
              <a:rPr lang="en-IN" sz="2400" dirty="0" err="1" smtClean="0">
                <a:latin typeface="Kruti Dev 016" pitchFamily="2" charset="0"/>
              </a:rPr>
              <a:t>dks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xHkZk’k</a:t>
            </a:r>
            <a:r>
              <a:rPr lang="en-IN" sz="2400" dirty="0" smtClean="0">
                <a:latin typeface="Kruti Dev 016" pitchFamily="2" charset="0"/>
              </a:rPr>
              <a:t>; </a:t>
            </a:r>
            <a:r>
              <a:rPr lang="en-IN" sz="2400" dirty="0" err="1" smtClean="0">
                <a:latin typeface="Kruti Dev 016" pitchFamily="2" charset="0"/>
              </a:rPr>
              <a:t>dk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laØe.k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gks</a:t>
            </a:r>
            <a:r>
              <a:rPr lang="en-IN" sz="2400" dirty="0" smtClean="0">
                <a:latin typeface="Kruti Dev 016" pitchFamily="2" charset="0"/>
              </a:rPr>
              <a:t> ¼bu </a:t>
            </a:r>
            <a:r>
              <a:rPr lang="en-IN" sz="2400" dirty="0" err="1" smtClean="0">
                <a:latin typeface="Kruti Dev 016" pitchFamily="2" charset="0"/>
              </a:rPr>
              <a:t>dsl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lsfIll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ldrk</a:t>
            </a:r>
            <a:r>
              <a:rPr lang="en-IN" sz="2400" dirty="0" smtClean="0">
                <a:latin typeface="Kruti Dev 016" pitchFamily="2" charset="0"/>
              </a:rPr>
              <a:t> gS½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N" sz="2800" dirty="0" err="1" smtClean="0">
                <a:latin typeface="Kruti Dev 016" pitchFamily="2" charset="0"/>
              </a:rPr>
              <a:t>dc&amp;dc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bLrseky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dj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ldrs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gS</a:t>
            </a:r>
            <a:r>
              <a:rPr lang="en-IN" sz="2800" dirty="0" smtClean="0">
                <a:latin typeface="Kruti Dev 016" pitchFamily="2" charset="0"/>
              </a:rPr>
              <a:t>%</a:t>
            </a:r>
            <a:endParaRPr lang="en-IN" sz="2800" dirty="0" smtClean="0"/>
          </a:p>
          <a:p>
            <a:pPr marL="339725" lvl="1" indent="-282575">
              <a:lnSpc>
                <a:spcPct val="120000"/>
              </a:lnSpc>
            </a:pP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bykt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ds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fy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,% </a:t>
            </a:r>
            <a:r>
              <a:rPr lang="en-IN" sz="2400" dirty="0">
                <a:solidFill>
                  <a:schemeClr val="tx1"/>
                </a:solidFill>
                <a:latin typeface="Kruti Dev 016" pitchFamily="2" charset="0"/>
              </a:rPr>
              <a:t>;</a:t>
            </a:r>
            <a:r>
              <a:rPr lang="en-IN" sz="2400" dirty="0" err="1">
                <a:solidFill>
                  <a:schemeClr val="tx1"/>
                </a:solidFill>
                <a:latin typeface="Kruti Dev 016" pitchFamily="2" charset="0"/>
              </a:rPr>
              <a:t>fn</a:t>
            </a:r>
            <a:r>
              <a:rPr lang="en-IN" sz="2400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>
                <a:solidFill>
                  <a:schemeClr val="tx1"/>
                </a:solidFill>
                <a:latin typeface="Kruti Dev 016" pitchFamily="2" charset="0"/>
              </a:rPr>
              <a:t>uotkr</a:t>
            </a:r>
            <a:r>
              <a:rPr lang="en-IN" sz="2400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esa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laØe.k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ds y{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k.k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gksa</a:t>
            </a:r>
            <a:endParaRPr lang="en-IN" sz="2400" dirty="0" smtClean="0">
              <a:solidFill>
                <a:schemeClr val="tx1"/>
              </a:solidFill>
              <a:latin typeface="Kruti Dev 016" pitchFamily="2" charset="0"/>
            </a:endParaRPr>
          </a:p>
          <a:p>
            <a:pPr marL="339725" lvl="1" indent="-282575">
              <a:lnSpc>
                <a:spcPct val="120000"/>
              </a:lnSpc>
            </a:pP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cpko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ds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fy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,%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fcuk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y{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k.k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ds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uotkr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ftudh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ek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¡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dks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laØe.k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gqvk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gS</a:t>
            </a:r>
            <a:endParaRPr lang="en-IN" sz="2400" dirty="0" smtClean="0">
              <a:latin typeface="Kruti Dev 016" pitchFamily="2" charset="0"/>
            </a:endParaRPr>
          </a:p>
          <a:p>
            <a:pPr marL="234950" lvl="1" indent="-234950">
              <a:lnSpc>
                <a:spcPct val="120000"/>
              </a:lnSpc>
            </a:pPr>
            <a:endParaRPr lang="en-IN" sz="24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24400" y="1219200"/>
            <a:ext cx="4251960" cy="5181600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>
              <a:lnSpc>
                <a:spcPct val="120000"/>
              </a:lnSpc>
            </a:pPr>
            <a:r>
              <a:rPr lang="en-IN" sz="2800" dirty="0" err="1" smtClean="0">
                <a:solidFill>
                  <a:srgbClr val="000000"/>
                </a:solidFill>
                <a:latin typeface="Kruti Dev 016" pitchFamily="2" charset="0"/>
              </a:rPr>
              <a:t>uotkr</a:t>
            </a:r>
            <a:r>
              <a:rPr lang="en-IN" sz="28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dirty="0" err="1" smtClean="0">
                <a:solidFill>
                  <a:srgbClr val="000000"/>
                </a:solidFill>
                <a:latin typeface="Kruti Dev 016" pitchFamily="2" charset="0"/>
              </a:rPr>
              <a:t>lsfIll</a:t>
            </a:r>
            <a:r>
              <a:rPr lang="en-IN" sz="2800" dirty="0" smtClean="0">
                <a:solidFill>
                  <a:srgbClr val="000000"/>
                </a:solidFill>
                <a:latin typeface="Kruti Dev 016" pitchFamily="2" charset="0"/>
              </a:rPr>
              <a:t>%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</a:pP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tYnh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‘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kq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: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gksus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okyh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&amp; 72 ?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kaVs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vUnj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¼laØe.k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dk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L=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ksr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%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ekW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¡ ds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tUukax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;k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izlo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{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ks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=½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</a:pP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nsj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ls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gksus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okys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&amp; 72 ?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kaVs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ckn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¼laØe.k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dk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L=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ksr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vLirky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;k leqnk;½</a:t>
            </a:r>
          </a:p>
          <a:p>
            <a:pPr marL="170752" lvl="1" indent="0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None/>
            </a:pPr>
            <a:endParaRPr lang="en-IN" sz="2400" dirty="0" smtClean="0">
              <a:solidFill>
                <a:srgbClr val="000000"/>
              </a:solidFill>
            </a:endParaRPr>
          </a:p>
          <a:p>
            <a:pPr marL="234950" indent="-234950">
              <a:lnSpc>
                <a:spcPct val="110000"/>
              </a:lnSpc>
            </a:pP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bl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izLrqrhdj.k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ge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tYnh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‘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kq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: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gksus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okyh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uotkr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lsfIll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ij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dsfUnzr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jgsaxs</a:t>
            </a:r>
            <a:endParaRPr lang="en-IN" sz="280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192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4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" y="1143000"/>
            <a:ext cx="8763000" cy="186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Kruti Dev 016" pitchFamily="2" charset="0"/>
              </a:rPr>
              <a:t>;fn </a:t>
            </a:r>
            <a:r>
              <a:rPr lang="en-US" sz="2800" dirty="0" err="1" smtClean="0">
                <a:latin typeface="Kruti Dev 016" pitchFamily="2" charset="0"/>
              </a:rPr>
              <a:t>izlo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ds</a:t>
            </a:r>
            <a:r>
              <a:rPr lang="en-US" sz="2800" dirty="0" smtClean="0">
                <a:latin typeface="Kruti Dev 016" pitchFamily="2" charset="0"/>
              </a:rPr>
              <a:t> le; ;g </a:t>
            </a:r>
            <a:r>
              <a:rPr lang="en-US" sz="2800" dirty="0" err="1" smtClean="0">
                <a:latin typeface="Kruti Dev 016" pitchFamily="2" charset="0"/>
              </a:rPr>
              <a:t>lc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voLFkk;sa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gks</a:t>
            </a:r>
            <a:r>
              <a:rPr lang="en-US" sz="2800" dirty="0" smtClean="0">
                <a:latin typeface="Kruti Dev 016" pitchFamily="2" charset="0"/>
              </a:rPr>
              <a:t>%</a:t>
            </a:r>
          </a:p>
          <a:p>
            <a:pPr marL="342900" lvl="1" indent="-342900">
              <a:spcBef>
                <a:spcPts val="600"/>
              </a:spcBef>
              <a:buClr>
                <a:srgbClr val="A9432B"/>
              </a:buClr>
              <a:buSzPct val="80000"/>
              <a:buFont typeface="Arial" panose="020B0604020202020204" pitchFamily="34" charset="0"/>
              <a:buChar char="•"/>
            </a:pPr>
            <a:r>
              <a:rPr lang="en-IN" sz="2400" dirty="0" err="1" smtClean="0">
                <a:latin typeface="Kruti Dev 016" pitchFamily="2" charset="0"/>
              </a:rPr>
              <a:t>ek</a:t>
            </a:r>
            <a:r>
              <a:rPr lang="en-IN" sz="2400" dirty="0" smtClean="0">
                <a:latin typeface="Kruti Dev 016" pitchFamily="2" charset="0"/>
              </a:rPr>
              <a:t>¡ </a:t>
            </a:r>
            <a:r>
              <a:rPr lang="en-IN" sz="2400" dirty="0" err="1" smtClean="0">
                <a:latin typeface="Kruti Dev 016" pitchFamily="2" charset="0"/>
              </a:rPr>
              <a:t>dks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cncwnkj</a:t>
            </a:r>
            <a:r>
              <a:rPr lang="en-IN" sz="2400" dirty="0" smtClean="0">
                <a:latin typeface="Kruti Dev 016" pitchFamily="2" charset="0"/>
              </a:rPr>
              <a:t> L=</a:t>
            </a:r>
            <a:r>
              <a:rPr lang="en-IN" sz="2400" dirty="0" err="1" smtClean="0">
                <a:latin typeface="Kruti Dev 016" pitchFamily="2" charset="0"/>
              </a:rPr>
              <a:t>ko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gqvk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gks</a:t>
            </a:r>
            <a:endParaRPr lang="en-IN" sz="2400" dirty="0" smtClean="0">
              <a:latin typeface="Kruti Dev 016" pitchFamily="2" charset="0"/>
            </a:endParaRPr>
          </a:p>
          <a:p>
            <a:pPr marL="342900" lvl="1" indent="-342900">
              <a:spcBef>
                <a:spcPts val="600"/>
              </a:spcBef>
              <a:buClr>
                <a:srgbClr val="A9432B"/>
              </a:buClr>
              <a:buSzPct val="80000"/>
              <a:buFont typeface="Arial" panose="020B0604020202020204" pitchFamily="34" charset="0"/>
              <a:buChar char="•"/>
            </a:pPr>
            <a:r>
              <a:rPr lang="en-IN" sz="2400" dirty="0" err="1" smtClean="0">
                <a:latin typeface="Kruti Dev 016" pitchFamily="2" charset="0"/>
              </a:rPr>
              <a:t>ek</a:t>
            </a:r>
            <a:r>
              <a:rPr lang="en-IN" sz="2400" dirty="0" smtClean="0">
                <a:latin typeface="Kruti Dev 016" pitchFamily="2" charset="0"/>
              </a:rPr>
              <a:t>¡ </a:t>
            </a:r>
            <a:r>
              <a:rPr lang="en-IN" sz="2400" dirty="0" err="1" smtClean="0">
                <a:latin typeface="Kruti Dev 016" pitchFamily="2" charset="0"/>
              </a:rPr>
              <a:t>dks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cq</a:t>
            </a:r>
            <a:r>
              <a:rPr lang="en-IN" sz="2400" dirty="0" smtClean="0">
                <a:latin typeface="Kruti Dev 016" pitchFamily="2" charset="0"/>
              </a:rPr>
              <a:t>[</a:t>
            </a:r>
            <a:r>
              <a:rPr lang="en-IN" sz="2400" dirty="0" err="1" smtClean="0">
                <a:latin typeface="Kruti Dev 016" pitchFamily="2" charset="0"/>
              </a:rPr>
              <a:t>kkj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gqvk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gks</a:t>
            </a:r>
            <a:r>
              <a:rPr lang="en-IN" sz="2400" dirty="0" smtClean="0">
                <a:latin typeface="Kruti Dev 016" pitchFamily="2" charset="0"/>
              </a:rPr>
              <a:t> ¼rkieku 38 </a:t>
            </a:r>
            <a:r>
              <a:rPr lang="en-IN" sz="2400" dirty="0" err="1" smtClean="0">
                <a:latin typeface="Kruti Dev 016" pitchFamily="2" charset="0"/>
              </a:rPr>
              <a:t>fMxzh</a:t>
            </a:r>
            <a:r>
              <a:rPr lang="en-IN" sz="2400" dirty="0" smtClean="0">
                <a:latin typeface="Kruti Dev 016" pitchFamily="2" charset="0"/>
              </a:rPr>
              <a:t> lsa-½</a:t>
            </a:r>
          </a:p>
          <a:p>
            <a:pPr marL="342900" lvl="1" indent="-342900">
              <a:spcBef>
                <a:spcPts val="600"/>
              </a:spcBef>
              <a:buClr>
                <a:srgbClr val="A9432B"/>
              </a:buClr>
              <a:buSzPct val="80000"/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Kruti Dev 016" pitchFamily="2" charset="0"/>
              </a:rPr>
              <a:t>35 </a:t>
            </a:r>
            <a:r>
              <a:rPr lang="en-IN" sz="2400" dirty="0" err="1" smtClean="0">
                <a:latin typeface="Kruti Dev 016" pitchFamily="2" charset="0"/>
              </a:rPr>
              <a:t>g¶rs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ls</a:t>
            </a:r>
            <a:r>
              <a:rPr lang="en-IN" sz="2400" dirty="0" smtClean="0">
                <a:latin typeface="Kruti Dev 016" pitchFamily="2" charset="0"/>
              </a:rPr>
              <a:t> de </a:t>
            </a:r>
            <a:r>
              <a:rPr lang="en-IN" sz="2400" dirty="0" err="1" smtClean="0">
                <a:latin typeface="Kruti Dev 016" pitchFamily="2" charset="0"/>
              </a:rPr>
              <a:t>esa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cPpk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iSnk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gqvk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vkSj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FkSyh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tUe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ds</a:t>
            </a:r>
            <a:r>
              <a:rPr lang="en-IN" sz="2400" dirty="0" smtClean="0">
                <a:latin typeface="Kruti Dev 016" pitchFamily="2" charset="0"/>
              </a:rPr>
              <a:t> 18 ?</a:t>
            </a:r>
            <a:r>
              <a:rPr lang="en-IN" sz="2400" dirty="0" err="1" smtClean="0">
                <a:latin typeface="Kruti Dev 016" pitchFamily="2" charset="0"/>
              </a:rPr>
              <a:t>kaVs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igys</a:t>
            </a:r>
            <a:r>
              <a:rPr lang="en-IN" sz="2400" dirty="0" smtClean="0">
                <a:latin typeface="Kruti Dev 016" pitchFamily="2" charset="0"/>
              </a:rPr>
              <a:t> QV </a:t>
            </a:r>
            <a:r>
              <a:rPr lang="en-IN" sz="2400" dirty="0" err="1" smtClean="0">
                <a:latin typeface="Kruti Dev 016" pitchFamily="2" charset="0"/>
              </a:rPr>
              <a:t>xbZ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gks</a:t>
            </a:r>
            <a:endParaRPr lang="en-IN" sz="2400" dirty="0">
              <a:latin typeface="Kruti Dev 016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17276" y="3005048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59976" y="33718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ruti Dev 016" pitchFamily="2" charset="0"/>
              </a:rPr>
              <a:t>,</a:t>
            </a:r>
            <a:r>
              <a:rPr lang="en-US" sz="2400" dirty="0" err="1" smtClean="0">
                <a:latin typeface="Kruti Dev 016" pitchFamily="2" charset="0"/>
              </a:rPr>
              <a:t>Qch,ulh</a:t>
            </a:r>
            <a:r>
              <a:rPr lang="en-US" sz="2400" dirty="0" smtClean="0">
                <a:latin typeface="Kruti Dev 016" pitchFamily="2" charset="0"/>
              </a:rPr>
              <a:t> ¼QsflfyfV </a:t>
            </a:r>
            <a:r>
              <a:rPr lang="en-US" sz="2400" dirty="0" err="1" smtClean="0">
                <a:latin typeface="Kruti Dev 016" pitchFamily="2" charset="0"/>
              </a:rPr>
              <a:t>csLM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U;wckuZ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ds;j</a:t>
            </a:r>
            <a:r>
              <a:rPr lang="en-US" sz="2400" dirty="0" smtClean="0">
                <a:latin typeface="Kruti Dev 016" pitchFamily="2" charset="0"/>
              </a:rPr>
              <a:t> ½ </a:t>
            </a:r>
            <a:r>
              <a:rPr lang="en-US" sz="2400" dirty="0" err="1" smtClean="0">
                <a:latin typeface="Kruti Dev 016" pitchFamily="2" charset="0"/>
              </a:rPr>
              <a:t>miyC</a:t>
            </a:r>
            <a:r>
              <a:rPr lang="en-US" sz="2400" dirty="0" smtClean="0">
                <a:latin typeface="Kruti Dev 016" pitchFamily="2" charset="0"/>
              </a:rPr>
              <a:t>/k\</a:t>
            </a:r>
            <a:endParaRPr lang="en-US" sz="2400" dirty="0">
              <a:latin typeface="Kruti Dev 016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93476" y="4075389"/>
            <a:ext cx="772512" cy="391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79732" y="4075389"/>
            <a:ext cx="1051035" cy="327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0800" y="4202800"/>
            <a:ext cx="82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Kruti Dev 016" pitchFamily="2" charset="0"/>
              </a:rPr>
              <a:t>g</a:t>
            </a:r>
            <a:r>
              <a:rPr lang="en-US" sz="2000" dirty="0" err="1" smtClean="0">
                <a:latin typeface="Kruti Dev 016" pitchFamily="2" charset="0"/>
              </a:rPr>
              <a:t>k</a:t>
            </a:r>
            <a:r>
              <a:rPr lang="en-US" sz="2000" dirty="0" smtClean="0">
                <a:latin typeface="Kruti Dev 016" pitchFamily="2" charset="0"/>
              </a:rPr>
              <a:t>¡</a:t>
            </a:r>
            <a:endParaRPr lang="en-US" sz="2000" dirty="0">
              <a:latin typeface="Kruti Dev 016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6764" y="4402855"/>
            <a:ext cx="82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6" pitchFamily="2" charset="0"/>
              </a:rPr>
              <a:t>ugha</a:t>
            </a:r>
            <a:endParaRPr lang="en-US" dirty="0">
              <a:latin typeface="Kruti Dev 016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349" y="4900116"/>
            <a:ext cx="2523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ruti Dev 016" pitchFamily="2" charset="0"/>
              </a:rPr>
              <a:t>,</a:t>
            </a:r>
            <a:r>
              <a:rPr lang="en-US" sz="2000" dirty="0" err="1" smtClean="0">
                <a:latin typeface="Kruti Dev 016" pitchFamily="2" charset="0"/>
              </a:rPr>
              <a:t>Qch,ulh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esa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f’k¶V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djsa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rkfd</a:t>
            </a:r>
            <a:r>
              <a:rPr lang="en-US" sz="2000" dirty="0" smtClean="0">
                <a:latin typeface="Kruti Dev 016" pitchFamily="2" charset="0"/>
              </a:rPr>
              <a:t> ,</a:t>
            </a:r>
            <a:r>
              <a:rPr lang="en-US" sz="2000" dirty="0" err="1" smtClean="0">
                <a:latin typeface="Kruti Dev 016" pitchFamily="2" charset="0"/>
              </a:rPr>
              <a:t>UVhck;ksfVd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vkSj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vkxs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dk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izca</a:t>
            </a:r>
            <a:r>
              <a:rPr lang="en-US" sz="2000" dirty="0" smtClean="0">
                <a:latin typeface="Kruti Dev 016" pitchFamily="2" charset="0"/>
              </a:rPr>
              <a:t>/</a:t>
            </a:r>
            <a:r>
              <a:rPr lang="en-US" sz="2000" dirty="0" err="1" smtClean="0">
                <a:latin typeface="Kruti Dev 016" pitchFamily="2" charset="0"/>
              </a:rPr>
              <a:t>ku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fd;k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tk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lds</a:t>
            </a:r>
            <a:endParaRPr lang="en-US" sz="2000" dirty="0">
              <a:latin typeface="Kruti Dev 016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0978" y="4595464"/>
            <a:ext cx="1997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ruti Dev 016" pitchFamily="2" charset="0"/>
              </a:rPr>
              <a:t>[</a:t>
            </a:r>
            <a:r>
              <a:rPr lang="en-US" sz="2000" dirty="0" err="1" smtClean="0">
                <a:latin typeface="Kruti Dev 016" pitchFamily="2" charset="0"/>
              </a:rPr>
              <a:t>kwu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dk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dYpj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laHko</a:t>
            </a:r>
            <a:r>
              <a:rPr lang="en-US" sz="2000" dirty="0" smtClean="0">
                <a:latin typeface="Kruti Dev 016" pitchFamily="2" charset="0"/>
              </a:rPr>
              <a:t>\</a:t>
            </a:r>
            <a:endParaRPr lang="en-US" sz="2000" dirty="0">
              <a:latin typeface="Kruti Dev 016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655676" y="5057129"/>
            <a:ext cx="1154168" cy="429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410200" y="5059692"/>
            <a:ext cx="1245476" cy="426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55624" y="5410200"/>
            <a:ext cx="82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Kruti Dev 016" pitchFamily="2" charset="0"/>
              </a:rPr>
              <a:t>ugha</a:t>
            </a:r>
            <a:endParaRPr lang="en-US" sz="2000" dirty="0">
              <a:latin typeface="Kruti Dev 016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2062" y="5410091"/>
            <a:ext cx="82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Kruti Dev 016" pitchFamily="2" charset="0"/>
              </a:rPr>
              <a:t>gk</a:t>
            </a:r>
            <a:r>
              <a:rPr lang="en-US" sz="2000" dirty="0" err="1" smtClean="0">
                <a:latin typeface="Kruti Dev 016"/>
              </a:rPr>
              <a:t>¡</a:t>
            </a:r>
            <a:r>
              <a:rPr lang="en-US" sz="2000" dirty="0" err="1" smtClean="0">
                <a:latin typeface="Kruti Dev 016" pitchFamily="2" charset="0"/>
              </a:rPr>
              <a:t>a</a:t>
            </a:r>
            <a:endParaRPr lang="en-US" sz="2000" dirty="0">
              <a:latin typeface="Kruti Dev 016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8359" y="6121554"/>
            <a:ext cx="323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Kruti Dev 016" pitchFamily="2" charset="0"/>
              </a:rPr>
              <a:t>dYpj</a:t>
            </a:r>
            <a:r>
              <a:rPr lang="en-US" sz="2000" dirty="0" smtClean="0">
                <a:latin typeface="Kruti Dev 016" pitchFamily="2" charset="0"/>
              </a:rPr>
              <a:t> ds </a:t>
            </a:r>
            <a:r>
              <a:rPr lang="en-US" sz="2000" dirty="0" err="1" smtClean="0">
                <a:latin typeface="Kruti Dev 016" pitchFamily="2" charset="0"/>
              </a:rPr>
              <a:t>fy</a:t>
            </a:r>
            <a:r>
              <a:rPr lang="en-US" sz="2000" dirty="0" smtClean="0">
                <a:latin typeface="Kruti Dev 016" pitchFamily="2" charset="0"/>
              </a:rPr>
              <a:t>, [</a:t>
            </a:r>
            <a:r>
              <a:rPr lang="en-US" sz="2000" dirty="0" err="1" smtClean="0">
                <a:latin typeface="Kruti Dev 016" pitchFamily="2" charset="0"/>
              </a:rPr>
              <a:t>kwu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fudkysa</a:t>
            </a:r>
            <a:r>
              <a:rPr lang="en-US" sz="2000" dirty="0" smtClean="0">
                <a:latin typeface="Kruti Dev 016" pitchFamily="2" charset="0"/>
              </a:rPr>
              <a:t>],</a:t>
            </a:r>
            <a:r>
              <a:rPr lang="en-US" sz="2000" dirty="0" err="1" smtClean="0">
                <a:latin typeface="Kruti Dev 016" pitchFamily="2" charset="0"/>
              </a:rPr>
              <a:t>UVhckW;ksfVd</a:t>
            </a:r>
            <a:r>
              <a:rPr lang="en-US" sz="2000" dirty="0" smtClean="0">
                <a:latin typeface="Kruti Dev 016" pitchFamily="2" charset="0"/>
              </a:rPr>
              <a:t> ‘</a:t>
            </a:r>
            <a:r>
              <a:rPr lang="en-US" sz="2000" dirty="0" err="1" smtClean="0">
                <a:latin typeface="Kruti Dev 016" pitchFamily="2" charset="0"/>
              </a:rPr>
              <a:t>kq</a:t>
            </a:r>
            <a:r>
              <a:rPr lang="en-US" sz="2000" dirty="0" smtClean="0">
                <a:latin typeface="Kruti Dev 016" pitchFamily="2" charset="0"/>
              </a:rPr>
              <a:t>: </a:t>
            </a:r>
            <a:r>
              <a:rPr lang="en-US" sz="2000" dirty="0" err="1" smtClean="0">
                <a:latin typeface="Kruti Dev 016" pitchFamily="2" charset="0"/>
              </a:rPr>
              <a:t>djs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vkSj</a:t>
            </a:r>
            <a:r>
              <a:rPr lang="en-US" sz="2000" dirty="0" smtClean="0">
                <a:latin typeface="Kruti Dev 016" pitchFamily="2" charset="0"/>
              </a:rPr>
              <a:t> ,</a:t>
            </a:r>
            <a:r>
              <a:rPr lang="en-US" sz="2000" dirty="0" err="1" smtClean="0">
                <a:latin typeface="Kruti Dev 016" pitchFamily="2" charset="0"/>
              </a:rPr>
              <a:t>Qch,ulh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jsQj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djsa</a:t>
            </a:r>
            <a:endParaRPr lang="en-US" sz="2000" dirty="0">
              <a:latin typeface="Kruti Dev 016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4867" y="6172200"/>
            <a:ext cx="2133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ruti Dev 016" pitchFamily="2" charset="0"/>
              </a:rPr>
              <a:t>,</a:t>
            </a:r>
            <a:r>
              <a:rPr lang="en-US" sz="2000" dirty="0" err="1" smtClean="0">
                <a:latin typeface="Kruti Dev 016" pitchFamily="2" charset="0"/>
              </a:rPr>
              <a:t>UVhckWa;ksfVd</a:t>
            </a:r>
            <a:r>
              <a:rPr lang="en-US" sz="2000" dirty="0" smtClean="0">
                <a:latin typeface="Kruti Dev 016" pitchFamily="2" charset="0"/>
              </a:rPr>
              <a:t> ‘</a:t>
            </a:r>
            <a:r>
              <a:rPr lang="en-US" sz="2000" dirty="0" err="1" smtClean="0">
                <a:latin typeface="Kruti Dev 016" pitchFamily="2" charset="0"/>
              </a:rPr>
              <a:t>kq</a:t>
            </a:r>
            <a:r>
              <a:rPr lang="en-US" sz="2000" dirty="0" smtClean="0">
                <a:latin typeface="Kruti Dev 016" pitchFamily="2" charset="0"/>
              </a:rPr>
              <a:t>: </a:t>
            </a:r>
            <a:r>
              <a:rPr lang="en-US" sz="2000" dirty="0" err="1" smtClean="0">
                <a:latin typeface="Kruti Dev 016" pitchFamily="2" charset="0"/>
              </a:rPr>
              <a:t>djas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vkSj</a:t>
            </a:r>
            <a:r>
              <a:rPr lang="en-US" sz="2000" dirty="0" smtClean="0">
                <a:latin typeface="Kruti Dev 016" pitchFamily="2" charset="0"/>
              </a:rPr>
              <a:t> ,</a:t>
            </a:r>
            <a:r>
              <a:rPr lang="en-US" sz="2000" dirty="0" err="1" smtClean="0">
                <a:latin typeface="Kruti Dev 016" pitchFamily="2" charset="0"/>
              </a:rPr>
              <a:t>Qch,ulh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jsQj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djsa</a:t>
            </a:r>
            <a:endParaRPr lang="en-US" sz="2000" dirty="0">
              <a:latin typeface="Kruti Dev 016" pitchFamily="2" charset="0"/>
            </a:endParaRPr>
          </a:p>
        </p:txBody>
      </p:sp>
      <p:sp>
        <p:nvSpPr>
          <p:cNvPr id="24" name="Title 3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761999"/>
          </a:xfrm>
        </p:spPr>
        <p:txBody>
          <a:bodyPr>
            <a:no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fcuk</a:t>
            </a:r>
            <a:r>
              <a:rPr lang="en-IN" sz="4400" dirty="0" smtClean="0">
                <a:latin typeface="Kruti Dev 016" pitchFamily="2" charset="0"/>
              </a:rPr>
              <a:t> y{</a:t>
            </a:r>
            <a:r>
              <a:rPr lang="en-IN" sz="4400" dirty="0" err="1" smtClean="0">
                <a:latin typeface="Kruti Dev 016" pitchFamily="2" charset="0"/>
              </a:rPr>
              <a:t>k.k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okys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uotkr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ftudh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ek</a:t>
            </a:r>
            <a:r>
              <a:rPr lang="en-IN" sz="4400" dirty="0" smtClean="0">
                <a:latin typeface="Kruti Dev 016" pitchFamily="2" charset="0"/>
              </a:rPr>
              <a:t>¡ </a:t>
            </a:r>
            <a:r>
              <a:rPr lang="en-IN" sz="4400" dirty="0" err="1" smtClean="0">
                <a:latin typeface="Kruti Dev 016" pitchFamily="2" charset="0"/>
              </a:rPr>
              <a:t>dks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laØe.k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gks</a:t>
            </a:r>
            <a:endParaRPr lang="en-IN" sz="4400" dirty="0">
              <a:latin typeface="Kruti Dev 016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942442" y="4506460"/>
            <a:ext cx="648358" cy="265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05300" y="4638479"/>
            <a:ext cx="312025" cy="162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006867" y="5770303"/>
            <a:ext cx="0" cy="339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809844" y="5770303"/>
            <a:ext cx="0" cy="339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3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400" dirty="0" err="1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uotkr</a:t>
            </a:r>
            <a:r>
              <a:rPr lang="en-IN" sz="4400" dirty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 </a:t>
            </a:r>
            <a:r>
              <a:rPr lang="en-IN" sz="4400" dirty="0" err="1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ftudks</a:t>
            </a:r>
            <a:r>
              <a:rPr lang="en-IN" sz="4400" dirty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 </a:t>
            </a:r>
            <a:r>
              <a:rPr lang="en-IN" sz="4400" dirty="0" err="1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laØe.k</a:t>
            </a:r>
            <a:r>
              <a:rPr lang="en-IN" sz="4400" dirty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 ds y{</a:t>
            </a:r>
            <a:r>
              <a:rPr lang="en-IN" sz="4400" dirty="0" err="1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k.k</a:t>
            </a:r>
            <a:r>
              <a:rPr lang="en-IN" sz="4400" dirty="0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 </a:t>
            </a:r>
            <a:r>
              <a:rPr lang="en-IN" sz="4400" dirty="0" err="1">
                <a:solidFill>
                  <a:schemeClr val="accent1">
                    <a:lumMod val="75000"/>
                  </a:schemeClr>
                </a:solidFill>
                <a:latin typeface="Kruti Dev 016" pitchFamily="2" charset="0"/>
              </a:rPr>
              <a:t>gS</a:t>
            </a:r>
            <a:endParaRPr lang="en-US" sz="4400" dirty="0"/>
          </a:p>
        </p:txBody>
      </p:sp>
      <p:sp>
        <p:nvSpPr>
          <p:cNvPr id="5" name="Down Arrow 4"/>
          <p:cNvSpPr/>
          <p:nvPr/>
        </p:nvSpPr>
        <p:spPr>
          <a:xfrm>
            <a:off x="4217276" y="32004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785636"/>
              </p:ext>
            </p:extLst>
          </p:nvPr>
        </p:nvGraphicFramePr>
        <p:xfrm>
          <a:off x="304800" y="1143000"/>
          <a:ext cx="8534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1731005"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IN" sz="2000" b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cPps</a:t>
                      </a:r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dh </a:t>
                      </a:r>
                      <a:r>
                        <a:rPr lang="en-IN" sz="2000" b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lk¡l</a:t>
                      </a:r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000" b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xfr</a:t>
                      </a:r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000" b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cgqr</a:t>
                      </a:r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000" b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rst</a:t>
                      </a:r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000" b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gS</a:t>
                      </a:r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¼</a:t>
                      </a:r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&gt;</a:t>
                      </a:r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60@feuV ½;k </a:t>
                      </a:r>
                      <a:r>
                        <a:rPr lang="en-IN" sz="2000" b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cgqr</a:t>
                      </a:r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de </a:t>
                      </a:r>
                      <a:r>
                        <a:rPr lang="en-IN" sz="2000" b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gS</a:t>
                      </a:r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¼</a:t>
                      </a:r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&lt;</a:t>
                      </a:r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30@feuV½]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Nkrh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vanj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f[</a:t>
                      </a: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kap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jgh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gS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/</a:t>
                      </a: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kj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/</a:t>
                      </a: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kjkgkV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gS</a:t>
                      </a:r>
                      <a:endParaRPr lang="en-IN" sz="2000" b="0" baseline="0" dirty="0" smtClean="0">
                        <a:solidFill>
                          <a:schemeClr val="tx1"/>
                        </a:solidFill>
                        <a:latin typeface="Kruti Dev 016" pitchFamily="2" charset="0"/>
                      </a:endParaRPr>
                    </a:p>
                    <a:p>
                      <a:pPr marL="342900" indent="-342900"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nkSjs</a:t>
                      </a:r>
                      <a:endParaRPr lang="en-IN" sz="2000" b="0" baseline="0" dirty="0" smtClean="0">
                        <a:solidFill>
                          <a:schemeClr val="tx1"/>
                        </a:solidFill>
                        <a:latin typeface="Kruti Dev 016" pitchFamily="2" charset="0"/>
                      </a:endParaRPr>
                    </a:p>
                    <a:p>
                      <a:pPr marL="342900" indent="-342900"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cPpk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chekj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fn[k </a:t>
                      </a: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jgk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gS</a:t>
                      </a:r>
                      <a:endParaRPr lang="en-IN" sz="2000" b="0" baseline="0" dirty="0" smtClean="0">
                        <a:solidFill>
                          <a:schemeClr val="tx1"/>
                        </a:solidFill>
                        <a:latin typeface="Kruti Dev 016" pitchFamily="2" charset="0"/>
                      </a:endParaRPr>
                    </a:p>
                    <a:p>
                      <a:pPr marL="342900" indent="-342900"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cPps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us </a:t>
                      </a: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Lruiku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NksM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+ </a:t>
                      </a: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fn;k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IN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gS</a:t>
                      </a:r>
                      <a:endParaRPr lang="en-IN" sz="2000" b="0" dirty="0" smtClean="0">
                        <a:solidFill>
                          <a:schemeClr val="tx1"/>
                        </a:solidFill>
                        <a:latin typeface="Kruti Dev 016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838" indent="-350838" defTabSz="341313"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T;knk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jks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jgk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gS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;k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f’kfFky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iM+k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gS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latin typeface="Kruti Dev 016" pitchFamily="2" charset="0"/>
                      </a:endParaRPr>
                    </a:p>
                    <a:p>
                      <a:pPr marL="350838" indent="-350838" defTabSz="341313"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cq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[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kkj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¼rkieku 38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fMxzh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ls-½</a:t>
                      </a:r>
                    </a:p>
                    <a:p>
                      <a:pPr marL="350838" indent="-350838" defTabSz="341313"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gkbiksFkfeZd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cPpk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tks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xjekgV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ls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izHkkfor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ugha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gks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jgk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gks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¼rkieku 36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fMxzh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ls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-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ls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de ½</a:t>
                      </a:r>
                    </a:p>
                    <a:p>
                      <a:pPr marL="350838" indent="-350838" defTabSz="341313"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ukfHk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ds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pkjksa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rjQ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ykfyek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tks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peM+s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es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fey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jgh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gks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;k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ftlls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il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vk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jgk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Kruti Dev 016" pitchFamily="2" charset="0"/>
                        </a:rPr>
                        <a:t>gks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Kruti Dev 016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853526" y="6356722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81651" y="3886200"/>
            <a:ext cx="772512" cy="391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138651" y="3886200"/>
            <a:ext cx="1051035" cy="327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52851" y="4130147"/>
            <a:ext cx="82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6" pitchFamily="2" charset="0"/>
              </a:rPr>
              <a:t>gk</a:t>
            </a:r>
            <a:r>
              <a:rPr lang="en-US" dirty="0" smtClean="0">
                <a:latin typeface="Kruti Dev 016" pitchFamily="2" charset="0"/>
              </a:rPr>
              <a:t>¡</a:t>
            </a:r>
            <a:endParaRPr lang="en-US" dirty="0">
              <a:latin typeface="Kruti Dev 016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4163" y="4277554"/>
            <a:ext cx="82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6" pitchFamily="2" charset="0"/>
              </a:rPr>
              <a:t>ugha</a:t>
            </a:r>
            <a:endParaRPr lang="en-US" dirty="0">
              <a:latin typeface="Kruti Dev 016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827463"/>
            <a:ext cx="2523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ruti Dev 016" pitchFamily="2" charset="0"/>
              </a:rPr>
              <a:t>,</a:t>
            </a:r>
            <a:r>
              <a:rPr lang="en-US" dirty="0" err="1" smtClean="0">
                <a:latin typeface="Kruti Dev 016" pitchFamily="2" charset="0"/>
              </a:rPr>
              <a:t>Qch,ulh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esa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f’k¶V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djsa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rkfd</a:t>
            </a:r>
            <a:r>
              <a:rPr lang="en-US" dirty="0" smtClean="0">
                <a:latin typeface="Kruti Dev 016" pitchFamily="2" charset="0"/>
              </a:rPr>
              <a:t> ,</a:t>
            </a:r>
            <a:r>
              <a:rPr lang="en-US" dirty="0" err="1" smtClean="0">
                <a:latin typeface="Kruti Dev 016" pitchFamily="2" charset="0"/>
              </a:rPr>
              <a:t>UVhck;ksfVd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vkSj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vkxs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dk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izca</a:t>
            </a:r>
            <a:r>
              <a:rPr lang="en-US" dirty="0" smtClean="0">
                <a:latin typeface="Kruti Dev 016" pitchFamily="2" charset="0"/>
              </a:rPr>
              <a:t>/</a:t>
            </a:r>
            <a:r>
              <a:rPr lang="en-US" dirty="0" err="1" smtClean="0">
                <a:latin typeface="Kruti Dev 016" pitchFamily="2" charset="0"/>
              </a:rPr>
              <a:t>ku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fd;k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tk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lds</a:t>
            </a:r>
            <a:endParaRPr lang="en-US" dirty="0">
              <a:latin typeface="Kruti Dev 016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3029" y="452281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ruti Dev 016" pitchFamily="2" charset="0"/>
              </a:rPr>
              <a:t>[</a:t>
            </a:r>
            <a:r>
              <a:rPr lang="en-US" dirty="0" err="1" smtClean="0">
                <a:latin typeface="Kruti Dev 016" pitchFamily="2" charset="0"/>
              </a:rPr>
              <a:t>kwu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dYpj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laHko</a:t>
            </a:r>
            <a:r>
              <a:rPr lang="en-US" dirty="0" smtClean="0">
                <a:latin typeface="Kruti Dev 016" pitchFamily="2" charset="0"/>
              </a:rPr>
              <a:t>\</a:t>
            </a:r>
            <a:endParaRPr lang="en-US" dirty="0">
              <a:latin typeface="Kruti Dev 016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329855" y="5141213"/>
            <a:ext cx="1116724" cy="308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94738" y="5141213"/>
            <a:ext cx="1169276" cy="308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17675" y="5337547"/>
            <a:ext cx="82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6" pitchFamily="2" charset="0"/>
              </a:rPr>
              <a:t>ugha</a:t>
            </a:r>
            <a:endParaRPr lang="en-US" dirty="0">
              <a:latin typeface="Kruti Dev 016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4113" y="5337438"/>
            <a:ext cx="82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6" pitchFamily="2" charset="0"/>
              </a:rPr>
              <a:t>gk</a:t>
            </a:r>
            <a:r>
              <a:rPr lang="en-US" dirty="0" smtClean="0">
                <a:latin typeface="Kruti Dev 016" pitchFamily="2" charset="0"/>
              </a:rPr>
              <a:t>¡</a:t>
            </a:r>
            <a:endParaRPr lang="en-US" dirty="0">
              <a:latin typeface="Kruti Dev 016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0410" y="6048901"/>
            <a:ext cx="323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6" pitchFamily="2" charset="0"/>
              </a:rPr>
              <a:t>dYpj</a:t>
            </a:r>
            <a:r>
              <a:rPr lang="en-US" dirty="0" smtClean="0">
                <a:latin typeface="Kruti Dev 016" pitchFamily="2" charset="0"/>
              </a:rPr>
              <a:t> ds </a:t>
            </a:r>
            <a:r>
              <a:rPr lang="en-US" dirty="0" err="1" smtClean="0">
                <a:latin typeface="Kruti Dev 016" pitchFamily="2" charset="0"/>
              </a:rPr>
              <a:t>fy</a:t>
            </a:r>
            <a:r>
              <a:rPr lang="en-US" dirty="0" smtClean="0">
                <a:latin typeface="Kruti Dev 016" pitchFamily="2" charset="0"/>
              </a:rPr>
              <a:t>, [</a:t>
            </a:r>
            <a:r>
              <a:rPr lang="en-US" dirty="0" err="1" smtClean="0">
                <a:latin typeface="Kruti Dev 016" pitchFamily="2" charset="0"/>
              </a:rPr>
              <a:t>kwu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fudkys</a:t>
            </a:r>
            <a:r>
              <a:rPr lang="en-US" dirty="0" smtClean="0">
                <a:latin typeface="Kruti Dev 016" pitchFamily="2" charset="0"/>
              </a:rPr>
              <a:t>]a ,</a:t>
            </a:r>
            <a:r>
              <a:rPr lang="en-US" dirty="0" err="1" smtClean="0">
                <a:latin typeface="Kruti Dev 016" pitchFamily="2" charset="0"/>
              </a:rPr>
              <a:t>UVhck;ksfVd</a:t>
            </a:r>
            <a:r>
              <a:rPr lang="en-US" dirty="0" smtClean="0">
                <a:latin typeface="Kruti Dev 016" pitchFamily="2" charset="0"/>
              </a:rPr>
              <a:t> ‘</a:t>
            </a:r>
            <a:r>
              <a:rPr lang="en-US" dirty="0" err="1" smtClean="0">
                <a:latin typeface="Kruti Dev 016" pitchFamily="2" charset="0"/>
              </a:rPr>
              <a:t>kq</a:t>
            </a:r>
            <a:r>
              <a:rPr lang="en-US" dirty="0" smtClean="0">
                <a:latin typeface="Kruti Dev 016" pitchFamily="2" charset="0"/>
              </a:rPr>
              <a:t>: </a:t>
            </a:r>
            <a:r>
              <a:rPr lang="en-US" dirty="0" err="1" smtClean="0">
                <a:latin typeface="Kruti Dev 016" pitchFamily="2" charset="0"/>
              </a:rPr>
              <a:t>djs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vkSj</a:t>
            </a:r>
            <a:r>
              <a:rPr lang="en-US" dirty="0" smtClean="0">
                <a:latin typeface="Kruti Dev 016" pitchFamily="2" charset="0"/>
              </a:rPr>
              <a:t> ,</a:t>
            </a:r>
            <a:r>
              <a:rPr lang="en-US" dirty="0" err="1" smtClean="0">
                <a:latin typeface="Kruti Dev 016" pitchFamily="2" charset="0"/>
              </a:rPr>
              <a:t>Qch,ulh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jsQj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djsa</a:t>
            </a:r>
            <a:endParaRPr lang="en-US" dirty="0">
              <a:latin typeface="Kruti Dev 016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6918" y="6096000"/>
            <a:ext cx="213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ruti Dev 016" pitchFamily="2" charset="0"/>
              </a:rPr>
              <a:t>,</a:t>
            </a:r>
            <a:r>
              <a:rPr lang="en-US" dirty="0" err="1" smtClean="0">
                <a:latin typeface="Kruti Dev 016" pitchFamily="2" charset="0"/>
              </a:rPr>
              <a:t>UVhck;ksfVd</a:t>
            </a:r>
            <a:r>
              <a:rPr lang="en-US" dirty="0" smtClean="0">
                <a:latin typeface="Kruti Dev 016" pitchFamily="2" charset="0"/>
              </a:rPr>
              <a:t> ‘</a:t>
            </a:r>
            <a:r>
              <a:rPr lang="en-US" dirty="0" err="1" smtClean="0">
                <a:latin typeface="Kruti Dev 016" pitchFamily="2" charset="0"/>
              </a:rPr>
              <a:t>kq</a:t>
            </a:r>
            <a:r>
              <a:rPr lang="en-US" dirty="0" smtClean="0">
                <a:latin typeface="Kruti Dev 016" pitchFamily="2" charset="0"/>
              </a:rPr>
              <a:t>: </a:t>
            </a:r>
            <a:r>
              <a:rPr lang="en-US" dirty="0" err="1" smtClean="0">
                <a:latin typeface="Kruti Dev 016" pitchFamily="2" charset="0"/>
              </a:rPr>
              <a:t>djsa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vkSj</a:t>
            </a:r>
            <a:r>
              <a:rPr lang="en-US" dirty="0" smtClean="0">
                <a:latin typeface="Kruti Dev 016" pitchFamily="2" charset="0"/>
              </a:rPr>
              <a:t> ,</a:t>
            </a:r>
            <a:r>
              <a:rPr lang="en-US" dirty="0" err="1" smtClean="0">
                <a:latin typeface="Kruti Dev 016" pitchFamily="2" charset="0"/>
              </a:rPr>
              <a:t>Qch,ulh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jsQj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djsa</a:t>
            </a:r>
            <a:endParaRPr lang="en-US" dirty="0">
              <a:latin typeface="Kruti Dev 016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614652" y="4462220"/>
            <a:ext cx="648358" cy="265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67351" y="4565826"/>
            <a:ext cx="312025" cy="162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68918" y="5697650"/>
            <a:ext cx="0" cy="339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671895" y="5697650"/>
            <a:ext cx="0" cy="339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29000" y="3505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ruti Dev 016" pitchFamily="2" charset="0"/>
              </a:rPr>
              <a:t>,</a:t>
            </a:r>
            <a:r>
              <a:rPr lang="en-US" dirty="0" err="1" smtClean="0">
                <a:latin typeface="Kruti Dev 016" pitchFamily="2" charset="0"/>
              </a:rPr>
              <a:t>Qch,ulh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miyC</a:t>
            </a:r>
            <a:r>
              <a:rPr lang="en-US" dirty="0" smtClean="0">
                <a:latin typeface="Kruti Dev 016" pitchFamily="2" charset="0"/>
              </a:rPr>
              <a:t>/k\</a:t>
            </a:r>
            <a:endParaRPr lang="en-US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8016581"/>
              </p:ext>
            </p:extLst>
          </p:nvPr>
        </p:nvGraphicFramePr>
        <p:xfrm>
          <a:off x="274638" y="1514308"/>
          <a:ext cx="8640762" cy="485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962"/>
                <a:gridCol w="2438400"/>
                <a:gridCol w="2438400"/>
              </a:tblGrid>
              <a:tr h="581492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err="1" smtClean="0">
                          <a:latin typeface="Kruti Dev 016" pitchFamily="2" charset="0"/>
                        </a:rPr>
                        <a:t>ot+u</a:t>
                      </a:r>
                      <a:endParaRPr lang="en-IN" sz="28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err="1" smtClean="0">
                          <a:latin typeface="Kruti Dev 016" pitchFamily="2" charset="0"/>
                        </a:rPr>
                        <a:t>bZUtsD’ku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tsUVkekbZflu</a:t>
                      </a:r>
                      <a:r>
                        <a:rPr lang="en-IN" sz="2800" baseline="0" dirty="0" smtClean="0">
                          <a:latin typeface="Kruti Dev 016" pitchFamily="2" charset="0"/>
                        </a:rPr>
                        <a:t> dh </a:t>
                      </a:r>
                      <a:r>
                        <a:rPr lang="en-IN" sz="2800" baseline="0" dirty="0" err="1" smtClean="0">
                          <a:latin typeface="Kruti Dev 016" pitchFamily="2" charset="0"/>
                        </a:rPr>
                        <a:t>Mkst</a:t>
                      </a:r>
                      <a:r>
                        <a:rPr lang="en-IN" sz="2800" baseline="0" dirty="0" smtClean="0">
                          <a:latin typeface="Kruti Dev 016" pitchFamily="2" charset="0"/>
                        </a:rPr>
                        <a:t>+</a:t>
                      </a:r>
                      <a:endParaRPr lang="en-IN" sz="28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>
                          <a:latin typeface="Kruti Dev 016" pitchFamily="2" charset="0"/>
                        </a:rPr>
                        <a:t>,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eksDlhflfyu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dh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Mkst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+</a:t>
                      </a:r>
                      <a:endParaRPr lang="en-IN" sz="28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A9432B"/>
                    </a:solidFill>
                  </a:tcPr>
                </a:tc>
              </a:tr>
              <a:tr h="581492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Kruti Dev 016" pitchFamily="2" charset="0"/>
                        </a:rPr>
                        <a:t>1-5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fdxzk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ls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de</a:t>
                      </a:r>
                      <a:endParaRPr lang="en-IN" sz="24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400" dirty="0" err="1" smtClean="0">
                          <a:latin typeface="Kruti Dev 016" pitchFamily="2" charset="0"/>
                        </a:rPr>
                        <a:t>mPp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dsUnz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ij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jsQj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djas</a:t>
                      </a:r>
                      <a:endParaRPr lang="en-IN" sz="24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81492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Kruti Dev 016" pitchFamily="2" charset="0"/>
                        </a:rPr>
                        <a:t>1-5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fdxzk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-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ls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vf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/kd&amp;2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fdxzk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rd</a:t>
                      </a:r>
                      <a:endParaRPr lang="en-IN" sz="24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F1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Kruti Dev 016" pitchFamily="2" charset="0"/>
                        </a:rPr>
                        <a:t>0-2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feyh</a:t>
                      </a:r>
                      <a:endParaRPr lang="en-IN" sz="24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F1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Kruti Dev 016" pitchFamily="2" charset="0"/>
                        </a:rPr>
                        <a:t>2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feyh</a:t>
                      </a:r>
                      <a:endParaRPr lang="en-IN" sz="24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F1F0E7"/>
                    </a:solidFill>
                  </a:tcPr>
                </a:tc>
              </a:tr>
              <a:tr h="581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latin typeface="Kruti Dev 016" pitchFamily="2" charset="0"/>
                        </a:rPr>
                        <a:t>2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fdxzk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ls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vf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/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kd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&amp; 3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fdxzk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rd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Kruti Dev 016" pitchFamily="2" charset="0"/>
                        </a:rPr>
                        <a:t>0-3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feyh</a:t>
                      </a:r>
                      <a:endParaRPr lang="en-IN" sz="24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Kruti Dev 016" pitchFamily="2" charset="0"/>
                        </a:rPr>
                        <a:t>2-5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feyh</a:t>
                      </a:r>
                      <a:endParaRPr lang="en-IN" sz="24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</a:tr>
              <a:tr h="581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latin typeface="Kruti Dev 016" pitchFamily="2" charset="0"/>
                        </a:rPr>
                        <a:t>3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fdxzk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ls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vf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/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kd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&amp; 4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fdxzk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rd</a:t>
                      </a:r>
                    </a:p>
                  </a:txBody>
                  <a:tcPr>
                    <a:solidFill>
                      <a:srgbClr val="F1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Kruti Dev 016" pitchFamily="2" charset="0"/>
                        </a:rPr>
                        <a:t>0-4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feyh</a:t>
                      </a:r>
                      <a:endParaRPr lang="en-IN" sz="24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F1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Kruti Dev 016" pitchFamily="2" charset="0"/>
                        </a:rPr>
                        <a:t>3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feyh</a:t>
                      </a:r>
                      <a:endParaRPr lang="en-IN" sz="24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F1F0E7"/>
                    </a:solidFill>
                  </a:tcPr>
                </a:tc>
              </a:tr>
              <a:tr h="581492">
                <a:tc>
                  <a:txBody>
                    <a:bodyPr/>
                    <a:lstStyle/>
                    <a:p>
                      <a:r>
                        <a:rPr lang="en-IN" sz="2400" dirty="0" err="1" smtClean="0">
                          <a:latin typeface="Kruti Dev 016" pitchFamily="2" charset="0"/>
                        </a:rPr>
                        <a:t>dSls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ysa</a:t>
                      </a:r>
                      <a:endParaRPr lang="en-IN" sz="24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err="1" smtClean="0">
                          <a:latin typeface="Kruti Dev 016" pitchFamily="2" charset="0"/>
                        </a:rPr>
                        <a:t>vkbZ,e</a:t>
                      </a:r>
                      <a:endParaRPr lang="en-IN" sz="24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err="1" smtClean="0">
                          <a:latin typeface="Kruti Dev 016" pitchFamily="2" charset="0"/>
                        </a:rPr>
                        <a:t>eq¡g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ls</a:t>
                      </a:r>
                      <a:endParaRPr lang="en-IN" sz="24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</a:tr>
              <a:tr h="1003672">
                <a:tc>
                  <a:txBody>
                    <a:bodyPr/>
                    <a:lstStyle/>
                    <a:p>
                      <a:r>
                        <a:rPr lang="en-IN" sz="2400" dirty="0" err="1" smtClean="0">
                          <a:latin typeface="Kruti Dev 016" pitchFamily="2" charset="0"/>
                        </a:rPr>
                        <a:t>Mkst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+</a:t>
                      </a:r>
                      <a:endParaRPr lang="en-IN" sz="24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F1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Kruti Dev 016" pitchFamily="2" charset="0"/>
                        </a:rPr>
                        <a:t>5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fexzk@fdxzk@Mkst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+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fnu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esa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 ,d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ckj</a:t>
                      </a:r>
                      <a:endParaRPr lang="en-IN" sz="24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F1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Kruti Dev 016" pitchFamily="2" charset="0"/>
                        </a:rPr>
                        <a:t>25 </a:t>
                      </a:r>
                      <a:r>
                        <a:rPr lang="en-IN" sz="2400" dirty="0" err="1" smtClean="0">
                          <a:latin typeface="Kruti Dev 016" pitchFamily="2" charset="0"/>
                        </a:rPr>
                        <a:t>fexzk@fdxzk@Mkst</a:t>
                      </a:r>
                      <a:r>
                        <a:rPr lang="en-IN" sz="2400" dirty="0" smtClean="0">
                          <a:latin typeface="Kruti Dev 016" pitchFamily="2" charset="0"/>
                        </a:rPr>
                        <a:t>+</a:t>
                      </a:r>
                      <a:r>
                        <a:rPr lang="en-IN" sz="24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400" baseline="0" dirty="0" err="1" smtClean="0">
                          <a:latin typeface="Kruti Dev 016" pitchFamily="2" charset="0"/>
                        </a:rPr>
                        <a:t>fnu</a:t>
                      </a:r>
                      <a:r>
                        <a:rPr lang="en-IN" sz="24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400" baseline="0" dirty="0" err="1" smtClean="0">
                          <a:latin typeface="Kruti Dev 016" pitchFamily="2" charset="0"/>
                        </a:rPr>
                        <a:t>esa</a:t>
                      </a:r>
                      <a:r>
                        <a:rPr lang="en-IN" sz="24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400" baseline="0" dirty="0" err="1" smtClean="0">
                          <a:latin typeface="Kruti Dev 016" pitchFamily="2" charset="0"/>
                        </a:rPr>
                        <a:t>nks</a:t>
                      </a:r>
                      <a:r>
                        <a:rPr lang="en-IN" sz="24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400" baseline="0" dirty="0" err="1" smtClean="0">
                          <a:latin typeface="Kruti Dev 016" pitchFamily="2" charset="0"/>
                        </a:rPr>
                        <a:t>ckj</a:t>
                      </a:r>
                      <a:endParaRPr lang="en-IN" sz="24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F1F0E7"/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380998"/>
            <a:ext cx="8991600" cy="914402"/>
          </a:xfrm>
        </p:spPr>
        <p:txBody>
          <a:bodyPr>
            <a:noAutofit/>
          </a:bodyPr>
          <a:lstStyle/>
          <a:p>
            <a:r>
              <a:rPr lang="en-IN" dirty="0" smtClean="0">
                <a:latin typeface="Kruti Dev 016" pitchFamily="2" charset="0"/>
              </a:rPr>
              <a:t>;fn ,</a:t>
            </a:r>
            <a:r>
              <a:rPr lang="en-IN" dirty="0" err="1" smtClean="0">
                <a:latin typeface="Kruti Dev 016" pitchFamily="2" charset="0"/>
              </a:rPr>
              <a:t>Qch,ulh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miyC</a:t>
            </a:r>
            <a:r>
              <a:rPr lang="en-IN" dirty="0" smtClean="0">
                <a:latin typeface="Kruti Dev 016" pitchFamily="2" charset="0"/>
              </a:rPr>
              <a:t>/k </a:t>
            </a:r>
            <a:r>
              <a:rPr lang="en-IN" dirty="0" err="1" smtClean="0">
                <a:latin typeface="Kruti Dev 016" pitchFamily="2" charset="0"/>
              </a:rPr>
              <a:t>ugha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gks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rks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jsQjy</a:t>
            </a:r>
            <a:r>
              <a:rPr lang="en-IN" dirty="0" smtClean="0">
                <a:latin typeface="Kruti Dev 016" pitchFamily="2" charset="0"/>
              </a:rPr>
              <a:t> ds </a:t>
            </a:r>
            <a:r>
              <a:rPr lang="en-IN" dirty="0" err="1" smtClean="0">
                <a:latin typeface="Kruti Dev 016" pitchFamily="2" charset="0"/>
              </a:rPr>
              <a:t>igys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nh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tkus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okyh</a:t>
            </a:r>
            <a:r>
              <a:rPr lang="en-IN" dirty="0" smtClean="0">
                <a:latin typeface="Kruti Dev 016" pitchFamily="2" charset="0"/>
              </a:rPr>
              <a:t> ,</a:t>
            </a:r>
            <a:r>
              <a:rPr lang="en-IN" dirty="0" err="1" smtClean="0">
                <a:latin typeface="Kruti Dev 016" pitchFamily="2" charset="0"/>
              </a:rPr>
              <a:t>UVhck;ksfVd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dk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izdkj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vkSj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Mkst</a:t>
            </a:r>
            <a:r>
              <a:rPr lang="en-IN" dirty="0" smtClean="0">
                <a:latin typeface="Kruti Dev 016" pitchFamily="2" charset="0"/>
              </a:rPr>
              <a:t>+</a:t>
            </a:r>
            <a:endParaRPr lang="en-IN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1401</Words>
  <Application>Microsoft Office PowerPoint</Application>
  <PresentationFormat>On-screen Show (4:3)</PresentationFormat>
  <Paragraphs>189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2_Soho</vt:lpstr>
      <vt:lpstr>uotkr esa laØe.k dh jksdFkke] igpku vkSj izc/kau</vt:lpstr>
      <vt:lpstr> lh[kus ds mís’;</vt:lpstr>
      <vt:lpstr>uotkr e`R;q dk ,d izeq[k dkj.k laØe.k gS</vt:lpstr>
      <vt:lpstr>uotkr laØe.k ds tksf[k++e ds dkj.k</vt:lpstr>
      <vt:lpstr>uotkr esa laØe.k ls cpko</vt:lpstr>
      <vt:lpstr> uotkr f’k’kq esa ,UVhck;ksfVd bLrseky djus ds fl)kar</vt:lpstr>
      <vt:lpstr>fcuk y{k.k okys uotkr ftudh ek¡ dks laØe.k gks</vt:lpstr>
      <vt:lpstr>uotkr ftudks laØe.k ds y{k.k gS</vt:lpstr>
      <vt:lpstr>;fn ,Qch,ulh miyC/k ugha gks rks jsQjy ds igys nh tkus okyh ,UVhck;ksfVd dk izdkj vkSj Mkst+</vt:lpstr>
      <vt:lpstr>PowerPoint Presentation</vt:lpstr>
      <vt:lpstr>laØe.k ds y{k.k okys uotkr dh leFkZu ns[kHkky</vt:lpstr>
      <vt:lpstr>uotkr dks nh tkus okyh ,UVhjsVjksok;jy izksQkbZySfDll</vt:lpstr>
      <vt:lpstr>eq[; lans’k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and management of PPH</dc:title>
  <dc:creator>Dinesh Singh</dc:creator>
  <cp:lastModifiedBy>Jhpiego</cp:lastModifiedBy>
  <cp:revision>232</cp:revision>
  <cp:lastPrinted>2016-03-21T14:21:51Z</cp:lastPrinted>
  <dcterms:created xsi:type="dcterms:W3CDTF">2006-08-16T00:00:00Z</dcterms:created>
  <dcterms:modified xsi:type="dcterms:W3CDTF">2016-07-18T03:27:59Z</dcterms:modified>
</cp:coreProperties>
</file>