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95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6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3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3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99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4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1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2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95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66528"/>
            <a:ext cx="8839200" cy="698376"/>
          </a:xfrm>
        </p:spPr>
        <p:txBody>
          <a:bodyPr>
            <a:noAutofit/>
          </a:bodyPr>
          <a:lstStyle/>
          <a:p>
            <a:r>
              <a:rPr lang="en-IN" sz="5400" cap="none" dirty="0" err="1" smtClean="0">
                <a:latin typeface="Kruti Dev 016" pitchFamily="2" charset="0"/>
              </a:rPr>
              <a:t>uotkr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f’k’kq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esa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tfVyrkvksa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dks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cpkuk</a:t>
            </a:r>
            <a:endParaRPr lang="en-IN" sz="5400" cap="none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534400" cy="3065912"/>
          </a:xfrm>
        </p:spPr>
        <p:txBody>
          <a:bodyPr>
            <a:noAutofit/>
          </a:bodyPr>
          <a:lstStyle/>
          <a:p>
            <a:pPr marL="230188" indent="-230188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bl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 l= ds </a:t>
            </a: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vUr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 rd </a:t>
            </a: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izfrHkkxh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 ;g </a:t>
            </a: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lc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dk;Z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Arial"/>
                <a:cs typeface="Times New Roman"/>
              </a:rPr>
              <a:t>ldsaxs</a:t>
            </a:r>
            <a:r>
              <a:rPr lang="en-US" sz="4000" spc="-5" dirty="0" smtClean="0">
                <a:latin typeface="Kruti Dev 016" pitchFamily="2" charset="0"/>
                <a:ea typeface="Arial"/>
                <a:cs typeface="Times New Roman"/>
              </a:rPr>
              <a:t>%</a:t>
            </a:r>
          </a:p>
          <a:p>
            <a:pPr marL="346075" indent="-346075">
              <a:spcBef>
                <a:spcPts val="0"/>
              </a:spcBef>
            </a:pP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f’k’kqvksa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esa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gkbZiksFkfeZ;k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] ,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lfQfDl;k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laØe.k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tSlh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tfVyrkvksa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jksdus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rjhds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dk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o.kZu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dj</a:t>
            </a:r>
            <a:r>
              <a:rPr lang="en-US" sz="40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4000" spc="-5" dirty="0" err="1" smtClean="0">
                <a:latin typeface="Kruti Dev 016" pitchFamily="2" charset="0"/>
                <a:ea typeface="Calibri"/>
                <a:cs typeface="Times New Roman"/>
              </a:rPr>
              <a:t>ik;saxsA</a:t>
            </a:r>
            <a:endParaRPr lang="en-US" sz="4000" dirty="0" smtClean="0">
              <a:latin typeface="Kruti Dev 016" pitchFamily="2" charset="0"/>
              <a:ea typeface="Calibri"/>
              <a:cs typeface="Times New Roman"/>
            </a:endParaRPr>
          </a:p>
          <a:p>
            <a:pPr marL="0" indent="0">
              <a:lnSpc>
                <a:spcPts val="800"/>
              </a:lnSpc>
              <a:spcBef>
                <a:spcPts val="45"/>
              </a:spcBef>
              <a:buNone/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ts val="800"/>
              </a:lnSpc>
              <a:spcBef>
                <a:spcPts val="45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US" sz="3200" dirty="0">
                <a:latin typeface="Calibri"/>
                <a:ea typeface="Calibri"/>
                <a:cs typeface="Times New Roman"/>
              </a:rPr>
              <a:t> 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Kruti Dev 016" pitchFamily="2" charset="0"/>
              </a:rPr>
              <a:t>lh</a:t>
            </a:r>
            <a:r>
              <a:rPr lang="en-US" sz="4800" dirty="0" smtClean="0">
                <a:latin typeface="Kruti Dev 016" pitchFamily="2" charset="0"/>
              </a:rPr>
              <a:t>[</a:t>
            </a:r>
            <a:r>
              <a:rPr lang="en-US" sz="4800" dirty="0" err="1" smtClean="0">
                <a:latin typeface="Kruti Dev 016" pitchFamily="2" charset="0"/>
              </a:rPr>
              <a:t>kus</a:t>
            </a:r>
            <a:r>
              <a:rPr lang="en-US" sz="4800" dirty="0" smtClean="0">
                <a:latin typeface="Kruti Dev 016" pitchFamily="2" charset="0"/>
              </a:rPr>
              <a:t> </a:t>
            </a:r>
            <a:r>
              <a:rPr lang="en-US" sz="4800" dirty="0" err="1" smtClean="0">
                <a:latin typeface="Kruti Dev 016" pitchFamily="2" charset="0"/>
              </a:rPr>
              <a:t>d</a:t>
            </a:r>
            <a:r>
              <a:rPr lang="en-US" sz="4800" spc="-5" dirty="0" err="1" smtClean="0">
                <a:latin typeface="Kruti Dev 016" pitchFamily="2" charset="0"/>
                <a:ea typeface="Calibri"/>
                <a:cs typeface="Times New Roman"/>
              </a:rPr>
              <a:t>k</a:t>
            </a:r>
            <a:r>
              <a:rPr lang="en-US" sz="4800" dirty="0" smtClean="0">
                <a:latin typeface="Kruti Dev 016" pitchFamily="2" charset="0"/>
              </a:rPr>
              <a:t> </a:t>
            </a:r>
            <a:r>
              <a:rPr lang="en-US" sz="4800" dirty="0" err="1" smtClean="0">
                <a:latin typeface="Kruti Dev 016" pitchFamily="2" charset="0"/>
              </a:rPr>
              <a:t>mís</a:t>
            </a:r>
            <a:r>
              <a:rPr lang="en-US" sz="4800" dirty="0" smtClean="0">
                <a:latin typeface="Kruti Dev 016" pitchFamily="2" charset="0"/>
              </a:rPr>
              <a:t>’;</a:t>
            </a:r>
            <a:endParaRPr lang="en-US" sz="48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8805553" cy="4648200"/>
          </a:xfrm>
        </p:spPr>
        <p:txBody>
          <a:bodyPr>
            <a:noAutofit/>
          </a:bodyPr>
          <a:lstStyle/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izlo</a:t>
            </a:r>
            <a:r>
              <a:rPr lang="en-IN" sz="2500" dirty="0" smtClean="0">
                <a:latin typeface="Kruti Dev 016" pitchFamily="2" charset="0"/>
              </a:rPr>
              <a:t> d{k ds </a:t>
            </a:r>
            <a:r>
              <a:rPr lang="en-IN" sz="2500" dirty="0" err="1" smtClean="0">
                <a:latin typeface="Kruti Dev 016" pitchFamily="2" charset="0"/>
              </a:rPr>
              <a:t>rkieku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dks</a:t>
            </a:r>
            <a:r>
              <a:rPr lang="en-IN" sz="2500" dirty="0" smtClean="0">
                <a:latin typeface="Kruti Dev 016" pitchFamily="2" charset="0"/>
              </a:rPr>
              <a:t> 25&amp;28</a:t>
            </a:r>
            <a:r>
              <a:rPr lang="en-US" sz="2500" baseline="30000" dirty="0" smtClean="0"/>
              <a:t> 0</a:t>
            </a:r>
            <a:r>
              <a:rPr lang="en-IN" sz="2500" dirty="0" smtClean="0"/>
              <a:t> </a:t>
            </a:r>
            <a:r>
              <a:rPr lang="en-IN" sz="2500" dirty="0" err="1" smtClean="0">
                <a:latin typeface="Kruti Dev 016" pitchFamily="2" charset="0"/>
              </a:rPr>
              <a:t>lsa</a:t>
            </a:r>
            <a:r>
              <a:rPr lang="en-IN" sz="2500" dirty="0" smtClean="0">
                <a:latin typeface="Kruti Dev 016" pitchFamily="2" charset="0"/>
              </a:rPr>
              <a:t>-ds </a:t>
            </a:r>
            <a:r>
              <a:rPr lang="en-IN" sz="2500" dirty="0" err="1" smtClean="0">
                <a:latin typeface="Kruti Dev 016" pitchFamily="2" charset="0"/>
              </a:rPr>
              <a:t>chp</a:t>
            </a:r>
            <a:r>
              <a:rPr lang="en-IN" sz="2500" dirty="0" smtClean="0">
                <a:latin typeface="Kruti Dev 016" pitchFamily="2" charset="0"/>
              </a:rPr>
              <a:t> j[</a:t>
            </a:r>
            <a:r>
              <a:rPr lang="en-IN" sz="2500" dirty="0" err="1" smtClean="0">
                <a:latin typeface="Kruti Dev 016" pitchFamily="2" charset="0"/>
              </a:rPr>
              <a:t>ksa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uotkr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tUe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rqjUr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ckn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iksNsa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vkSj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mls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igys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ls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xeZ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fd</a:t>
            </a:r>
            <a:r>
              <a:rPr lang="en-IN" sz="2500" dirty="0" smtClean="0">
                <a:latin typeface="Kruti Dev 016" pitchFamily="2" charset="0"/>
              </a:rPr>
              <a:t>, x, </a:t>
            </a:r>
            <a:r>
              <a:rPr lang="en-IN" sz="2500" dirty="0" err="1" smtClean="0">
                <a:latin typeface="Kruti Dev 016" pitchFamily="2" charset="0"/>
              </a:rPr>
              <a:t>rkSfy</a:t>
            </a:r>
            <a:r>
              <a:rPr lang="en-IN" sz="2500" dirty="0" smtClean="0">
                <a:latin typeface="Kruti Dev 016" pitchFamily="2" charset="0"/>
              </a:rPr>
              <a:t>, </a:t>
            </a:r>
            <a:r>
              <a:rPr lang="en-IN" sz="2500" dirty="0" err="1" smtClean="0">
                <a:latin typeface="Kruti Dev 016" pitchFamily="2" charset="0"/>
              </a:rPr>
              <a:t>esa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yisVsa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ds </a:t>
            </a:r>
            <a:r>
              <a:rPr lang="en-IN" sz="2500" dirty="0" err="1">
                <a:latin typeface="Kruti Dev 016" pitchFamily="2" charset="0"/>
              </a:rPr>
              <a:t>fu;fer</a:t>
            </a:r>
            <a:r>
              <a:rPr lang="en-IN" sz="2500" dirty="0">
                <a:latin typeface="Kruti Dev 016" pitchFamily="2" charset="0"/>
              </a:rPr>
              <a:t> </a:t>
            </a:r>
            <a:r>
              <a:rPr lang="en-IN" sz="2500" dirty="0" err="1">
                <a:latin typeface="Kruti Dev 016" pitchFamily="2" charset="0"/>
              </a:rPr>
              <a:t>rkieku</a:t>
            </a:r>
            <a:r>
              <a:rPr lang="en-IN" sz="2500" dirty="0">
                <a:latin typeface="Kruti Dev 016" pitchFamily="2" charset="0"/>
              </a:rPr>
              <a:t> </a:t>
            </a:r>
            <a:r>
              <a:rPr lang="en-IN" sz="2500" dirty="0" smtClean="0">
                <a:latin typeface="Kruti Dev 016" pitchFamily="2" charset="0"/>
              </a:rPr>
              <a:t>dh </a:t>
            </a:r>
            <a:r>
              <a:rPr lang="en-IN" sz="2500" dirty="0" err="1" smtClean="0">
                <a:latin typeface="Kruti Dev 016" pitchFamily="2" charset="0"/>
              </a:rPr>
              <a:t>tk¡p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djsaA</a:t>
            </a:r>
            <a:r>
              <a:rPr lang="en-IN" sz="2500" dirty="0" smtClean="0">
                <a:latin typeface="Kruti Dev 016" pitchFamily="2" charset="0"/>
              </a:rPr>
              <a:t> 36-5</a:t>
            </a:r>
            <a:r>
              <a:rPr lang="en-IN" sz="2500" dirty="0" smtClean="0"/>
              <a:t> </a:t>
            </a:r>
            <a:r>
              <a:rPr lang="en-US" sz="2500" baseline="30000" dirty="0" smtClean="0"/>
              <a:t>0</a:t>
            </a:r>
            <a:r>
              <a:rPr lang="en-IN" sz="2500" dirty="0" smtClean="0">
                <a:latin typeface="Kruti Dev 016" pitchFamily="2" charset="0"/>
              </a:rPr>
              <a:t> ls- ls de </a:t>
            </a:r>
            <a:r>
              <a:rPr lang="en-IN" sz="2500" dirty="0" err="1" smtClean="0">
                <a:latin typeface="Kruti Dev 016" pitchFamily="2" charset="0"/>
              </a:rPr>
              <a:t>rkieku</a:t>
            </a:r>
            <a:r>
              <a:rPr lang="en-IN" sz="2500" dirty="0" smtClean="0">
                <a:latin typeface="Kruti Dev 016" pitchFamily="2" charset="0"/>
              </a:rPr>
              <a:t>] ,d </a:t>
            </a:r>
            <a:r>
              <a:rPr lang="en-IN" sz="2500" dirty="0" err="1" smtClean="0">
                <a:latin typeface="Kruti Dev 016" pitchFamily="2" charset="0"/>
              </a:rPr>
              <a:t>fpUrk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fo“k</a:t>
            </a:r>
            <a:r>
              <a:rPr lang="en-IN" sz="2500" dirty="0" smtClean="0">
                <a:latin typeface="Kruti Dev 016" pitchFamily="2" charset="0"/>
              </a:rPr>
              <a:t>; </a:t>
            </a:r>
            <a:r>
              <a:rPr lang="en-IN" sz="2500" dirty="0" err="1" smtClean="0">
                <a:latin typeface="Kruti Dev 016" pitchFamily="2" charset="0"/>
              </a:rPr>
              <a:t>gS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vxj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fjlslhVs’ku</a:t>
            </a:r>
            <a:r>
              <a:rPr lang="en-IN" sz="2500" dirty="0" smtClean="0">
                <a:latin typeface="Kruti Dev 016" pitchFamily="2" charset="0"/>
              </a:rPr>
              <a:t> dh </a:t>
            </a:r>
            <a:r>
              <a:rPr lang="en-IN" sz="2500" dirty="0" err="1" smtClean="0">
                <a:latin typeface="Kruti Dev 016" pitchFamily="2" charset="0"/>
              </a:rPr>
              <a:t>vko</a:t>
            </a:r>
            <a:r>
              <a:rPr lang="en-IN" sz="2500" dirty="0" smtClean="0">
                <a:latin typeface="Kruti Dev 016" pitchFamily="2" charset="0"/>
              </a:rPr>
              <a:t>’;</a:t>
            </a:r>
            <a:r>
              <a:rPr lang="en-IN" sz="2500" dirty="0" err="1">
                <a:latin typeface="Kruti Dev 016" pitchFamily="2" charset="0"/>
              </a:rPr>
              <a:t>drk</a:t>
            </a:r>
            <a:r>
              <a:rPr lang="en-IN" sz="2500" dirty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gS</a:t>
            </a:r>
            <a:r>
              <a:rPr lang="en-IN" sz="2500" dirty="0" smtClean="0">
                <a:latin typeface="Kruti Dev 016" pitchFamily="2" charset="0"/>
              </a:rPr>
              <a:t>] </a:t>
            </a:r>
            <a:r>
              <a:rPr lang="en-IN" sz="2500" dirty="0" err="1" smtClean="0">
                <a:latin typeface="Kruti Dev 016" pitchFamily="2" charset="0"/>
              </a:rPr>
              <a:t>rks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mls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xeZ</a:t>
            </a:r>
            <a:r>
              <a:rPr lang="en-IN" sz="2500" dirty="0" smtClean="0">
                <a:latin typeface="Kruti Dev 016" pitchFamily="2" charset="0"/>
              </a:rPr>
              <a:t> L++=</a:t>
            </a:r>
            <a:r>
              <a:rPr lang="en-IN" sz="2500" dirty="0" err="1" smtClean="0">
                <a:latin typeface="Kruti Dev 016" pitchFamily="2" charset="0"/>
              </a:rPr>
              <a:t>ksr</a:t>
            </a:r>
            <a:r>
              <a:rPr lang="en-IN" sz="2500" dirty="0" smtClean="0">
                <a:latin typeface="Kruti Dev 016" pitchFamily="2" charset="0"/>
              </a:rPr>
              <a:t> ds </a:t>
            </a:r>
            <a:r>
              <a:rPr lang="en-IN" sz="2500" dirty="0" err="1" smtClean="0">
                <a:latin typeface="Kruti Dev 016" pitchFamily="2" charset="0"/>
              </a:rPr>
              <a:t>uhps</a:t>
            </a:r>
            <a:r>
              <a:rPr lang="en-IN" sz="2500" dirty="0" smtClean="0">
                <a:latin typeface="Kruti Dev 016" pitchFamily="2" charset="0"/>
              </a:rPr>
              <a:t> j[</a:t>
            </a:r>
            <a:r>
              <a:rPr lang="en-IN" sz="2500" dirty="0" err="1" smtClean="0">
                <a:latin typeface="Kruti Dev 016" pitchFamily="2" charset="0"/>
              </a:rPr>
              <a:t>ksa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ek</a:t>
            </a:r>
            <a:r>
              <a:rPr lang="en-IN" sz="2500" dirty="0" smtClean="0">
                <a:latin typeface="Kruti Dev 016" pitchFamily="2" charset="0"/>
              </a:rPr>
              <a:t>¡ </a:t>
            </a:r>
            <a:r>
              <a:rPr lang="en-IN" sz="2500" dirty="0" err="1" smtClean="0">
                <a:latin typeface="Kruti Dev 016" pitchFamily="2" charset="0"/>
              </a:rPr>
              <a:t>vkSj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ds </a:t>
            </a:r>
            <a:r>
              <a:rPr lang="en-IN" sz="2500" dirty="0" err="1" smtClean="0">
                <a:latin typeface="Kruti Dev 016" pitchFamily="2" charset="0"/>
              </a:rPr>
              <a:t>chp</a:t>
            </a:r>
            <a:r>
              <a:rPr lang="en-IN" sz="2500" dirty="0" smtClean="0">
                <a:latin typeface="Kruti Dev 016" pitchFamily="2" charset="0"/>
              </a:rPr>
              <a:t>] </a:t>
            </a:r>
            <a:r>
              <a:rPr lang="en-IN" sz="2500" dirty="0" err="1" smtClean="0">
                <a:latin typeface="Kruti Dev 016" pitchFamily="2" charset="0"/>
              </a:rPr>
              <a:t>T;knk</a:t>
            </a:r>
            <a:r>
              <a:rPr lang="en-IN" sz="2500" dirty="0" smtClean="0">
                <a:latin typeface="Kruti Dev 016" pitchFamily="2" charset="0"/>
              </a:rPr>
              <a:t> ls </a:t>
            </a:r>
            <a:r>
              <a:rPr lang="en-IN" sz="2500" dirty="0" err="1" smtClean="0">
                <a:latin typeface="Kruti Dev 016" pitchFamily="2" charset="0"/>
              </a:rPr>
              <a:t>T;knk</a:t>
            </a:r>
            <a:r>
              <a:rPr lang="en-IN" sz="2500" dirty="0" smtClean="0">
                <a:latin typeface="Kruti Dev 016" pitchFamily="2" charset="0"/>
              </a:rPr>
              <a:t> le; ds </a:t>
            </a:r>
            <a:r>
              <a:rPr lang="en-IN" sz="2500" dirty="0" err="1" smtClean="0">
                <a:latin typeface="Kruti Dev 016" pitchFamily="2" charset="0"/>
              </a:rPr>
              <a:t>fy</a:t>
            </a:r>
            <a:r>
              <a:rPr lang="en-IN" sz="2500" dirty="0" smtClean="0">
                <a:latin typeface="Kruti Dev 016" pitchFamily="2" charset="0"/>
              </a:rPr>
              <a:t>,] </a:t>
            </a:r>
            <a:r>
              <a:rPr lang="en-IN" sz="2500" dirty="0" err="1" smtClean="0">
                <a:latin typeface="Kruti Dev 016" pitchFamily="2" charset="0"/>
              </a:rPr>
              <a:t>peZ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Li’kZ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djk;sa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Lruiku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tYn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ls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tYn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vkjaHk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djk;sa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i;kZIr</a:t>
            </a:r>
            <a:r>
              <a:rPr lang="en-IN" sz="2500" dirty="0" smtClean="0">
                <a:latin typeface="Kruti Dev 016" pitchFamily="2" charset="0"/>
              </a:rPr>
              <a:t> :</a:t>
            </a:r>
            <a:r>
              <a:rPr lang="en-IN" sz="2500" dirty="0" err="1" smtClean="0">
                <a:latin typeface="Kruti Dev 016" pitchFamily="2" charset="0"/>
              </a:rPr>
              <a:t>i</a:t>
            </a:r>
            <a:r>
              <a:rPr lang="en-IN" sz="2500" dirty="0" smtClean="0">
                <a:latin typeface="Kruti Dev 016" pitchFamily="2" charset="0"/>
              </a:rPr>
              <a:t> ls </a:t>
            </a:r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dks</a:t>
            </a:r>
            <a:r>
              <a:rPr lang="en-IN" sz="2500" dirty="0" smtClean="0">
                <a:latin typeface="Kruti Dev 016" pitchFamily="2" charset="0"/>
              </a:rPr>
              <a:t> &lt;+d </a:t>
            </a:r>
            <a:r>
              <a:rPr lang="en-IN" sz="2500" dirty="0" err="1" smtClean="0">
                <a:latin typeface="Kruti Dev 016" pitchFamily="2" charset="0"/>
              </a:rPr>
              <a:t>dj</a:t>
            </a:r>
            <a:r>
              <a:rPr lang="en-IN" sz="2500" dirty="0" smtClean="0">
                <a:latin typeface="Kruti Dev 016" pitchFamily="2" charset="0"/>
              </a:rPr>
              <a:t> j[</a:t>
            </a:r>
            <a:r>
              <a:rPr lang="en-IN" sz="2500" dirty="0" err="1" smtClean="0">
                <a:latin typeface="Kruti Dev 016" pitchFamily="2" charset="0"/>
              </a:rPr>
              <a:t>ksa</a:t>
            </a:r>
            <a:r>
              <a:rPr lang="en-IN" sz="2500" dirty="0" smtClean="0">
                <a:latin typeface="Kruti Dev 016" pitchFamily="2" charset="0"/>
              </a:rPr>
              <a:t> ¼Vksih] </a:t>
            </a:r>
            <a:r>
              <a:rPr lang="en-IN" sz="2500" dirty="0" err="1" smtClean="0">
                <a:latin typeface="Kruti Dev 016" pitchFamily="2" charset="0"/>
              </a:rPr>
              <a:t>eksts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bR;kfn</a:t>
            </a:r>
            <a:r>
              <a:rPr lang="en-IN" sz="2500" dirty="0" smtClean="0">
                <a:latin typeface="Kruti Dev 016" pitchFamily="2" charset="0"/>
              </a:rPr>
              <a:t> ls½</a:t>
            </a: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f‘k’kq</a:t>
            </a:r>
            <a:r>
              <a:rPr lang="en-IN" sz="2500" dirty="0" smtClean="0">
                <a:latin typeface="Kruti Dev 016" pitchFamily="2" charset="0"/>
              </a:rPr>
              <a:t> ds </a:t>
            </a:r>
            <a:r>
              <a:rPr lang="en-IN" sz="2500" dirty="0" err="1" smtClean="0">
                <a:latin typeface="Kruti Dev 016" pitchFamily="2" charset="0"/>
              </a:rPr>
              <a:t>Luku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dks</a:t>
            </a:r>
            <a:r>
              <a:rPr lang="en-IN" sz="2500" dirty="0" smtClean="0">
                <a:latin typeface="Kruti Dev 016" pitchFamily="2" charset="0"/>
              </a:rPr>
              <a:t> 24 ?</a:t>
            </a:r>
            <a:r>
              <a:rPr lang="en-IN" sz="2500" dirty="0" err="1" smtClean="0">
                <a:latin typeface="Kruti Dev 016" pitchFamily="2" charset="0"/>
              </a:rPr>
              <a:t>k.Vksa</a:t>
            </a:r>
            <a:r>
              <a:rPr lang="en-IN" sz="2500" dirty="0" smtClean="0">
                <a:latin typeface="Kruti Dev 016" pitchFamily="2" charset="0"/>
              </a:rPr>
              <a:t> rd </a:t>
            </a:r>
            <a:r>
              <a:rPr lang="en-IN" sz="2500" dirty="0" err="1" smtClean="0">
                <a:latin typeface="Kruti Dev 016" pitchFamily="2" charset="0"/>
              </a:rPr>
              <a:t>LFkfxr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djsa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vkSj</a:t>
            </a:r>
            <a:r>
              <a:rPr lang="en-IN" sz="2500" dirty="0" smtClean="0">
                <a:latin typeface="Kruti Dev 016" pitchFamily="2" charset="0"/>
              </a:rPr>
              <a:t> le; ls </a:t>
            </a:r>
            <a:r>
              <a:rPr lang="en-IN" sz="2500" dirty="0" err="1" smtClean="0">
                <a:latin typeface="Kruti Dev 016" pitchFamily="2" charset="0"/>
              </a:rPr>
              <a:t>igys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tUes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vFkok</a:t>
            </a:r>
            <a:r>
              <a:rPr lang="en-IN" sz="2500" dirty="0" smtClean="0">
                <a:latin typeface="Kruti Dev 016" pitchFamily="2" charset="0"/>
              </a:rPr>
              <a:t> de </a:t>
            </a:r>
            <a:r>
              <a:rPr lang="en-IN" sz="2500" dirty="0" err="1" smtClean="0">
                <a:latin typeface="Kruti Dev 016" pitchFamily="2" charset="0"/>
              </a:rPr>
              <a:t>ot</a:t>
            </a:r>
            <a:r>
              <a:rPr lang="en-IN" sz="2500" dirty="0" smtClean="0">
                <a:latin typeface="Kruti Dev 016" pitchFamily="2" charset="0"/>
              </a:rPr>
              <a:t>++u </a:t>
            </a:r>
            <a:r>
              <a:rPr lang="en-IN" sz="2500" dirty="0" err="1" smtClean="0">
                <a:latin typeface="Kruti Dev 016" pitchFamily="2" charset="0"/>
              </a:rPr>
              <a:t>okys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f’k’kqvksa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Luku</a:t>
            </a:r>
            <a:r>
              <a:rPr lang="en-IN" sz="2500" dirty="0" smtClean="0">
                <a:latin typeface="Kruti Dev 016" pitchFamily="2" charset="0"/>
              </a:rPr>
              <a:t> de ls de 7 </a:t>
            </a:r>
            <a:r>
              <a:rPr lang="en-IN" sz="2500" dirty="0" err="1" smtClean="0">
                <a:latin typeface="Kruti Dev 016" pitchFamily="2" charset="0"/>
              </a:rPr>
              <a:t>fnuksa</a:t>
            </a:r>
            <a:r>
              <a:rPr lang="en-IN" sz="2500" dirty="0" smtClean="0">
                <a:latin typeface="Kruti Dev 016" pitchFamily="2" charset="0"/>
              </a:rPr>
              <a:t> rd </a:t>
            </a:r>
            <a:r>
              <a:rPr lang="en-IN" sz="2500" dirty="0" err="1" smtClean="0">
                <a:latin typeface="Kruti Dev 016" pitchFamily="2" charset="0"/>
              </a:rPr>
              <a:t>LFkkfxr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djsa</a:t>
            </a:r>
            <a:endParaRPr lang="en-IN" sz="2500" dirty="0" smtClean="0">
              <a:latin typeface="Kruti Dev 016" pitchFamily="2" charset="0"/>
            </a:endParaRPr>
          </a:p>
          <a:p>
            <a:pPr marL="349250" indent="-349250"/>
            <a:r>
              <a:rPr lang="en-IN" sz="2500" dirty="0" err="1" smtClean="0">
                <a:latin typeface="Kruti Dev 016" pitchFamily="2" charset="0"/>
              </a:rPr>
              <a:t>vxj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f’k’kq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dks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dgha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Hkstuk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gks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rks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mldk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rkieku</a:t>
            </a:r>
            <a:r>
              <a:rPr lang="en-IN" sz="2500" dirty="0" smtClean="0">
                <a:latin typeface="Kruti Dev 016" pitchFamily="2" charset="0"/>
              </a:rPr>
              <a:t> </a:t>
            </a:r>
            <a:r>
              <a:rPr lang="en-IN" sz="2500" dirty="0" err="1" smtClean="0">
                <a:latin typeface="Kruti Dev 016" pitchFamily="2" charset="0"/>
              </a:rPr>
              <a:t>cuk</a:t>
            </a:r>
            <a:r>
              <a:rPr lang="en-IN" sz="2500" dirty="0" smtClean="0">
                <a:latin typeface="Kruti Dev 016" pitchFamily="2" charset="0"/>
              </a:rPr>
              <a:t>, j[</a:t>
            </a:r>
            <a:r>
              <a:rPr lang="en-IN" sz="2500" dirty="0" err="1" smtClean="0">
                <a:latin typeface="Kruti Dev 016" pitchFamily="2" charset="0"/>
              </a:rPr>
              <a:t>ksa</a:t>
            </a:r>
            <a:endParaRPr lang="en-IN" sz="2500" dirty="0" smtClean="0">
              <a:latin typeface="Kruti Dev 016" pitchFamily="2" charset="0"/>
            </a:endParaRPr>
          </a:p>
          <a:p>
            <a:pPr algn="just">
              <a:lnSpc>
                <a:spcPct val="110000"/>
              </a:lnSpc>
              <a:spcBef>
                <a:spcPts val="200"/>
              </a:spcBef>
              <a:buNone/>
            </a:pPr>
            <a:r>
              <a:rPr lang="en-IN" sz="2800" dirty="0" smtClean="0">
                <a:latin typeface="Kruti Dev 016" pitchFamily="2" charset="0"/>
              </a:rPr>
              <a:t>                      </a:t>
            </a:r>
            <a:endParaRPr lang="en-IN" sz="2800" dirty="0">
              <a:latin typeface="Kruti Dev 016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47" y="228600"/>
            <a:ext cx="8928992" cy="864096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uotkr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f’k’kq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esa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gkbZiksFkfeZ;k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jksdus</a:t>
            </a:r>
            <a:r>
              <a:rPr lang="en-IN" sz="4400" dirty="0">
                <a:latin typeface="Kruti Dev 016" pitchFamily="2" charset="0"/>
              </a:rPr>
              <a:t> ds </a:t>
            </a:r>
            <a:r>
              <a:rPr lang="en-IN" sz="4400" dirty="0" err="1">
                <a:latin typeface="Kruti Dev 016" pitchFamily="2" charset="0"/>
              </a:rPr>
              <a:t>lq</a:t>
            </a:r>
            <a:r>
              <a:rPr lang="en-IN" sz="4400" dirty="0">
                <a:latin typeface="Kruti Dev 016" pitchFamily="2" charset="0"/>
              </a:rPr>
              <a:t>&gt;</a:t>
            </a:r>
            <a:r>
              <a:rPr lang="en-IN" sz="4400" dirty="0" err="1">
                <a:latin typeface="Kruti Dev 016" pitchFamily="2" charset="0"/>
              </a:rPr>
              <a:t>ko</a:t>
            </a:r>
            <a:endParaRPr lang="en-IN" sz="4400" dirty="0"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352928" cy="4896544"/>
          </a:xfrm>
        </p:spPr>
        <p:txBody>
          <a:bodyPr>
            <a:normAutofit lnSpcReduction="10000"/>
          </a:bodyPr>
          <a:lstStyle/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ekr</a:t>
            </a:r>
            <a:r>
              <a:rPr lang="en-IN" sz="3200" dirty="0" smtClean="0">
                <a:latin typeface="Kruti Dev 016" pitchFamily="2" charset="0"/>
              </a:rPr>
              <a:t>` </a:t>
            </a:r>
            <a:r>
              <a:rPr lang="en-IN" sz="3200" dirty="0" err="1" smtClean="0">
                <a:latin typeface="Kruti Dev 016" pitchFamily="2" charset="0"/>
              </a:rPr>
              <a:t>laØe.k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;</a:t>
            </a:r>
            <a:r>
              <a:rPr lang="en-IN" sz="3200" dirty="0" err="1" smtClean="0">
                <a:latin typeface="Kruti Dev 016" pitchFamily="2" charset="0"/>
              </a:rPr>
              <a:t>Fkksfpr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izca</a:t>
            </a:r>
            <a:r>
              <a:rPr lang="en-IN" sz="3200" dirty="0" smtClean="0">
                <a:latin typeface="Kruti Dev 016" pitchFamily="2" charset="0"/>
              </a:rPr>
              <a:t>/</a:t>
            </a:r>
            <a:r>
              <a:rPr lang="en-IN" sz="3200" dirty="0" err="1" smtClean="0">
                <a:latin typeface="Kruti Dev 016" pitchFamily="2" charset="0"/>
              </a:rPr>
              <a:t>ku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vkSj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tgk</a:t>
            </a:r>
            <a:r>
              <a:rPr lang="en-IN" sz="3200" dirty="0" smtClean="0">
                <a:latin typeface="Kruti Dev 016" pitchFamily="2" charset="0"/>
              </a:rPr>
              <a:t>¡ </a:t>
            </a:r>
            <a:r>
              <a:rPr lang="en-IN" sz="3200" dirty="0" err="1" smtClean="0">
                <a:latin typeface="Kruti Dev 016" pitchFamily="2" charset="0"/>
              </a:rPr>
              <a:t>T+k:jr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ogka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cpko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r>
              <a:rPr lang="en-IN" sz="3200" dirty="0" smtClean="0">
                <a:latin typeface="Kruti Dev 016" pitchFamily="2" charset="0"/>
              </a:rPr>
              <a:t> </a:t>
            </a: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ikVksZxzkQ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mi;ksx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vuko</a:t>
            </a:r>
            <a:r>
              <a:rPr lang="en-IN" sz="3200" dirty="0" smtClean="0">
                <a:latin typeface="Kruti Dev 016" pitchFamily="2" charset="0"/>
              </a:rPr>
              <a:t>‘;d ;</a:t>
            </a:r>
            <a:r>
              <a:rPr lang="en-IN" sz="3200" dirty="0" err="1" smtClean="0">
                <a:latin typeface="Kruti Dev 016" pitchFamily="2" charset="0"/>
              </a:rPr>
              <a:t>ksfu</a:t>
            </a:r>
            <a:r>
              <a:rPr lang="en-IN" sz="3200" dirty="0" smtClean="0">
                <a:latin typeface="Kruti Dev 016" pitchFamily="2" charset="0"/>
              </a:rPr>
              <a:t> dh </a:t>
            </a:r>
            <a:r>
              <a:rPr lang="en-IN" sz="3200" dirty="0" err="1" smtClean="0">
                <a:latin typeface="Kruti Dev 016" pitchFamily="2" charset="0"/>
              </a:rPr>
              <a:t>tk¡p</a:t>
            </a:r>
            <a:r>
              <a:rPr lang="en-IN" sz="3200" dirty="0" smtClean="0">
                <a:latin typeface="Kruti Dev 016" pitchFamily="2" charset="0"/>
              </a:rPr>
              <a:t> u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lQkbZ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ds</a:t>
            </a:r>
            <a:r>
              <a:rPr lang="en-IN" sz="3200" dirty="0" smtClean="0">
                <a:latin typeface="Kruti Dev 016" pitchFamily="2" charset="0"/>
              </a:rPr>
              <a:t> 6 </a:t>
            </a:r>
            <a:r>
              <a:rPr lang="en-IN" sz="3200" dirty="0" err="1" smtClean="0">
                <a:latin typeface="Kruti Dev 016" pitchFamily="2" charset="0"/>
              </a:rPr>
              <a:t>fcUnqvksa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ikyu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f‘k’kq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uky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lw</a:t>
            </a:r>
            <a:r>
              <a:rPr lang="en-IN" sz="3200" dirty="0" smtClean="0">
                <a:latin typeface="Kruti Dev 016" pitchFamily="2" charset="0"/>
              </a:rPr>
              <a:t>[</a:t>
            </a:r>
            <a:r>
              <a:rPr lang="en-IN" sz="3200" dirty="0" err="1" smtClean="0">
                <a:latin typeface="Kruti Dev 016" pitchFamily="2" charset="0"/>
              </a:rPr>
              <a:t>kk</a:t>
            </a:r>
            <a:r>
              <a:rPr lang="en-IN" sz="3200" dirty="0" smtClean="0">
                <a:latin typeface="Kruti Dev 016" pitchFamily="2" charset="0"/>
              </a:rPr>
              <a:t> j[</a:t>
            </a:r>
            <a:r>
              <a:rPr lang="en-IN" sz="3200" dirty="0" err="1" smtClean="0">
                <a:latin typeface="Kruti Dev 016" pitchFamily="2" charset="0"/>
              </a:rPr>
              <a:t>ksa</a:t>
            </a:r>
            <a:endParaRPr lang="en-IN" sz="3200" dirty="0" smtClean="0">
              <a:latin typeface="Kruti Dev 016" pitchFamily="2" charset="0"/>
            </a:endParaRP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vuko‘;d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gLr</a:t>
            </a:r>
            <a:r>
              <a:rPr lang="en-IN" sz="3200" dirty="0" smtClean="0">
                <a:latin typeface="Kruti Dev 016" pitchFamily="2" charset="0"/>
              </a:rPr>
              <a:t>{</a:t>
            </a:r>
            <a:r>
              <a:rPr lang="en-IN" sz="3200" dirty="0" err="1" smtClean="0">
                <a:latin typeface="Kruti Dev 016" pitchFamily="2" charset="0"/>
              </a:rPr>
              <a:t>ksi</a:t>
            </a:r>
            <a:r>
              <a:rPr lang="en-IN" sz="3200" dirty="0" smtClean="0">
                <a:latin typeface="Kruti Dev 016" pitchFamily="2" charset="0"/>
              </a:rPr>
              <a:t> u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r>
              <a:rPr lang="en-IN" sz="3200" dirty="0" smtClean="0">
                <a:latin typeface="Kruti Dev 016" pitchFamily="2" charset="0"/>
              </a:rPr>
              <a:t>] </a:t>
            </a:r>
            <a:r>
              <a:rPr lang="en-IN" sz="3200" dirty="0" err="1" smtClean="0">
                <a:latin typeface="Kruti Dev 016" pitchFamily="2" charset="0"/>
              </a:rPr>
              <a:t>tSls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lkjs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uotkr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f’k’kqvksa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lD’ku</a:t>
            </a:r>
            <a:endParaRPr lang="en-IN" sz="3200" dirty="0" smtClean="0">
              <a:latin typeface="Kruti Dev 016" pitchFamily="2" charset="0"/>
            </a:endParaRP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uotkr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f’k’kq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lsok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nsus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iwoZ</a:t>
            </a:r>
            <a:r>
              <a:rPr lang="en-IN" sz="3200" dirty="0" smtClean="0">
                <a:latin typeface="Kruti Dev 016" pitchFamily="2" charset="0"/>
              </a:rPr>
              <a:t>] </a:t>
            </a:r>
            <a:r>
              <a:rPr lang="en-IN" sz="3200" dirty="0" err="1" smtClean="0">
                <a:latin typeface="Kruti Dev 016" pitchFamily="2" charset="0"/>
              </a:rPr>
              <a:t>ges’kk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vius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gkFk</a:t>
            </a:r>
            <a:r>
              <a:rPr lang="en-IN" sz="3200" dirty="0" smtClean="0">
                <a:latin typeface="Kruti Dev 016" pitchFamily="2" charset="0"/>
              </a:rPr>
              <a:t> /</a:t>
            </a:r>
            <a:r>
              <a:rPr lang="en-IN" sz="3200" dirty="0" err="1" smtClean="0">
                <a:latin typeface="Kruti Dev 016" pitchFamily="2" charset="0"/>
              </a:rPr>
              <a:t>kks,sa</a:t>
            </a:r>
            <a:endParaRPr lang="en-IN" sz="3200" dirty="0" smtClean="0">
              <a:latin typeface="Kruti Dev 016" pitchFamily="2" charset="0"/>
            </a:endParaRPr>
          </a:p>
          <a:p>
            <a:pPr marL="339725" indent="-339725"/>
            <a:r>
              <a:rPr lang="en-IN" sz="3200" dirty="0" err="1" smtClean="0">
                <a:latin typeface="Kruti Dev 016" pitchFamily="2" charset="0"/>
              </a:rPr>
              <a:t>Lruiku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tYnh</a:t>
            </a:r>
            <a:r>
              <a:rPr lang="en-IN" sz="3200" dirty="0" smtClean="0">
                <a:latin typeface="Kruti Dev 016" pitchFamily="2" charset="0"/>
              </a:rPr>
              <a:t> ‘</a:t>
            </a:r>
            <a:r>
              <a:rPr lang="en-IN" sz="3200" dirty="0" err="1" smtClean="0">
                <a:latin typeface="Kruti Dev 016" pitchFamily="2" charset="0"/>
              </a:rPr>
              <a:t>kq</a:t>
            </a:r>
            <a:r>
              <a:rPr lang="en-IN" sz="3200" dirty="0" smtClean="0">
                <a:latin typeface="Kruti Dev 016" pitchFamily="2" charset="0"/>
              </a:rPr>
              <a:t>: </a:t>
            </a:r>
            <a:r>
              <a:rPr lang="en-IN" sz="3200" dirty="0" err="1" smtClean="0">
                <a:latin typeface="Kruti Dev 016" pitchFamily="2" charset="0"/>
              </a:rPr>
              <a:t>djk;sa</a:t>
            </a:r>
            <a:r>
              <a:rPr lang="en-IN" sz="3200" dirty="0" smtClean="0">
                <a:latin typeface="Kruti Dev 016" pitchFamily="2" charset="0"/>
              </a:rPr>
              <a:t>] </a:t>
            </a:r>
            <a:r>
              <a:rPr lang="en-IN" sz="3200" dirty="0" err="1" smtClean="0">
                <a:latin typeface="Kruti Dev 016" pitchFamily="2" charset="0"/>
              </a:rPr>
              <a:t>flQZ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ek</a:t>
            </a:r>
            <a:r>
              <a:rPr lang="en-IN" sz="3200" dirty="0" smtClean="0">
                <a:latin typeface="Kruti Dev 016" pitchFamily="2" charset="0"/>
              </a:rPr>
              <a:t>¡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nw</a:t>
            </a:r>
            <a:r>
              <a:rPr lang="en-IN" sz="3200" dirty="0" smtClean="0">
                <a:latin typeface="Kruti Dev 016" pitchFamily="2" charset="0"/>
              </a:rPr>
              <a:t>/k </a:t>
            </a:r>
            <a:r>
              <a:rPr lang="en-IN" sz="3200" dirty="0" err="1" smtClean="0">
                <a:latin typeface="Kruti Dev 016" pitchFamily="2" charset="0"/>
              </a:rPr>
              <a:t>fiyk;sa</a:t>
            </a:r>
            <a:endParaRPr lang="en-IN" sz="3200" dirty="0" smtClean="0">
              <a:latin typeface="Kruti Dev 016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uotkr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f’k’kqvksa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esa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laØe.k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jksdus</a:t>
            </a:r>
            <a:r>
              <a:rPr lang="en-IN" sz="4400" dirty="0" smtClean="0">
                <a:latin typeface="Kruti Dev 016" pitchFamily="2" charset="0"/>
              </a:rPr>
              <a:t> ds </a:t>
            </a:r>
            <a:r>
              <a:rPr lang="en-IN" sz="4400" dirty="0" err="1" smtClean="0">
                <a:latin typeface="Kruti Dev 016" pitchFamily="2" charset="0"/>
              </a:rPr>
              <a:t>fy</a:t>
            </a:r>
            <a:r>
              <a:rPr lang="en-IN" sz="4400" dirty="0" smtClean="0">
                <a:latin typeface="Kruti Dev 016" pitchFamily="2" charset="0"/>
              </a:rPr>
              <a:t>, </a:t>
            </a:r>
            <a:r>
              <a:rPr lang="en-IN" sz="4400" dirty="0" err="1" smtClean="0">
                <a:latin typeface="Kruti Dev 016" pitchFamily="2" charset="0"/>
              </a:rPr>
              <a:t>lq</a:t>
            </a:r>
            <a:r>
              <a:rPr lang="en-IN" sz="4400" dirty="0" smtClean="0">
                <a:latin typeface="Kruti Dev 016" pitchFamily="2" charset="0"/>
              </a:rPr>
              <a:t>&gt;</a:t>
            </a:r>
            <a:r>
              <a:rPr lang="en-IN" sz="4400" dirty="0" err="1" smtClean="0">
                <a:latin typeface="Kruti Dev 016" pitchFamily="2" charset="0"/>
              </a:rPr>
              <a:t>ko</a:t>
            </a:r>
            <a:endParaRPr lang="en-IN" sz="4400" dirty="0">
              <a:latin typeface="Kruti Dev 016" pitchFamily="2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8869680" cy="5181600"/>
          </a:xfrm>
        </p:spPr>
        <p:txBody>
          <a:bodyPr>
            <a:noAutofit/>
          </a:bodyPr>
          <a:lstStyle/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ikVksZxzkQ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bLrseky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djrs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gq</a:t>
            </a:r>
            <a:r>
              <a:rPr lang="en-IN" sz="2800" dirty="0" smtClean="0">
                <a:latin typeface="Kruti Dev 016" pitchFamily="2" charset="0"/>
              </a:rPr>
              <a:t>, </a:t>
            </a:r>
            <a:r>
              <a:rPr lang="en-IN" sz="2800" dirty="0" err="1" smtClean="0">
                <a:latin typeface="Kruti Dev 016" pitchFamily="2" charset="0"/>
              </a:rPr>
              <a:t>izlo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izxfr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ns[</a:t>
            </a:r>
            <a:r>
              <a:rPr lang="en-IN" sz="2800" dirty="0" err="1" smtClean="0">
                <a:latin typeface="Kruti Dev 016" pitchFamily="2" charset="0"/>
              </a:rPr>
              <a:t>ksaA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Ekfgyk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lkFkh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vk’olu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nsaA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smtClean="0">
                <a:latin typeface="Kruti Dev 016" pitchFamily="2" charset="0"/>
              </a:rPr>
              <a:t>le; ls </a:t>
            </a:r>
            <a:r>
              <a:rPr lang="en-IN" sz="2800" dirty="0" err="1" smtClean="0">
                <a:latin typeface="Kruti Dev 016" pitchFamily="2" charset="0"/>
              </a:rPr>
              <a:t>igys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tUe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ysus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okys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cPpksa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fy</a:t>
            </a:r>
            <a:r>
              <a:rPr lang="en-IN" sz="2800" dirty="0" smtClean="0">
                <a:latin typeface="Kruti Dev 016" pitchFamily="2" charset="0"/>
              </a:rPr>
              <a:t>, ,,</a:t>
            </a:r>
            <a:r>
              <a:rPr lang="en-IN" sz="2800" dirty="0" err="1" smtClean="0">
                <a:latin typeface="Kruti Dev 016" pitchFamily="2" charset="0"/>
              </a:rPr>
              <a:t>ulh,l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iz;ksx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izh</a:t>
            </a:r>
            <a:r>
              <a:rPr lang="en-IN" sz="2800" dirty="0" smtClean="0">
                <a:latin typeface="Kruti Dev 016" pitchFamily="2" charset="0"/>
              </a:rPr>
              <a:t>&amp;,</a:t>
            </a:r>
            <a:r>
              <a:rPr lang="en-IN" sz="2800" dirty="0" err="1" smtClean="0">
                <a:latin typeface="Kruti Dev 016" pitchFamily="2" charset="0"/>
              </a:rPr>
              <a:t>DySfEl;k</a:t>
            </a:r>
            <a:r>
              <a:rPr lang="en-IN" sz="2800" dirty="0" smtClean="0">
                <a:latin typeface="Kruti Dev 016" pitchFamily="2" charset="0"/>
              </a:rPr>
              <a:t>@,</a:t>
            </a:r>
            <a:r>
              <a:rPr lang="en-IN" sz="2800" dirty="0" err="1" smtClean="0">
                <a:latin typeface="Kruti Dev 016" pitchFamily="2" charset="0"/>
              </a:rPr>
              <a:t>DySfEl;k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mi;qDr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izca</a:t>
            </a:r>
            <a:r>
              <a:rPr lang="en-IN" sz="2800" dirty="0" smtClean="0">
                <a:latin typeface="Kruti Dev 016" pitchFamily="2" charset="0"/>
              </a:rPr>
              <a:t>/</a:t>
            </a:r>
            <a:r>
              <a:rPr lang="en-IN" sz="2800" dirty="0" err="1" smtClean="0">
                <a:latin typeface="Kruti Dev 016" pitchFamily="2" charset="0"/>
              </a:rPr>
              <a:t>ku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izlo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xfr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vuko</a:t>
            </a:r>
            <a:r>
              <a:rPr lang="en-IN" sz="2800" dirty="0" smtClean="0">
                <a:latin typeface="Kruti Dev 016" pitchFamily="2" charset="0"/>
              </a:rPr>
              <a:t>’;d </a:t>
            </a:r>
            <a:r>
              <a:rPr lang="en-IN" sz="2800" dirty="0" err="1" smtClean="0">
                <a:latin typeface="Kruti Dev 016" pitchFamily="2" charset="0"/>
              </a:rPr>
              <a:t>o`f</a:t>
            </a:r>
            <a:r>
              <a:rPr lang="en-IN" sz="2800" dirty="0" smtClean="0">
                <a:latin typeface="Kruti Dev 016" pitchFamily="2" charset="0"/>
              </a:rPr>
              <a:t>) </a:t>
            </a:r>
            <a:r>
              <a:rPr lang="en-IN" sz="2800" dirty="0" err="1" smtClean="0">
                <a:latin typeface="Kruti Dev 016" pitchFamily="2" charset="0"/>
              </a:rPr>
              <a:t>djkus</a:t>
            </a:r>
            <a:r>
              <a:rPr lang="en-IN" sz="2800" dirty="0" smtClean="0">
                <a:latin typeface="Kruti Dev 016" pitchFamily="2" charset="0"/>
              </a:rPr>
              <a:t> ls </a:t>
            </a:r>
            <a:r>
              <a:rPr lang="en-IN" sz="2800" dirty="0" err="1" smtClean="0">
                <a:latin typeface="Kruti Dev 016" pitchFamily="2" charset="0"/>
              </a:rPr>
              <a:t>cpsaA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gj</a:t>
            </a:r>
            <a:r>
              <a:rPr lang="en-IN" sz="2800" dirty="0" smtClean="0">
                <a:latin typeface="Kruti Dev 016" pitchFamily="2" charset="0"/>
              </a:rPr>
              <a:t> le; </a:t>
            </a:r>
            <a:r>
              <a:rPr lang="en-IN" sz="2800" dirty="0" err="1" smtClean="0">
                <a:latin typeface="Kruti Dev 016" pitchFamily="2" charset="0"/>
              </a:rPr>
              <a:t>ek</a:t>
            </a:r>
            <a:r>
              <a:rPr lang="en-IN" sz="2800" dirty="0" smtClean="0">
                <a:latin typeface="Kruti Dev 016" pitchFamily="2" charset="0"/>
              </a:rPr>
              <a:t>¡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gkbZMªs’ku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cuk</a:t>
            </a:r>
            <a:r>
              <a:rPr lang="en-IN" sz="2800" dirty="0" smtClean="0">
                <a:latin typeface="Kruti Dev 016" pitchFamily="2" charset="0"/>
              </a:rPr>
              <a:t>, j[</a:t>
            </a:r>
            <a:r>
              <a:rPr lang="en-IN" sz="2800" dirty="0" err="1" smtClean="0">
                <a:latin typeface="Kruti Dev 016" pitchFamily="2" charset="0"/>
              </a:rPr>
              <a:t>ksaA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izlo</a:t>
            </a:r>
            <a:r>
              <a:rPr lang="en-IN" sz="2800" dirty="0" smtClean="0">
                <a:latin typeface="Kruti Dev 016" pitchFamily="2" charset="0"/>
              </a:rPr>
              <a:t> ds le; </a:t>
            </a:r>
            <a:r>
              <a:rPr lang="en-IN" sz="2800" dirty="0" err="1" smtClean="0">
                <a:latin typeface="Kruti Dev 016" pitchFamily="2" charset="0"/>
              </a:rPr>
              <a:t>ek</a:t>
            </a:r>
            <a:r>
              <a:rPr lang="en-IN" sz="2800" dirty="0" smtClean="0">
                <a:latin typeface="Kruti Dev 016" pitchFamily="2" charset="0"/>
              </a:rPr>
              <a:t>¡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ckbZa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rjQ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ysVus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vuqefr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nsaA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dsoy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ladqpu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oDr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ek</a:t>
            </a:r>
            <a:r>
              <a:rPr lang="en-IN" sz="2800" dirty="0" smtClean="0">
                <a:latin typeface="Kruti Dev 016" pitchFamily="2" charset="0"/>
              </a:rPr>
              <a:t>¡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t+ksj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yxkus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fy</a:t>
            </a:r>
            <a:r>
              <a:rPr lang="en-IN" sz="2800" dirty="0" smtClean="0">
                <a:latin typeface="Kruti Dev 016" pitchFamily="2" charset="0"/>
              </a:rPr>
              <a:t>, </a:t>
            </a:r>
            <a:r>
              <a:rPr lang="en-IN" sz="2800" dirty="0" err="1" smtClean="0">
                <a:latin typeface="Kruti Dev 016" pitchFamily="2" charset="0"/>
              </a:rPr>
              <a:t>dgsaA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Lkadqpu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chp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ek</a:t>
            </a:r>
            <a:r>
              <a:rPr lang="en-IN" sz="2800" dirty="0" smtClean="0">
                <a:latin typeface="Kruti Dev 016" pitchFamily="2" charset="0"/>
              </a:rPr>
              <a:t>¡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yEch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lk¡l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ysus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dgsaA</a:t>
            </a:r>
            <a:endParaRPr lang="en-IN" sz="2800" dirty="0" smtClean="0">
              <a:latin typeface="Kruti Dev 016" pitchFamily="2" charset="0"/>
            </a:endParaRPr>
          </a:p>
          <a:p>
            <a:pPr marL="233363" indent="-233363"/>
            <a:r>
              <a:rPr lang="en-IN" sz="2800" dirty="0" err="1" smtClean="0">
                <a:latin typeface="Kruti Dev 016" pitchFamily="2" charset="0"/>
              </a:rPr>
              <a:t>ek</a:t>
            </a:r>
            <a:r>
              <a:rPr lang="en-IN" sz="2800" dirty="0" smtClean="0">
                <a:latin typeface="Kruti Dev 016" pitchFamily="2" charset="0"/>
              </a:rPr>
              <a:t>¡ ds </a:t>
            </a:r>
            <a:r>
              <a:rPr lang="en-IN" sz="2800" dirty="0" err="1" smtClean="0">
                <a:latin typeface="Kruti Dev 016" pitchFamily="2" charset="0"/>
              </a:rPr>
              <a:t>isV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gkFkksa</a:t>
            </a:r>
            <a:r>
              <a:rPr lang="en-IN" sz="2800" dirty="0" smtClean="0">
                <a:latin typeface="Kruti Dev 016" pitchFamily="2" charset="0"/>
              </a:rPr>
              <a:t> ls </a:t>
            </a:r>
            <a:r>
              <a:rPr lang="en-IN" sz="2800" dirty="0" err="1" smtClean="0">
                <a:latin typeface="Kruti Dev 016" pitchFamily="2" charset="0"/>
              </a:rPr>
              <a:t>ncko</a:t>
            </a:r>
            <a:r>
              <a:rPr lang="en-IN" sz="2800" dirty="0" smtClean="0">
                <a:latin typeface="Kruti Dev 016" pitchFamily="2" charset="0"/>
              </a:rPr>
              <a:t> u </a:t>
            </a:r>
            <a:r>
              <a:rPr lang="en-IN" sz="2800" dirty="0" err="1" smtClean="0">
                <a:latin typeface="Kruti Dev 016" pitchFamily="2" charset="0"/>
              </a:rPr>
              <a:t>nsaA</a:t>
            </a:r>
            <a:endParaRPr lang="en-IN" sz="2800" dirty="0">
              <a:latin typeface="Kruti Dev 016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486"/>
            <a:ext cx="9144000" cy="922114"/>
          </a:xfrm>
        </p:spPr>
        <p:txBody>
          <a:bodyPr>
            <a:normAutofit/>
          </a:bodyPr>
          <a:lstStyle/>
          <a:p>
            <a:r>
              <a:rPr lang="en-IN" dirty="0" err="1" smtClean="0">
                <a:latin typeface="Kruti Dev 016" pitchFamily="2" charset="0"/>
              </a:rPr>
              <a:t>uotkr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f’k’kqvksa</a:t>
            </a:r>
            <a:r>
              <a:rPr lang="en-IN" dirty="0" smtClean="0">
                <a:latin typeface="Kruti Dev 016" pitchFamily="2" charset="0"/>
              </a:rPr>
              <a:t> dh </a:t>
            </a:r>
            <a:r>
              <a:rPr lang="en-IN" dirty="0" err="1" smtClean="0">
                <a:latin typeface="Kruti Dev 016" pitchFamily="2" charset="0"/>
              </a:rPr>
              <a:t>lk¡l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lacaf</a:t>
            </a:r>
            <a:r>
              <a:rPr lang="en-IN" dirty="0" smtClean="0">
                <a:latin typeface="Kruti Dev 016" pitchFamily="2" charset="0"/>
              </a:rPr>
              <a:t>/</a:t>
            </a:r>
            <a:r>
              <a:rPr lang="en-IN" dirty="0" err="1" smtClean="0">
                <a:latin typeface="Kruti Dev 016" pitchFamily="2" charset="0"/>
              </a:rPr>
              <a:t>kr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tfVyrkvksa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dks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jksdus</a:t>
            </a:r>
            <a:r>
              <a:rPr lang="en-IN" dirty="0" smtClean="0">
                <a:latin typeface="Kruti Dev 016" pitchFamily="2" charset="0"/>
              </a:rPr>
              <a:t> ds </a:t>
            </a:r>
            <a:r>
              <a:rPr lang="en-IN" dirty="0" err="1" smtClean="0">
                <a:latin typeface="Kruti Dev 016" pitchFamily="2" charset="0"/>
              </a:rPr>
              <a:t>fy</a:t>
            </a:r>
            <a:r>
              <a:rPr lang="en-IN" dirty="0" smtClean="0">
                <a:latin typeface="Kruti Dev 016" pitchFamily="2" charset="0"/>
              </a:rPr>
              <a:t>, </a:t>
            </a:r>
            <a:r>
              <a:rPr lang="en-IN" dirty="0" err="1" smtClean="0">
                <a:latin typeface="Kruti Dev 016" pitchFamily="2" charset="0"/>
              </a:rPr>
              <a:t>lq</a:t>
            </a:r>
            <a:r>
              <a:rPr lang="en-IN" dirty="0" smtClean="0">
                <a:latin typeface="Kruti Dev 016" pitchFamily="2" charset="0"/>
              </a:rPr>
              <a:t>&gt;</a:t>
            </a:r>
            <a:r>
              <a:rPr lang="en-IN" dirty="0" err="1" smtClean="0">
                <a:latin typeface="Kruti Dev 016" pitchFamily="2" charset="0"/>
              </a:rPr>
              <a:t>ko</a:t>
            </a:r>
            <a:endParaRPr lang="en-IN" dirty="0"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295400"/>
            <a:ext cx="8330128" cy="4940808"/>
          </a:xfrm>
        </p:spPr>
        <p:txBody>
          <a:bodyPr>
            <a:normAutofit/>
          </a:bodyPr>
          <a:lstStyle/>
          <a:p>
            <a:pPr marL="349250" lvl="0" indent="-349250">
              <a:lnSpc>
                <a:spcPct val="110000"/>
              </a:lnSpc>
            </a:pP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cPps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dh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xehZ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lqfuf’pr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djus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tSls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/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kkj.k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dk;ksZa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f’k’kq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esa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gkbiksFkfeZ;k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cpk;k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tk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ldrk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gSA</a:t>
            </a:r>
            <a:endParaRPr lang="en-IN" sz="2800" spc="-5" dirty="0">
              <a:latin typeface="Kruti Dev 016" pitchFamily="2" charset="0"/>
              <a:ea typeface="Calibri"/>
              <a:cs typeface="Times New Roman"/>
            </a:endParaRPr>
          </a:p>
          <a:p>
            <a:pPr marL="349250" lvl="0" indent="-349250">
              <a:lnSpc>
                <a:spcPct val="110000"/>
              </a:lnSpc>
            </a:pP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yscj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dh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fuxjkuh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nkSjku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ikVksZxzkQ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fu”d”kksZa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izfr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ltx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jgdj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]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QhVy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fMLV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ª~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sl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tYnh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igpku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dj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]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ihbZ@bZ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tSlh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ekr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`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tfVyrkvksa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izca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/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ku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djds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ek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¡ dh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izlo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fMyhojh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nkSjku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leFkZu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ns[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kHkky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djds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f’k’kqvksa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esa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sz="2800" spc="-5" smtClean="0">
                <a:latin typeface="Kruti Dev 016" pitchFamily="2" charset="0"/>
                <a:ea typeface="Calibri"/>
                <a:cs typeface="Times New Roman"/>
              </a:rPr>
              <a:t>lfQfDl;k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jksdasA</a:t>
            </a:r>
            <a:endParaRPr lang="en-IN" sz="2800" spc="-5" dirty="0">
              <a:latin typeface="Kruti Dev 016" pitchFamily="2" charset="0"/>
              <a:ea typeface="Calibri"/>
              <a:cs typeface="Times New Roman"/>
            </a:endParaRPr>
          </a:p>
          <a:p>
            <a:pPr marL="349250" lvl="0" indent="-349250">
              <a:lnSpc>
                <a:spcPct val="110000"/>
              </a:lnSpc>
            </a:pP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Lruiku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dh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tYnh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‘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kq:vkr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fy;s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izsfjr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djsa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ek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¡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nw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/k ls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igys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dqN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u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nsa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(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cPps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tUe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ckn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dkWMZ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lw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[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kk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j[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kdj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laØe.k</a:t>
            </a:r>
            <a:r>
              <a:rPr lang="en-US" sz="2800" spc="-5" dirty="0"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cpk;sa</a:t>
            </a:r>
            <a:r>
              <a:rPr lang="en-US" sz="2800" spc="-5" dirty="0" err="1">
                <a:latin typeface="Kruti Dev 016" pitchFamily="2" charset="0"/>
                <a:ea typeface="Calibri"/>
                <a:cs typeface="Times New Roman"/>
              </a:rPr>
              <a:t>A</a:t>
            </a:r>
            <a:endParaRPr lang="en-US" sz="2800" dirty="0">
              <a:latin typeface="Kruti Dev 016" pitchFamily="2" charset="0"/>
              <a:ea typeface="Calibri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lans’k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531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2_Soho</vt:lpstr>
      <vt:lpstr>uotkr f’k’kq esa tfVyrkvksa dks cpkuk</vt:lpstr>
      <vt:lpstr>lh[kus dk mís’;</vt:lpstr>
      <vt:lpstr>uotkr f’k’kq esa gkbZiksFkfeZ;k jksdus ds lq&gt;ko</vt:lpstr>
      <vt:lpstr>uotkr f’k’kqvksa esa laØe.k jksdus ds fy, lq&gt;ko</vt:lpstr>
      <vt:lpstr>uotkr f’k’kqvksa dh lk¡l lacaf/kr tfVyrkvksa dks jksdus ds fy, lq&gt;ko</vt:lpstr>
      <vt:lpstr>eq[; lans’k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complications in newborns</dc:title>
  <dc:creator>Dinesh Singh</dc:creator>
  <cp:lastModifiedBy>Jhpiego</cp:lastModifiedBy>
  <cp:revision>56</cp:revision>
  <dcterms:created xsi:type="dcterms:W3CDTF">2015-02-03T10:39:06Z</dcterms:created>
  <dcterms:modified xsi:type="dcterms:W3CDTF">2016-07-17T14:55:48Z</dcterms:modified>
</cp:coreProperties>
</file>