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16"/>
  </p:notesMasterIdLst>
  <p:sldIdLst>
    <p:sldId id="256" r:id="rId2"/>
    <p:sldId id="318" r:id="rId3"/>
    <p:sldId id="311" r:id="rId4"/>
    <p:sldId id="293" r:id="rId5"/>
    <p:sldId id="319" r:id="rId6"/>
    <p:sldId id="313" r:id="rId7"/>
    <p:sldId id="314" r:id="rId8"/>
    <p:sldId id="296" r:id="rId9"/>
    <p:sldId id="316" r:id="rId10"/>
    <p:sldId id="317" r:id="rId11"/>
    <p:sldId id="320" r:id="rId12"/>
    <p:sldId id="321" r:id="rId13"/>
    <p:sldId id="322" r:id="rId14"/>
    <p:sldId id="32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6" autoAdjust="0"/>
  </p:normalViewPr>
  <p:slideViewPr>
    <p:cSldViewPr>
      <p:cViewPr>
        <p:scale>
          <a:sx n="87" d="100"/>
          <a:sy n="87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Do,s</a:t>
            </a:r>
            <a:r>
              <a:rPr lang="en-IN" baseline="0" dirty="0" smtClean="0"/>
              <a:t> &amp; Don’’</a:t>
            </a:r>
            <a:r>
              <a:rPr lang="en-IN" baseline="0" dirty="0" err="1" smtClean="0"/>
              <a:t>ts</a:t>
            </a:r>
            <a:r>
              <a:rPr lang="en-IN" baseline="0" dirty="0" smtClean="0"/>
              <a:t> </a:t>
            </a:r>
          </a:p>
          <a:p>
            <a:r>
              <a:rPr lang="en-IN" baseline="0" dirty="0" smtClean="0"/>
              <a:t>Such as no routine shaving, enema, and augmentation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v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ng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on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xy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oc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10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d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ho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ce)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or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ab</a:t>
            </a:r>
            <a:r>
              <a:rPr lang="en-US" sz="1200" kern="1200" spc="-2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sop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ol 3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ab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 200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m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each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or one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b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et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600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w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1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de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li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baby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ng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 ano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her baby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he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lnSpc>
                <a:spcPct val="120000"/>
              </a:lnSpc>
            </a:pPr>
            <a:r>
              <a:rPr lang="en-IN" sz="2400" dirty="0" smtClean="0"/>
              <a:t>Examine the placenta for its completeness: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Maternal surface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Foetal surface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Membranes (hang the placenta by holding the cord)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smtClean="0"/>
              <a:t>Cut end of cord (2 arteries, 1 vein)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8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990600"/>
          </a:xfrm>
        </p:spPr>
        <p:txBody>
          <a:bodyPr>
            <a:noAutofit/>
          </a:bodyPr>
          <a:lstStyle/>
          <a:p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lqjf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{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kr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izlo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dh 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rS;kjh</a:t>
            </a:r>
            <a:endParaRPr lang="en-US" sz="54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sz="4400" dirty="0" err="1">
                <a:latin typeface="Kruti Dev 016"/>
              </a:rPr>
              <a:t>bXt+Sfeus’ku</a:t>
            </a:r>
            <a:r>
              <a:rPr lang="en-US" sz="4400" dirty="0">
                <a:latin typeface="Kruti Dev 016"/>
              </a:rPr>
              <a:t> </a:t>
            </a:r>
            <a:r>
              <a:rPr lang="en-US" sz="4400" dirty="0">
                <a:latin typeface="Kruti Dev 016" pitchFamily="2" charset="0"/>
              </a:rPr>
              <a:t>Vsª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16666"/>
              </p:ext>
            </p:extLst>
          </p:nvPr>
        </p:nvGraphicFramePr>
        <p:xfrm>
          <a:off x="990600" y="1600203"/>
          <a:ext cx="3429000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/>
              </a:tblGrid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,l ,l Vsª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ckmy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dkWaVu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Lokc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lkFk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Liat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gksYMj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LVsjkby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XyOt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+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aaVhlsfIVd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?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kksy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cksry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ukius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Qhrk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LVsFkksLdksi@QhVksLdksi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78838"/>
              </p:ext>
            </p:extLst>
          </p:nvPr>
        </p:nvGraphicFramePr>
        <p:xfrm>
          <a:off x="4724400" y="1600200"/>
          <a:ext cx="36576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</a:tblGrid>
              <a:tr h="5143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;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wfjfLVd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cksry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[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kwu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is’kkc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tk¡p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ok;y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fLifjV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LokWCk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vkjMhds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¼fÝt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esa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j[ksa½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chih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vizsVl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FkekZehVj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gSej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elhih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dkMZl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8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1979709"/>
              </p:ext>
            </p:extLst>
          </p:nvPr>
        </p:nvGraphicFramePr>
        <p:xfrm>
          <a:off x="685800" y="1600200"/>
          <a:ext cx="3657600" cy="407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</a:tblGrid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OkkbM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cksj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dSU;wyk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¼ua-16@18½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vkbZoh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lSV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vkj,y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,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u,l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flfjUt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% 10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fe-yh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5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fe-yh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-] 2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fe-yh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[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kwu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is’kkc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ok;y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bUtSD’ku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vkWfDlVksflu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¼fÝt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esa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j[ksa½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VSc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eht+ksizksLVkWy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bUtSD’ku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ehFkkbyvxksZeSfVªu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bUtSD’ku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dkcksZizksLV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¼fÝt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esa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j[ksa½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fLifjV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LokWc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Mgsft+o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Vsi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lSYQ&amp;fjVsfuax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dSFksVj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ihih,p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izcU</a:t>
            </a:r>
            <a:r>
              <a:rPr lang="en-US" sz="4400" dirty="0" smtClean="0">
                <a:latin typeface="Kruti Dev 016" pitchFamily="2" charset="0"/>
              </a:rPr>
              <a:t>/</a:t>
            </a:r>
            <a:r>
              <a:rPr lang="en-US" sz="4400" dirty="0" err="1" smtClean="0">
                <a:latin typeface="Kruti Dev 016" pitchFamily="2" charset="0"/>
              </a:rPr>
              <a:t>ku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fdV</a:t>
            </a:r>
            <a:endParaRPr lang="en-US" sz="4400" dirty="0">
              <a:latin typeface="Kruti Dev 016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85435"/>
              </p:ext>
            </p:extLst>
          </p:nvPr>
        </p:nvGraphicFramePr>
        <p:xfrm>
          <a:off x="4572000" y="1600200"/>
          <a:ext cx="41148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</a:tblGrid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;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wjks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cSx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lw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[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dkWVu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LokWc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UVhlsfIVd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lkWY;w’ku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LVSjkby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XyOTk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dksguh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rd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yEcs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XyOt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+ ¼LVSjkby½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daMkse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VSEiksukM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 t+: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jh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lkexzh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¼LVs’ku ua-14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esa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 x, vuqlkj½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lwpj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eVhfj;y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7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vVSpeSUV~l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lkFk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dk;Z’khy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vkWfDltu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L=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ksr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dk;Z’khy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e’khu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dk;Z’khy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chih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vizsVl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LVsFkksLdksi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dh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miyC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rk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lqfuf’pr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djsa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0372" marR="603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5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lhfo;j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ihbZ@bZ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izcU</a:t>
            </a:r>
            <a:r>
              <a:rPr lang="en-US" sz="4400" dirty="0" smtClean="0">
                <a:latin typeface="Kruti Dev 016" pitchFamily="2" charset="0"/>
              </a:rPr>
              <a:t>/</a:t>
            </a:r>
            <a:r>
              <a:rPr lang="en-US" sz="4400" dirty="0" err="1" smtClean="0">
                <a:latin typeface="Kruti Dev 016" pitchFamily="2" charset="0"/>
              </a:rPr>
              <a:t>ku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>
                <a:latin typeface="Kruti Dev 016" pitchFamily="2" charset="0"/>
              </a:rPr>
              <a:t>fdV</a:t>
            </a: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92773"/>
              </p:ext>
            </p:extLst>
          </p:nvPr>
        </p:nvGraphicFramePr>
        <p:xfrm>
          <a:off x="762000" y="1524000"/>
          <a:ext cx="38862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/>
              </a:tblGrid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ekmFk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xSx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dSFksVj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vkbZoh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dSU;wyk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vkbZoh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lSV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vkj,y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UVhgkbZiVSZfUlo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nok;sa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¼VSc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bUtSD’ku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yschVkyksy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VSc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fuQSfMfiu½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5482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bUTkSD’ku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eSXuhf’k;e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lYQssV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¼1 ,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EI;wy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1 xzke½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flfjUt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% 20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fe-yh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10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fe-yh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-] 5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fe-yh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t+kbyksdsu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fLifjV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LokWc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66208"/>
              </p:ext>
            </p:extLst>
          </p:nvPr>
        </p:nvGraphicFramePr>
        <p:xfrm>
          <a:off x="4876800" y="1447801"/>
          <a:ext cx="3733800" cy="5086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800"/>
              </a:tblGrid>
              <a:tr h="3585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Mgsflo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Vsi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lSYQ&amp;fjVsfuax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dSFksVj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;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wjks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cSx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[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kwu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is’kkc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fy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ok;y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lw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[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dkWVu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LokWc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,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UVhlsfIVd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lkWY;w’ku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LVSjkby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XyOTk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3585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bUtSD’ku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dSfY’k;e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XywdksusV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  <a:tr h="21608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Ukh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gSej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vVSpeSUV~l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ds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lkFk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dk;Z’khy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vkWfDltu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L=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ksr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]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dk;Z’khy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lD’ku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e’khu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dk;Z’khy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chih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vizsVl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vkSj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LVsFkksLdksi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dh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miyC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rk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lqfuf’pr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Kruti Dev 016" pitchFamily="2" charset="0"/>
                        </a:rPr>
                        <a:t>djsa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Kruti Dev 016" pitchFamily="2" charset="0"/>
                        <a:ea typeface="SimSun"/>
                        <a:cs typeface="Times New Roman"/>
                      </a:endParaRPr>
                    </a:p>
                  </a:txBody>
                  <a:tcPr marL="67037" marR="67037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2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7315200" cy="3200400"/>
          </a:xfrm>
        </p:spPr>
        <p:txBody>
          <a:bodyPr>
            <a:noAutofit/>
          </a:bodyPr>
          <a:lstStyle/>
          <a:p>
            <a:pPr marL="349250" indent="-350838"/>
            <a:r>
              <a:rPr lang="en-US" sz="2800" dirty="0" err="1">
                <a:latin typeface="Kruti Dev 016" pitchFamily="2" charset="0"/>
              </a:rPr>
              <a:t>i</a:t>
            </a:r>
            <a:r>
              <a:rPr lang="en-US" sz="2800" dirty="0" err="1" smtClean="0">
                <a:latin typeface="Kruti Dev 016" pitchFamily="2" charset="0"/>
              </a:rPr>
              <a:t>gys</a:t>
            </a:r>
            <a:r>
              <a:rPr lang="en-US" sz="2800" dirty="0" smtClean="0">
                <a:latin typeface="Kruti Dev 016" pitchFamily="2" charset="0"/>
              </a:rPr>
              <a:t> ls </a:t>
            </a:r>
            <a:r>
              <a:rPr lang="en-US" sz="2800" dirty="0" err="1" smtClean="0">
                <a:latin typeface="Kruti Dev 016" pitchFamily="2" charset="0"/>
              </a:rPr>
              <a:t>Hkjh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gqbZ</a:t>
            </a:r>
            <a:r>
              <a:rPr lang="en-US" sz="2800" dirty="0" smtClean="0">
                <a:latin typeface="Kruti Dev 016" pitchFamily="2" charset="0"/>
              </a:rPr>
              <a:t> 10 </a:t>
            </a:r>
            <a:r>
              <a:rPr lang="en-US" sz="2400" dirty="0" smtClean="0">
                <a:latin typeface="Calibri" panose="020F0502020204030204" pitchFamily="34" charset="0"/>
              </a:rPr>
              <a:t>IU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vkWfDlVksflu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flfjat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/>
              </a:rPr>
              <a:t>¼fMyhojh Vsª ds </a:t>
            </a:r>
            <a:r>
              <a:rPr lang="en-US" sz="2800" dirty="0" err="1" smtClean="0">
                <a:latin typeface="Kruti Dev 016"/>
              </a:rPr>
              <a:t>lkbM</a:t>
            </a:r>
            <a:r>
              <a:rPr lang="en-US" sz="2800" dirty="0" smtClean="0">
                <a:latin typeface="Kruti Dev 016"/>
              </a:rPr>
              <a:t> esa½ ls </a:t>
            </a:r>
            <a:r>
              <a:rPr lang="en-US" sz="2800" dirty="0" err="1" smtClean="0">
                <a:latin typeface="Kruti Dev 016"/>
              </a:rPr>
              <a:t>fuEu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esa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enn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feyrh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gS</a:t>
            </a:r>
            <a:r>
              <a:rPr lang="en-US" sz="2800" dirty="0" smtClean="0">
                <a:latin typeface="Kruti Dev 016"/>
              </a:rPr>
              <a:t>%</a:t>
            </a:r>
          </a:p>
          <a:p>
            <a:pPr lvl="2" indent="-287338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Kruti Dev 016" pitchFamily="2" charset="0"/>
              </a:rPr>
              <a:t>;g </a:t>
            </a:r>
            <a:r>
              <a:rPr lang="en-US" sz="2800" dirty="0" err="1" smtClean="0">
                <a:latin typeface="Kruti Dev 016" pitchFamily="2" charset="0"/>
              </a:rPr>
              <a:t>lqfuf’pr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djus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fMyhojh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rqjar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ckn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ek</a:t>
            </a:r>
            <a:r>
              <a:rPr lang="en-US" sz="2800" dirty="0" smtClean="0">
                <a:latin typeface="Kruti Dev 016"/>
              </a:rPr>
              <a:t>¡ </a:t>
            </a:r>
            <a:r>
              <a:rPr lang="en-US" sz="2800" dirty="0" err="1" smtClean="0">
                <a:latin typeface="Kruti Dev 016"/>
              </a:rPr>
              <a:t>dks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>
                <a:latin typeface="Kruti Dev 016" pitchFamily="2" charset="0"/>
              </a:rPr>
              <a:t>10 </a:t>
            </a:r>
            <a:r>
              <a:rPr lang="en-US" sz="2400" dirty="0">
                <a:latin typeface="Calibri" panose="020F0502020204030204" pitchFamily="34" charset="0"/>
              </a:rPr>
              <a:t>IU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vkWfDlVksflu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fey </a:t>
            </a:r>
            <a:r>
              <a:rPr lang="en-US" sz="2800" dirty="0" err="1" smtClean="0">
                <a:latin typeface="Kruti Dev 016" pitchFamily="2" charset="0"/>
              </a:rPr>
              <a:t>tk</a:t>
            </a:r>
            <a:r>
              <a:rPr lang="en-US" sz="2800" dirty="0" smtClean="0">
                <a:latin typeface="Kruti Dev 016" pitchFamily="2" charset="0"/>
              </a:rPr>
              <a:t>,</a:t>
            </a:r>
          </a:p>
          <a:p>
            <a:pPr lvl="2" indent="-287338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Kruti Dev 016" pitchFamily="2" charset="0"/>
              </a:rPr>
              <a:t>lsok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iznkrk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ek</a:t>
            </a:r>
            <a:r>
              <a:rPr lang="en-US" sz="2800" dirty="0">
                <a:latin typeface="Kruti Dev 016"/>
              </a:rPr>
              <a:t>¡ </a:t>
            </a:r>
            <a:r>
              <a:rPr lang="en-US" sz="2800" dirty="0" err="1">
                <a:latin typeface="Kruti Dev 016"/>
              </a:rPr>
              <a:t>dks</a:t>
            </a:r>
            <a:r>
              <a:rPr lang="en-US" sz="2800" dirty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NksM+dj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>
                <a:latin typeface="Kruti Dev 016" pitchFamily="2" charset="0"/>
              </a:rPr>
              <a:t>vkWfDlVksflu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flfjat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Hkjus</a:t>
            </a:r>
            <a:r>
              <a:rPr lang="en-US" sz="2800" dirty="0" smtClean="0">
                <a:latin typeface="Kruti Dev 016" pitchFamily="2" charset="0"/>
              </a:rPr>
              <a:t> ds </a:t>
            </a:r>
            <a:r>
              <a:rPr lang="en-US" sz="2800" dirty="0" err="1" smtClean="0">
                <a:latin typeface="Kruti Dev 016" pitchFamily="2" charset="0"/>
              </a:rPr>
              <a:t>fy</a:t>
            </a:r>
            <a:r>
              <a:rPr lang="en-US" sz="2800" dirty="0" smtClean="0">
                <a:latin typeface="Kruti Dev 016" pitchFamily="2" charset="0"/>
              </a:rPr>
              <a:t>, </a:t>
            </a:r>
            <a:r>
              <a:rPr lang="en-US" sz="2800" dirty="0" err="1" smtClean="0">
                <a:latin typeface="Kruti Dev 016" pitchFamily="2" charset="0"/>
              </a:rPr>
              <a:t>tkus</a:t>
            </a:r>
            <a:r>
              <a:rPr lang="en-US" sz="2800" dirty="0" smtClean="0">
                <a:latin typeface="Kruti Dev 016" pitchFamily="2" charset="0"/>
              </a:rPr>
              <a:t> dh t+:</a:t>
            </a:r>
            <a:r>
              <a:rPr lang="en-US" sz="2800" dirty="0" err="1" smtClean="0">
                <a:latin typeface="Kruti Dev 016" pitchFamily="2" charset="0"/>
              </a:rPr>
              <a:t>jr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ugha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gksrh</a:t>
            </a:r>
            <a:endParaRPr lang="en-US" sz="28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>
                <a:latin typeface="Kruti Dev 016" pitchFamily="2" charset="0"/>
              </a:rPr>
              <a:t>i</a:t>
            </a:r>
            <a:r>
              <a:rPr lang="en-US" sz="4400" dirty="0" err="1" smtClean="0">
                <a:latin typeface="Kruti Dev 016" pitchFamily="2" charset="0"/>
              </a:rPr>
              <a:t>gys</a:t>
            </a:r>
            <a:r>
              <a:rPr lang="en-US" sz="4400" dirty="0" smtClean="0">
                <a:latin typeface="Kruti Dev 016" pitchFamily="2" charset="0"/>
              </a:rPr>
              <a:t> ls </a:t>
            </a:r>
            <a:r>
              <a:rPr lang="en-US" sz="4400" dirty="0" err="1" smtClean="0">
                <a:latin typeface="Kruti Dev 016" pitchFamily="2" charset="0"/>
              </a:rPr>
              <a:t>Hkjh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gqbZ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vkWfDlVksflu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flfjat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033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76400"/>
            <a:ext cx="8595360" cy="4559808"/>
          </a:xfrm>
        </p:spPr>
        <p:txBody>
          <a:bodyPr/>
          <a:lstStyle/>
          <a:p>
            <a:pPr marL="344488" lvl="0" indent="-344488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lqjf</a:t>
            </a:r>
            <a:r>
              <a:rPr lang="en-US" sz="2800" dirty="0">
                <a:latin typeface="Kruti Dev 016" pitchFamily="2" charset="0"/>
              </a:rPr>
              <a:t>{</a:t>
            </a:r>
            <a:r>
              <a:rPr lang="en-US" sz="2800" dirty="0" err="1">
                <a:latin typeface="Kruti Dev 016" pitchFamily="2" charset="0"/>
              </a:rPr>
              <a:t>kr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izlo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fMyhojh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okys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O;fDr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O;fDrxr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lqj</a:t>
            </a:r>
            <a:r>
              <a:rPr lang="en-US" sz="2800" dirty="0">
                <a:latin typeface="Kruti Dev 016" pitchFamily="2" charset="0"/>
              </a:rPr>
              <a:t>{</a:t>
            </a:r>
            <a:r>
              <a:rPr lang="en-US" sz="2800" dirty="0" err="1">
                <a:latin typeface="Kruti Dev 016" pitchFamily="2" charset="0"/>
              </a:rPr>
              <a:t>kk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midj.k</a:t>
            </a:r>
            <a:r>
              <a:rPr lang="en-US" sz="2800" dirty="0">
                <a:latin typeface="Kruti Dev 016" pitchFamily="2" charset="0"/>
              </a:rPr>
              <a:t> ¼ihihbZ½ </a:t>
            </a:r>
            <a:r>
              <a:rPr lang="en-US" sz="2800" dirty="0" err="1">
                <a:latin typeface="Kruti Dev 016" pitchFamily="2" charset="0"/>
              </a:rPr>
              <a:t>laØe.k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jksdFkke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iguus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pkfg,A</a:t>
            </a:r>
            <a:endParaRPr lang="en-US" sz="2800" dirty="0">
              <a:latin typeface="Kruti Dev 016" pitchFamily="2" charset="0"/>
            </a:endParaRPr>
          </a:p>
          <a:p>
            <a:pPr marL="344488" lvl="0" indent="-344488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Hkkjr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ljdkj</a:t>
            </a:r>
            <a:r>
              <a:rPr lang="en-US" sz="2800" dirty="0">
                <a:latin typeface="Kruti Dev 016" pitchFamily="2" charset="0"/>
              </a:rPr>
              <a:t> ds ,</a:t>
            </a:r>
            <a:r>
              <a:rPr lang="en-US" sz="2800" dirty="0" err="1">
                <a:latin typeface="Kruti Dev 016" pitchFamily="2" charset="0"/>
              </a:rPr>
              <a:t>e,u,p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Vwy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fdV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fglkc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funsZ’kkuqlkj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lkr</a:t>
            </a:r>
            <a:r>
              <a:rPr lang="en-US" sz="2800" dirty="0">
                <a:latin typeface="Kruti Dev 016" pitchFamily="2" charset="0"/>
              </a:rPr>
              <a:t> Vsª+ </a:t>
            </a:r>
            <a:r>
              <a:rPr lang="en-US" sz="2800" dirty="0" err="1">
                <a:latin typeface="Kruti Dev 016" pitchFamily="2" charset="0"/>
              </a:rPr>
              <a:t>yscj</a:t>
            </a:r>
            <a:r>
              <a:rPr lang="en-US" sz="2800" dirty="0">
                <a:latin typeface="Kruti Dev 016" pitchFamily="2" charset="0"/>
              </a:rPr>
              <a:t> :e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rS;kj</a:t>
            </a:r>
            <a:r>
              <a:rPr lang="en-US" sz="2800" dirty="0">
                <a:latin typeface="Kruti Dev 016" pitchFamily="2" charset="0"/>
              </a:rPr>
              <a:t> j[</a:t>
            </a:r>
            <a:r>
              <a:rPr lang="en-US" sz="2800" dirty="0" err="1">
                <a:latin typeface="Kruti Dev 016" pitchFamily="2" charset="0"/>
              </a:rPr>
              <a:t>kuh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pkfg,A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blls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fMyhojh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okyk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O;fDr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fcuk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fdlh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vleatl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cM+h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lqxerk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fMyhojh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djok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ldrk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fdlh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tfVyrk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vklkuh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izca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ldrk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endParaRPr lang="en-US" sz="2800" dirty="0">
              <a:latin typeface="Kruti Dev 016" pitchFamily="2" charset="0"/>
            </a:endParaRPr>
          </a:p>
          <a:p>
            <a:pPr marL="344488" lvl="0" indent="-344488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ges’kk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fMfyojh</a:t>
            </a:r>
            <a:r>
              <a:rPr lang="en-US" sz="2800" dirty="0">
                <a:latin typeface="Kruti Dev 016" pitchFamily="2" charset="0"/>
              </a:rPr>
              <a:t> Vsª ds </a:t>
            </a:r>
            <a:r>
              <a:rPr lang="en-US" sz="2800" dirty="0" err="1">
                <a:latin typeface="Kruti Dev 016" pitchFamily="2" charset="0"/>
              </a:rPr>
              <a:t>lkFk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igys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Hkjh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gqbZ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batsD’ku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vkWfDlVksflu</a:t>
            </a:r>
            <a:r>
              <a:rPr lang="en-US" sz="2800" dirty="0">
                <a:latin typeface="Kruti Dev 016" pitchFamily="2" charset="0"/>
              </a:rPr>
              <a:t> 10 </a:t>
            </a:r>
            <a:r>
              <a:rPr lang="en-US" sz="2800" dirty="0" err="1">
                <a:latin typeface="Kruti Dev 016" pitchFamily="2" charset="0"/>
              </a:rPr>
              <a:t>vkbZ;w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err="1">
                <a:latin typeface="Kruti Dev 016" pitchFamily="2" charset="0"/>
              </a:rPr>
              <a:t>lqbZ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pkfg,A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blls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fMyhojh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okys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f’k’kq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tUe</a:t>
            </a:r>
            <a:r>
              <a:rPr lang="en-US" sz="2800" dirty="0">
                <a:latin typeface="Kruti Dev 016" pitchFamily="2" charset="0"/>
              </a:rPr>
              <a:t> ds ,d </a:t>
            </a:r>
            <a:r>
              <a:rPr lang="en-US" sz="2800" dirty="0" err="1">
                <a:latin typeface="Kruti Dev 016" pitchFamily="2" charset="0"/>
              </a:rPr>
              <a:t>feuV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vUnj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efgyk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yxkus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en+n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feyrh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lans’k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792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001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Kruti Dev 016" pitchFamily="2" charset="0"/>
              </a:rPr>
              <a:t>bl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l= ds </a:t>
            </a:r>
            <a:r>
              <a:rPr lang="en-US" sz="3200" dirty="0" err="1">
                <a:latin typeface="Kruti Dev 016" pitchFamily="2" charset="0"/>
              </a:rPr>
              <a:t>var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rd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izfrHkkxh</a:t>
            </a:r>
            <a:r>
              <a:rPr lang="en-US" sz="3200" dirty="0">
                <a:latin typeface="Kruti Dev 016" pitchFamily="2" charset="0"/>
              </a:rPr>
              <a:t> ;g </a:t>
            </a:r>
            <a:r>
              <a:rPr lang="en-US" sz="3200" dirty="0" err="1">
                <a:latin typeface="Kruti Dev 016" pitchFamily="2" charset="0"/>
              </a:rPr>
              <a:t>lc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dk;Z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</a:t>
            </a:r>
            <a:r>
              <a:rPr lang="en-US" sz="3200" dirty="0">
                <a:latin typeface="Kruti Dev 016" pitchFamily="2" charset="0"/>
              </a:rPr>
              <a:t>% </a:t>
            </a:r>
          </a:p>
          <a:p>
            <a:pPr marL="346075" lvl="0" indent="-346075"/>
            <a:r>
              <a:rPr lang="en-US" sz="3200" dirty="0" err="1">
                <a:latin typeface="Kruti Dev 016" pitchFamily="2" charset="0"/>
              </a:rPr>
              <a:t>lkekU</a:t>
            </a:r>
            <a:r>
              <a:rPr lang="en-US" sz="3200" dirty="0">
                <a:latin typeface="Kruti Dev 016" pitchFamily="2" charset="0"/>
              </a:rPr>
              <a:t>; </a:t>
            </a:r>
            <a:r>
              <a:rPr lang="en-US" sz="3200" dirty="0" err="1">
                <a:latin typeface="Kruti Dev 016" pitchFamily="2" charset="0"/>
              </a:rPr>
              <a:t>izlo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djkus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fy</a:t>
            </a:r>
            <a:r>
              <a:rPr lang="en-US" sz="3200" dirty="0">
                <a:latin typeface="Kruti Dev 016" pitchFamily="2" charset="0"/>
              </a:rPr>
              <a:t>, </a:t>
            </a:r>
            <a:r>
              <a:rPr lang="en-US" sz="3200" dirty="0" err="1">
                <a:latin typeface="Kruti Dev 016" pitchFamily="2" charset="0"/>
              </a:rPr>
              <a:t>lsok&amp;iznkrk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dkSu</a:t>
            </a:r>
            <a:r>
              <a:rPr lang="en-US" sz="3200" dirty="0">
                <a:latin typeface="Kruti Dev 016" pitchFamily="2" charset="0"/>
              </a:rPr>
              <a:t> ls </a:t>
            </a:r>
            <a:r>
              <a:rPr lang="en-US" sz="3200" dirty="0" err="1">
                <a:latin typeface="Kruti Dev 016" pitchFamily="2" charset="0"/>
              </a:rPr>
              <a:t>O;fDrxr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lqj</a:t>
            </a:r>
            <a:r>
              <a:rPr lang="en-US" sz="3200" dirty="0">
                <a:latin typeface="Kruti Dev 016" pitchFamily="2" charset="0"/>
              </a:rPr>
              <a:t>{</a:t>
            </a:r>
            <a:r>
              <a:rPr lang="en-US" sz="3200" dirty="0" err="1">
                <a:latin typeface="Kruti Dev 016" pitchFamily="2" charset="0"/>
              </a:rPr>
              <a:t>kk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midj.k</a:t>
            </a:r>
            <a:r>
              <a:rPr lang="en-US" sz="3200" dirty="0">
                <a:latin typeface="Kruti Dev 016" pitchFamily="2" charset="0"/>
              </a:rPr>
              <a:t> ¼ihihbZ½ </a:t>
            </a:r>
            <a:r>
              <a:rPr lang="en-US" sz="3200" dirty="0" err="1">
                <a:latin typeface="Kruti Dev 016" pitchFamily="2" charset="0"/>
              </a:rPr>
              <a:t>iguus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pkfg</a:t>
            </a:r>
            <a:r>
              <a:rPr lang="en-US" sz="3200" dirty="0">
                <a:latin typeface="Kruti Dev 016" pitchFamily="2" charset="0"/>
              </a:rPr>
              <a:t>,] dh </a:t>
            </a:r>
            <a:r>
              <a:rPr lang="en-US" sz="3200" dirty="0" err="1">
                <a:latin typeface="Kruti Dev 016" pitchFamily="2" charset="0"/>
              </a:rPr>
              <a:t>lwph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ik;saxsA</a:t>
            </a:r>
            <a:endParaRPr lang="en-US" sz="3200" dirty="0">
              <a:latin typeface="Kruti Dev 016" pitchFamily="2" charset="0"/>
            </a:endParaRPr>
          </a:p>
          <a:p>
            <a:pPr marL="346075" lvl="0" indent="-346075"/>
            <a:r>
              <a:rPr lang="en-US" sz="3200" dirty="0" err="1">
                <a:latin typeface="Kruti Dev 016" pitchFamily="2" charset="0"/>
              </a:rPr>
              <a:t>Hkkjr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ljdkj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lq</a:t>
            </a:r>
            <a:r>
              <a:rPr lang="en-US" sz="3200" dirty="0">
                <a:latin typeface="Kruti Dev 016" pitchFamily="2" charset="0"/>
              </a:rPr>
              <a:t>&gt;</a:t>
            </a:r>
            <a:r>
              <a:rPr lang="en-US" sz="3200" dirty="0" err="1">
                <a:latin typeface="Kruti Dev 016" pitchFamily="2" charset="0"/>
              </a:rPr>
              <a:t>ko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vuqlkj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:e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rS;kj</a:t>
            </a:r>
            <a:r>
              <a:rPr lang="en-US" sz="3200" dirty="0">
                <a:latin typeface="Kruti Dev 016" pitchFamily="2" charset="0"/>
              </a:rPr>
              <a:t> j[</a:t>
            </a:r>
            <a:r>
              <a:rPr lang="en-US" sz="3200" dirty="0" err="1">
                <a:latin typeface="Kruti Dev 016" pitchFamily="2" charset="0"/>
              </a:rPr>
              <a:t>kus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okyh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lkr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Vsªt</a:t>
            </a:r>
            <a:r>
              <a:rPr lang="en-US" sz="3200" dirty="0">
                <a:latin typeface="Kruti Dev 016" pitchFamily="2" charset="0"/>
              </a:rPr>
              <a:t>+ ¼laLFkk ds </a:t>
            </a:r>
            <a:r>
              <a:rPr lang="en-US" sz="3200" dirty="0" err="1">
                <a:latin typeface="Kruti Dev 016" pitchFamily="2" charset="0"/>
              </a:rPr>
              <a:t>Lrj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vk</a:t>
            </a:r>
            <a:r>
              <a:rPr lang="en-US" sz="3200" dirty="0">
                <a:latin typeface="Kruti Dev 016" pitchFamily="2" charset="0"/>
              </a:rPr>
              <a:t>/</a:t>
            </a:r>
            <a:r>
              <a:rPr lang="en-US" sz="3200" dirty="0" err="1">
                <a:latin typeface="Kruti Dev 016" pitchFamily="2" charset="0"/>
              </a:rPr>
              <a:t>kkj</a:t>
            </a:r>
            <a:r>
              <a:rPr lang="en-US" sz="3200" dirty="0">
                <a:latin typeface="Kruti Dev 016" pitchFamily="2" charset="0"/>
              </a:rPr>
              <a:t> ij½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rhu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vfrfjDr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Vsªt</a:t>
            </a:r>
            <a:r>
              <a:rPr lang="en-US" sz="3200" dirty="0" smtClean="0">
                <a:latin typeface="Kruti Dev 016" pitchFamily="2" charset="0"/>
              </a:rPr>
              <a:t>+@</a:t>
            </a:r>
            <a:r>
              <a:rPr lang="en-US" sz="3200" dirty="0" err="1" smtClean="0">
                <a:latin typeface="Kruti Dev 016" pitchFamily="2" charset="0"/>
              </a:rPr>
              <a:t>fdV</a:t>
            </a:r>
            <a:r>
              <a:rPr lang="en-US" sz="3200" dirty="0" err="1" smtClean="0">
                <a:latin typeface="Kruti Dev 016"/>
              </a:rPr>
              <a:t>~</a:t>
            </a:r>
            <a:r>
              <a:rPr lang="en-US" sz="3200" dirty="0" err="1" smtClean="0">
                <a:latin typeface="Kruti Dev 016" pitchFamily="2" charset="0"/>
              </a:rPr>
              <a:t>l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vkSj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mudh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lkexzh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 pitchFamily="2" charset="0"/>
              </a:rPr>
              <a:t>dh </a:t>
            </a:r>
            <a:r>
              <a:rPr lang="en-US" sz="3200" dirty="0" err="1">
                <a:latin typeface="Kruti Dev 016" pitchFamily="2" charset="0"/>
              </a:rPr>
              <a:t>lwph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ik;saxsA</a:t>
            </a:r>
            <a:endParaRPr lang="en-US" sz="3200" dirty="0">
              <a:latin typeface="Kruti Dev 016" pitchFamily="2" charset="0"/>
            </a:endParaRPr>
          </a:p>
          <a:p>
            <a:pPr marL="346075" lvl="0" indent="-346075"/>
            <a:r>
              <a:rPr lang="en-US" sz="3200" dirty="0" err="1">
                <a:latin typeface="Kruti Dev 016" pitchFamily="2" charset="0"/>
              </a:rPr>
              <a:t>igys</a:t>
            </a:r>
            <a:r>
              <a:rPr lang="en-US" sz="3200" dirty="0">
                <a:latin typeface="Kruti Dev 016" pitchFamily="2" charset="0"/>
              </a:rPr>
              <a:t> ls 10 </a:t>
            </a:r>
            <a:r>
              <a:rPr lang="en-US" sz="3200" dirty="0" err="1">
                <a:latin typeface="Kruti Dev 016" pitchFamily="2" charset="0"/>
              </a:rPr>
              <a:t>vkbZ;w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vkWfDlVksflu</a:t>
            </a:r>
            <a:r>
              <a:rPr lang="en-US" sz="3200" dirty="0">
                <a:latin typeface="Kruti Dev 016" pitchFamily="2" charset="0"/>
              </a:rPr>
              <a:t> ls </a:t>
            </a:r>
            <a:r>
              <a:rPr lang="en-US" sz="3200" dirty="0" err="1">
                <a:latin typeface="Kruti Dev 016" pitchFamily="2" charset="0"/>
              </a:rPr>
              <a:t>Hkjh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gqbZ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flfjUt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>
                <a:latin typeface="Kruti Dev 016" pitchFamily="2" charset="0"/>
              </a:rPr>
              <a:t>fMfyojh</a:t>
            </a:r>
            <a:r>
              <a:rPr lang="en-US" sz="3200" dirty="0">
                <a:latin typeface="Kruti Dev 016" pitchFamily="2" charset="0"/>
              </a:rPr>
              <a:t> ls </a:t>
            </a:r>
            <a:r>
              <a:rPr lang="en-US" sz="3200" dirty="0" err="1">
                <a:latin typeface="Kruti Dev 016" pitchFamily="2" charset="0"/>
              </a:rPr>
              <a:t>igys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 smtClean="0">
                <a:latin typeface="Kruti Dev 016" pitchFamily="2" charset="0"/>
              </a:rPr>
              <a:t>fMyhojh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Vsª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cxy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j[</a:t>
            </a:r>
            <a:r>
              <a:rPr lang="en-US" sz="3200" dirty="0" err="1">
                <a:latin typeface="Kruti Dev 016" pitchFamily="2" charset="0"/>
              </a:rPr>
              <a:t>kus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egRo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crk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ik;saxsA</a:t>
            </a:r>
            <a:endParaRPr lang="en-US" sz="32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800" dirty="0" err="1">
                <a:latin typeface="Kruti Dev 016" pitchFamily="2" charset="0"/>
              </a:rPr>
              <a:t>lh</a:t>
            </a:r>
            <a:r>
              <a:rPr lang="en-IN" sz="4800" dirty="0">
                <a:latin typeface="Kruti Dev 016" pitchFamily="2" charset="0"/>
              </a:rPr>
              <a:t>[</a:t>
            </a:r>
            <a:r>
              <a:rPr lang="en-IN" sz="4800" dirty="0" err="1">
                <a:latin typeface="Kruti Dev 016" pitchFamily="2" charset="0"/>
              </a:rPr>
              <a:t>kus</a:t>
            </a:r>
            <a:r>
              <a:rPr lang="en-IN" sz="4800" dirty="0">
                <a:latin typeface="Kruti Dev 016" pitchFamily="2" charset="0"/>
              </a:rPr>
              <a:t> ds </a:t>
            </a:r>
            <a:r>
              <a:rPr lang="en-IN" sz="4800" dirty="0" err="1">
                <a:latin typeface="Kruti Dev 016" pitchFamily="2" charset="0"/>
              </a:rPr>
              <a:t>mÌs</a:t>
            </a:r>
            <a:r>
              <a:rPr lang="en-IN" sz="4800" dirty="0" smtClean="0">
                <a:latin typeface="Kruti Dev 016" pitchFamily="2" charset="0"/>
              </a:rPr>
              <a:t>’;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6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371600"/>
            <a:ext cx="7696200" cy="47244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IN" sz="3200" dirty="0" smtClean="0">
                <a:latin typeface="Kruti Dev 016" pitchFamily="2" charset="0"/>
              </a:rPr>
              <a:t>7 </a:t>
            </a:r>
            <a:r>
              <a:rPr lang="en-US" sz="3200" dirty="0" err="1" smtClean="0">
                <a:latin typeface="Kruti Dev 016" pitchFamily="2" charset="0"/>
              </a:rPr>
              <a:t>Vsªt</a:t>
            </a:r>
            <a:r>
              <a:rPr lang="en-US" sz="3200" dirty="0" smtClean="0">
                <a:latin typeface="Kruti Dev 016" pitchFamily="2" charset="0"/>
              </a:rPr>
              <a:t>+ </a:t>
            </a:r>
            <a:r>
              <a:rPr lang="en-US" sz="3200" dirty="0" smtClean="0">
                <a:latin typeface="Kruti Dev 016"/>
              </a:rPr>
              <a:t>¼Hkkjr </a:t>
            </a:r>
            <a:r>
              <a:rPr lang="en-US" sz="3200" dirty="0" err="1" smtClean="0">
                <a:latin typeface="Kruti Dev 016"/>
              </a:rPr>
              <a:t>ljdkj</a:t>
            </a:r>
            <a:r>
              <a:rPr lang="en-US" sz="3200" dirty="0" smtClean="0">
                <a:latin typeface="Kruti Dev 016"/>
              </a:rPr>
              <a:t> ds ,</a:t>
            </a:r>
            <a:r>
              <a:rPr lang="en-US" sz="3200" dirty="0" err="1" smtClean="0">
                <a:latin typeface="Kruti Dev 016"/>
              </a:rPr>
              <a:t>e,u,p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 err="1" smtClean="0">
                <a:latin typeface="Kruti Dev 016"/>
              </a:rPr>
              <a:t>VwyfdV</a:t>
            </a:r>
            <a:r>
              <a:rPr lang="en-US" sz="3200" dirty="0" smtClean="0">
                <a:latin typeface="Kruti Dev 016"/>
              </a:rPr>
              <a:t> ds vuqlkj½</a:t>
            </a:r>
            <a:r>
              <a:rPr lang="en-IN" sz="3200" dirty="0" smtClean="0">
                <a:latin typeface="Kruti Dev 016"/>
              </a:rPr>
              <a:t> </a:t>
            </a:r>
          </a:p>
          <a:p>
            <a:pPr marL="346075" indent="-346075"/>
            <a:r>
              <a:rPr lang="en-US" sz="3200" dirty="0" err="1" smtClean="0">
                <a:latin typeface="Kruti Dev 016" pitchFamily="2" charset="0"/>
              </a:rPr>
              <a:t>fMyhojh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Vsª </a:t>
            </a:r>
            <a:endParaRPr lang="en-US" sz="3200" dirty="0" smtClean="0">
              <a:latin typeface="Kruti Dev 016" pitchFamily="2" charset="0"/>
            </a:endParaRPr>
          </a:p>
          <a:p>
            <a:pPr marL="346075" indent="-346075"/>
            <a:r>
              <a:rPr lang="en-US" sz="3200" dirty="0" smtClean="0">
                <a:latin typeface="Kruti Dev 016" pitchFamily="2" charset="0"/>
              </a:rPr>
              <a:t>,</a:t>
            </a:r>
            <a:r>
              <a:rPr lang="en-US" sz="3200" dirty="0" err="1">
                <a:latin typeface="Kruti Dev 016" pitchFamily="2" charset="0"/>
              </a:rPr>
              <a:t>iht</a:t>
            </a:r>
            <a:r>
              <a:rPr lang="en-US" sz="3200" dirty="0" smtClean="0">
                <a:latin typeface="Kruti Dev 016" pitchFamily="2" charset="0"/>
              </a:rPr>
              <a:t>++</a:t>
            </a:r>
            <a:r>
              <a:rPr lang="en-US" sz="3200" dirty="0" err="1" smtClean="0">
                <a:latin typeface="Kruti Dev 016" pitchFamily="2" charset="0"/>
              </a:rPr>
              <a:t>hvkWV~eh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Vsª </a:t>
            </a:r>
            <a:endParaRPr lang="en-US" sz="3200" dirty="0" smtClean="0">
              <a:latin typeface="Kruti Dev 016" pitchFamily="2" charset="0"/>
            </a:endParaRPr>
          </a:p>
          <a:p>
            <a:pPr marL="346075" indent="-346075"/>
            <a:r>
              <a:rPr lang="en-US" sz="3200" dirty="0" err="1" smtClean="0">
                <a:latin typeface="Kruti Dev 016" pitchFamily="2" charset="0"/>
              </a:rPr>
              <a:t>csch</a:t>
            </a:r>
            <a:r>
              <a:rPr lang="en-US" sz="3200" dirty="0" smtClean="0">
                <a:latin typeface="Kruti Dev 016" pitchFamily="2" charset="0"/>
              </a:rPr>
              <a:t> Vsª</a:t>
            </a:r>
          </a:p>
          <a:p>
            <a:pPr marL="346075" indent="-346075"/>
            <a:r>
              <a:rPr lang="en-US" sz="3200" dirty="0" err="1" smtClean="0">
                <a:latin typeface="Kruti Dev 016" pitchFamily="2" charset="0"/>
              </a:rPr>
              <a:t>esMhflu</a:t>
            </a:r>
            <a:r>
              <a:rPr lang="en-US" sz="3200" dirty="0" smtClean="0">
                <a:latin typeface="Kruti Dev 016" pitchFamily="2" charset="0"/>
              </a:rPr>
              <a:t> Vsª</a:t>
            </a:r>
          </a:p>
          <a:p>
            <a:pPr marL="346075" indent="-346075"/>
            <a:r>
              <a:rPr lang="en-US" sz="3200" dirty="0" err="1" smtClean="0">
                <a:latin typeface="Kruti Dev 016" pitchFamily="2" charset="0"/>
              </a:rPr>
              <a:t>bejtsUlh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Mªx</a:t>
            </a:r>
            <a:r>
              <a:rPr lang="en-US" sz="3200" dirty="0">
                <a:latin typeface="Kruti Dev 016" pitchFamily="2" charset="0"/>
              </a:rPr>
              <a:t> Vsª</a:t>
            </a:r>
          </a:p>
          <a:p>
            <a:pPr marL="346075" indent="-346075"/>
            <a:r>
              <a:rPr lang="en-US" sz="3200" dirty="0" smtClean="0">
                <a:latin typeface="Kruti Dev 016" pitchFamily="2" charset="0"/>
              </a:rPr>
              <a:t>,</a:t>
            </a:r>
            <a:r>
              <a:rPr lang="en-US" sz="3200" dirty="0" err="1">
                <a:latin typeface="Kruti Dev 016" pitchFamily="2" charset="0"/>
              </a:rPr>
              <a:t>eoh</a:t>
            </a:r>
            <a:r>
              <a:rPr lang="en-US" sz="3200" dirty="0">
                <a:latin typeface="Kruti Dev 016" pitchFamily="2" charset="0"/>
              </a:rPr>
              <a:t>, Vsª</a:t>
            </a:r>
          </a:p>
          <a:p>
            <a:pPr marL="346075" indent="-346075"/>
            <a:r>
              <a:rPr lang="en-US" sz="3200" dirty="0" err="1" smtClean="0">
                <a:latin typeface="Kruti Dev 016" pitchFamily="2" charset="0"/>
              </a:rPr>
              <a:t>ihihvkbZ;wlhMh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Vsª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Kruti Dev 016" pitchFamily="2" charset="0"/>
              </a:rPr>
              <a:t/>
            </a:r>
            <a:br>
              <a:rPr lang="en-US" sz="4400" dirty="0">
                <a:latin typeface="Kruti Dev 016" pitchFamily="2" charset="0"/>
              </a:rPr>
            </a:br>
            <a:r>
              <a:rPr lang="en-US" sz="4400" dirty="0">
                <a:latin typeface="Kruti Dev 016" pitchFamily="2" charset="0"/>
              </a:rPr>
              <a:t> </a:t>
            </a:r>
            <a:r>
              <a:rPr lang="en-US" sz="4400" dirty="0" err="1">
                <a:latin typeface="Kruti Dev 016" pitchFamily="2" charset="0"/>
              </a:rPr>
              <a:t>yscj</a:t>
            </a:r>
            <a:r>
              <a:rPr lang="en-US" sz="4400" dirty="0">
                <a:latin typeface="Kruti Dev 016" pitchFamily="2" charset="0"/>
              </a:rPr>
              <a:t> :e </a:t>
            </a:r>
            <a:r>
              <a:rPr lang="en-US" sz="4400" dirty="0" err="1">
                <a:latin typeface="Kruti Dev 016" pitchFamily="2" charset="0"/>
              </a:rPr>
              <a:t>esa</a:t>
            </a:r>
            <a:r>
              <a:rPr lang="en-US" sz="4400" dirty="0">
                <a:latin typeface="Kruti Dev 016" pitchFamily="2" charset="0"/>
              </a:rPr>
              <a:t> j[</a:t>
            </a:r>
            <a:r>
              <a:rPr lang="en-US" sz="4400" dirty="0" err="1">
                <a:latin typeface="Kruti Dev 016" pitchFamily="2" charset="0"/>
              </a:rPr>
              <a:t>kh</a:t>
            </a:r>
            <a:r>
              <a:rPr lang="en-US" sz="4400" dirty="0">
                <a:latin typeface="Kruti Dev 016" pitchFamily="2" charset="0"/>
              </a:rPr>
              <a:t> </a:t>
            </a:r>
            <a:r>
              <a:rPr lang="en-US" sz="4400" dirty="0" err="1">
                <a:latin typeface="Kruti Dev 016" pitchFamily="2" charset="0"/>
              </a:rPr>
              <a:t>tkusokyh</a:t>
            </a:r>
            <a:r>
              <a:rPr lang="en-US" sz="4400" dirty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Vsªt</a:t>
            </a:r>
            <a:r>
              <a:rPr lang="en-US" sz="4400" dirty="0" smtClean="0">
                <a:latin typeface="Kruti Dev 016" pitchFamily="2" charset="0"/>
              </a:rPr>
              <a:t>+ </a:t>
            </a:r>
            <a:r>
              <a:rPr lang="en-US" sz="4400" dirty="0" err="1" smtClean="0">
                <a:latin typeface="Kruti Dev 016" pitchFamily="2" charset="0"/>
              </a:rPr>
              <a:t>vkSj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fdV</a:t>
            </a:r>
            <a:r>
              <a:rPr lang="en-US" sz="4400" dirty="0" err="1" smtClean="0">
                <a:latin typeface="Kruti Dev 016"/>
              </a:rPr>
              <a:t>~l</a:t>
            </a:r>
            <a:endParaRPr lang="en-IN" sz="4400" dirty="0">
              <a:latin typeface="Kruti Dev 016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90800"/>
            <a:ext cx="381000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ruti Dev 016" pitchFamily="2" charset="0"/>
              </a:rPr>
              <a:t>vfrfjDr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Vsªt</a:t>
            </a:r>
            <a:r>
              <a:rPr lang="en-US" sz="3200" dirty="0" smtClean="0">
                <a:latin typeface="Kruti Dev 016" pitchFamily="2" charset="0"/>
              </a:rPr>
              <a:t>+@</a:t>
            </a:r>
            <a:r>
              <a:rPr lang="en-US" sz="3200" dirty="0" err="1" smtClean="0">
                <a:latin typeface="Kruti Dev 016" pitchFamily="2" charset="0"/>
              </a:rPr>
              <a:t>fdV</a:t>
            </a:r>
            <a:r>
              <a:rPr lang="en-US" sz="3200" dirty="0" err="1" smtClean="0">
                <a:latin typeface="Kruti Dev 016"/>
              </a:rPr>
              <a:t>~l</a:t>
            </a:r>
            <a:endParaRPr lang="en-US" sz="3200" dirty="0" smtClean="0">
              <a:latin typeface="Kruti Dev 01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ruti Dev 016"/>
              </a:rPr>
              <a:t>bXt+Sfeus’ku</a:t>
            </a:r>
            <a:r>
              <a:rPr lang="en-US" sz="3200" dirty="0" smtClean="0">
                <a:latin typeface="Kruti Dev 016"/>
              </a:rPr>
              <a:t> </a:t>
            </a:r>
            <a:r>
              <a:rPr lang="en-US" sz="3200" dirty="0">
                <a:latin typeface="Kruti Dev 016" pitchFamily="2" charset="0"/>
              </a:rPr>
              <a:t>Vsª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ruti Dev 016" pitchFamily="2" charset="0"/>
              </a:rPr>
              <a:t>ihih,p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izcU</a:t>
            </a:r>
            <a:r>
              <a:rPr lang="en-US" sz="3200" dirty="0" smtClean="0">
                <a:latin typeface="Kruti Dev 016" pitchFamily="2" charset="0"/>
              </a:rPr>
              <a:t>/</a:t>
            </a:r>
            <a:r>
              <a:rPr lang="en-US" sz="3200" dirty="0" err="1" smtClean="0">
                <a:latin typeface="Kruti Dev 016" pitchFamily="2" charset="0"/>
              </a:rPr>
              <a:t>ku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fdV</a:t>
            </a:r>
            <a:endParaRPr lang="en-US" sz="3200" dirty="0" smtClean="0">
              <a:latin typeface="Kruti Dev 016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ruti Dev 016" pitchFamily="2" charset="0"/>
              </a:rPr>
              <a:t>lhfo;j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ihbZ@bZ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izcU</a:t>
            </a:r>
            <a:r>
              <a:rPr lang="en-US" sz="3200" dirty="0" smtClean="0">
                <a:latin typeface="Kruti Dev 016" pitchFamily="2" charset="0"/>
              </a:rPr>
              <a:t>/</a:t>
            </a:r>
            <a:r>
              <a:rPr lang="en-US" sz="3200" dirty="0" err="1" smtClean="0">
                <a:latin typeface="Kruti Dev 016" pitchFamily="2" charset="0"/>
              </a:rPr>
              <a:t>ku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fdV</a:t>
            </a:r>
            <a:endParaRPr lang="en-US" sz="3200" dirty="0" smtClean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219200"/>
            <a:ext cx="7924800" cy="4876800"/>
          </a:xfrm>
        </p:spPr>
        <p:txBody>
          <a:bodyPr>
            <a:noAutofit/>
          </a:bodyPr>
          <a:lstStyle/>
          <a:p>
            <a:pPr marL="346075" indent="-346075">
              <a:spcBef>
                <a:spcPts val="0"/>
              </a:spcBef>
            </a:pPr>
            <a:r>
              <a:rPr lang="en-US" sz="2800" dirty="0" err="1" smtClean="0">
                <a:latin typeface="Kruti Dev 016" pitchFamily="2" charset="0"/>
              </a:rPr>
              <a:t>LVjkbZy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XyOl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 smtClean="0">
                <a:latin typeface="Kruti Dev 016" pitchFamily="2" charset="0"/>
              </a:rPr>
              <a:t>Lisdqye</a:t>
            </a:r>
            <a:r>
              <a:rPr lang="en-US" sz="2800" dirty="0" smtClean="0">
                <a:latin typeface="Kruti Dev 016" pitchFamily="2" charset="0"/>
              </a:rPr>
              <a:t>] 1 </a:t>
            </a:r>
            <a:r>
              <a:rPr lang="en-US" sz="2800" dirty="0">
                <a:latin typeface="Kruti Dev 016" pitchFamily="2" charset="0"/>
              </a:rPr>
              <a:t>;</a:t>
            </a:r>
            <a:r>
              <a:rPr lang="en-US" sz="2800" dirty="0" err="1">
                <a:latin typeface="Kruti Dev 016" pitchFamily="2" charset="0"/>
              </a:rPr>
              <a:t>wjhujh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dSFksVj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,</a:t>
            </a:r>
            <a:r>
              <a:rPr lang="en-US" sz="2800" dirty="0" err="1" smtClean="0">
                <a:latin typeface="Kruti Dev 016" pitchFamily="2" charset="0"/>
              </a:rPr>
              <a:t>UVhlsfIVd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lkWY;w’ku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ds </a:t>
            </a:r>
            <a:r>
              <a:rPr lang="en-US" sz="2800" dirty="0" err="1" smtClean="0">
                <a:latin typeface="Kruti Dev 016" pitchFamily="2" charset="0"/>
              </a:rPr>
              <a:t>fy</a:t>
            </a:r>
            <a:r>
              <a:rPr lang="en-US" sz="2800" dirty="0" smtClean="0">
                <a:latin typeface="Kruti Dev 016" pitchFamily="2" charset="0"/>
              </a:rPr>
              <a:t>, 1 </a:t>
            </a:r>
            <a:r>
              <a:rPr lang="en-US" sz="2800" dirty="0" err="1">
                <a:latin typeface="Kruti Dev 016" pitchFamily="2" charset="0"/>
              </a:rPr>
              <a:t>cksy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LiksUt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gksYMhax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QkWjlsIl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err="1" smtClean="0">
                <a:latin typeface="Kruti Dev 016" pitchFamily="2" charset="0"/>
              </a:rPr>
              <a:t>XkkWt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dkWVu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Lokc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2 </a:t>
            </a:r>
            <a:r>
              <a:rPr lang="en-US" sz="2800" dirty="0" err="1">
                <a:latin typeface="Kruti Dev 016" pitchFamily="2" charset="0"/>
              </a:rPr>
              <a:t>LVjkby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2 </a:t>
            </a:r>
            <a:r>
              <a:rPr lang="en-US" sz="2800" dirty="0" err="1" smtClean="0">
                <a:latin typeface="Kruti Dev 016" pitchFamily="2" charset="0"/>
              </a:rPr>
              <a:t>isjhuh;y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iSM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2 </a:t>
            </a:r>
            <a:r>
              <a:rPr lang="en-US" sz="2800" dirty="0" err="1">
                <a:latin typeface="Kruti Dev 016" pitchFamily="2" charset="0"/>
              </a:rPr>
              <a:t>vkjVªh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QkWjlsIl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dSaph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fdMuh</a:t>
            </a:r>
            <a:r>
              <a:rPr lang="en-US" sz="2800" dirty="0">
                <a:latin typeface="Kruti Dev 016" pitchFamily="2" charset="0"/>
              </a:rPr>
              <a:t> Vsª</a:t>
            </a: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dkWMZ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DySEi</a:t>
            </a:r>
            <a:endParaRPr lang="en-US" sz="28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pPr marL="346075" indent="-346075"/>
            <a:r>
              <a:rPr lang="en-US" sz="4400" dirty="0" err="1">
                <a:latin typeface="Kruti Dev 016" pitchFamily="2" charset="0"/>
              </a:rPr>
              <a:t>fMyhojh</a:t>
            </a:r>
            <a:r>
              <a:rPr lang="en-US" sz="4400" dirty="0">
                <a:latin typeface="Kruti Dev 016" pitchFamily="2" charset="0"/>
              </a:rPr>
              <a:t> Vsª </a:t>
            </a:r>
          </a:p>
        </p:txBody>
      </p:sp>
    </p:spTree>
    <p:extLst>
      <p:ext uri="{BB962C8B-B14F-4D97-AF65-F5344CB8AC3E}">
        <p14:creationId xmlns:p14="http://schemas.microsoft.com/office/powerpoint/2010/main" val="2007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pPr marL="346075" indent="-346075"/>
            <a:r>
              <a:rPr lang="en-US" sz="4400" dirty="0">
                <a:latin typeface="Kruti Dev 016" pitchFamily="2" charset="0"/>
              </a:rPr>
              <a:t>,</a:t>
            </a:r>
            <a:r>
              <a:rPr lang="en-US" sz="4400" dirty="0" err="1">
                <a:latin typeface="Kruti Dev 016" pitchFamily="2" charset="0"/>
              </a:rPr>
              <a:t>iht</a:t>
            </a:r>
            <a:r>
              <a:rPr lang="en-US" sz="4400" dirty="0">
                <a:latin typeface="Kruti Dev 016" pitchFamily="2" charset="0"/>
              </a:rPr>
              <a:t>++</a:t>
            </a:r>
            <a:r>
              <a:rPr lang="en-US" sz="4400" dirty="0" err="1">
                <a:latin typeface="Kruti Dev 016" pitchFamily="2" charset="0"/>
              </a:rPr>
              <a:t>hvkWV~eh</a:t>
            </a:r>
            <a:r>
              <a:rPr lang="en-US" sz="4400" dirty="0">
                <a:latin typeface="Kruti Dev 016" pitchFamily="2" charset="0"/>
              </a:rPr>
              <a:t> Vsª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371600"/>
            <a:ext cx="7924800" cy="4495800"/>
          </a:xfrm>
        </p:spPr>
        <p:txBody>
          <a:bodyPr>
            <a:noAutofit/>
          </a:bodyPr>
          <a:lstStyle/>
          <a:p>
            <a:pPr marL="346075" indent="-346075"/>
            <a:r>
              <a:rPr lang="en-US" sz="2800" dirty="0" err="1" smtClean="0">
                <a:latin typeface="Kruti Dev 016" pitchFamily="2" charset="0"/>
              </a:rPr>
              <a:t>batsD’ku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tkbyksdsu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b="1" dirty="0">
                <a:latin typeface="Kruti Dev 016" pitchFamily="2" charset="0"/>
              </a:rPr>
              <a:t>2</a:t>
            </a:r>
            <a:r>
              <a:rPr lang="en-US" sz="2400" dirty="0">
                <a:latin typeface="Calibri" panose="020F0502020204030204" pitchFamily="34" charset="0"/>
              </a:rPr>
              <a:t>%</a:t>
            </a:r>
          </a:p>
          <a:p>
            <a:pPr marL="346075" indent="-346075"/>
            <a:r>
              <a:rPr lang="en-US" sz="2800" dirty="0" smtClean="0">
                <a:latin typeface="Kruti Dev 016" pitchFamily="2" charset="0"/>
              </a:rPr>
              <a:t>10 </a:t>
            </a:r>
            <a:r>
              <a:rPr lang="en-US" sz="2800" dirty="0" err="1">
                <a:latin typeface="Kruti Dev 016" pitchFamily="2" charset="0"/>
              </a:rPr>
              <a:t>feyh</a:t>
            </a:r>
            <a:r>
              <a:rPr lang="en-US" sz="2800" dirty="0">
                <a:latin typeface="Kruti Dev 016" pitchFamily="2" charset="0"/>
              </a:rPr>
              <a:t> dh 2 </a:t>
            </a:r>
            <a:r>
              <a:rPr lang="en-US" sz="2800" dirty="0" err="1">
                <a:latin typeface="Kruti Dev 016" pitchFamily="2" charset="0"/>
              </a:rPr>
              <a:t>fMLiksts</a:t>
            </a:r>
            <a:r>
              <a:rPr lang="en-US" sz="2800" dirty="0" smtClean="0">
                <a:latin typeface="Kruti Dev 016" pitchFamily="2" charset="0"/>
              </a:rPr>
              <a:t>++cy </a:t>
            </a:r>
            <a:r>
              <a:rPr lang="en-US" sz="2800" dirty="0" err="1">
                <a:latin typeface="Kruti Dev 016" pitchFamily="2" charset="0"/>
              </a:rPr>
              <a:t>lhfjUt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lqbZ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lkFk</a:t>
            </a:r>
            <a:endParaRPr lang="en-US" sz="2800" dirty="0">
              <a:latin typeface="Kruti Dev 016" pitchFamily="2" charset="0"/>
            </a:endParaRPr>
          </a:p>
          <a:p>
            <a:pPr marL="346075" indent="-346075"/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>
                <a:latin typeface="Kruti Dev 016" pitchFamily="2" charset="0"/>
              </a:rPr>
              <a:t>,</a:t>
            </a:r>
            <a:r>
              <a:rPr lang="en-US" sz="2800" dirty="0" err="1">
                <a:latin typeface="Kruti Dev 016" pitchFamily="2" charset="0"/>
              </a:rPr>
              <a:t>iht+hvkWV~eh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dSaph</a:t>
            </a:r>
            <a:r>
              <a:rPr lang="en-US" sz="2800" dirty="0" smtClean="0">
                <a:latin typeface="Kruti Dev 016" pitchFamily="2" charset="0"/>
              </a:rPr>
              <a:t>] 2 </a:t>
            </a:r>
            <a:r>
              <a:rPr lang="en-US" sz="2800" dirty="0" err="1">
                <a:latin typeface="Kruti Dev 016" pitchFamily="2" charset="0"/>
              </a:rPr>
              <a:t>vkjVªh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QkWjlsi</a:t>
            </a:r>
            <a:endParaRPr lang="en-US" sz="2800" dirty="0">
              <a:latin typeface="Kruti Dev 016" pitchFamily="2" charset="0"/>
            </a:endParaRPr>
          </a:p>
          <a:p>
            <a:pPr marL="346075" indent="-346075"/>
            <a:r>
              <a:rPr lang="en-US" sz="2800" dirty="0" smtClean="0">
                <a:latin typeface="Kruti Dev 016" pitchFamily="2" charset="0"/>
              </a:rPr>
              <a:t>2 </a:t>
            </a:r>
            <a:r>
              <a:rPr lang="en-US" sz="2800" dirty="0">
                <a:latin typeface="Kruti Dev 016" pitchFamily="2" charset="0"/>
              </a:rPr>
              <a:t>,</a:t>
            </a:r>
            <a:r>
              <a:rPr lang="en-US" sz="2800" dirty="0" err="1">
                <a:latin typeface="Kruti Dev 016" pitchFamily="2" charset="0"/>
              </a:rPr>
              <a:t>yhT+k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QkWjlsIk</a:t>
            </a:r>
            <a:r>
              <a:rPr lang="en-US" sz="2800" dirty="0" smtClean="0">
                <a:latin typeface="Kruti Dev 016" pitchFamily="2" charset="0"/>
              </a:rPr>
              <a:t>] 1 </a:t>
            </a:r>
            <a:r>
              <a:rPr lang="en-US" sz="2800" dirty="0" err="1">
                <a:latin typeface="Kruti Dev 016" pitchFamily="2" charset="0"/>
              </a:rPr>
              <a:t>LiksUt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gksYMhax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QkWjlsIk</a:t>
            </a:r>
            <a:r>
              <a:rPr lang="en-US" sz="2800" dirty="0" smtClean="0">
                <a:latin typeface="Kruti Dev 016" pitchFamily="2" charset="0"/>
              </a:rPr>
              <a:t>] 1 </a:t>
            </a:r>
            <a:r>
              <a:rPr lang="en-US" sz="2800" dirty="0" err="1">
                <a:latin typeface="Kruti Dev 016" pitchFamily="2" charset="0"/>
              </a:rPr>
              <a:t>VwFk~M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QkWjlsIk</a:t>
            </a:r>
            <a:endParaRPr lang="en-US" sz="2800" dirty="0">
              <a:latin typeface="Kruti Dev 016" pitchFamily="2" charset="0"/>
            </a:endParaRPr>
          </a:p>
          <a:p>
            <a:pPr marL="346075" indent="-346075"/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FkEc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QkWjlsIk</a:t>
            </a:r>
            <a:r>
              <a:rPr lang="en-US" sz="2800" dirty="0" smtClean="0">
                <a:latin typeface="Kruti Dev 016" pitchFamily="2" charset="0"/>
              </a:rPr>
              <a:t>] 1 </a:t>
            </a:r>
            <a:r>
              <a:rPr lang="en-US" sz="2800" dirty="0" err="1">
                <a:latin typeface="Kruti Dev 016" pitchFamily="2" charset="0"/>
              </a:rPr>
              <a:t>fdMuh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Vsª] 1 </a:t>
            </a:r>
            <a:r>
              <a:rPr lang="en-US" sz="2800" dirty="0" err="1">
                <a:latin typeface="Kruti Dev 016" pitchFamily="2" charset="0"/>
              </a:rPr>
              <a:t>uhMy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gksYMj</a:t>
            </a:r>
            <a:endParaRPr lang="en-US" sz="2800" dirty="0">
              <a:latin typeface="Kruti Dev 016" pitchFamily="2" charset="0"/>
            </a:endParaRPr>
          </a:p>
          <a:p>
            <a:pPr marL="346075" indent="-346075"/>
            <a:r>
              <a:rPr lang="en-US" sz="2800" dirty="0" err="1" smtClean="0">
                <a:latin typeface="Kruti Dev 016" pitchFamily="2" charset="0"/>
              </a:rPr>
              <a:t>uhMy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¼jkmUM </a:t>
            </a:r>
            <a:r>
              <a:rPr lang="en-US" sz="2800" dirty="0" err="1">
                <a:latin typeface="Kruti Dev 016" pitchFamily="2" charset="0"/>
              </a:rPr>
              <a:t>ckWMh</a:t>
            </a:r>
            <a:r>
              <a:rPr lang="en-US" sz="2800" dirty="0">
                <a:latin typeface="Kruti Dev 016" pitchFamily="2" charset="0"/>
              </a:rPr>
              <a:t> vkSjdfVax½ </a:t>
            </a:r>
          </a:p>
          <a:p>
            <a:pPr marL="346075" indent="-346075"/>
            <a:r>
              <a:rPr lang="en-US" sz="2800" dirty="0" err="1" smtClean="0">
                <a:latin typeface="Kruti Dev 016" pitchFamily="2" charset="0"/>
              </a:rPr>
              <a:t>Øksfed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dsVxV</a:t>
            </a:r>
            <a:r>
              <a:rPr lang="en-US" sz="2800" dirty="0">
                <a:latin typeface="Kruti Dev 016" pitchFamily="2" charset="0"/>
              </a:rPr>
              <a:t> u&amp;0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 err="1" smtClean="0">
                <a:latin typeface="Kruti Dev 016" pitchFamily="2" charset="0"/>
              </a:rPr>
              <a:t>xkWt</a:t>
            </a:r>
            <a:r>
              <a:rPr lang="en-US" sz="2800" dirty="0" smtClean="0">
                <a:latin typeface="Kruti Dev 016" pitchFamily="2" charset="0"/>
              </a:rPr>
              <a:t>+] </a:t>
            </a:r>
            <a:r>
              <a:rPr lang="en-US" sz="2800" dirty="0" err="1">
                <a:latin typeface="Kruti Dev 016" pitchFamily="2" charset="0"/>
              </a:rPr>
              <a:t>dkWVu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Lokc</a:t>
            </a:r>
            <a:endParaRPr lang="en-US" sz="2800" dirty="0">
              <a:latin typeface="Kruti Dev 016" pitchFamily="2" charset="0"/>
            </a:endParaRPr>
          </a:p>
          <a:p>
            <a:pPr marL="346075" indent="-346075"/>
            <a:r>
              <a:rPr lang="en-US" sz="2800" dirty="0" smtClean="0">
                <a:latin typeface="Kruti Dev 016" pitchFamily="2" charset="0"/>
              </a:rPr>
              <a:t>,</a:t>
            </a:r>
            <a:r>
              <a:rPr lang="en-US" sz="2800" dirty="0" err="1">
                <a:latin typeface="Kruti Dev 016" pitchFamily="2" charset="0"/>
              </a:rPr>
              <a:t>UVhlsfIVd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yks’ku</a:t>
            </a:r>
            <a:endParaRPr lang="en-US" sz="2800" dirty="0">
              <a:latin typeface="Kruti Dev 016" pitchFamily="2" charset="0"/>
            </a:endParaRPr>
          </a:p>
          <a:p>
            <a:endParaRPr lang="en-US" sz="28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595360" cy="4114800"/>
          </a:xfrm>
        </p:spPr>
        <p:txBody>
          <a:bodyPr>
            <a:noAutofit/>
          </a:bodyPr>
          <a:lstStyle/>
          <a:p>
            <a:pPr marL="346075" indent="-346075">
              <a:spcBef>
                <a:spcPts val="0"/>
              </a:spcBef>
            </a:pPr>
            <a:r>
              <a:rPr lang="en-US" sz="2800" dirty="0" err="1" smtClean="0">
                <a:latin typeface="Kruti Dev 016" pitchFamily="2" charset="0"/>
              </a:rPr>
              <a:t>uotkr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yisVus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dsfy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igys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xeZ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fd;s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gq,s</a:t>
            </a:r>
            <a:r>
              <a:rPr lang="en-US" sz="2800" dirty="0">
                <a:latin typeface="Kruti Dev 016" pitchFamily="2" charset="0"/>
              </a:rPr>
              <a:t> 2 </a:t>
            </a:r>
            <a:r>
              <a:rPr lang="en-US" sz="2800" dirty="0" err="1">
                <a:latin typeface="Kruti Dev 016" pitchFamily="2" charset="0"/>
              </a:rPr>
              <a:t>rkSfy</a:t>
            </a:r>
            <a:r>
              <a:rPr lang="en-US" sz="2800" dirty="0">
                <a:latin typeface="Kruti Dev 016" pitchFamily="2" charset="0"/>
              </a:rPr>
              <a:t>, ¼uotkr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</a:p>
          <a:p>
            <a:pPr marL="346075" indent="-346075">
              <a:spcBef>
                <a:spcPts val="0"/>
              </a:spcBef>
            </a:pPr>
            <a:r>
              <a:rPr lang="en-US" sz="2800" dirty="0" err="1">
                <a:latin typeface="Kruti Dev 016" pitchFamily="2" charset="0"/>
              </a:rPr>
              <a:t>fMyojh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rqjUr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ckn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xeZ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rkSfy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yisVuk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pkfg,A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uotkr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fy</a:t>
            </a:r>
            <a:r>
              <a:rPr lang="en-US" sz="2800" dirty="0">
                <a:latin typeface="Kruti Dev 016" pitchFamily="2" charset="0"/>
              </a:rPr>
              <a:t>, /</a:t>
            </a:r>
            <a:r>
              <a:rPr lang="en-US" sz="2800" dirty="0" err="1">
                <a:latin typeface="Kruti Dev 016" pitchFamily="2" charset="0"/>
              </a:rPr>
              <a:t>kkrq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cuh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gqbZ</a:t>
            </a:r>
            <a:r>
              <a:rPr lang="en-US" sz="2800" dirty="0">
                <a:latin typeface="Kruti Dev 016" pitchFamily="2" charset="0"/>
              </a:rPr>
              <a:t> Vsª </a:t>
            </a:r>
            <a:r>
              <a:rPr lang="en-US" sz="2800" dirty="0" err="1">
                <a:latin typeface="Kruti Dev 016" pitchFamily="2" charset="0"/>
              </a:rPr>
              <a:t>bLrseky</a:t>
            </a:r>
            <a:r>
              <a:rPr lang="en-US" sz="2800" dirty="0">
                <a:latin typeface="Kruti Dev 016" pitchFamily="2" charset="0"/>
              </a:rPr>
              <a:t> ugh </a:t>
            </a:r>
            <a:r>
              <a:rPr lang="en-US" sz="2800" dirty="0" err="1">
                <a:latin typeface="Kruti Dev 016" pitchFamily="2" charset="0"/>
              </a:rPr>
              <a:t>djuh</a:t>
            </a:r>
            <a:r>
              <a:rPr lang="en-US" sz="2800" dirty="0">
                <a:latin typeface="Kruti Dev 016" pitchFamily="2" charset="0"/>
              </a:rPr>
              <a:t> pkfg,½ </a:t>
            </a: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E;wDl</a:t>
            </a:r>
            <a:r>
              <a:rPr lang="en-US" sz="2800" dirty="0">
                <a:latin typeface="Kruti Dev 016" pitchFamily="2" charset="0"/>
              </a:rPr>
              <a:t> ,</a:t>
            </a:r>
            <a:r>
              <a:rPr lang="en-US" sz="2800" dirty="0" err="1" smtClean="0">
                <a:latin typeface="Kruti Dev 016" pitchFamily="2" charset="0"/>
              </a:rPr>
              <a:t>DlVsªDVj</a:t>
            </a:r>
            <a:r>
              <a:rPr lang="en-US" sz="2800" dirty="0" smtClean="0">
                <a:latin typeface="Kruti Dev 016" pitchFamily="2" charset="0"/>
              </a:rPr>
              <a:t>]</a:t>
            </a:r>
            <a:r>
              <a:rPr lang="en-US" sz="2800" b="1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dkWVu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LokWc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err="1" smtClean="0">
                <a:latin typeface="Kruti Dev 016" pitchFamily="2" charset="0"/>
              </a:rPr>
              <a:t>ust+ksxSLVªhd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V~;</a:t>
            </a:r>
            <a:r>
              <a:rPr lang="en-US" sz="2800" dirty="0" err="1">
                <a:latin typeface="Kruti Dev 016" pitchFamily="2" charset="0"/>
              </a:rPr>
              <a:t>wc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 smtClean="0">
                <a:latin typeface="Kruti Dev 016" pitchFamily="2" charset="0"/>
              </a:rPr>
              <a:t>XyOt</a:t>
            </a:r>
            <a:r>
              <a:rPr lang="en-US" sz="2800" dirty="0" smtClean="0">
                <a:latin typeface="Kruti Dev 016" pitchFamily="2" charset="0"/>
              </a:rPr>
              <a:t>+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err="1" smtClean="0">
                <a:latin typeface="Kruti Dev 016" pitchFamily="2" charset="0"/>
              </a:rPr>
              <a:t>cSx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ekLd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LVjkbZy</a:t>
            </a:r>
            <a:endParaRPr lang="en-US" sz="2800" dirty="0">
              <a:latin typeface="Kruti Dev 016" pitchFamily="2" charset="0"/>
            </a:endParaRP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kkxk@dkWMZ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DySEi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lqbZ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¼</a:t>
            </a:r>
            <a:r>
              <a:rPr lang="en-US" sz="2800" dirty="0">
                <a:latin typeface="Kruti Dev 016" pitchFamily="2" charset="0"/>
              </a:rPr>
              <a:t>26 xkWt½ </a:t>
            </a:r>
          </a:p>
          <a:p>
            <a:pPr marL="346075" indent="-346075">
              <a:spcBef>
                <a:spcPts val="0"/>
              </a:spcBef>
            </a:pPr>
            <a:r>
              <a:rPr lang="en-US" sz="2800" dirty="0" smtClean="0">
                <a:latin typeface="Kruti Dev 016" pitchFamily="2" charset="0"/>
              </a:rPr>
              <a:t>1 </a:t>
            </a:r>
            <a:r>
              <a:rPr lang="en-US" sz="2800" dirty="0" err="1">
                <a:latin typeface="Kruti Dev 016" pitchFamily="2" charset="0"/>
              </a:rPr>
              <a:t>flfjUt</a:t>
            </a:r>
            <a:r>
              <a:rPr lang="en-US" sz="2800" dirty="0">
                <a:latin typeface="Kruti Dev 016" pitchFamily="2" charset="0"/>
              </a:rPr>
              <a:t> ¼1 feyh½</a:t>
            </a:r>
          </a:p>
          <a:p>
            <a:pPr marL="346075" indent="-346075">
              <a:spcBef>
                <a:spcPts val="0"/>
              </a:spcBef>
            </a:pPr>
            <a:r>
              <a:rPr lang="en-US" sz="2800" dirty="0" err="1" smtClean="0">
                <a:latin typeface="Kruti Dev 016" pitchFamily="2" charset="0"/>
              </a:rPr>
              <a:t>batsD’ku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foVfeu</a:t>
            </a:r>
            <a:r>
              <a:rPr lang="en-US" sz="2800" dirty="0">
                <a:latin typeface="Kruti Dev 016" pitchFamily="2" charset="0"/>
              </a:rPr>
              <a:t> ^ds*] </a:t>
            </a:r>
            <a:r>
              <a:rPr lang="en-US" sz="2800" dirty="0" err="1" smtClean="0">
                <a:latin typeface="Kruti Dev 016" pitchFamily="2" charset="0"/>
              </a:rPr>
              <a:t>uhMy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lhfjUt</a:t>
            </a:r>
            <a:r>
              <a:rPr lang="en-US" sz="2800" dirty="0">
                <a:latin typeface="Kruti Dev 016" pitchFamily="2" charset="0"/>
              </a:rPr>
              <a:t> </a:t>
            </a:r>
            <a:endParaRPr lang="en-IN" sz="2800" b="1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pPr marL="346075" indent="-346075"/>
            <a:r>
              <a:rPr lang="en-US" sz="4400" dirty="0" err="1">
                <a:latin typeface="Kruti Dev 016" pitchFamily="2" charset="0"/>
              </a:rPr>
              <a:t>csch</a:t>
            </a:r>
            <a:r>
              <a:rPr lang="en-US" sz="4400" dirty="0">
                <a:latin typeface="Kruti Dev 016" pitchFamily="2" charset="0"/>
              </a:rPr>
              <a:t> Vsª</a:t>
            </a:r>
          </a:p>
        </p:txBody>
      </p:sp>
    </p:spTree>
    <p:extLst>
      <p:ext uri="{BB962C8B-B14F-4D97-AF65-F5344CB8AC3E}">
        <p14:creationId xmlns:p14="http://schemas.microsoft.com/office/powerpoint/2010/main" val="952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4038600"/>
          </a:xfrm>
        </p:spPr>
        <p:txBody>
          <a:bodyPr>
            <a:noAutofit/>
          </a:bodyPr>
          <a:lstStyle/>
          <a:p>
            <a:pPr marL="346075" indent="-346075"/>
            <a:r>
              <a:rPr lang="en-US" sz="2400" dirty="0" err="1" smtClean="0">
                <a:latin typeface="Kruti Dev 016" pitchFamily="2" charset="0"/>
              </a:rPr>
              <a:t>batsD’ku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vkDlhVksflu</a:t>
            </a:r>
            <a:r>
              <a:rPr lang="en-US" sz="2400" dirty="0">
                <a:latin typeface="Kruti Dev 016" pitchFamily="2" charset="0"/>
              </a:rPr>
              <a:t> ¼fÝt </a:t>
            </a:r>
            <a:r>
              <a:rPr lang="en-US" sz="2400" dirty="0" err="1">
                <a:latin typeface="Kruti Dev 016" pitchFamily="2" charset="0"/>
              </a:rPr>
              <a:t>esa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smtClean="0">
                <a:latin typeface="Kruti Dev 016" pitchFamily="2" charset="0"/>
              </a:rPr>
              <a:t>j[</a:t>
            </a:r>
            <a:r>
              <a:rPr lang="en-US" sz="2400" dirty="0" err="1" smtClean="0">
                <a:latin typeface="Kruti Dev 016" pitchFamily="2" charset="0"/>
              </a:rPr>
              <a:t>kh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tkuh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gSa</a:t>
            </a:r>
            <a:r>
              <a:rPr lang="en-US" sz="2400" dirty="0" smtClean="0">
                <a:latin typeface="Kruti Dev 016" pitchFamily="2" charset="0"/>
              </a:rPr>
              <a:t>½] bats- </a:t>
            </a:r>
            <a:r>
              <a:rPr lang="en-US" sz="2400" dirty="0" err="1" smtClean="0">
                <a:latin typeface="Kruti Dev 016" pitchFamily="2" charset="0"/>
              </a:rPr>
              <a:t>tsUVkekbflu</a:t>
            </a:r>
            <a:r>
              <a:rPr lang="en-US" sz="2400" dirty="0" smtClean="0">
                <a:latin typeface="Kruti Dev 016" pitchFamily="2" charset="0"/>
              </a:rPr>
              <a:t>] bats </a:t>
            </a:r>
            <a:r>
              <a:rPr lang="en-US" sz="2400" dirty="0" err="1">
                <a:latin typeface="Kruti Dev 016" pitchFamily="2" charset="0"/>
              </a:rPr>
              <a:t>foVkfeu</a:t>
            </a:r>
            <a:r>
              <a:rPr lang="en-US" sz="2400" dirty="0">
                <a:latin typeface="Kruti Dev 016" pitchFamily="2" charset="0"/>
              </a:rPr>
              <a:t> ^ds</a:t>
            </a:r>
            <a:r>
              <a:rPr lang="en-US" sz="2400" dirty="0" smtClean="0">
                <a:latin typeface="Kruti Dev 016" pitchFamily="2" charset="0"/>
              </a:rPr>
              <a:t>*] bats- </a:t>
            </a:r>
            <a:r>
              <a:rPr lang="en-US" sz="2400" dirty="0" err="1" smtClean="0">
                <a:latin typeface="Kruti Dev 016" pitchFamily="2" charset="0"/>
              </a:rPr>
              <a:t>chVkehFkklksu</a:t>
            </a:r>
            <a:r>
              <a:rPr lang="en-US" sz="2400" dirty="0" smtClean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gkbMªsyt+hu</a:t>
            </a:r>
            <a:endParaRPr lang="en-US" sz="2400" dirty="0">
              <a:latin typeface="Kruti Dev 016" pitchFamily="2" charset="0"/>
            </a:endParaRPr>
          </a:p>
          <a:p>
            <a:pPr marL="346075" indent="-346075"/>
            <a:r>
              <a:rPr lang="en-US" sz="2400" dirty="0" err="1" smtClean="0">
                <a:latin typeface="Kruti Dev 016" pitchFamily="2" charset="0"/>
              </a:rPr>
              <a:t>dSIlwy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,</a:t>
            </a:r>
            <a:r>
              <a:rPr lang="en-US" sz="2400" dirty="0" err="1">
                <a:latin typeface="Kruti Dev 016" pitchFamily="2" charset="0"/>
              </a:rPr>
              <a:t>Eihlhyhu</a:t>
            </a:r>
            <a:r>
              <a:rPr lang="en-US" sz="2400" dirty="0">
                <a:latin typeface="Kruti Dev 016" pitchFamily="2" charset="0"/>
              </a:rPr>
              <a:t> 500 </a:t>
            </a:r>
            <a:r>
              <a:rPr lang="en-US" sz="2400" dirty="0" err="1" smtClean="0">
                <a:latin typeface="Kruti Dev 016" pitchFamily="2" charset="0"/>
              </a:rPr>
              <a:t>fexzk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esVªksfuMkt+ksy</a:t>
            </a:r>
            <a:r>
              <a:rPr lang="en-US" sz="2400" dirty="0">
                <a:latin typeface="Kruti Dev 016" pitchFamily="2" charset="0"/>
              </a:rPr>
              <a:t> 400 </a:t>
            </a:r>
            <a:r>
              <a:rPr lang="en-US" sz="2400" dirty="0" err="1" smtClean="0">
                <a:latin typeface="Kruti Dev 016" pitchFamily="2" charset="0"/>
              </a:rPr>
              <a:t>fexzk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iSjklhVkeksy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vkbZcwizksQsu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ch</a:t>
            </a:r>
            <a:r>
              <a:rPr lang="en-US" sz="2400" dirty="0">
                <a:latin typeface="Kruti Dev 016" pitchFamily="2" charset="0"/>
              </a:rPr>
              <a:t>- </a:t>
            </a:r>
            <a:r>
              <a:rPr lang="en-US" sz="2400" dirty="0" err="1" smtClean="0">
                <a:latin typeface="Kruti Dev 016" pitchFamily="2" charset="0"/>
              </a:rPr>
              <a:t>dkEIysDl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fet+ksIkzksLVkWy</a:t>
            </a:r>
            <a:r>
              <a:rPr lang="en-US" sz="2400" dirty="0">
                <a:latin typeface="Kruti Dev 016" pitchFamily="2" charset="0"/>
              </a:rPr>
              <a:t> 200 </a:t>
            </a:r>
            <a:r>
              <a:rPr lang="en-US" sz="2400" dirty="0" err="1">
                <a:latin typeface="Kruti Dev 016" pitchFamily="2" charset="0"/>
              </a:rPr>
              <a:t>ekbØksxzke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fuQsfMfiu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ehFkkbZyMksik</a:t>
            </a:r>
            <a:endParaRPr lang="en-US" sz="2400" dirty="0">
              <a:latin typeface="Kruti Dev 016" pitchFamily="2" charset="0"/>
            </a:endParaRPr>
          </a:p>
          <a:p>
            <a:pPr marL="346075" indent="-346075"/>
            <a:r>
              <a:rPr lang="en-US" sz="2400" dirty="0" err="1" smtClean="0">
                <a:latin typeface="Kruti Dev 016" pitchFamily="2" charset="0"/>
              </a:rPr>
              <a:t>vkbZoh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¶</a:t>
            </a:r>
            <a:r>
              <a:rPr lang="en-US" sz="2400" dirty="0" err="1">
                <a:latin typeface="Kruti Dev 016" pitchFamily="2" charset="0"/>
              </a:rPr>
              <a:t>yw</a:t>
            </a:r>
            <a:r>
              <a:rPr lang="en-US" sz="2400" dirty="0">
                <a:latin typeface="Kruti Dev 016" pitchFamily="2" charset="0"/>
              </a:rPr>
              <a:t>;~</a:t>
            </a:r>
            <a:r>
              <a:rPr lang="en-US" sz="2400" dirty="0" err="1" smtClean="0">
                <a:latin typeface="Kruti Dev 016" pitchFamily="2" charset="0"/>
              </a:rPr>
              <a:t>M&amp;fjaxj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ysDVsV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ukWjey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lykbZu</a:t>
            </a:r>
            <a:r>
              <a:rPr lang="en-US" sz="2400" dirty="0">
                <a:latin typeface="Kruti Dev 016" pitchFamily="2" charset="0"/>
              </a:rPr>
              <a:t>]</a:t>
            </a:r>
          </a:p>
          <a:p>
            <a:pPr marL="346075" indent="-346075">
              <a:spcAft>
                <a:spcPts val="1200"/>
              </a:spcAft>
            </a:pPr>
            <a:r>
              <a:rPr lang="en-US" sz="2400" dirty="0" err="1" smtClean="0">
                <a:latin typeface="Kruti Dev 016" pitchFamily="2" charset="0"/>
              </a:rPr>
              <a:t>esXuhQkbZax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fxyklA</a:t>
            </a:r>
            <a:endParaRPr lang="en-US" sz="2400" dirty="0">
              <a:latin typeface="Kruti Dev 016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Kruti Dev 016" pitchFamily="2" charset="0"/>
              </a:rPr>
              <a:t>¼</a:t>
            </a:r>
            <a:r>
              <a:rPr lang="es-ES" sz="2800" dirty="0" smtClean="0">
                <a:latin typeface="Calibri" panose="020F0502020204030204" pitchFamily="34" charset="0"/>
              </a:rPr>
              <a:t>*</a:t>
            </a:r>
            <a:r>
              <a:rPr lang="en-US" sz="2800" b="1" dirty="0" err="1" smtClean="0">
                <a:latin typeface="Kruti Dev 016" pitchFamily="2" charset="0"/>
              </a:rPr>
              <a:t>usosjsfiu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>
                <a:latin typeface="Kruti Dev 016" pitchFamily="2" charset="0"/>
              </a:rPr>
              <a:t>vkSj</a:t>
            </a:r>
            <a:r>
              <a:rPr lang="en-US" sz="2800" b="1" dirty="0">
                <a:latin typeface="Kruti Dev 016" pitchFamily="2" charset="0"/>
              </a:rPr>
              <a:t> </a:t>
            </a:r>
            <a:r>
              <a:rPr lang="en-US" sz="2800" b="1" dirty="0" err="1">
                <a:latin typeface="Kruti Dev 016" pitchFamily="2" charset="0"/>
              </a:rPr>
              <a:t>vU</a:t>
            </a:r>
            <a:r>
              <a:rPr lang="en-US" sz="2800" b="1" dirty="0">
                <a:latin typeface="Kruti Dev 016" pitchFamily="2" charset="0"/>
              </a:rPr>
              <a:t>; ,</a:t>
            </a:r>
            <a:r>
              <a:rPr lang="en-US" sz="2800" b="1" dirty="0" err="1">
                <a:latin typeface="Kruti Dev 016" pitchFamily="2" charset="0"/>
              </a:rPr>
              <a:t>pvkbZoh</a:t>
            </a:r>
            <a:r>
              <a:rPr lang="en-US" sz="2800" b="1" dirty="0">
                <a:latin typeface="Kruti Dev 016" pitchFamily="2" charset="0"/>
              </a:rPr>
              <a:t> dh </a:t>
            </a:r>
            <a:r>
              <a:rPr lang="en-US" sz="2800" b="1" dirty="0" err="1">
                <a:latin typeface="Kruti Dev 016" pitchFamily="2" charset="0"/>
              </a:rPr>
              <a:t>nokbZ;k</a:t>
            </a:r>
            <a:r>
              <a:rPr lang="en-US" sz="2800" b="1" dirty="0">
                <a:latin typeface="Kruti Dev 016" pitchFamily="2" charset="0"/>
              </a:rPr>
              <a:t>¡ </a:t>
            </a:r>
            <a:r>
              <a:rPr lang="en-US" sz="2800" b="1" dirty="0" err="1">
                <a:latin typeface="Kruti Dev 016" pitchFamily="2" charset="0"/>
              </a:rPr>
              <a:t>dsoy</a:t>
            </a:r>
            <a:r>
              <a:rPr lang="en-US" sz="2800" b="1" dirty="0">
                <a:latin typeface="Kruti Dev 016" pitchFamily="2" charset="0"/>
              </a:rPr>
              <a:t> </a:t>
            </a:r>
            <a:r>
              <a:rPr lang="en-US" sz="2800" b="1" dirty="0" err="1">
                <a:latin typeface="Kruti Dev 016" pitchFamily="2" charset="0"/>
              </a:rPr>
              <a:t>vkbZlhVhlh</a:t>
            </a:r>
            <a:r>
              <a:rPr lang="en-US" sz="2800" b="1" dirty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vkSj</a:t>
            </a:r>
            <a:r>
              <a:rPr lang="en-US" sz="2800" b="1" dirty="0" smtClean="0">
                <a:latin typeface="Kruti Dev 016" pitchFamily="2" charset="0"/>
              </a:rPr>
              <a:t> ,</a:t>
            </a:r>
            <a:r>
              <a:rPr lang="en-US" sz="2800" b="1" dirty="0" err="1">
                <a:latin typeface="Kruti Dev 016" pitchFamily="2" charset="0"/>
              </a:rPr>
              <a:t>vkjVh</a:t>
            </a:r>
            <a:r>
              <a:rPr lang="en-US" sz="2800" b="1" dirty="0">
                <a:latin typeface="Kruti Dev 016" pitchFamily="2" charset="0"/>
              </a:rPr>
              <a:t> </a:t>
            </a:r>
            <a:r>
              <a:rPr lang="en-US" sz="2800" b="1" dirty="0" err="1">
                <a:latin typeface="Kruti Dev 016" pitchFamily="2" charset="0"/>
              </a:rPr>
              <a:t>dsUnzksa</a:t>
            </a:r>
            <a:r>
              <a:rPr lang="en-US" sz="2800" b="1" dirty="0">
                <a:latin typeface="Kruti Dev 016" pitchFamily="2" charset="0"/>
              </a:rPr>
              <a:t> ds fy</a:t>
            </a:r>
            <a:r>
              <a:rPr lang="en-US" sz="2800" b="1" dirty="0" smtClean="0">
                <a:latin typeface="Kruti Dev 016" pitchFamily="2" charset="0"/>
              </a:rPr>
              <a:t>,</a:t>
            </a:r>
            <a:r>
              <a:rPr lang="en-US" sz="2800" b="1" dirty="0">
                <a:latin typeface="Kruti Dev 016" pitchFamily="2" charset="0"/>
              </a:rPr>
              <a:t>½</a:t>
            </a:r>
            <a:endParaRPr lang="en-IN" sz="2800" b="1" dirty="0" smtClean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04800"/>
            <a:ext cx="8867775" cy="761999"/>
          </a:xfrm>
        </p:spPr>
        <p:txBody>
          <a:bodyPr>
            <a:normAutofit fontScale="90000"/>
          </a:bodyPr>
          <a:lstStyle/>
          <a:p>
            <a:pPr marL="346075" indent="-346075"/>
            <a:r>
              <a:rPr lang="en-US" sz="4900" dirty="0" err="1">
                <a:latin typeface="Kruti Dev 016" pitchFamily="2" charset="0"/>
              </a:rPr>
              <a:t>esMhflu</a:t>
            </a:r>
            <a:r>
              <a:rPr lang="en-US" sz="4900" dirty="0">
                <a:latin typeface="Kruti Dev 016" pitchFamily="2" charset="0"/>
              </a:rPr>
              <a:t> </a:t>
            </a:r>
            <a:r>
              <a:rPr lang="en-US" sz="4900" dirty="0" smtClean="0">
                <a:latin typeface="Kruti Dev 016" pitchFamily="2" charset="0"/>
              </a:rPr>
              <a:t>Vsª</a:t>
            </a:r>
            <a:r>
              <a:rPr lang="es-ES" sz="5400" dirty="0" smtClean="0">
                <a:latin typeface="Calibri" panose="020F0502020204030204" pitchFamily="34" charset="0"/>
              </a:rPr>
              <a:t>*</a:t>
            </a:r>
            <a:endParaRPr lang="en-US" sz="5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8229600" cy="434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Kruti Dev 016" pitchFamily="2" charset="0"/>
              </a:rPr>
              <a:t>bats- </a:t>
            </a:r>
            <a:r>
              <a:rPr lang="en-US" sz="2400" dirty="0" err="1" smtClean="0">
                <a:latin typeface="Kruti Dev 016" pitchFamily="2" charset="0"/>
              </a:rPr>
              <a:t>vkWfDlVksflu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¼fÝt </a:t>
            </a:r>
            <a:r>
              <a:rPr lang="en-US" sz="2400" dirty="0" err="1">
                <a:latin typeface="Kruti Dev 016" pitchFamily="2" charset="0"/>
              </a:rPr>
              <a:t>eas</a:t>
            </a:r>
            <a:r>
              <a:rPr lang="en-US" sz="2400" dirty="0">
                <a:latin typeface="Kruti Dev 016" pitchFamily="2" charset="0"/>
              </a:rPr>
              <a:t> j[</a:t>
            </a:r>
            <a:r>
              <a:rPr lang="en-US" sz="2400" dirty="0" err="1">
                <a:latin typeface="Kruti Dev 016" pitchFamily="2" charset="0"/>
              </a:rPr>
              <a:t>kk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tkuk</a:t>
            </a:r>
            <a:r>
              <a:rPr lang="en-US" sz="2400" dirty="0">
                <a:latin typeface="Kruti Dev 016" pitchFamily="2" charset="0"/>
              </a:rPr>
              <a:t> gS</a:t>
            </a:r>
            <a:r>
              <a:rPr lang="en-US" sz="2400" dirty="0" smtClean="0">
                <a:latin typeface="Kruti Dev 016" pitchFamily="2" charset="0"/>
              </a:rPr>
              <a:t>½] </a:t>
            </a:r>
            <a:r>
              <a:rPr lang="en-US" sz="2400" dirty="0" err="1" smtClean="0">
                <a:latin typeface="Kruti Dev 016" pitchFamily="2" charset="0"/>
              </a:rPr>
              <a:t>btsa</a:t>
            </a:r>
            <a:r>
              <a:rPr lang="en-US" sz="2400" dirty="0" smtClean="0">
                <a:latin typeface="Kruti Dev 016" pitchFamily="2" charset="0"/>
              </a:rPr>
              <a:t>- </a:t>
            </a:r>
            <a:r>
              <a:rPr lang="en-US" sz="2400" dirty="0" err="1">
                <a:latin typeface="Kruti Dev 016" pitchFamily="2" charset="0"/>
              </a:rPr>
              <a:t>eSXuhf’k;e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lYQsV</a:t>
            </a:r>
            <a:r>
              <a:rPr lang="en-US" sz="2400" dirty="0">
                <a:latin typeface="Kruti Dev 016" pitchFamily="2" charset="0"/>
              </a:rPr>
              <a:t> 50%] bats- </a:t>
            </a:r>
            <a:r>
              <a:rPr lang="en-US" sz="2400" dirty="0" err="1" smtClean="0">
                <a:latin typeface="Kruti Dev 016" pitchFamily="2" charset="0"/>
              </a:rPr>
              <a:t>dsfY’k;e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XywdksusV&amp;10%] bats- </a:t>
            </a:r>
            <a:r>
              <a:rPr lang="en-US" sz="2400" dirty="0" err="1">
                <a:latin typeface="Kruti Dev 016" pitchFamily="2" charset="0"/>
              </a:rPr>
              <a:t>MsDlkfeFkklksu</a:t>
            </a:r>
            <a:r>
              <a:rPr lang="en-US" sz="2400" dirty="0">
                <a:latin typeface="Kruti Dev 016" pitchFamily="2" charset="0"/>
              </a:rPr>
              <a:t>] bats- ,</a:t>
            </a:r>
            <a:r>
              <a:rPr lang="en-US" sz="2400" dirty="0" err="1">
                <a:latin typeface="Kruti Dev 016" pitchFamily="2" charset="0"/>
              </a:rPr>
              <a:t>Eihflfyu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tsUVkekbZflu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esVªkssfuMktksy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fyXuksdsu</a:t>
            </a:r>
            <a:r>
              <a:rPr lang="en-US" sz="2400" dirty="0">
                <a:latin typeface="Kruti Dev 016" pitchFamily="2" charset="0"/>
              </a:rPr>
              <a:t> &amp;2%] bats- ,</a:t>
            </a:r>
            <a:r>
              <a:rPr lang="en-US" sz="2400" dirty="0" err="1">
                <a:latin typeface="Kruti Dev 016" pitchFamily="2" charset="0"/>
              </a:rPr>
              <a:t>Mªhufyu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gkbMksdkWjVhlksu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lDlhusV</a:t>
            </a:r>
            <a:endParaRPr lang="en-US" sz="2400" dirty="0">
              <a:latin typeface="Kruti Dev 016" pitchFamily="2" charset="0"/>
            </a:endParaRPr>
          </a:p>
          <a:p>
            <a:r>
              <a:rPr lang="en-US" sz="2400" dirty="0" smtClean="0">
                <a:latin typeface="Kruti Dev 016" pitchFamily="2" charset="0"/>
              </a:rPr>
              <a:t>bats- </a:t>
            </a:r>
            <a:r>
              <a:rPr lang="en-US" sz="2400" dirty="0" err="1">
                <a:latin typeface="Kruti Dev 016" pitchFamily="2" charset="0"/>
              </a:rPr>
              <a:t>Mkbt+hike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Qsukjkehu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eSfy,V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dkjcksizksLV</a:t>
            </a:r>
            <a:r>
              <a:rPr lang="en-US" sz="2400" dirty="0">
                <a:latin typeface="Kruti Dev 016" pitchFamily="2" charset="0"/>
              </a:rPr>
              <a:t> ¼fÝt </a:t>
            </a:r>
            <a:r>
              <a:rPr lang="en-US" sz="2400" dirty="0" err="1">
                <a:latin typeface="Kruti Dev 016" pitchFamily="2" charset="0"/>
              </a:rPr>
              <a:t>esa</a:t>
            </a:r>
            <a:r>
              <a:rPr lang="en-US" sz="2400" dirty="0">
                <a:latin typeface="Kruti Dev 016" pitchFamily="2" charset="0"/>
              </a:rPr>
              <a:t> j[</a:t>
            </a:r>
            <a:r>
              <a:rPr lang="en-US" sz="2400" dirty="0" err="1">
                <a:latin typeface="Kruti Dev 016" pitchFamily="2" charset="0"/>
              </a:rPr>
              <a:t>kk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tkuk</a:t>
            </a:r>
            <a:r>
              <a:rPr lang="en-US" sz="2400" dirty="0">
                <a:latin typeface="Kruti Dev 016" pitchFamily="2" charset="0"/>
              </a:rPr>
              <a:t> gS½] bats- </a:t>
            </a:r>
            <a:r>
              <a:rPr lang="en-US" sz="2400" dirty="0" err="1">
                <a:latin typeface="Kruti Dev 016" pitchFamily="2" charset="0"/>
              </a:rPr>
              <a:t>isUVkt+ksflu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DyksjkbZM</a:t>
            </a:r>
            <a:r>
              <a:rPr lang="en-US" sz="2400" dirty="0">
                <a:latin typeface="Kruti Dev 016" pitchFamily="2" charset="0"/>
              </a:rPr>
              <a:t>] bats- </a:t>
            </a:r>
            <a:r>
              <a:rPr lang="en-US" sz="2400" dirty="0" err="1">
                <a:latin typeface="Kruti Dev 016" pitchFamily="2" charset="0"/>
              </a:rPr>
              <a:t>izksfeFkkftZu</a:t>
            </a:r>
            <a:r>
              <a:rPr lang="en-US" sz="2400" dirty="0">
                <a:latin typeface="Kruti Dev 016" pitchFamily="2" charset="0"/>
              </a:rPr>
              <a:t>] bats </a:t>
            </a:r>
            <a:r>
              <a:rPr lang="en-US" sz="2400" dirty="0" err="1">
                <a:latin typeface="Kruti Dev 016" pitchFamily="2" charset="0"/>
              </a:rPr>
              <a:t>chVkehFkklksu</a:t>
            </a:r>
            <a:r>
              <a:rPr lang="en-US" sz="2400" dirty="0">
                <a:latin typeface="Kruti Dev 016" pitchFamily="2" charset="0"/>
              </a:rPr>
              <a:t> ¼fÝt </a:t>
            </a:r>
            <a:r>
              <a:rPr lang="en-US" sz="2400" dirty="0" err="1">
                <a:latin typeface="Kruti Dev 016" pitchFamily="2" charset="0"/>
              </a:rPr>
              <a:t>esa</a:t>
            </a:r>
            <a:r>
              <a:rPr lang="en-US" sz="2400" dirty="0">
                <a:latin typeface="Kruti Dev 016" pitchFamily="2" charset="0"/>
              </a:rPr>
              <a:t> j[</a:t>
            </a:r>
            <a:r>
              <a:rPr lang="en-US" sz="2400" dirty="0" err="1">
                <a:latin typeface="Kruti Dev 016" pitchFamily="2" charset="0"/>
              </a:rPr>
              <a:t>kk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tkuk</a:t>
            </a:r>
            <a:r>
              <a:rPr lang="en-US" sz="2400" dirty="0">
                <a:latin typeface="Kruti Dev 016" pitchFamily="2" charset="0"/>
              </a:rPr>
              <a:t> gS½ bats- </a:t>
            </a:r>
            <a:r>
              <a:rPr lang="en-US" sz="2400" dirty="0" err="1">
                <a:latin typeface="Kruti Dev 016" pitchFamily="2" charset="0"/>
              </a:rPr>
              <a:t>gkbMªSysthu</a:t>
            </a:r>
            <a:endParaRPr lang="en-US" sz="2400" dirty="0">
              <a:latin typeface="Kruti Dev 016" pitchFamily="2" charset="0"/>
            </a:endParaRPr>
          </a:p>
          <a:p>
            <a:r>
              <a:rPr lang="en-US" sz="2400" dirty="0" err="1" smtClean="0">
                <a:latin typeface="Kruti Dev 016" pitchFamily="2" charset="0"/>
              </a:rPr>
              <a:t>vkbZoh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Qyw</a:t>
            </a:r>
            <a:r>
              <a:rPr lang="en-US" sz="2400" dirty="0">
                <a:latin typeface="Kruti Dev 016" pitchFamily="2" charset="0"/>
              </a:rPr>
              <a:t>;~M&amp; </a:t>
            </a:r>
            <a:r>
              <a:rPr lang="en-US" sz="2400" dirty="0" err="1">
                <a:latin typeface="Kruti Dev 016" pitchFamily="2" charset="0"/>
              </a:rPr>
              <a:t>fjxaj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ysDVsV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ukWjey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lsykbZu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vkbZoh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lsV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lkFk</a:t>
            </a:r>
            <a:r>
              <a:rPr lang="en-US" sz="2400" dirty="0">
                <a:latin typeface="Kruti Dev 016" pitchFamily="2" charset="0"/>
              </a:rPr>
              <a:t> 16 </a:t>
            </a:r>
            <a:r>
              <a:rPr lang="en-US" sz="2400" dirty="0" err="1">
                <a:latin typeface="Kruti Dev 016" pitchFamily="2" charset="0"/>
              </a:rPr>
              <a:t>xkWt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uhMy</a:t>
            </a:r>
            <a:r>
              <a:rPr lang="en-US" sz="2400" dirty="0">
                <a:latin typeface="Kruti Dev 016" pitchFamily="2" charset="0"/>
              </a:rPr>
              <a:t> de ls de &amp;2] </a:t>
            </a:r>
            <a:r>
              <a:rPr lang="en-US" sz="2400" dirty="0" err="1">
                <a:latin typeface="Kruti Dev 016" pitchFamily="2" charset="0"/>
              </a:rPr>
              <a:t>vkbZoh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dsuwyk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CyM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lsEiy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fy</a:t>
            </a:r>
            <a:r>
              <a:rPr lang="en-US" sz="2400" dirty="0">
                <a:latin typeface="Kruti Dev 016" pitchFamily="2" charset="0"/>
              </a:rPr>
              <a:t>, </a:t>
            </a:r>
            <a:r>
              <a:rPr lang="en-US" sz="2400" dirty="0" err="1">
                <a:latin typeface="Kruti Dev 016" pitchFamily="2" charset="0"/>
              </a:rPr>
              <a:t>okW;yA</a:t>
            </a:r>
            <a:endParaRPr lang="en-US" sz="2400" dirty="0">
              <a:latin typeface="Kruti Dev 016" pitchFamily="2" charset="0"/>
            </a:endParaRPr>
          </a:p>
          <a:p>
            <a:r>
              <a:rPr lang="en-US" sz="2400" dirty="0" err="1" smtClean="0">
                <a:latin typeface="Kruti Dev 016" pitchFamily="2" charset="0"/>
              </a:rPr>
              <a:t>lhfjUta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vkSj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uhfMy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VSc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fuQsMsfiu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ehFkkbZyMksik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lD’ku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dSFksVj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ekmFk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xSx</a:t>
            </a:r>
            <a:endParaRPr lang="en-US" sz="2400" dirty="0">
              <a:latin typeface="Kruti Dev 016" pitchFamily="2" charset="0"/>
            </a:endParaRPr>
          </a:p>
          <a:p>
            <a:r>
              <a:rPr lang="en-US" sz="2400" dirty="0" smtClean="0">
                <a:latin typeface="Kruti Dev 016" pitchFamily="2" charset="0"/>
              </a:rPr>
              <a:t>bats- </a:t>
            </a:r>
            <a:r>
              <a:rPr lang="en-US" sz="2400" dirty="0" err="1" smtClean="0">
                <a:latin typeface="Kruti Dev 016" pitchFamily="2" charset="0"/>
              </a:rPr>
              <a:t>lsQVkbZDtksu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smtClean="0">
                <a:latin typeface="Kruti Dev 016" pitchFamily="2" charset="0"/>
              </a:rPr>
              <a:t>¼FkMZ </a:t>
            </a:r>
            <a:r>
              <a:rPr lang="en-US" sz="2400" dirty="0" err="1">
                <a:latin typeface="Kruti Dev 016" pitchFamily="2" charset="0"/>
              </a:rPr>
              <a:t>tsujs’ku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flQyksLiksfju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ysoy</a:t>
            </a:r>
            <a:r>
              <a:rPr lang="en-US" sz="2400" dirty="0">
                <a:latin typeface="Kruti Dev 016" pitchFamily="2" charset="0"/>
              </a:rPr>
              <a:t> 3 </a:t>
            </a:r>
            <a:r>
              <a:rPr lang="en-US" sz="2400" dirty="0" err="1">
                <a:latin typeface="Kruti Dev 016" pitchFamily="2" charset="0"/>
              </a:rPr>
              <a:t>QsflfyVh</a:t>
            </a:r>
            <a:r>
              <a:rPr lang="en-US" sz="2400" dirty="0">
                <a:latin typeface="Kruti Dev 016" pitchFamily="2" charset="0"/>
              </a:rPr>
              <a:t> dsfy,½ </a:t>
            </a:r>
          </a:p>
          <a:p>
            <a:pPr marL="0" indent="0">
              <a:buNone/>
            </a:pPr>
            <a:r>
              <a:rPr lang="es-ES" sz="2400" b="1" dirty="0" smtClean="0">
                <a:latin typeface="Kruti Dev 016" pitchFamily="2" charset="0"/>
              </a:rPr>
              <a:t>¼</a:t>
            </a:r>
            <a:r>
              <a:rPr lang="es-ES" sz="2000" b="1" dirty="0" smtClean="0">
                <a:latin typeface="Calibri" panose="020F0502020204030204" pitchFamily="34" charset="0"/>
              </a:rPr>
              <a:t>*</a:t>
            </a:r>
            <a:r>
              <a:rPr lang="es-ES" sz="2400" dirty="0" err="1" smtClean="0">
                <a:latin typeface="Kruti Dev 016" pitchFamily="2" charset="0"/>
              </a:rPr>
              <a:t>dsoy</a:t>
            </a:r>
            <a:r>
              <a:rPr lang="es-ES" sz="2400" dirty="0" smtClean="0">
                <a:latin typeface="Kruti Dev 016" pitchFamily="2" charset="0"/>
              </a:rPr>
              <a:t> </a:t>
            </a:r>
            <a:r>
              <a:rPr lang="es-ES" sz="2400" dirty="0">
                <a:latin typeface="Kruti Dev 016" pitchFamily="2" charset="0"/>
              </a:rPr>
              <a:t>,y 2] ,y 3 </a:t>
            </a:r>
            <a:r>
              <a:rPr lang="es-ES" sz="2400" dirty="0" err="1">
                <a:latin typeface="Kruti Dev 016" pitchFamily="2" charset="0"/>
              </a:rPr>
              <a:t>QSflfyVh</a:t>
            </a:r>
            <a:r>
              <a:rPr lang="es-ES" sz="2400" dirty="0">
                <a:latin typeface="Kruti Dev 016" pitchFamily="2" charset="0"/>
              </a:rPr>
              <a:t> </a:t>
            </a:r>
            <a:r>
              <a:rPr lang="es-ES" sz="2400" dirty="0" err="1">
                <a:latin typeface="Kruti Dev 016" pitchFamily="2" charset="0"/>
              </a:rPr>
              <a:t>ds</a:t>
            </a:r>
            <a:r>
              <a:rPr lang="es-ES" sz="2400" dirty="0">
                <a:latin typeface="Kruti Dev 016" pitchFamily="2" charset="0"/>
              </a:rPr>
              <a:t> </a:t>
            </a:r>
            <a:r>
              <a:rPr lang="es-ES" sz="2400" dirty="0" smtClean="0">
                <a:latin typeface="Kruti Dev 016" pitchFamily="2" charset="0"/>
              </a:rPr>
              <a:t>fy,</a:t>
            </a:r>
            <a:r>
              <a:rPr lang="es-ES" sz="2400" b="1" dirty="0" smtClean="0">
                <a:latin typeface="Kruti Dev 016" pitchFamily="2" charset="0"/>
              </a:rPr>
              <a:t>½</a:t>
            </a:r>
            <a:endParaRPr lang="en-US" sz="24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/>
          <a:lstStyle/>
          <a:p>
            <a:pPr marL="346075" indent="-346075"/>
            <a:r>
              <a:rPr lang="en-US" sz="4400" dirty="0" err="1">
                <a:latin typeface="Kruti Dev 016" pitchFamily="2" charset="0"/>
              </a:rPr>
              <a:t>bejtsUlh</a:t>
            </a:r>
            <a:r>
              <a:rPr lang="en-US" sz="4400" dirty="0">
                <a:latin typeface="Kruti Dev 016" pitchFamily="2" charset="0"/>
              </a:rPr>
              <a:t> </a:t>
            </a:r>
            <a:r>
              <a:rPr lang="en-US" sz="4400" dirty="0" err="1">
                <a:latin typeface="Kruti Dev 016" pitchFamily="2" charset="0"/>
              </a:rPr>
              <a:t>Mªx</a:t>
            </a:r>
            <a:r>
              <a:rPr lang="en-US" sz="4400" dirty="0">
                <a:latin typeface="Kruti Dev 016" pitchFamily="2" charset="0"/>
              </a:rPr>
              <a:t> </a:t>
            </a:r>
            <a:r>
              <a:rPr lang="en-US" sz="4400" dirty="0" smtClean="0">
                <a:latin typeface="Kruti Dev 016" pitchFamily="2" charset="0"/>
              </a:rPr>
              <a:t>Vs</a:t>
            </a:r>
            <a:r>
              <a:rPr lang="es-ES" sz="4400" dirty="0" smtClean="0">
                <a:latin typeface="Calibri" panose="020F0502020204030204" pitchFamily="34" charset="0"/>
              </a:rPr>
              <a:t>*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877395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4400" dirty="0">
                <a:latin typeface="Kruti Dev 016" pitchFamily="2" charset="0"/>
              </a:rPr>
              <a:t>,</a:t>
            </a:r>
            <a:r>
              <a:rPr lang="en-US" sz="4400" dirty="0" err="1">
                <a:latin typeface="Kruti Dev 016" pitchFamily="2" charset="0"/>
              </a:rPr>
              <a:t>eoh</a:t>
            </a:r>
            <a:r>
              <a:rPr lang="en-US" sz="4400" dirty="0" smtClean="0">
                <a:latin typeface="Kruti Dev 016" pitchFamily="2" charset="0"/>
              </a:rPr>
              <a:t>, </a:t>
            </a:r>
            <a:r>
              <a:rPr lang="en-US" sz="4400" dirty="0" err="1" smtClean="0">
                <a:latin typeface="Kruti Dev 016" pitchFamily="2" charset="0"/>
              </a:rPr>
              <a:t>vkSj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ihihvkbZ;wlhMh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Vsªt</a:t>
            </a:r>
            <a:r>
              <a:rPr lang="en-US" sz="4400" dirty="0" smtClean="0">
                <a:latin typeface="Kruti Dev 016" pitchFamily="2" charset="0"/>
              </a:rPr>
              <a:t>+</a:t>
            </a:r>
            <a:r>
              <a:rPr lang="es-ES" sz="4400" dirty="0" smtClean="0">
                <a:latin typeface="Calibri" panose="020F0502020204030204" pitchFamily="34" charset="0"/>
              </a:rPr>
              <a:t>*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381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Kruti Dev 016" pitchFamily="2" charset="0"/>
              </a:rPr>
              <a:t>,</a:t>
            </a:r>
            <a:r>
              <a:rPr lang="en-US" sz="2400" dirty="0" err="1" smtClean="0">
                <a:latin typeface="Kruti Dev 016" pitchFamily="2" charset="0"/>
              </a:rPr>
              <a:t>eoh</a:t>
            </a:r>
            <a:r>
              <a:rPr lang="en-US" sz="2400" dirty="0" smtClean="0">
                <a:latin typeface="Kruti Dev 016" pitchFamily="2" charset="0"/>
              </a:rPr>
              <a:t>,@</a:t>
            </a:r>
            <a:r>
              <a:rPr lang="en-US" sz="2400" dirty="0" err="1" smtClean="0">
                <a:latin typeface="Kruti Dev 016" pitchFamily="2" charset="0"/>
              </a:rPr>
              <a:t>bZoh</a:t>
            </a:r>
            <a:r>
              <a:rPr lang="en-US" sz="2400" dirty="0" smtClean="0">
                <a:latin typeface="Kruti Dev 016" pitchFamily="2" charset="0"/>
              </a:rPr>
              <a:t>, Vs</a:t>
            </a:r>
            <a:r>
              <a:rPr lang="en-US" sz="2400" dirty="0" smtClean="0">
                <a:latin typeface="Kruti Dev 016"/>
              </a:rPr>
              <a:t>ª</a:t>
            </a: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Kruti Dev 016" pitchFamily="2" charset="0"/>
              </a:rPr>
              <a:t>XyOl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Lisdqye</a:t>
            </a:r>
            <a:r>
              <a:rPr lang="en-US" sz="2400" dirty="0">
                <a:latin typeface="Kruti Dev 016" pitchFamily="2" charset="0"/>
              </a:rPr>
              <a:t>] ,</a:t>
            </a:r>
            <a:r>
              <a:rPr lang="en-US" sz="2400" dirty="0" err="1">
                <a:latin typeface="Kruti Dev 016" pitchFamily="2" charset="0"/>
              </a:rPr>
              <a:t>UVhfj;j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ost+kbZuy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okWy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jhVsªDVj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iksLVhfj;j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ost+kbZuy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okWy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jhVªsDVj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Lik¡t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gkWfYMax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QksjlsIl</a:t>
            </a:r>
            <a:endParaRPr lang="en-US" sz="2400" dirty="0">
              <a:latin typeface="Kruti Dev 016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ruti Dev 016" pitchFamily="2" charset="0"/>
              </a:rPr>
              <a:t>,</a:t>
            </a:r>
            <a:r>
              <a:rPr lang="en-US" sz="2400" dirty="0" err="1" smtClean="0">
                <a:latin typeface="Kruti Dev 016" pitchFamily="2" charset="0"/>
              </a:rPr>
              <a:t>eoh</a:t>
            </a:r>
            <a:r>
              <a:rPr lang="en-US" sz="2400" dirty="0">
                <a:latin typeface="Kruti Dev 016" pitchFamily="2" charset="0"/>
              </a:rPr>
              <a:t>, </a:t>
            </a:r>
            <a:r>
              <a:rPr lang="en-US" sz="2400" dirty="0" err="1">
                <a:latin typeface="Kruti Dev 016" pitchFamily="2" charset="0"/>
              </a:rPr>
              <a:t>flfjat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vkSj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dSuqyk</a:t>
            </a:r>
            <a:r>
              <a:rPr lang="en-US" sz="2400" dirty="0">
                <a:latin typeface="Kruti Dev 016" pitchFamily="2" charset="0"/>
              </a:rPr>
              <a:t>] ,</a:t>
            </a:r>
            <a:r>
              <a:rPr lang="en-US" sz="2400" dirty="0" err="1">
                <a:latin typeface="Kruti Dev 016" pitchFamily="2" charset="0"/>
              </a:rPr>
              <a:t>eVhih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dSuqyk</a:t>
            </a:r>
            <a:endParaRPr lang="en-US" sz="2400" dirty="0">
              <a:latin typeface="Kruti Dev 016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Kruti Dev 016" pitchFamily="2" charset="0"/>
              </a:rPr>
              <a:t>LekWy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ckmy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,</a:t>
            </a:r>
            <a:r>
              <a:rPr lang="en-US" sz="2400" dirty="0" err="1">
                <a:latin typeface="Kruti Dev 016" pitchFamily="2" charset="0"/>
              </a:rPr>
              <a:t>UVhlsfIVd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yks’ku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lsfuVjh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iSM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iSM@dkWVu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LokWc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fMLiksts+cy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flfjat</a:t>
            </a:r>
            <a:r>
              <a:rPr lang="en-US" sz="2400" dirty="0">
                <a:latin typeface="Kruti Dev 016" pitchFamily="2" charset="0"/>
              </a:rPr>
              <a:t>+ </a:t>
            </a:r>
            <a:r>
              <a:rPr lang="en-US" sz="2400" dirty="0" err="1">
                <a:latin typeface="Kruti Dev 016" pitchFamily="2" charset="0"/>
              </a:rPr>
              <a:t>vkSj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uhMy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LVsjhykbZt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xkWt</a:t>
            </a:r>
            <a:r>
              <a:rPr lang="en-US" sz="2400" dirty="0">
                <a:latin typeface="Kruti Dev 016" pitchFamily="2" charset="0"/>
              </a:rPr>
              <a:t>+@</a:t>
            </a:r>
            <a:r>
              <a:rPr lang="en-US" sz="2400" dirty="0" err="1">
                <a:latin typeface="Kruti Dev 016" pitchFamily="2" charset="0"/>
              </a:rPr>
              <a:t>iSM</a:t>
            </a:r>
            <a:r>
              <a:rPr lang="en-US" sz="2400" dirty="0">
                <a:latin typeface="Kruti Dev 016" pitchFamily="2" charset="0"/>
              </a:rPr>
              <a:t>] ;</a:t>
            </a:r>
            <a:r>
              <a:rPr lang="en-US" sz="2400" dirty="0" err="1">
                <a:latin typeface="Kruti Dev 016" pitchFamily="2" charset="0"/>
              </a:rPr>
              <a:t>wfjujh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dSFksVj</a:t>
            </a:r>
            <a:r>
              <a:rPr lang="en-US" sz="2400" dirty="0">
                <a:latin typeface="Kruti Dev 016" pitchFamily="2" charset="0"/>
              </a:rPr>
              <a:t> </a:t>
            </a:r>
            <a:endParaRPr lang="en-IN" sz="2400" spc="30" dirty="0">
              <a:latin typeface="Kruti Dev 016" pitchFamily="2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Kruti Dev 016" pitchFamily="2" charset="0"/>
              </a:rPr>
              <a:t>fet+ksizkWLVksy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VscysV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78429"/>
            <a:ext cx="3810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Kruti Dev 016" pitchFamily="2" charset="0"/>
              </a:rPr>
              <a:t>ihihvkbZ;wlhMh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Vs</a:t>
            </a:r>
            <a:r>
              <a:rPr lang="en-US" sz="2400" dirty="0">
                <a:latin typeface="Kruti Dev 016"/>
              </a:rPr>
              <a:t>ª</a:t>
            </a: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Kruti Dev 016" pitchFamily="2" charset="0"/>
              </a:rPr>
              <a:t>ihihvkbZ;wlhMh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bUl’kZu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Qksjlsi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flEl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Lisdqye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Lik¡t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gksYMj</a:t>
            </a:r>
            <a:r>
              <a:rPr lang="en-US" sz="2400" dirty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ckmy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esa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LokWc</a:t>
            </a:r>
            <a:r>
              <a:rPr lang="en-US" sz="2400" dirty="0">
                <a:latin typeface="Kruti Dev 016" pitchFamily="2" charset="0"/>
              </a:rPr>
              <a:t> </a:t>
            </a:r>
            <a:endParaRPr lang="en-US" sz="2400" dirty="0" smtClean="0">
              <a:latin typeface="Kruti Dev 016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Kruti Dev 016" pitchFamily="2" charset="0"/>
              </a:rPr>
              <a:t>dkWij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vkbZ;wlhMh</a:t>
            </a:r>
            <a:r>
              <a:rPr lang="en-US" sz="2400" dirty="0">
                <a:latin typeface="Kruti Dev 016" pitchFamily="2" charset="0"/>
              </a:rPr>
              <a:t> 380,@dkWij </a:t>
            </a:r>
            <a:r>
              <a:rPr lang="en-US" sz="2400" dirty="0" err="1">
                <a:latin typeface="Kruti Dev 016" pitchFamily="2" charset="0"/>
              </a:rPr>
              <a:t>vkbZ;wlhMh</a:t>
            </a:r>
            <a:r>
              <a:rPr lang="en-US" sz="2400" dirty="0">
                <a:latin typeface="Kruti Dev 016" pitchFamily="2" charset="0"/>
              </a:rPr>
              <a:t> 375 </a:t>
            </a:r>
            <a:r>
              <a:rPr lang="en-US" sz="2400" dirty="0" err="1">
                <a:latin typeface="Kruti Dev 016" pitchFamily="2" charset="0"/>
              </a:rPr>
              <a:t>LVsjkbZy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iSd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esa</a:t>
            </a:r>
            <a:endParaRPr lang="en-US" sz="2400" dirty="0" smtClean="0">
              <a:latin typeface="Kruti Dev 016" pitchFamily="2" charset="0"/>
            </a:endParaRPr>
          </a:p>
          <a:p>
            <a:endParaRPr lang="en-US" sz="2400" dirty="0">
              <a:latin typeface="Kruti Dev 016" pitchFamily="2" charset="0"/>
            </a:endParaRPr>
          </a:p>
          <a:p>
            <a:r>
              <a:rPr lang="es-ES" sz="2400" dirty="0" smtClean="0">
                <a:latin typeface="Kruti Dev 016" pitchFamily="2" charset="0"/>
              </a:rPr>
              <a:t>¼</a:t>
            </a:r>
            <a:r>
              <a:rPr lang="es-ES" sz="2400" dirty="0" smtClean="0">
                <a:latin typeface="Calibri" panose="020F0502020204030204" pitchFamily="34" charset="0"/>
              </a:rPr>
              <a:t>*</a:t>
            </a:r>
            <a:r>
              <a:rPr lang="en-US" sz="2400" dirty="0" err="1" smtClean="0">
                <a:latin typeface="Kruti Dev 016" pitchFamily="2" charset="0"/>
              </a:rPr>
              <a:t>ihihvkbZ;wlhMh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izf’kf</a:t>
            </a:r>
            <a:r>
              <a:rPr lang="en-US" sz="2400" dirty="0">
                <a:latin typeface="Kruti Dev 016" pitchFamily="2" charset="0"/>
              </a:rPr>
              <a:t>{</a:t>
            </a:r>
            <a:r>
              <a:rPr lang="en-US" sz="2400" dirty="0" err="1">
                <a:latin typeface="Kruti Dev 016" pitchFamily="2" charset="0"/>
              </a:rPr>
              <a:t>kr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lsoknkrkvksa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dsUnzksa</a:t>
            </a:r>
            <a:r>
              <a:rPr lang="en-US" sz="2400" dirty="0">
                <a:latin typeface="Kruti Dev 016" pitchFamily="2" charset="0"/>
              </a:rPr>
              <a:t> ij½</a:t>
            </a:r>
          </a:p>
        </p:txBody>
      </p:sp>
    </p:spTree>
    <p:extLst>
      <p:ext uri="{BB962C8B-B14F-4D97-AF65-F5344CB8AC3E}">
        <p14:creationId xmlns:p14="http://schemas.microsoft.com/office/powerpoint/2010/main" val="14423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1265</Words>
  <Application>Microsoft Office PowerPoint</Application>
  <PresentationFormat>On-screen Show (4:3)</PresentationFormat>
  <Paragraphs>160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2_Soho</vt:lpstr>
      <vt:lpstr>lqjf{kr izlo dh rS;kjh</vt:lpstr>
      <vt:lpstr>lh[kus ds mÌs’;</vt:lpstr>
      <vt:lpstr>  yscj :e esa j[kh tkusokyh Vsªt+ vkSj fdV~l</vt:lpstr>
      <vt:lpstr>fMyhojh Vsª </vt:lpstr>
      <vt:lpstr>,iht++hvkWV~eh Vsª </vt:lpstr>
      <vt:lpstr>csch Vsª</vt:lpstr>
      <vt:lpstr>esMhflu Vsª*</vt:lpstr>
      <vt:lpstr>bejtsUlh Mªx Vs*</vt:lpstr>
      <vt:lpstr>,eoh, vkSj ihihvkbZ;wlhMh Vsªt+*</vt:lpstr>
      <vt:lpstr>bXt+Sfeus’ku Vsª</vt:lpstr>
      <vt:lpstr>ihih,p izcU/ku fdV</vt:lpstr>
      <vt:lpstr>lhfo;j ihbZ@bZ izcU/ku fdV</vt:lpstr>
      <vt:lpstr>igys ls Hkjh gqbZ vkWfDlVksflu flfjat</vt:lpstr>
      <vt:lpstr>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Deepti</cp:lastModifiedBy>
  <cp:revision>227</cp:revision>
  <dcterms:created xsi:type="dcterms:W3CDTF">2006-08-16T00:00:00Z</dcterms:created>
  <dcterms:modified xsi:type="dcterms:W3CDTF">2016-08-08T05:56:06Z</dcterms:modified>
</cp:coreProperties>
</file>