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5" r:id="rId3"/>
    <p:sldId id="257" r:id="rId4"/>
    <p:sldId id="258" r:id="rId5"/>
    <p:sldId id="264" r:id="rId6"/>
    <p:sldId id="265" r:id="rId7"/>
    <p:sldId id="266" r:id="rId8"/>
    <p:sldId id="267" r:id="rId9"/>
    <p:sldId id="274" r:id="rId10"/>
    <p:sldId id="269" r:id="rId11"/>
    <p:sldId id="270" r:id="rId12"/>
    <p:sldId id="271" r:id="rId13"/>
    <p:sldId id="272" r:id="rId14"/>
    <p:sldId id="273" r:id="rId15"/>
    <p:sldId id="276" r:id="rId16"/>
    <p:sldId id="278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78" d="100"/>
          <a:sy n="178" d="100"/>
        </p:scale>
        <p:origin x="-72" y="26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D35C1-EB0A-4911-8E7A-2C8A04E70B70}" type="datetimeFigureOut">
              <a:rPr lang="en-IN" smtClean="0"/>
              <a:pPr/>
              <a:t>29-07-2016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0E633-5C6B-42E7-96B7-BFC6E859D0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68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F0CC-B41A-4653-8F34-495A302DCFAE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87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03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08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9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8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5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rgbClr val="A9432B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A9432B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A9432B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72200"/>
            <a:ext cx="304628" cy="5146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9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7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574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034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65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570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69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3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cap="none" dirty="0" err="1" smtClean="0">
                <a:latin typeface="Kruti Dev 016" pitchFamily="2" charset="0"/>
              </a:rPr>
              <a:t>ikVksZxzkQ</a:t>
            </a:r>
            <a:endParaRPr lang="en-IN" sz="66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504" y="1412776"/>
            <a:ext cx="4678810" cy="4454624"/>
          </a:xfrm>
          <a:noFill/>
        </p:spPr>
        <p:txBody>
          <a:bodyPr>
            <a:noAutofit/>
          </a:bodyPr>
          <a:lstStyle/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3200" b="1" u="sng" dirty="0" err="1" smtClean="0">
                <a:latin typeface="Kruti Dev 016" pitchFamily="2" charset="0"/>
              </a:rPr>
              <a:t>ek</a:t>
            </a:r>
            <a:r>
              <a:rPr lang="en-US" altLang="en-US" sz="3200" b="1" u="sng" dirty="0" smtClean="0">
                <a:latin typeface="Kruti Dev 016" pitchFamily="2" charset="0"/>
              </a:rPr>
              <a:t>¡ dh </a:t>
            </a:r>
            <a:r>
              <a:rPr lang="en-US" altLang="en-US" sz="3200" b="1" u="sng" dirty="0" err="1" smtClean="0">
                <a:latin typeface="Kruti Dev 016" pitchFamily="2" charset="0"/>
              </a:rPr>
              <a:t>fLFkfr</a:t>
            </a:r>
            <a:endParaRPr lang="en-US" altLang="en-US" sz="3200" b="1" u="sng" dirty="0" smtClean="0">
              <a:latin typeface="Kruti Dev 016" pitchFamily="2" charset="0"/>
            </a:endParaRPr>
          </a:p>
          <a:p>
            <a:pPr marL="344488" indent="-344488" eaLnBrk="1" hangingPunct="1">
              <a:spcBef>
                <a:spcPts val="1200"/>
              </a:spcBef>
            </a:pPr>
            <a:r>
              <a:rPr lang="en-US" altLang="en-US" sz="2500" dirty="0" err="1" smtClean="0">
                <a:latin typeface="Kruti Dev 016" pitchFamily="2" charset="0"/>
              </a:rPr>
              <a:t>ek</a:t>
            </a:r>
            <a:r>
              <a:rPr lang="en-US" altLang="en-US" sz="2500" dirty="0" smtClean="0">
                <a:latin typeface="Kruti Dev 016" pitchFamily="2" charset="0"/>
              </a:rPr>
              <a:t>¡ ds </a:t>
            </a:r>
            <a:r>
              <a:rPr lang="en-US" altLang="en-US" sz="2500" dirty="0" err="1" smtClean="0">
                <a:latin typeface="Kruti Dev 016" pitchFamily="2" charset="0"/>
              </a:rPr>
              <a:t>iYl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dks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gj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vk</a:t>
            </a:r>
            <a:r>
              <a:rPr lang="en-US" altLang="en-US" sz="2500" dirty="0" smtClean="0">
                <a:latin typeface="Kruti Dev 016" pitchFamily="2" charset="0"/>
              </a:rPr>
              <a:t>/</a:t>
            </a:r>
            <a:r>
              <a:rPr lang="en-US" altLang="en-US" sz="2500" dirty="0" err="1" smtClean="0">
                <a:latin typeface="Kruti Dev 016" pitchFamily="2" charset="0"/>
              </a:rPr>
              <a:t>ks</a:t>
            </a:r>
            <a:r>
              <a:rPr lang="en-US" altLang="en-US" sz="2500" dirty="0" smtClean="0">
                <a:latin typeface="Kruti Dev 016" pitchFamily="2" charset="0"/>
              </a:rPr>
              <a:t> ?</a:t>
            </a:r>
            <a:r>
              <a:rPr lang="en-US" altLang="en-US" sz="2500" dirty="0" err="1" smtClean="0">
                <a:latin typeface="Kruti Dev 016" pitchFamily="2" charset="0"/>
              </a:rPr>
              <a:t>kaVs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ij</a:t>
            </a:r>
            <a:r>
              <a:rPr lang="en-US" altLang="en-US" sz="2500" dirty="0" smtClean="0">
                <a:latin typeface="Kruti Dev 016" pitchFamily="2" charset="0"/>
              </a:rPr>
              <a:t> ns[</a:t>
            </a:r>
            <a:r>
              <a:rPr lang="en-US" altLang="en-US" sz="2500" dirty="0" err="1" smtClean="0">
                <a:latin typeface="Kruti Dev 016" pitchFamily="2" charset="0"/>
              </a:rPr>
              <a:t>ksa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vkSj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fcUnw</a:t>
            </a:r>
            <a:r>
              <a:rPr lang="en-US" altLang="en-US" sz="2500" dirty="0" smtClean="0">
                <a:latin typeface="Kruti Dev 016" pitchFamily="2" charset="0"/>
              </a:rPr>
              <a:t> ¼-½ ls </a:t>
            </a:r>
            <a:r>
              <a:rPr lang="en-US" altLang="en-US" sz="2500" dirty="0" err="1" smtClean="0">
                <a:latin typeface="Kruti Dev 016" pitchFamily="2" charset="0"/>
              </a:rPr>
              <a:t>Hkjsa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</a:p>
          <a:p>
            <a:pPr marL="344488" indent="-344488">
              <a:spcBef>
                <a:spcPts val="1200"/>
              </a:spcBef>
            </a:pPr>
            <a:r>
              <a:rPr lang="en-US" altLang="en-US" sz="2500" dirty="0" err="1" smtClean="0">
                <a:latin typeface="Kruti Dev 016" pitchFamily="2" charset="0"/>
              </a:rPr>
              <a:t>ek</a:t>
            </a:r>
            <a:r>
              <a:rPr lang="en-US" altLang="en-US" sz="2500" dirty="0" smtClean="0">
                <a:latin typeface="Kruti Dev 016" pitchFamily="2" charset="0"/>
              </a:rPr>
              <a:t>¡ ds </a:t>
            </a:r>
            <a:r>
              <a:rPr lang="en-US" altLang="en-US" sz="2500" dirty="0" err="1" smtClean="0">
                <a:latin typeface="Kruti Dev 016" pitchFamily="2" charset="0"/>
              </a:rPr>
              <a:t>ch-ih</a:t>
            </a:r>
            <a:r>
              <a:rPr lang="en-US" altLang="en-US" sz="2500" dirty="0" smtClean="0">
                <a:latin typeface="Kruti Dev 016" pitchFamily="2" charset="0"/>
              </a:rPr>
              <a:t>- </a:t>
            </a:r>
            <a:r>
              <a:rPr lang="en-US" altLang="en-US" sz="2500" dirty="0" err="1" smtClean="0">
                <a:latin typeface="Kruti Dev 016" pitchFamily="2" charset="0"/>
              </a:rPr>
              <a:t>dks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gj</a:t>
            </a:r>
            <a:r>
              <a:rPr lang="en-US" altLang="en-US" sz="2500" dirty="0" smtClean="0">
                <a:latin typeface="Kruti Dev 016" pitchFamily="2" charset="0"/>
              </a:rPr>
              <a:t> 4 ?</a:t>
            </a:r>
            <a:r>
              <a:rPr lang="en-US" altLang="en-US" sz="2500" dirty="0" err="1" smtClean="0">
                <a:latin typeface="Kruti Dev 016" pitchFamily="2" charset="0"/>
              </a:rPr>
              <a:t>kaVs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ij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IykWV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djsa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vkSj</a:t>
            </a:r>
            <a:r>
              <a:rPr lang="en-US" altLang="en-US" sz="2500" dirty="0" smtClean="0">
                <a:latin typeface="Kruti Dev 016" pitchFamily="2" charset="0"/>
              </a:rPr>
              <a:t> ,d [</a:t>
            </a:r>
            <a:r>
              <a:rPr lang="en-US" altLang="en-US" sz="2500" dirty="0" err="1" smtClean="0">
                <a:latin typeface="Kruti Dev 016" pitchFamily="2" charset="0"/>
              </a:rPr>
              <a:t>kM+h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ykbZu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ftlesa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nksuksa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rjQ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rhj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dk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fu’kku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gks</a:t>
            </a:r>
            <a:r>
              <a:rPr lang="en-US" altLang="en-US" sz="2500" dirty="0" smtClean="0">
                <a:latin typeface="Kruti Dev 016" pitchFamily="2" charset="0"/>
              </a:rPr>
              <a:t>] ls </a:t>
            </a:r>
            <a:r>
              <a:rPr lang="en-US" altLang="en-US" sz="2500" dirty="0" err="1" smtClean="0">
                <a:latin typeface="Kruti Dev 016" pitchFamily="2" charset="0"/>
              </a:rPr>
              <a:t>tksM+saA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>
                <a:latin typeface="Kruti Dev 016" pitchFamily="2" charset="0"/>
              </a:rPr>
              <a:t>Å</a:t>
            </a:r>
            <a:r>
              <a:rPr lang="en-US" altLang="en-US" sz="2500" dirty="0" err="1" smtClean="0">
                <a:latin typeface="Kruti Dev 016" pitchFamily="2" charset="0"/>
              </a:rPr>
              <a:t>ijh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fljk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flLVksfyd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chih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rFkk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fupyk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fljk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M~k;LVksfyd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chih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n’kkZrk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gS</a:t>
            </a:r>
            <a:endParaRPr lang="en-US" altLang="en-US" sz="2500" dirty="0" smtClean="0">
              <a:latin typeface="Kruti Dev 016" pitchFamily="2" charset="0"/>
            </a:endParaRPr>
          </a:p>
          <a:p>
            <a:pPr marL="344488" indent="-344488" eaLnBrk="1" hangingPunct="1">
              <a:spcBef>
                <a:spcPts val="1200"/>
              </a:spcBef>
            </a:pPr>
            <a:r>
              <a:rPr lang="en-US" altLang="en-US" sz="2500" dirty="0" err="1" smtClean="0">
                <a:latin typeface="Kruti Dev 016" pitchFamily="2" charset="0"/>
              </a:rPr>
              <a:t>rkieku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dks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gj</a:t>
            </a:r>
            <a:r>
              <a:rPr lang="en-US" altLang="en-US" sz="2500" dirty="0" smtClean="0">
                <a:latin typeface="Kruti Dev 016" pitchFamily="2" charset="0"/>
              </a:rPr>
              <a:t> 4 ?</a:t>
            </a:r>
            <a:r>
              <a:rPr lang="en-US" altLang="en-US" sz="2500" dirty="0" err="1" smtClean="0">
                <a:latin typeface="Kruti Dev 016" pitchFamily="2" charset="0"/>
              </a:rPr>
              <a:t>kaVs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ij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rkieku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xzkQ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ij</a:t>
            </a:r>
            <a:r>
              <a:rPr lang="en-US" altLang="en-US" sz="2500" dirty="0" smtClean="0">
                <a:latin typeface="Kruti Dev 016" pitchFamily="2" charset="0"/>
              </a:rPr>
              <a:t> </a:t>
            </a:r>
            <a:r>
              <a:rPr lang="en-US" altLang="en-US" sz="2500" dirty="0" err="1" smtClean="0">
                <a:latin typeface="Kruti Dev 016" pitchFamily="2" charset="0"/>
              </a:rPr>
              <a:t>Hkjsa</a:t>
            </a:r>
            <a:endParaRPr lang="en-US" altLang="en-US" sz="2500" dirty="0" smtClean="0">
              <a:latin typeface="Kruti Dev 016" pitchFamily="2" charset="0"/>
            </a:endParaRPr>
          </a:p>
        </p:txBody>
      </p:sp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400" dirty="0" err="1" smtClean="0">
                <a:latin typeface="Kruti Dev 016" pitchFamily="2" charset="0"/>
              </a:rPr>
              <a:t>ikVkZsxzkQ</a:t>
            </a:r>
            <a:r>
              <a:rPr lang="en-US" altLang="en-US" sz="4400" dirty="0" smtClean="0">
                <a:latin typeface="Kruti Dev 016" pitchFamily="2" charset="0"/>
              </a:rPr>
              <a:t> </a:t>
            </a:r>
            <a:r>
              <a:rPr lang="en-US" altLang="en-US" sz="4400" dirty="0" err="1" smtClean="0">
                <a:latin typeface="Kruti Dev 016" pitchFamily="2" charset="0"/>
              </a:rPr>
              <a:t>Hkjuk</a:t>
            </a:r>
            <a:endParaRPr lang="en-US" altLang="en-US" sz="4400" dirty="0" smtClean="0">
              <a:latin typeface="Kruti Dev 016" pitchFamily="2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424" y="1447800"/>
            <a:ext cx="412957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528" y="1484784"/>
            <a:ext cx="3962720" cy="3816424"/>
          </a:xfrm>
          <a:noFill/>
        </p:spPr>
        <p:txBody>
          <a:bodyPr>
            <a:normAutofit/>
          </a:bodyPr>
          <a:lstStyle/>
          <a:p>
            <a:pPr algn="just" eaLnBrk="1" hangingPunct="1">
              <a:spcBef>
                <a:spcPts val="1200"/>
              </a:spcBef>
              <a:buClrTx/>
              <a:buFont typeface="Wingdings" pitchFamily="2" charset="2"/>
              <a:buNone/>
            </a:pPr>
            <a:r>
              <a:rPr lang="en-US" altLang="en-US" sz="3200" b="1" u="sng" dirty="0" err="1" smtClean="0">
                <a:latin typeface="Kruti Dev 016" pitchFamily="2" charset="0"/>
              </a:rPr>
              <a:t>gLr</a:t>
            </a:r>
            <a:r>
              <a:rPr lang="en-US" altLang="en-US" sz="3200" b="1" u="sng" dirty="0" smtClean="0">
                <a:latin typeface="Kruti Dev 016" pitchFamily="2" charset="0"/>
              </a:rPr>
              <a:t>{</a:t>
            </a:r>
            <a:r>
              <a:rPr lang="en-US" altLang="en-US" sz="3200" b="1" u="sng" dirty="0" err="1" smtClean="0">
                <a:latin typeface="Kruti Dev 016" pitchFamily="2" charset="0"/>
              </a:rPr>
              <a:t>ksi</a:t>
            </a:r>
            <a:endParaRPr lang="en-US" altLang="en-US" sz="3200" b="1" u="sng" dirty="0" smtClean="0">
              <a:latin typeface="Kruti Dev 016" pitchFamily="2" charset="0"/>
            </a:endParaRPr>
          </a:p>
          <a:p>
            <a:pPr marL="344488" indent="-344488" eaLnBrk="1" hangingPunct="1">
              <a:spcBef>
                <a:spcPts val="1200"/>
              </a:spcBef>
            </a:pPr>
            <a:r>
              <a:rPr lang="en-US" altLang="en-US" sz="2800" dirty="0" err="1" smtClean="0">
                <a:latin typeface="Kruti Dev 016" pitchFamily="2" charset="0"/>
              </a:rPr>
              <a:t>cPpk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iSnk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gksus</a:t>
            </a:r>
            <a:r>
              <a:rPr lang="en-US" altLang="en-US" sz="2800" dirty="0" smtClean="0">
                <a:latin typeface="Kruti Dev 016" pitchFamily="2" charset="0"/>
              </a:rPr>
              <a:t> ds </a:t>
            </a:r>
            <a:r>
              <a:rPr lang="en-US" altLang="en-US" sz="2800" dirty="0" err="1" smtClean="0">
                <a:latin typeface="Kruti Dev 016" pitchFamily="2" charset="0"/>
              </a:rPr>
              <a:t>igys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nh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xbZ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nok</a:t>
            </a:r>
            <a:r>
              <a:rPr lang="en-US" altLang="en-US" sz="2800" dirty="0" smtClean="0">
                <a:latin typeface="Kruti Dev 016" pitchFamily="2" charset="0"/>
              </a:rPr>
              <a:t> ;k ¶</a:t>
            </a:r>
            <a:r>
              <a:rPr lang="en-US" altLang="en-US" sz="2800" dirty="0" err="1" smtClean="0">
                <a:latin typeface="Kruti Dev 016" pitchFamily="2" charset="0"/>
              </a:rPr>
              <a:t>yw</a:t>
            </a:r>
            <a:r>
              <a:rPr lang="en-US" altLang="en-US" sz="2800" dirty="0" smtClean="0">
                <a:latin typeface="Kruti Dev 016" pitchFamily="2" charset="0"/>
              </a:rPr>
              <a:t>;~M dh </a:t>
            </a:r>
            <a:r>
              <a:rPr lang="en-US" altLang="en-US" sz="2800" dirty="0" err="1" smtClean="0">
                <a:latin typeface="Kruti Dev 016" pitchFamily="2" charset="0"/>
              </a:rPr>
              <a:t>Mkst</a:t>
            </a:r>
            <a:r>
              <a:rPr lang="en-US" altLang="en-US" sz="2800" dirty="0" smtClean="0">
                <a:latin typeface="Kruti Dev 016" pitchFamily="2" charset="0"/>
              </a:rPr>
              <a:t>+] :V </a:t>
            </a:r>
            <a:r>
              <a:rPr lang="en-US" altLang="en-US" sz="2800" dirty="0" err="1" smtClean="0">
                <a:latin typeface="Kruti Dev 016" pitchFamily="2" charset="0"/>
              </a:rPr>
              <a:t>vkSj</a:t>
            </a:r>
            <a:r>
              <a:rPr lang="en-US" altLang="en-US" sz="2800" dirty="0" smtClean="0">
                <a:latin typeface="Kruti Dev 016" pitchFamily="2" charset="0"/>
              </a:rPr>
              <a:t> le; </a:t>
            </a:r>
            <a:r>
              <a:rPr lang="en-US" altLang="en-US" sz="2800" dirty="0" err="1" smtClean="0">
                <a:latin typeface="Kruti Dev 016" pitchFamily="2" charset="0"/>
              </a:rPr>
              <a:t>dks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Hkjsa</a:t>
            </a:r>
            <a:endParaRPr lang="en-US" altLang="en-US" sz="2800" dirty="0" smtClean="0">
              <a:latin typeface="Kruti Dev 016" pitchFamily="2" charset="0"/>
            </a:endParaRPr>
          </a:p>
        </p:txBody>
      </p:sp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400" dirty="0" err="1" smtClean="0">
                <a:latin typeface="Kruti Dev 016" pitchFamily="2" charset="0"/>
              </a:rPr>
              <a:t>ikVksZxzkQ</a:t>
            </a:r>
            <a:r>
              <a:rPr lang="en-US" altLang="en-US" sz="4400" dirty="0" smtClean="0">
                <a:latin typeface="Kruti Dev 016" pitchFamily="2" charset="0"/>
              </a:rPr>
              <a:t> </a:t>
            </a:r>
            <a:r>
              <a:rPr lang="en-US" altLang="en-US" sz="4400" dirty="0" err="1" smtClean="0">
                <a:latin typeface="Kruti Dev 016" pitchFamily="2" charset="0"/>
              </a:rPr>
              <a:t>Hkjuk</a:t>
            </a:r>
            <a:endParaRPr lang="en-US" altLang="en-US" sz="4400" dirty="0" smtClean="0">
              <a:latin typeface="Kruti Dev 016" pitchFamily="2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4478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0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1412776"/>
            <a:ext cx="4392488" cy="3921224"/>
          </a:xfrm>
          <a:noFill/>
        </p:spPr>
        <p:txBody>
          <a:bodyPr>
            <a:noAutofit/>
          </a:bodyPr>
          <a:lstStyle/>
          <a:p>
            <a:pPr marL="347663" indent="-349250"/>
            <a:r>
              <a:rPr lang="en-US" altLang="en-US" sz="3200" dirty="0" err="1" smtClean="0">
                <a:latin typeface="Kruti Dev 016" pitchFamily="2" charset="0"/>
              </a:rPr>
              <a:t>vxj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IykfVax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b="1" dirty="0" err="1" smtClean="0">
                <a:latin typeface="Kruti Dev 016" pitchFamily="2" charset="0"/>
              </a:rPr>
              <a:t>vyVZ</a:t>
            </a:r>
            <a:r>
              <a:rPr lang="en-US" altLang="en-US" sz="3200" b="1" dirty="0" smtClean="0">
                <a:latin typeface="Kruti Dev 016" pitchFamily="2" charset="0"/>
              </a:rPr>
              <a:t> </a:t>
            </a:r>
            <a:r>
              <a:rPr lang="en-US" altLang="en-US" sz="3200" b="1" dirty="0" err="1" smtClean="0">
                <a:latin typeface="Kruti Dev 016" pitchFamily="2" charset="0"/>
              </a:rPr>
              <a:t>ykbu</a:t>
            </a:r>
            <a:r>
              <a:rPr lang="en-US" altLang="en-US" sz="3200" b="1" dirty="0" smtClean="0">
                <a:latin typeface="Kruti Dev 016" pitchFamily="2" charset="0"/>
              </a:rPr>
              <a:t> </a:t>
            </a:r>
            <a:r>
              <a:rPr lang="en-US" altLang="en-US" sz="3200" dirty="0" smtClean="0">
                <a:latin typeface="Kruti Dev 016" pitchFamily="2" charset="0"/>
              </a:rPr>
              <a:t>ls </a:t>
            </a:r>
            <a:r>
              <a:rPr lang="en-US" altLang="en-US" sz="3200" dirty="0" err="1" smtClean="0">
                <a:latin typeface="Kruti Dev 016" pitchFamily="2" charset="0"/>
              </a:rPr>
              <a:t>nkbZa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rjQ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gS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rks</a:t>
            </a:r>
            <a:r>
              <a:rPr lang="en-US" altLang="en-US" sz="3200" dirty="0" smtClean="0">
                <a:latin typeface="Kruti Dev 016" pitchFamily="2" charset="0"/>
              </a:rPr>
              <a:t> ;g </a:t>
            </a:r>
            <a:r>
              <a:rPr lang="en-US" altLang="en-US" sz="3200" dirty="0" err="1" smtClean="0">
                <a:latin typeface="Kruti Dev 016" pitchFamily="2" charset="0"/>
              </a:rPr>
              <a:t>vlk</a:t>
            </a:r>
            <a:r>
              <a:rPr lang="en-US" altLang="en-US" sz="3200" dirty="0" smtClean="0">
                <a:latin typeface="Kruti Dev 016" pitchFamily="2" charset="0"/>
              </a:rPr>
              <a:t>/</a:t>
            </a:r>
            <a:r>
              <a:rPr lang="en-US" altLang="en-US" sz="3200" dirty="0" err="1" smtClean="0">
                <a:latin typeface="Kruti Dev 016" pitchFamily="2" charset="0"/>
              </a:rPr>
              <a:t>kkj.k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>
                <a:latin typeface="Kruti Dev 016" pitchFamily="2" charset="0"/>
              </a:rPr>
              <a:t>izlo</a:t>
            </a:r>
            <a:r>
              <a:rPr lang="en-US" altLang="en-US" sz="3200" dirty="0">
                <a:latin typeface="Kruti Dev 016" pitchFamily="2" charset="0"/>
              </a:rPr>
              <a:t>  </a:t>
            </a:r>
            <a:r>
              <a:rPr lang="en-US" altLang="en-US" sz="3200" dirty="0" err="1" smtClean="0">
                <a:latin typeface="Kruti Dev 016" pitchFamily="2" charset="0"/>
              </a:rPr>
              <a:t>n’kkZrk</a:t>
            </a:r>
            <a:r>
              <a:rPr lang="en-US" altLang="en-US" sz="3200" dirty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gS</a:t>
            </a:r>
            <a:r>
              <a:rPr lang="en-US" altLang="en-US" sz="3200" dirty="0" smtClean="0">
                <a:latin typeface="Kruti Dev 016" pitchFamily="2" charset="0"/>
              </a:rPr>
              <a:t>% </a:t>
            </a:r>
            <a:r>
              <a:rPr lang="en-US" altLang="en-US" sz="3200" dirty="0" err="1" smtClean="0">
                <a:latin typeface="Kruti Dev 016" pitchFamily="2" charset="0"/>
              </a:rPr>
              <a:t>izksyksaXM@vkWClVªDVsM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izlo</a:t>
            </a:r>
            <a:endParaRPr lang="en-US" altLang="en-US" sz="3200" dirty="0" smtClean="0">
              <a:latin typeface="Kruti Dev 016" pitchFamily="2" charset="0"/>
            </a:endParaRPr>
          </a:p>
          <a:p>
            <a:pPr marL="347663" indent="-349250" eaLnBrk="1" hangingPunct="1">
              <a:spcBef>
                <a:spcPts val="600"/>
              </a:spcBef>
            </a:pPr>
            <a:r>
              <a:rPr lang="en-US" altLang="en-US" sz="3200" dirty="0" smtClean="0">
                <a:latin typeface="Kruti Dev 016" pitchFamily="2" charset="0"/>
              </a:rPr>
              <a:t>le; </a:t>
            </a:r>
            <a:r>
              <a:rPr lang="en-US" altLang="en-US" sz="3200" dirty="0" err="1" smtClean="0">
                <a:latin typeface="Kruti Dev 016" pitchFamily="2" charset="0"/>
              </a:rPr>
              <a:t>Hkjsa</a:t>
            </a:r>
            <a:endParaRPr lang="en-US" altLang="en-US" sz="3200" dirty="0" smtClean="0">
              <a:latin typeface="Kruti Dev 016" pitchFamily="2" charset="0"/>
            </a:endParaRPr>
          </a:p>
          <a:p>
            <a:pPr marL="347663" indent="-349250" eaLnBrk="1" hangingPunct="1">
              <a:spcBef>
                <a:spcPts val="600"/>
              </a:spcBef>
            </a:pPr>
            <a:r>
              <a:rPr lang="en-US" altLang="en-US" sz="3200" b="1" dirty="0" err="1" smtClean="0">
                <a:latin typeface="Kruti Dev 016" pitchFamily="2" charset="0"/>
              </a:rPr>
              <a:t>ek</a:t>
            </a:r>
            <a:r>
              <a:rPr lang="en-US" altLang="en-US" sz="3200" b="1" dirty="0" smtClean="0">
                <a:latin typeface="Kruti Dev 016" pitchFamily="2" charset="0"/>
              </a:rPr>
              <a:t>¡ </a:t>
            </a:r>
            <a:r>
              <a:rPr lang="en-US" altLang="en-US" sz="3200" b="1" dirty="0" err="1" smtClean="0">
                <a:latin typeface="Kruti Dev 016" pitchFamily="2" charset="0"/>
              </a:rPr>
              <a:t>dks</a:t>
            </a:r>
            <a:r>
              <a:rPr lang="en-US" altLang="en-US" sz="3200" b="1" dirty="0" smtClean="0">
                <a:latin typeface="Kruti Dev 016" pitchFamily="2" charset="0"/>
              </a:rPr>
              <a:t> ,</a:t>
            </a:r>
            <a:r>
              <a:rPr lang="en-US" altLang="en-US" sz="3200" b="1" dirty="0" err="1" smtClean="0">
                <a:latin typeface="Kruti Dev 016" pitchFamily="2" charset="0"/>
              </a:rPr>
              <a:t>Qvkj;w</a:t>
            </a:r>
            <a:r>
              <a:rPr lang="en-US" altLang="en-US" sz="3200" b="1" dirty="0" smtClean="0">
                <a:latin typeface="Kruti Dev 016" pitchFamily="2" charset="0"/>
              </a:rPr>
              <a:t> </a:t>
            </a:r>
            <a:r>
              <a:rPr lang="en-US" altLang="en-US" sz="3200" b="1" dirty="0" err="1" smtClean="0">
                <a:latin typeface="Kruti Dev 016" pitchFamily="2" charset="0"/>
              </a:rPr>
              <a:t>jsQj</a:t>
            </a:r>
            <a:r>
              <a:rPr lang="en-US" altLang="en-US" sz="3200" b="1" dirty="0" smtClean="0">
                <a:latin typeface="Kruti Dev 016" pitchFamily="2" charset="0"/>
              </a:rPr>
              <a:t> </a:t>
            </a:r>
            <a:r>
              <a:rPr lang="en-US" altLang="en-US" sz="3200" b="1" dirty="0" err="1" smtClean="0">
                <a:latin typeface="Kruti Dev 016" pitchFamily="2" charset="0"/>
              </a:rPr>
              <a:t>djsa</a:t>
            </a:r>
            <a:r>
              <a:rPr lang="en-US" altLang="en-US" sz="3200" b="1" dirty="0" smtClean="0">
                <a:latin typeface="Kruti Dev 016" pitchFamily="2" charset="0"/>
              </a:rPr>
              <a:t> </a:t>
            </a:r>
          </a:p>
          <a:p>
            <a:pPr marL="347663" indent="-349250" eaLnBrk="1" hangingPunct="1">
              <a:spcBef>
                <a:spcPts val="600"/>
              </a:spcBef>
            </a:pPr>
            <a:r>
              <a:rPr lang="en-US" altLang="en-US" sz="3200" dirty="0" err="1" smtClean="0">
                <a:latin typeface="Kruti Dev 016" pitchFamily="2" charset="0"/>
              </a:rPr>
              <a:t>ek</a:t>
            </a:r>
            <a:r>
              <a:rPr lang="en-US" altLang="en-US" sz="3200" dirty="0" smtClean="0">
                <a:latin typeface="Kruti Dev 016" pitchFamily="2" charset="0"/>
              </a:rPr>
              <a:t>¡ ds </a:t>
            </a:r>
            <a:r>
              <a:rPr lang="en-US" altLang="en-US" sz="3200" dirty="0" err="1" smtClean="0">
                <a:latin typeface="Kruti Dev 016" pitchFamily="2" charset="0"/>
              </a:rPr>
              <a:t>lkFk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ikVkZsxzkQ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Hkstsa</a:t>
            </a:r>
            <a:endParaRPr lang="en-US" altLang="en-US" sz="3200" dirty="0" smtClean="0">
              <a:latin typeface="Kruti Dev 016" pitchFamily="2" charset="0"/>
            </a:endParaRPr>
          </a:p>
        </p:txBody>
      </p:sp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 err="1" smtClean="0">
                <a:latin typeface="Kruti Dev 016" pitchFamily="2" charset="0"/>
              </a:rPr>
              <a:t>ikVksZxzkQ</a:t>
            </a:r>
            <a:r>
              <a:rPr lang="en-US" altLang="en-US" sz="4400" dirty="0" smtClean="0">
                <a:latin typeface="Kruti Dev 016" pitchFamily="2" charset="0"/>
              </a:rPr>
              <a:t> dh </a:t>
            </a:r>
            <a:r>
              <a:rPr lang="en-US" altLang="en-US" sz="4400" dirty="0" err="1" smtClean="0">
                <a:latin typeface="Kruti Dev 016" pitchFamily="2" charset="0"/>
              </a:rPr>
              <a:t>O;k</a:t>
            </a:r>
            <a:r>
              <a:rPr lang="en-US" altLang="en-US" sz="4400" dirty="0" smtClean="0">
                <a:latin typeface="Kruti Dev 016" pitchFamily="2" charset="0"/>
              </a:rPr>
              <a:t>[;k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4478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905000"/>
            <a:ext cx="8352928" cy="2473424"/>
          </a:xfrm>
          <a:noFill/>
        </p:spPr>
        <p:txBody>
          <a:bodyPr>
            <a:normAutofit/>
          </a:bodyPr>
          <a:lstStyle/>
          <a:p>
            <a:pPr marL="366713" indent="-368300" eaLnBrk="1" hangingPunct="1">
              <a:spcBef>
                <a:spcPts val="1200"/>
              </a:spcBef>
            </a:pPr>
            <a:r>
              <a:rPr lang="en-US" altLang="en-US" sz="3200" dirty="0" smtClean="0">
                <a:latin typeface="Kruti Dev 016" pitchFamily="2" charset="0"/>
              </a:rPr>
              <a:t>,</a:t>
            </a:r>
            <a:r>
              <a:rPr lang="en-US" altLang="en-US" sz="3200" dirty="0" err="1" smtClean="0">
                <a:latin typeface="Kruti Dev 016" pitchFamily="2" charset="0"/>
              </a:rPr>
              <a:t>D’ku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ykbu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/>
              </a:rPr>
              <a:t>ØkWl</a:t>
            </a:r>
            <a:r>
              <a:rPr lang="en-US" altLang="en-US" sz="3200" dirty="0" smtClean="0">
                <a:latin typeface="Kruti Dev 016"/>
              </a:rPr>
              <a:t> </a:t>
            </a:r>
            <a:r>
              <a:rPr lang="en-US" altLang="en-US" sz="3200" dirty="0" err="1" smtClean="0">
                <a:latin typeface="Kruti Dev 016"/>
              </a:rPr>
              <a:t>djuk</a:t>
            </a:r>
            <a:r>
              <a:rPr lang="en-US" altLang="en-US" sz="3200" dirty="0" smtClean="0">
                <a:latin typeface="Kruti Dev 016"/>
              </a:rPr>
              <a:t> ¼IykWfVax </a:t>
            </a:r>
            <a:r>
              <a:rPr lang="en-US" altLang="en-US" sz="3200" dirty="0" err="1" smtClean="0">
                <a:latin typeface="Kruti Dev 016"/>
              </a:rPr>
              <a:t>dk</a:t>
            </a:r>
            <a:r>
              <a:rPr lang="en-US" altLang="en-US" sz="3200" dirty="0" smtClean="0">
                <a:latin typeface="Kruti Dev 016"/>
              </a:rPr>
              <a:t> ,</a:t>
            </a:r>
            <a:r>
              <a:rPr lang="en-US" altLang="en-US" sz="3200" dirty="0" err="1" smtClean="0">
                <a:latin typeface="Kruti Dev 016"/>
              </a:rPr>
              <a:t>D’ku</a:t>
            </a:r>
            <a:r>
              <a:rPr lang="en-US" altLang="en-US" sz="3200" dirty="0" smtClean="0">
                <a:latin typeface="Kruti Dev 016"/>
              </a:rPr>
              <a:t> </a:t>
            </a:r>
            <a:r>
              <a:rPr lang="en-US" altLang="en-US" sz="3200" dirty="0" err="1" smtClean="0">
                <a:latin typeface="Kruti Dev 016"/>
              </a:rPr>
              <a:t>ykbu</a:t>
            </a:r>
            <a:r>
              <a:rPr lang="en-US" altLang="en-US" sz="3200" dirty="0" smtClean="0">
                <a:latin typeface="Kruti Dev 016"/>
              </a:rPr>
              <a:t> ls </a:t>
            </a:r>
            <a:r>
              <a:rPr lang="en-US" altLang="en-US" sz="3200" dirty="0" err="1" smtClean="0">
                <a:latin typeface="Kruti Dev 016"/>
              </a:rPr>
              <a:t>nkbZa</a:t>
            </a:r>
            <a:r>
              <a:rPr lang="en-US" altLang="en-US" sz="3200" dirty="0" smtClean="0">
                <a:latin typeface="Kruti Dev 016"/>
              </a:rPr>
              <a:t> </a:t>
            </a:r>
            <a:r>
              <a:rPr lang="en-US" altLang="en-US" sz="3200" dirty="0" err="1" smtClean="0">
                <a:latin typeface="Kruti Dev 016"/>
              </a:rPr>
              <a:t>rjQ</a:t>
            </a:r>
            <a:r>
              <a:rPr lang="en-US" altLang="en-US" sz="3200" dirty="0" smtClean="0">
                <a:latin typeface="Kruti Dev 016"/>
              </a:rPr>
              <a:t> tkuk½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crkrk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gS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fd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rqjar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gLr</a:t>
            </a:r>
            <a:r>
              <a:rPr lang="en-US" altLang="en-US" sz="3200" dirty="0" smtClean="0">
                <a:latin typeface="Kruti Dev 016" pitchFamily="2" charset="0"/>
              </a:rPr>
              <a:t>{</a:t>
            </a:r>
            <a:r>
              <a:rPr lang="en-US" altLang="en-US" sz="3200" dirty="0" err="1" smtClean="0">
                <a:latin typeface="Kruti Dev 016" pitchFamily="2" charset="0"/>
              </a:rPr>
              <a:t>ksi</a:t>
            </a:r>
            <a:r>
              <a:rPr lang="en-US" altLang="en-US" sz="3200" dirty="0" smtClean="0">
                <a:latin typeface="Kruti Dev 016" pitchFamily="2" charset="0"/>
              </a:rPr>
              <a:t> dh t:jr </a:t>
            </a:r>
            <a:r>
              <a:rPr lang="en-US" altLang="en-US" sz="3200" dirty="0" err="1" smtClean="0">
                <a:latin typeface="Kruti Dev 016" pitchFamily="2" charset="0"/>
              </a:rPr>
              <a:t>gS</a:t>
            </a:r>
            <a:endParaRPr lang="en-US" altLang="en-US" sz="3200" dirty="0" smtClean="0">
              <a:latin typeface="Kruti Dev 016" pitchFamily="2" charset="0"/>
            </a:endParaRPr>
          </a:p>
          <a:p>
            <a:pPr marL="366713" indent="-368300" eaLnBrk="1" hangingPunct="1">
              <a:spcBef>
                <a:spcPts val="1200"/>
              </a:spcBef>
            </a:pPr>
            <a:r>
              <a:rPr lang="en-US" altLang="en-US" sz="3200" dirty="0" err="1" smtClean="0">
                <a:latin typeface="Kruti Dev 016" pitchFamily="2" charset="0"/>
              </a:rPr>
              <a:t>tc</a:t>
            </a:r>
            <a:r>
              <a:rPr lang="en-US" altLang="en-US" sz="3200" dirty="0" smtClean="0">
                <a:latin typeface="Kruti Dev 016" pitchFamily="2" charset="0"/>
              </a:rPr>
              <a:t> rd ,</a:t>
            </a:r>
            <a:r>
              <a:rPr lang="en-US" altLang="en-US" sz="3200" dirty="0" err="1" smtClean="0">
                <a:latin typeface="Kruti Dev 016" pitchFamily="2" charset="0"/>
              </a:rPr>
              <a:t>D’ku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ykbu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rd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IykWfVax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igq¡ps</a:t>
            </a:r>
            <a:r>
              <a:rPr lang="en-US" altLang="en-US" sz="3200" dirty="0" smtClean="0">
                <a:latin typeface="Kruti Dev 016" pitchFamily="2" charset="0"/>
              </a:rPr>
              <a:t>] </a:t>
            </a:r>
            <a:r>
              <a:rPr lang="en-US" altLang="en-US" sz="3200" dirty="0" err="1" smtClean="0">
                <a:latin typeface="Kruti Dev 016" pitchFamily="2" charset="0"/>
              </a:rPr>
              <a:t>ek</a:t>
            </a:r>
            <a:r>
              <a:rPr lang="en-US" altLang="en-US" sz="3200" dirty="0" smtClean="0">
                <a:latin typeface="Kruti Dev 016" pitchFamily="2" charset="0"/>
              </a:rPr>
              <a:t>¡ </a:t>
            </a:r>
            <a:r>
              <a:rPr lang="en-US" altLang="en-US" sz="3200" dirty="0" err="1" smtClean="0">
                <a:latin typeface="Kruti Dev 016" pitchFamily="2" charset="0"/>
              </a:rPr>
              <a:t>dks</a:t>
            </a:r>
            <a:r>
              <a:rPr lang="en-US" altLang="en-US" sz="3200" dirty="0" smtClean="0">
                <a:latin typeface="Kruti Dev 016" pitchFamily="2" charset="0"/>
              </a:rPr>
              <a:t> ,</a:t>
            </a:r>
            <a:r>
              <a:rPr lang="en-US" altLang="en-US" sz="3200" dirty="0" err="1" smtClean="0">
                <a:latin typeface="Kruti Dev 016" pitchFamily="2" charset="0"/>
              </a:rPr>
              <a:t>Qvkj;w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igq¡p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tkuk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pkfg;s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rkfd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mfpr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gLr</a:t>
            </a:r>
            <a:r>
              <a:rPr lang="en-US" altLang="en-US" sz="3200" dirty="0" smtClean="0">
                <a:latin typeface="Kruti Dev 016" pitchFamily="2" charset="0"/>
              </a:rPr>
              <a:t>{</a:t>
            </a:r>
            <a:r>
              <a:rPr lang="en-US" altLang="en-US" sz="3200" dirty="0" err="1" smtClean="0">
                <a:latin typeface="Kruti Dev 016" pitchFamily="2" charset="0"/>
              </a:rPr>
              <a:t>ksi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fd;k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tk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lds</a:t>
            </a:r>
            <a:endParaRPr lang="en-US" altLang="en-US" sz="3200" dirty="0" smtClean="0">
              <a:latin typeface="Kruti Dev 016" pitchFamily="2" charset="0"/>
            </a:endParaRPr>
          </a:p>
        </p:txBody>
      </p:sp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 err="1" smtClean="0">
                <a:latin typeface="Kruti Dev 016" pitchFamily="2" charset="0"/>
              </a:rPr>
              <a:t>ikVkZsxzkQ</a:t>
            </a:r>
            <a:r>
              <a:rPr lang="en-US" altLang="en-US" sz="4400" dirty="0" smtClean="0">
                <a:latin typeface="Kruti Dev 016" pitchFamily="2" charset="0"/>
              </a:rPr>
              <a:t> dh </a:t>
            </a:r>
            <a:r>
              <a:rPr lang="en-US" altLang="en-US" sz="4400" dirty="0" err="1" smtClean="0">
                <a:latin typeface="Kruti Dev 016" pitchFamily="2" charset="0"/>
              </a:rPr>
              <a:t>O;k</a:t>
            </a:r>
            <a:r>
              <a:rPr lang="en-US" altLang="en-US" sz="4400" dirty="0" smtClean="0">
                <a:latin typeface="Kruti Dev 016" pitchFamily="2" charset="0"/>
              </a:rPr>
              <a:t>[;k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7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1484784"/>
            <a:ext cx="8280920" cy="4001616"/>
          </a:xfrm>
          <a:noFill/>
        </p:spPr>
        <p:txBody>
          <a:bodyPr>
            <a:normAutofit/>
          </a:bodyPr>
          <a:lstStyle/>
          <a:p>
            <a:pPr marL="347663" indent="-349250">
              <a:spcAft>
                <a:spcPts val="1200"/>
              </a:spcAft>
            </a:pPr>
            <a:r>
              <a:rPr lang="en-US" altLang="en-US" sz="3200" dirty="0" err="1" smtClean="0">
                <a:latin typeface="Kruti Dev 016" pitchFamily="2" charset="0"/>
              </a:rPr>
              <a:t>QhVy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gkVZ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jsV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2800" dirty="0" smtClean="0">
                <a:latin typeface="Cambria" pitchFamily="18" charset="0"/>
              </a:rPr>
              <a:t>&lt;</a:t>
            </a:r>
            <a:r>
              <a:rPr lang="en-US" altLang="en-US" sz="3200" dirty="0" smtClean="0">
                <a:latin typeface="Kruti Dev 016" pitchFamily="2" charset="0"/>
              </a:rPr>
              <a:t>120 </a:t>
            </a:r>
            <a:r>
              <a:rPr lang="en-US" altLang="en-US" sz="3200" dirty="0" err="1" smtClean="0">
                <a:latin typeface="Kruti Dev 016" pitchFamily="2" charset="0"/>
              </a:rPr>
              <a:t>chV@feuV</a:t>
            </a:r>
            <a:r>
              <a:rPr lang="en-US" altLang="en-US" sz="3200" dirty="0" smtClean="0">
                <a:latin typeface="Kruti Dev 016" pitchFamily="2" charset="0"/>
              </a:rPr>
              <a:t> ;k </a:t>
            </a:r>
            <a:r>
              <a:rPr lang="en-US" altLang="en-US" sz="2800" dirty="0" smtClean="0">
                <a:latin typeface="Cambria" pitchFamily="18" charset="0"/>
              </a:rPr>
              <a:t>&gt;</a:t>
            </a:r>
            <a:r>
              <a:rPr lang="en-US" altLang="en-US" sz="3200" dirty="0" smtClean="0">
                <a:latin typeface="Kruti Dev 016" pitchFamily="2" charset="0"/>
              </a:rPr>
              <a:t>160 </a:t>
            </a:r>
            <a:r>
              <a:rPr lang="en-US" altLang="en-US" sz="3200" dirty="0" err="1" smtClean="0">
                <a:latin typeface="Kruti Dev 016" pitchFamily="2" charset="0"/>
              </a:rPr>
              <a:t>chV@feuV</a:t>
            </a:r>
            <a:endParaRPr lang="en-US" altLang="en-US" sz="3200" dirty="0" smtClean="0">
              <a:latin typeface="Kruti Dev 016" pitchFamily="2" charset="0"/>
            </a:endParaRPr>
          </a:p>
          <a:p>
            <a:pPr marL="347663" indent="-349250" eaLnBrk="1" hangingPunct="1">
              <a:spcAft>
                <a:spcPts val="1200"/>
              </a:spcAft>
            </a:pP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,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euh;ksfVd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¶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yw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;~M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E;wdksfu;e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vkSj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@;k [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kwu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ls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jaxh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gqbZ</a:t>
            </a:r>
            <a:endParaRPr lang="en-US" altLang="en-US" sz="3200" dirty="0" smtClean="0">
              <a:solidFill>
                <a:schemeClr val="tx1"/>
              </a:solidFill>
              <a:latin typeface="Kruti Dev 016" pitchFamily="2" charset="0"/>
            </a:endParaRPr>
          </a:p>
          <a:p>
            <a:pPr marL="347663" indent="-349250" eaLnBrk="1" hangingPunct="1">
              <a:spcAft>
                <a:spcPts val="1200"/>
              </a:spcAft>
            </a:pP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tc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lokZbdy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MkbysVs’ku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dh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IykWfVax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vyVZ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ykbu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ls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nkbZa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rjQ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vk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tk;s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</a:p>
          <a:p>
            <a:pPr marL="347663" indent="-349250">
              <a:spcAft>
                <a:spcPts val="1200"/>
              </a:spcAft>
            </a:pP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dkUVªsD’ku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dh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vof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/k]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rhozrk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vkSj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ckjackjrk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u c&lt;+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jgh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gks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] ;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kfu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dkUVªsD’ku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2 ls de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vkSj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Kruti Dev 016" pitchFamily="2" charset="0"/>
              </a:rPr>
              <a:t>vof</a:t>
            </a:r>
            <a:r>
              <a:rPr lang="en-US" altLang="en-US" sz="3200" dirty="0">
                <a:solidFill>
                  <a:schemeClr val="tx1"/>
                </a:solidFill>
                <a:latin typeface="Kruti Dev 016" pitchFamily="2" charset="0"/>
              </a:rPr>
              <a:t>/k</a:t>
            </a:r>
            <a:r>
              <a:rPr lang="en-US" altLang="en-US" sz="28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2800" dirty="0" smtClean="0">
                <a:latin typeface="Cambria" pitchFamily="18" charset="0"/>
              </a:rPr>
              <a:t>&lt;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20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lsdsUM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izfr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10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feuV</a:t>
            </a:r>
            <a:r>
              <a:rPr lang="en-US" altLang="en-US" sz="3200" dirty="0" smtClean="0">
                <a:solidFill>
                  <a:schemeClr val="tx1"/>
                </a:solidFill>
                <a:latin typeface="Kruti Dev 016" pitchFamily="2" charset="0"/>
              </a:rPr>
              <a:t> dh </a:t>
            </a:r>
            <a:r>
              <a:rPr lang="en-US" alt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gks</a:t>
            </a:r>
            <a:endParaRPr lang="en-US" altLang="en-US" sz="3200" dirty="0" smtClean="0">
              <a:solidFill>
                <a:schemeClr val="tx1"/>
              </a:solidFill>
              <a:latin typeface="Kruti Dev 016" pitchFamily="2" charset="0"/>
            </a:endParaRPr>
          </a:p>
        </p:txBody>
      </p:sp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76200"/>
            <a:ext cx="8928992" cy="1008112"/>
          </a:xfrm>
        </p:spPr>
        <p:txBody>
          <a:bodyPr anchor="t">
            <a:noAutofit/>
          </a:bodyPr>
          <a:lstStyle/>
          <a:p>
            <a:r>
              <a:rPr lang="en-US" altLang="en-US" dirty="0" smtClean="0">
                <a:latin typeface="Kruti Dev 016" pitchFamily="2" charset="0"/>
              </a:rPr>
              <a:t>,</a:t>
            </a:r>
            <a:r>
              <a:rPr lang="en-US" altLang="en-US" dirty="0" err="1" smtClean="0">
                <a:latin typeface="Kruti Dev 016" pitchFamily="2" charset="0"/>
              </a:rPr>
              <a:t>Qvkj;w</a:t>
            </a:r>
            <a:r>
              <a:rPr lang="en-US" altLang="en-US" dirty="0" smtClean="0">
                <a:latin typeface="Kruti Dev 016" pitchFamily="2" charset="0"/>
              </a:rPr>
              <a:t> </a:t>
            </a:r>
            <a:r>
              <a:rPr lang="en-US" altLang="en-US" dirty="0" err="1" smtClean="0">
                <a:latin typeface="Kruti Dev 016" pitchFamily="2" charset="0"/>
              </a:rPr>
              <a:t>ij</a:t>
            </a:r>
            <a:r>
              <a:rPr lang="en-US" altLang="en-US" dirty="0" smtClean="0">
                <a:latin typeface="Kruti Dev 016" pitchFamily="2" charset="0"/>
              </a:rPr>
              <a:t> </a:t>
            </a:r>
            <a:r>
              <a:rPr lang="en-US" altLang="en-US" dirty="0" err="1" smtClean="0">
                <a:latin typeface="Kruti Dev 016" pitchFamily="2" charset="0"/>
              </a:rPr>
              <a:t>jsQjy</a:t>
            </a:r>
            <a:r>
              <a:rPr lang="en-US" altLang="en-US" dirty="0" smtClean="0">
                <a:latin typeface="Kruti Dev 016" pitchFamily="2" charset="0"/>
              </a:rPr>
              <a:t> ds </a:t>
            </a:r>
            <a:r>
              <a:rPr lang="en-US" altLang="en-US" dirty="0" err="1" smtClean="0">
                <a:latin typeface="Kruti Dev 016" pitchFamily="2" charset="0"/>
              </a:rPr>
              <a:t>ladsr</a:t>
            </a:r>
            <a:r>
              <a:rPr lang="en-US" altLang="en-US" dirty="0" smtClean="0">
                <a:latin typeface="Kruti Dev 016" pitchFamily="2" charset="0"/>
              </a:rPr>
              <a:t> &amp; </a:t>
            </a:r>
            <a:br>
              <a:rPr lang="en-US" altLang="en-US" dirty="0" smtClean="0">
                <a:latin typeface="Kruti Dev 016" pitchFamily="2" charset="0"/>
              </a:rPr>
            </a:br>
            <a:r>
              <a:rPr lang="en-US" altLang="en-US" dirty="0" smtClean="0">
                <a:latin typeface="Kruti Dev 016" pitchFamily="2" charset="0"/>
              </a:rPr>
              <a:t>le</a:t>
            </a:r>
            <a:r>
              <a:rPr lang="en-US" altLang="en-US" dirty="0">
                <a:latin typeface="Kruti Dev 016" pitchFamily="2" charset="0"/>
              </a:rPr>
              <a:t>; ls </a:t>
            </a:r>
            <a:r>
              <a:rPr lang="en-US" altLang="en-US" dirty="0" err="1">
                <a:latin typeface="Kruti Dev 016" pitchFamily="2" charset="0"/>
              </a:rPr>
              <a:t>jsQj</a:t>
            </a:r>
            <a:r>
              <a:rPr lang="en-US" altLang="en-US" dirty="0">
                <a:latin typeface="Kruti Dev 016" pitchFamily="2" charset="0"/>
              </a:rPr>
              <a:t> </a:t>
            </a:r>
            <a:r>
              <a:rPr lang="en-US" altLang="en-US" dirty="0" err="1">
                <a:latin typeface="Kruti Dev 016" pitchFamily="2" charset="0"/>
              </a:rPr>
              <a:t>djus</a:t>
            </a:r>
            <a:r>
              <a:rPr lang="en-US" altLang="en-US" dirty="0">
                <a:latin typeface="Kruti Dev 016" pitchFamily="2" charset="0"/>
              </a:rPr>
              <a:t> ds </a:t>
            </a:r>
            <a:r>
              <a:rPr lang="en-US" altLang="en-US" dirty="0" err="1">
                <a:latin typeface="Kruti Dev 016" pitchFamily="2" charset="0"/>
              </a:rPr>
              <a:t>fy</a:t>
            </a:r>
            <a:r>
              <a:rPr lang="en-US" altLang="en-US" dirty="0" smtClean="0">
                <a:latin typeface="Kruti Dev 016" pitchFamily="2" charset="0"/>
              </a:rPr>
              <a:t>, </a:t>
            </a:r>
            <a:r>
              <a:rPr lang="en-US" altLang="en-US" dirty="0" err="1" smtClean="0">
                <a:latin typeface="Kruti Dev 016" pitchFamily="2" charset="0"/>
              </a:rPr>
              <a:t>ikVksZxzkQ</a:t>
            </a:r>
            <a:r>
              <a:rPr lang="en-US" altLang="en-US" dirty="0" smtClean="0">
                <a:latin typeface="Kruti Dev 016" pitchFamily="2" charset="0"/>
              </a:rPr>
              <a:t> dh </a:t>
            </a:r>
            <a:r>
              <a:rPr lang="en-US" altLang="en-US" dirty="0" err="1" smtClean="0">
                <a:latin typeface="Kruti Dev 016" pitchFamily="2" charset="0"/>
              </a:rPr>
              <a:t>O;k</a:t>
            </a:r>
            <a:r>
              <a:rPr lang="en-US" altLang="en-US" dirty="0" smtClean="0">
                <a:latin typeface="Kruti Dev 016" pitchFamily="2" charset="0"/>
              </a:rPr>
              <a:t>[;k</a:t>
            </a:r>
            <a:endParaRPr lang="en-US" altLang="en-US" sz="4000" dirty="0" smtClean="0">
              <a:latin typeface="Kruti Dev 016" pitchFamily="2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0520" y="1472648"/>
            <a:ext cx="8553480" cy="4623352"/>
          </a:xfrm>
        </p:spPr>
        <p:txBody>
          <a:bodyPr>
            <a:noAutofit/>
          </a:bodyPr>
          <a:lstStyle/>
          <a:p>
            <a:pPr marL="361950" marR="520700" indent="-361950">
              <a:spcBef>
                <a:spcPts val="1200"/>
              </a:spcBef>
            </a:pPr>
            <a:r>
              <a:rPr lang="en-US" sz="3200" dirty="0" err="1" smtClean="0">
                <a:latin typeface="Kruti Dev 016" pitchFamily="2" charset="0"/>
                <a:ea typeface="Arial"/>
                <a:cs typeface="Times New Roman"/>
              </a:rPr>
              <a:t>ikVkZsxzkQ</a:t>
            </a:r>
            <a:r>
              <a:rPr lang="en-US" sz="320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ea typeface="Arial"/>
                <a:cs typeface="Times New Roman"/>
              </a:rPr>
              <a:t>ij</a:t>
            </a:r>
            <a:r>
              <a:rPr lang="en-US" sz="320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ea typeface="Arial"/>
                <a:cs typeface="Times New Roman"/>
              </a:rPr>
              <a:t>izlo</a:t>
            </a:r>
            <a:r>
              <a:rPr lang="en-US" sz="3200" dirty="0" smtClean="0">
                <a:latin typeface="Kruti Dev 016" pitchFamily="2" charset="0"/>
                <a:ea typeface="Arial"/>
                <a:cs typeface="Times New Roman"/>
              </a:rPr>
              <a:t> dh </a:t>
            </a:r>
            <a:r>
              <a:rPr lang="en-US" sz="3200" dirty="0" err="1" smtClean="0">
                <a:latin typeface="Kruti Dev 016" pitchFamily="2" charset="0"/>
                <a:ea typeface="Arial"/>
                <a:cs typeface="Times New Roman"/>
              </a:rPr>
              <a:t>IykWfVax</a:t>
            </a:r>
            <a:r>
              <a:rPr lang="en-US" sz="320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ea typeface="Arial"/>
                <a:cs typeface="Times New Roman"/>
              </a:rPr>
              <a:t>lfØ</a:t>
            </a:r>
            <a:r>
              <a:rPr lang="en-US" sz="3200" dirty="0" smtClean="0">
                <a:latin typeface="Kruti Dev 016" pitchFamily="2" charset="0"/>
                <a:ea typeface="Arial"/>
                <a:cs typeface="Times New Roman"/>
              </a:rPr>
              <a:t>; </a:t>
            </a:r>
            <a:r>
              <a:rPr lang="en-US" sz="3200" dirty="0" err="1" smtClean="0">
                <a:latin typeface="Kruti Dev 016" pitchFamily="2" charset="0"/>
                <a:ea typeface="Arial"/>
                <a:cs typeface="Times New Roman"/>
              </a:rPr>
              <a:t>voLFkk</a:t>
            </a:r>
            <a:r>
              <a:rPr lang="en-US" sz="320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ea typeface="Arial"/>
                <a:cs typeface="Times New Roman"/>
              </a:rPr>
              <a:t>esa</a:t>
            </a:r>
            <a:r>
              <a:rPr lang="en-US" sz="3200" dirty="0" smtClean="0">
                <a:latin typeface="Kruti Dev 016" pitchFamily="2" charset="0"/>
                <a:ea typeface="Arial"/>
                <a:cs typeface="Times New Roman"/>
              </a:rPr>
              <a:t> ¼tc </a:t>
            </a:r>
            <a:r>
              <a:rPr lang="en-US" sz="3200" dirty="0" err="1" smtClean="0">
                <a:latin typeface="Kruti Dev 016" pitchFamily="2" charset="0"/>
                <a:ea typeface="Arial"/>
                <a:cs typeface="Times New Roman"/>
              </a:rPr>
              <a:t>ljokbdy</a:t>
            </a:r>
            <a:r>
              <a:rPr lang="en-US" sz="320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ea typeface="Arial"/>
                <a:cs typeface="Times New Roman"/>
              </a:rPr>
              <a:t>MkbysVs’ku</a:t>
            </a:r>
            <a:r>
              <a:rPr lang="en-US" sz="3200" dirty="0" smtClean="0">
                <a:latin typeface="Kruti Dev 016" pitchFamily="2" charset="0"/>
                <a:ea typeface="Arial"/>
                <a:cs typeface="Times New Roman"/>
              </a:rPr>
              <a:t> 4 </a:t>
            </a:r>
            <a:r>
              <a:rPr lang="en-US" sz="3200" dirty="0" err="1" smtClean="0">
                <a:latin typeface="Kruti Dev 016" pitchFamily="2" charset="0"/>
                <a:ea typeface="Arial"/>
                <a:cs typeface="Times New Roman"/>
              </a:rPr>
              <a:t>lseh</a:t>
            </a:r>
            <a:r>
              <a:rPr lang="en-US" sz="3200" dirty="0" smtClean="0">
                <a:latin typeface="Kruti Dev 016" pitchFamily="2" charset="0"/>
                <a:ea typeface="Arial"/>
                <a:cs typeface="Times New Roman"/>
              </a:rPr>
              <a:t> ;k </a:t>
            </a:r>
            <a:r>
              <a:rPr lang="en-US" sz="3200" dirty="0" err="1" smtClean="0">
                <a:latin typeface="Kruti Dev 016" pitchFamily="2" charset="0"/>
                <a:ea typeface="Arial"/>
                <a:cs typeface="Times New Roman"/>
              </a:rPr>
              <a:t>vf</a:t>
            </a:r>
            <a:r>
              <a:rPr lang="en-US" sz="3200" dirty="0" smtClean="0">
                <a:latin typeface="Kruti Dev 016" pitchFamily="2" charset="0"/>
                <a:ea typeface="Arial"/>
                <a:cs typeface="Times New Roman"/>
              </a:rPr>
              <a:t>/</a:t>
            </a:r>
            <a:r>
              <a:rPr lang="en-US" sz="3200" dirty="0" err="1" smtClean="0">
                <a:latin typeface="Kruti Dev 016" pitchFamily="2" charset="0"/>
                <a:ea typeface="Arial"/>
                <a:cs typeface="Times New Roman"/>
              </a:rPr>
              <a:t>kd</a:t>
            </a:r>
            <a:r>
              <a:rPr lang="en-US" sz="3200" dirty="0" smtClean="0">
                <a:latin typeface="Kruti Dev 016" pitchFamily="2" charset="0"/>
                <a:ea typeface="Arial"/>
                <a:cs typeface="Times New Roman"/>
              </a:rPr>
              <a:t> gks½ </a:t>
            </a:r>
            <a:r>
              <a:rPr lang="en-US" sz="3200" dirty="0" err="1" smtClean="0">
                <a:latin typeface="Kruti Dev 016" pitchFamily="2" charset="0"/>
                <a:ea typeface="Arial"/>
                <a:cs typeface="Times New Roman"/>
              </a:rPr>
              <a:t>djsaA</a:t>
            </a:r>
            <a:endParaRPr lang="en-US" sz="3200" dirty="0" smtClean="0">
              <a:latin typeface="Kruti Dev 016" pitchFamily="2" charset="0"/>
              <a:ea typeface="Arial"/>
              <a:cs typeface="Times New Roman"/>
            </a:endParaRPr>
          </a:p>
          <a:p>
            <a:pPr marL="361950" marR="520700" indent="-361950">
              <a:spcBef>
                <a:spcPts val="1200"/>
              </a:spcBef>
            </a:pPr>
            <a:r>
              <a:rPr lang="en-US" sz="3200" dirty="0" err="1" smtClean="0">
                <a:latin typeface="Kruti Dev 016" pitchFamily="2" charset="0"/>
                <a:cs typeface="Times New Roman"/>
              </a:rPr>
              <a:t>QhVy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gkVZ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jsV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]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FkSyh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vkSj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mlds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ikuh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dh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fLFkfr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]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xHkkZ’k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;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dk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dkUVªsD’ku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vkSj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iYl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]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gj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vk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/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ks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?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kaVs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ij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Hkjsa</a:t>
            </a:r>
            <a:r>
              <a:rPr lang="en-US" sz="3200" dirty="0" err="1">
                <a:latin typeface="Kruti Dev 016" pitchFamily="2" charset="0"/>
                <a:cs typeface="Times New Roman"/>
              </a:rPr>
              <a:t>A</a:t>
            </a:r>
            <a:endParaRPr lang="en-US" sz="3200" dirty="0" smtClean="0">
              <a:latin typeface="Kruti Dev 016" pitchFamily="2" charset="0"/>
              <a:cs typeface="Times New Roman"/>
            </a:endParaRPr>
          </a:p>
          <a:p>
            <a:pPr marL="361950" marR="520700" indent="-361950">
              <a:spcBef>
                <a:spcPts val="1200"/>
              </a:spcBef>
            </a:pPr>
            <a:r>
              <a:rPr lang="en-US" sz="3200" dirty="0" err="1" smtClean="0">
                <a:latin typeface="Kruti Dev 016" pitchFamily="2" charset="0"/>
                <a:cs typeface="Times New Roman"/>
              </a:rPr>
              <a:t>lfoZDl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ds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MkbysVs’ku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]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chih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vkSj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rkieku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dks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gj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4 ?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kaVs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ij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HkjsaA</a:t>
            </a:r>
            <a:endParaRPr lang="en-US" sz="3200" dirty="0" smtClean="0">
              <a:latin typeface="Kruti Dev 016" pitchFamily="2" charset="0"/>
              <a:cs typeface="Times New Roman"/>
            </a:endParaRPr>
          </a:p>
          <a:p>
            <a:pPr marL="361950" marR="520700" indent="-361950">
              <a:spcBef>
                <a:spcPts val="1200"/>
              </a:spcBef>
            </a:pPr>
            <a:r>
              <a:rPr lang="en-US" sz="3200" dirty="0" err="1" smtClean="0">
                <a:latin typeface="Kruti Dev 016" pitchFamily="2" charset="0"/>
                <a:cs typeface="Times New Roman"/>
              </a:rPr>
              <a:t>lgh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ls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Hkjs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x;s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ikVkZsxzkQ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ls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fdlh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Hkh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vlkekU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;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voLFkk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dks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tYnh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igpkuus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vkSj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;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Fkksfpr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ns[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kHkky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;k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jsQ+jy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djus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esa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enn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feyrh</a:t>
            </a:r>
            <a:r>
              <a:rPr lang="en-US" sz="3200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3200" dirty="0" err="1" smtClean="0">
                <a:latin typeface="Kruti Dev 016" pitchFamily="2" charset="0"/>
                <a:cs typeface="Times New Roman"/>
              </a:rPr>
              <a:t>gSA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latin typeface="Kruti Dev 016" pitchFamily="2" charset="0"/>
              </a:rPr>
              <a:t>eq</a:t>
            </a:r>
            <a:r>
              <a:rPr lang="en-US" sz="5400" dirty="0" smtClean="0">
                <a:latin typeface="Kruti Dev 016" pitchFamily="2" charset="0"/>
              </a:rPr>
              <a:t>[; </a:t>
            </a:r>
            <a:r>
              <a:rPr lang="en-US" sz="5400" dirty="0" err="1" smtClean="0">
                <a:latin typeface="Kruti Dev 016" pitchFamily="2" charset="0"/>
              </a:rPr>
              <a:t>lans’k</a:t>
            </a:r>
            <a:endParaRPr lang="en-US" sz="5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Kruti Dev 016"/>
                <a:ea typeface="Calibri"/>
                <a:cs typeface="Times New Roman"/>
              </a:rPr>
              <a:t>jk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/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kk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¼iRuh xaxkjke½] 26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o”kZ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mez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rhljh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xzsfoMk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lqcg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5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cts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fnukad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11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twu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2009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izlo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ihM+k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tks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lqcg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2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cts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‘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kq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: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gqbZ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ds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lkFk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HkrhZ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gqbZA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mldh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FkSyh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lqcg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4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cts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QV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xbZA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mlds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5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vkSj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2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o”kZ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ds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nks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cPps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gSaA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HkrhZ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ds le;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mldk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lfoZDl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2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lseh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[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kqyk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FkkA</a:t>
            </a:r>
            <a:endParaRPr lang="en-US" sz="2400" dirty="0" smtClean="0">
              <a:latin typeface="Kruti Dev 016"/>
              <a:ea typeface="Calibri"/>
              <a:cs typeface="Times New Roman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fuEu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tkudkjh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ikVkZsxzkQ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ij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Hkjsa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&amp;	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Kruti Dev 016"/>
                <a:ea typeface="Calibri"/>
                <a:cs typeface="Times New Roman"/>
              </a:rPr>
              <a:t>lqcg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9%00 </a:t>
            </a: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cts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%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	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685800" indent="-173038">
              <a:lnSpc>
                <a:spcPct val="120000"/>
              </a:lnSpc>
              <a:spcBef>
                <a:spcPts val="0"/>
              </a:spcBef>
            </a:pP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lfoZDl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5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lseh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[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kqyk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685800" indent="-173038">
              <a:lnSpc>
                <a:spcPct val="120000"/>
              </a:lnSpc>
              <a:spcBef>
                <a:spcPts val="0"/>
              </a:spcBef>
            </a:pP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mldks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10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feuV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esa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3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dkWUV</a:t>
            </a:r>
            <a:r>
              <a:rPr lang="en-US" sz="2400" dirty="0" err="1">
                <a:latin typeface="Kruti Dev 016"/>
                <a:ea typeface="Calibri"/>
                <a:cs typeface="Kruti Dev 016"/>
              </a:rPr>
              <a:t>ª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sD</a:t>
            </a:r>
            <a:r>
              <a:rPr lang="en-US" sz="2400" dirty="0" err="1">
                <a:latin typeface="Kruti Dev 016"/>
                <a:ea typeface="Calibri"/>
                <a:cs typeface="Kruti Dev 016"/>
              </a:rPr>
              <a:t>’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ku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izR;sd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dh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vof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/k 20&amp;40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lsdsUM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685800" indent="-173038">
              <a:lnSpc>
                <a:spcPct val="120000"/>
              </a:lnSpc>
              <a:spcBef>
                <a:spcPts val="0"/>
              </a:spcBef>
            </a:pP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fQVy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gkVZ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jsV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>
                <a:latin typeface="Kruti Dev 016"/>
                <a:ea typeface="Calibri"/>
                <a:cs typeface="Kruti Dev 016"/>
              </a:rPr>
              <a:t>¼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,Q ,p vkj</a:t>
            </a:r>
            <a:r>
              <a:rPr lang="en-US" sz="2400" dirty="0">
                <a:latin typeface="Kruti Dev 016"/>
                <a:ea typeface="Calibri"/>
                <a:cs typeface="Kruti Dev 016"/>
              </a:rPr>
              <a:t>½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120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chV@feuV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685800" indent="-173038">
              <a:lnSpc>
                <a:spcPct val="120000"/>
              </a:lnSpc>
              <a:spcBef>
                <a:spcPts val="0"/>
              </a:spcBef>
            </a:pP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FkSyh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QV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pqdh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vkSj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,</a:t>
            </a: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sfEu;ksfVd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Qyw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;~M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lkQ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gS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685800" indent="-173038">
              <a:lnSpc>
                <a:spcPct val="120000"/>
              </a:lnSpc>
              <a:spcBef>
                <a:spcPts val="0"/>
              </a:spcBef>
            </a:pP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ch-ih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- 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120@70 ,e ,e ,p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th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gS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685800" indent="-173038">
              <a:lnSpc>
                <a:spcPct val="120000"/>
              </a:lnSpc>
              <a:spcBef>
                <a:spcPts val="0"/>
              </a:spcBef>
            </a:pP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rkieku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36-8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°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C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gS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685800" indent="-173038">
              <a:lnSpc>
                <a:spcPct val="120000"/>
              </a:lnSpc>
              <a:spcBef>
                <a:spcPts val="0"/>
              </a:spcBef>
            </a:pP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iYl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80@feuV </a:t>
            </a: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gS</a:t>
            </a:r>
            <a:endParaRPr lang="en-US" sz="20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Kruti Dev 016"/>
                <a:ea typeface="Calibri"/>
                <a:cs typeface="Times New Roman"/>
              </a:rPr>
              <a:t>9%30 </a:t>
            </a: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cts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% 	,Q ,p </a:t>
            </a: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vkj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 120] </a:t>
            </a: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 3@10 </a:t>
            </a: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gj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 30 </a:t>
            </a: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lsdsUM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dk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] </a:t>
            </a: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iYl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 80@feuV] 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,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sfEu;ksfVd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¶</a:t>
            </a: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yw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;~M </a:t>
            </a: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lkQ</a:t>
            </a:r>
            <a:endParaRPr lang="en-US" sz="20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Kruti Dev 016"/>
                <a:ea typeface="Calibri"/>
                <a:cs typeface="Times New Roman"/>
              </a:rPr>
              <a:t>10%00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cts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%	,Q ,p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vkj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136]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3@10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35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lsdsUM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iYl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80@feuV] ,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sfEu;ksfVd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¶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yw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;~M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lkQ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Kruti Dev 016"/>
                <a:ea typeface="Calibri"/>
                <a:cs typeface="Times New Roman"/>
              </a:rPr>
              <a:t>10%30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cts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%	,Q ,p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vkj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140]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3@10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40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lsdsUM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iYl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88@feuV] ,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sfEu;ksfVd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¶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yw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;~M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lkQ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Kruti Dev 016"/>
                <a:ea typeface="Calibri"/>
                <a:cs typeface="Times New Roman"/>
              </a:rPr>
              <a:t>11%00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cts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%	,Q ,p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vkj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130]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3@10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40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lsdsUM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iYl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88@feuV] ,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sfEu;ksfVd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¶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yw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;~M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lkQ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Kruti Dev 016"/>
                <a:ea typeface="Calibri"/>
                <a:cs typeface="Times New Roman"/>
              </a:rPr>
              <a:t>11%30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cts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%	,Q ,p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vkj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136]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4@10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45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lsdsUM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iYl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84@feuV] ,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sfEu;ksfVd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¶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yw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;~M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lkQ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Kruti Dev 016"/>
                <a:ea typeface="Calibri"/>
                <a:cs typeface="Times New Roman"/>
              </a:rPr>
              <a:t>12%00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cts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%	,Q ,p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vkj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140]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4@10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45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lsdsUM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iYl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88@feuV] ,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sfEu;ksfVd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¶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yw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;~M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lkQ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Kruti Dev 016"/>
                <a:ea typeface="Calibri"/>
                <a:cs typeface="Times New Roman"/>
              </a:rPr>
              <a:t>12%30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cts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%	,Q ,p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vkj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130]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4@10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50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lsdsUM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iYl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88@feuV] ,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sfEu;ksfVd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¶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yw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;~M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lkQ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Kruti Dev 016"/>
                <a:ea typeface="Calibri"/>
                <a:cs typeface="Times New Roman"/>
              </a:rPr>
              <a:t>1%00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cts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%	,Q ,p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vkj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140]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4@10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55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lsdsUM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iYl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90@feuV]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rkieku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37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°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C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chih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Kruti Dev 016"/>
                <a:ea typeface="Calibri"/>
                <a:cs typeface="Times New Roman"/>
              </a:rPr>
              <a:t>nksigj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1%00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cts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%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Kruti Dev 016"/>
                <a:ea typeface="Calibri"/>
                <a:cs typeface="Times New Roman"/>
              </a:rPr>
              <a:t> 	</a:t>
            </a:r>
            <a:r>
              <a:rPr lang="en-US" sz="2400" dirty="0">
                <a:solidFill>
                  <a:srgbClr val="A9432B"/>
                </a:solidFill>
                <a:latin typeface="Times New Roman"/>
                <a:ea typeface="Calibri"/>
                <a:cs typeface="Times New Roman"/>
              </a:rPr>
              <a:t>•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lfoZDl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iwjk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[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kqyk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Kruti Dev 016"/>
                <a:ea typeface="Calibri"/>
                <a:cs typeface="Times New Roman"/>
              </a:rPr>
              <a:t>	</a:t>
            </a:r>
            <a:r>
              <a:rPr lang="en-US" sz="2400" dirty="0">
                <a:solidFill>
                  <a:srgbClr val="A9432B"/>
                </a:solidFill>
                <a:latin typeface="Times New Roman"/>
                <a:ea typeface="Calibri"/>
                <a:cs typeface="Times New Roman"/>
              </a:rPr>
              <a:t>•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,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sfEu;ksfVd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/>
                <a:ea typeface="Calibri"/>
                <a:cs typeface="Times New Roman"/>
              </a:rPr>
              <a:t>Qyw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;~M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lkQ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vkSj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ch-ih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- 100@70 ,e ,e ,p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th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Kruti Dev 016"/>
                <a:ea typeface="Calibri"/>
                <a:cs typeface="Times New Roman"/>
              </a:rPr>
              <a:t>                 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nksigj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1%20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cts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% ,d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yM</a:t>
            </a:r>
            <a:r>
              <a:rPr lang="en-US" sz="2400" dirty="0" smtClean="0">
                <a:latin typeface="Kruti Dev 016"/>
                <a:ea typeface="Calibri"/>
                <a:cs typeface="Times New Roman"/>
              </a:rPr>
              <a:t>++dh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dk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lkekU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;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tUe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ftldk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ot+u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2-85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fd-xzk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- </a:t>
            </a:r>
            <a:r>
              <a:rPr lang="en-US" sz="2400" dirty="0" err="1">
                <a:latin typeface="Kruti Dev 016"/>
                <a:ea typeface="Calibri"/>
                <a:cs typeface="Times New Roman"/>
              </a:rPr>
              <a:t>gSA</a:t>
            </a:r>
            <a:r>
              <a:rPr lang="en-US" sz="2400" dirty="0">
                <a:latin typeface="Kruti Dev 016"/>
                <a:ea typeface="Calibri"/>
                <a:cs typeface="Times New Roman"/>
              </a:rPr>
              <a:t> 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4400" b="1" dirty="0" err="1" smtClean="0">
                <a:latin typeface="Kruti Dev 016" pitchFamily="2" charset="0"/>
              </a:rPr>
              <a:t>ikVksZxzkQ</a:t>
            </a:r>
            <a:r>
              <a:rPr lang="en-IN" sz="4400" b="1" dirty="0" smtClean="0">
                <a:latin typeface="Kruti Dev 016" pitchFamily="2" charset="0"/>
              </a:rPr>
              <a:t> </a:t>
            </a:r>
            <a:r>
              <a:rPr lang="en-IN" sz="4400" b="1" dirty="0" err="1" smtClean="0">
                <a:latin typeface="Kruti Dev 016" pitchFamily="2" charset="0"/>
              </a:rPr>
              <a:t>dsl</a:t>
            </a:r>
            <a:r>
              <a:rPr lang="en-IN" sz="4400" b="1" dirty="0" smtClean="0">
                <a:latin typeface="Kruti Dev 016" pitchFamily="2" charset="0"/>
              </a:rPr>
              <a:t> </a:t>
            </a:r>
            <a:r>
              <a:rPr lang="en-IN" sz="4400" b="1" dirty="0" err="1" smtClean="0">
                <a:latin typeface="Kruti Dev 016" pitchFamily="2" charset="0"/>
              </a:rPr>
              <a:t>LVMh</a:t>
            </a:r>
            <a:r>
              <a:rPr lang="en-IN" sz="4400" b="1" dirty="0" smtClean="0">
                <a:latin typeface="Kruti Dev 016" pitchFamily="2" charset="0"/>
              </a:rPr>
              <a:t> &amp; 1</a:t>
            </a:r>
            <a:endParaRPr lang="en-IN" sz="4400" b="1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2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5" name="Picture 5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9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4" name="TextBox 3553"/>
          <p:cNvSpPr txBox="1"/>
          <p:nvPr/>
        </p:nvSpPr>
        <p:spPr>
          <a:xfrm>
            <a:off x="683568" y="4766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err="1" smtClean="0"/>
              <a:t>Radha</a:t>
            </a:r>
            <a:endParaRPr lang="en-IN" sz="1600" b="1" i="1" dirty="0"/>
          </a:p>
        </p:txBody>
      </p:sp>
      <p:sp>
        <p:nvSpPr>
          <p:cNvPr id="3555" name="TextBox 3554"/>
          <p:cNvSpPr txBox="1"/>
          <p:nvPr/>
        </p:nvSpPr>
        <p:spPr>
          <a:xfrm>
            <a:off x="2411760" y="47667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err="1" smtClean="0"/>
              <a:t>Gangaram</a:t>
            </a:r>
            <a:endParaRPr lang="en-IN" sz="1600" b="1" i="1" dirty="0"/>
          </a:p>
        </p:txBody>
      </p:sp>
      <p:sp>
        <p:nvSpPr>
          <p:cNvPr id="517" name="TextBox 516"/>
          <p:cNvSpPr txBox="1"/>
          <p:nvPr/>
        </p:nvSpPr>
        <p:spPr>
          <a:xfrm>
            <a:off x="4561237" y="493075"/>
            <a:ext cx="1018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26 Years</a:t>
            </a:r>
            <a:endParaRPr lang="en-IN" sz="1600" b="1" i="1" dirty="0"/>
          </a:p>
        </p:txBody>
      </p:sp>
      <p:sp>
        <p:nvSpPr>
          <p:cNvPr id="3556" name="TextBox 3555"/>
          <p:cNvSpPr txBox="1"/>
          <p:nvPr/>
        </p:nvSpPr>
        <p:spPr>
          <a:xfrm>
            <a:off x="6300192" y="47667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</a:t>
            </a:r>
            <a:r>
              <a:rPr lang="en-US" sz="1400" b="1" baseline="-25000" dirty="0"/>
              <a:t>3</a:t>
            </a:r>
            <a:r>
              <a:rPr lang="en-US" sz="1400" b="1" dirty="0"/>
              <a:t>P</a:t>
            </a:r>
            <a:r>
              <a:rPr lang="en-US" sz="1400" b="1" baseline="-25000" dirty="0"/>
              <a:t>2</a:t>
            </a:r>
            <a:r>
              <a:rPr lang="en-US" sz="1400" b="1" dirty="0"/>
              <a:t>L</a:t>
            </a:r>
            <a:r>
              <a:rPr lang="en-US" sz="1400" b="1" baseline="-25000" dirty="0"/>
              <a:t>2</a:t>
            </a:r>
            <a:r>
              <a:rPr lang="en-US" sz="1400" b="1" dirty="0"/>
              <a:t>A</a:t>
            </a:r>
            <a:r>
              <a:rPr lang="en-US" sz="1400" b="1" baseline="-25000" dirty="0"/>
              <a:t>0</a:t>
            </a:r>
            <a:r>
              <a:rPr lang="en-US" sz="1400" dirty="0"/>
              <a:t> </a:t>
            </a:r>
            <a:endParaRPr lang="en-IN" sz="1400" b="1" dirty="0"/>
          </a:p>
        </p:txBody>
      </p:sp>
      <p:sp>
        <p:nvSpPr>
          <p:cNvPr id="519" name="TextBox 518"/>
          <p:cNvSpPr txBox="1"/>
          <p:nvPr/>
        </p:nvSpPr>
        <p:spPr>
          <a:xfrm>
            <a:off x="7956376" y="507286"/>
            <a:ext cx="1018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XYZ1</a:t>
            </a:r>
            <a:endParaRPr lang="en-IN" sz="1600" b="1" i="1" dirty="0"/>
          </a:p>
        </p:txBody>
      </p:sp>
      <p:sp>
        <p:nvSpPr>
          <p:cNvPr id="520" name="TextBox 519"/>
          <p:cNvSpPr txBox="1"/>
          <p:nvPr/>
        </p:nvSpPr>
        <p:spPr>
          <a:xfrm>
            <a:off x="2555776" y="78619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11/06/09,5:00Hrs</a:t>
            </a:r>
            <a:endParaRPr lang="en-IN" sz="1600" b="1" i="1" dirty="0"/>
          </a:p>
        </p:txBody>
      </p:sp>
      <p:sp>
        <p:nvSpPr>
          <p:cNvPr id="521" name="TextBox 520"/>
          <p:cNvSpPr txBox="1"/>
          <p:nvPr/>
        </p:nvSpPr>
        <p:spPr>
          <a:xfrm>
            <a:off x="6228184" y="786190"/>
            <a:ext cx="194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11/06/09, 04:00 Hrs</a:t>
            </a:r>
            <a:endParaRPr lang="en-IN" sz="1600" b="1" i="1" dirty="0"/>
          </a:p>
        </p:txBody>
      </p:sp>
      <p:sp>
        <p:nvSpPr>
          <p:cNvPr id="522" name="TextBox 521"/>
          <p:cNvSpPr txBox="1"/>
          <p:nvPr/>
        </p:nvSpPr>
        <p:spPr>
          <a:xfrm>
            <a:off x="2032840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3" name="TextBox 522"/>
          <p:cNvSpPr txBox="1"/>
          <p:nvPr/>
        </p:nvSpPr>
        <p:spPr>
          <a:xfrm>
            <a:off x="2627784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4" name="TextBox 523"/>
          <p:cNvSpPr txBox="1"/>
          <p:nvPr/>
        </p:nvSpPr>
        <p:spPr>
          <a:xfrm>
            <a:off x="2987824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5" name="TextBox 524"/>
          <p:cNvSpPr txBox="1"/>
          <p:nvPr/>
        </p:nvSpPr>
        <p:spPr>
          <a:xfrm>
            <a:off x="3310105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6" name="TextBox 525"/>
          <p:cNvSpPr txBox="1"/>
          <p:nvPr/>
        </p:nvSpPr>
        <p:spPr>
          <a:xfrm>
            <a:off x="3635896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7" name="TextBox 526"/>
          <p:cNvSpPr txBox="1"/>
          <p:nvPr/>
        </p:nvSpPr>
        <p:spPr>
          <a:xfrm>
            <a:off x="3958177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8" name="TextBox 527"/>
          <p:cNvSpPr txBox="1"/>
          <p:nvPr/>
        </p:nvSpPr>
        <p:spPr>
          <a:xfrm>
            <a:off x="4246209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30" name="TextBox 529"/>
          <p:cNvSpPr txBox="1"/>
          <p:nvPr/>
        </p:nvSpPr>
        <p:spPr>
          <a:xfrm>
            <a:off x="2123728" y="3717032"/>
            <a:ext cx="52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9 AM</a:t>
            </a:r>
            <a:endParaRPr lang="en-IN" sz="1100" b="1" dirty="0"/>
          </a:p>
        </p:txBody>
      </p:sp>
      <p:sp>
        <p:nvSpPr>
          <p:cNvPr id="531" name="TextBox 530"/>
          <p:cNvSpPr txBox="1"/>
          <p:nvPr/>
        </p:nvSpPr>
        <p:spPr>
          <a:xfrm>
            <a:off x="4572000" y="3717032"/>
            <a:ext cx="52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 PM</a:t>
            </a:r>
            <a:endParaRPr lang="en-IN" sz="1100" b="1" dirty="0"/>
          </a:p>
        </p:txBody>
      </p:sp>
      <p:sp>
        <p:nvSpPr>
          <p:cNvPr id="532" name="TextBox 531"/>
          <p:cNvSpPr txBox="1"/>
          <p:nvPr/>
        </p:nvSpPr>
        <p:spPr>
          <a:xfrm>
            <a:off x="3905049" y="3717032"/>
            <a:ext cx="656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12 PM</a:t>
            </a:r>
            <a:endParaRPr lang="en-IN" sz="1100" b="1" dirty="0"/>
          </a:p>
        </p:txBody>
      </p:sp>
      <p:sp>
        <p:nvSpPr>
          <p:cNvPr id="533" name="TextBox 532"/>
          <p:cNvSpPr txBox="1"/>
          <p:nvPr/>
        </p:nvSpPr>
        <p:spPr>
          <a:xfrm>
            <a:off x="3328985" y="3717032"/>
            <a:ext cx="720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11 AM</a:t>
            </a:r>
            <a:endParaRPr lang="en-IN" sz="1100" b="1" dirty="0"/>
          </a:p>
        </p:txBody>
      </p:sp>
      <p:sp>
        <p:nvSpPr>
          <p:cNvPr id="534" name="TextBox 533"/>
          <p:cNvSpPr txBox="1"/>
          <p:nvPr/>
        </p:nvSpPr>
        <p:spPr>
          <a:xfrm>
            <a:off x="2733328" y="3717032"/>
            <a:ext cx="66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10 AM</a:t>
            </a:r>
            <a:endParaRPr lang="en-IN" sz="1100" b="1" dirty="0"/>
          </a:p>
        </p:txBody>
      </p:sp>
      <p:sp>
        <p:nvSpPr>
          <p:cNvPr id="3557" name="Flowchart: Connector 3556"/>
          <p:cNvSpPr/>
          <p:nvPr/>
        </p:nvSpPr>
        <p:spPr>
          <a:xfrm>
            <a:off x="1979712" y="206084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6" name="Flowchart: Connector 535"/>
          <p:cNvSpPr/>
          <p:nvPr/>
        </p:nvSpPr>
        <p:spPr>
          <a:xfrm>
            <a:off x="2267744" y="206084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7" name="Flowchart: Connector 536"/>
          <p:cNvSpPr/>
          <p:nvPr/>
        </p:nvSpPr>
        <p:spPr>
          <a:xfrm>
            <a:off x="2555776" y="1916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8" name="Flowchart: Connector 537"/>
          <p:cNvSpPr/>
          <p:nvPr/>
        </p:nvSpPr>
        <p:spPr>
          <a:xfrm>
            <a:off x="2915816" y="184482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9" name="Flowchart: Connector 538"/>
          <p:cNvSpPr/>
          <p:nvPr/>
        </p:nvSpPr>
        <p:spPr>
          <a:xfrm>
            <a:off x="3203848" y="1916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0" name="Flowchart: Connector 539"/>
          <p:cNvSpPr/>
          <p:nvPr/>
        </p:nvSpPr>
        <p:spPr>
          <a:xfrm>
            <a:off x="3563888" y="1916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1" name="Flowchart: Connector 540"/>
          <p:cNvSpPr/>
          <p:nvPr/>
        </p:nvSpPr>
        <p:spPr>
          <a:xfrm>
            <a:off x="3851920" y="184482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2" name="Flowchart: Connector 541"/>
          <p:cNvSpPr/>
          <p:nvPr/>
        </p:nvSpPr>
        <p:spPr>
          <a:xfrm>
            <a:off x="4139952" y="1916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3" name="Flowchart: Connector 542"/>
          <p:cNvSpPr/>
          <p:nvPr/>
        </p:nvSpPr>
        <p:spPr>
          <a:xfrm>
            <a:off x="4427984" y="184482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54" name="Straight Connector 553"/>
          <p:cNvCxnSpPr>
            <a:stCxn id="3557" idx="6"/>
            <a:endCxn id="536" idx="2"/>
          </p:cNvCxnSpPr>
          <p:nvPr/>
        </p:nvCxnSpPr>
        <p:spPr>
          <a:xfrm>
            <a:off x="2051720" y="2096852"/>
            <a:ext cx="21602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flipV="1">
            <a:off x="2303748" y="1978295"/>
            <a:ext cx="334581" cy="8255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>
            <a:stCxn id="537" idx="4"/>
            <a:endCxn id="538" idx="2"/>
          </p:cNvCxnSpPr>
          <p:nvPr/>
        </p:nvCxnSpPr>
        <p:spPr>
          <a:xfrm flipV="1">
            <a:off x="2591780" y="1880828"/>
            <a:ext cx="324036" cy="10801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>
            <a:off x="2915816" y="1891680"/>
            <a:ext cx="288032" cy="6115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>
            <a:stCxn id="539" idx="6"/>
            <a:endCxn id="540" idx="0"/>
          </p:cNvCxnSpPr>
          <p:nvPr/>
        </p:nvCxnSpPr>
        <p:spPr>
          <a:xfrm flipV="1">
            <a:off x="3275856" y="1916832"/>
            <a:ext cx="324036" cy="3600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>
            <a:endCxn id="541" idx="1"/>
          </p:cNvCxnSpPr>
          <p:nvPr/>
        </p:nvCxnSpPr>
        <p:spPr>
          <a:xfrm flipV="1">
            <a:off x="3598137" y="1855369"/>
            <a:ext cx="264328" cy="10228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>
            <a:off x="3887924" y="1916832"/>
            <a:ext cx="324036" cy="5773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>
            <a:stCxn id="542" idx="7"/>
            <a:endCxn id="543" idx="3"/>
          </p:cNvCxnSpPr>
          <p:nvPr/>
        </p:nvCxnSpPr>
        <p:spPr>
          <a:xfrm flipV="1">
            <a:off x="4201415" y="1906287"/>
            <a:ext cx="237114" cy="2109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flipV="1">
            <a:off x="2051720" y="3068959"/>
            <a:ext cx="2448272" cy="5040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6" name="TextBox 595"/>
          <p:cNvSpPr txBox="1"/>
          <p:nvPr/>
        </p:nvSpPr>
        <p:spPr>
          <a:xfrm>
            <a:off x="1979712" y="4221088"/>
            <a:ext cx="324036" cy="288032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97" name="TextBox 596"/>
          <p:cNvSpPr txBox="1"/>
          <p:nvPr/>
        </p:nvSpPr>
        <p:spPr>
          <a:xfrm>
            <a:off x="2267745" y="4221088"/>
            <a:ext cx="337180" cy="288032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98" name="TextBox 597"/>
          <p:cNvSpPr txBox="1"/>
          <p:nvPr/>
        </p:nvSpPr>
        <p:spPr>
          <a:xfrm>
            <a:off x="2593535" y="4221088"/>
            <a:ext cx="322281" cy="288032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99" name="TextBox 598"/>
          <p:cNvSpPr txBox="1"/>
          <p:nvPr/>
        </p:nvSpPr>
        <p:spPr>
          <a:xfrm>
            <a:off x="2915816" y="4221088"/>
            <a:ext cx="337180" cy="288032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00" name="TextBox 599"/>
          <p:cNvSpPr txBox="1"/>
          <p:nvPr/>
        </p:nvSpPr>
        <p:spPr>
          <a:xfrm>
            <a:off x="3252995" y="4221088"/>
            <a:ext cx="321437" cy="288032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55" name="Rectangle 554"/>
          <p:cNvSpPr/>
          <p:nvPr/>
        </p:nvSpPr>
        <p:spPr>
          <a:xfrm>
            <a:off x="3563888" y="4113120"/>
            <a:ext cx="298577" cy="39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5" name="Rectangle 604"/>
          <p:cNvSpPr/>
          <p:nvPr/>
        </p:nvSpPr>
        <p:spPr>
          <a:xfrm>
            <a:off x="3829061" y="4113120"/>
            <a:ext cx="337180" cy="39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6" name="Rectangle 605"/>
          <p:cNvSpPr/>
          <p:nvPr/>
        </p:nvSpPr>
        <p:spPr>
          <a:xfrm>
            <a:off x="4121073" y="4113120"/>
            <a:ext cx="378919" cy="39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7" name="Rectangle 606"/>
          <p:cNvSpPr/>
          <p:nvPr/>
        </p:nvSpPr>
        <p:spPr>
          <a:xfrm>
            <a:off x="4527876" y="4113120"/>
            <a:ext cx="260148" cy="39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63" name="Straight Arrow Connector 562"/>
          <p:cNvCxnSpPr/>
          <p:nvPr/>
        </p:nvCxnSpPr>
        <p:spPr>
          <a:xfrm>
            <a:off x="2159732" y="5949280"/>
            <a:ext cx="18002" cy="50405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0" name="TextBox 609"/>
          <p:cNvSpPr txBox="1"/>
          <p:nvPr/>
        </p:nvSpPr>
        <p:spPr>
          <a:xfrm>
            <a:off x="1907705" y="6639163"/>
            <a:ext cx="563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 smtClean="0"/>
              <a:t>36.8 C</a:t>
            </a:r>
            <a:endParaRPr lang="en-IN" sz="1000" b="1" dirty="0"/>
          </a:p>
        </p:txBody>
      </p:sp>
      <p:sp>
        <p:nvSpPr>
          <p:cNvPr id="611" name="TextBox 610"/>
          <p:cNvSpPr txBox="1"/>
          <p:nvPr/>
        </p:nvSpPr>
        <p:spPr>
          <a:xfrm>
            <a:off x="4440714" y="6639163"/>
            <a:ext cx="563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 smtClean="0"/>
              <a:t>37 C</a:t>
            </a:r>
            <a:endParaRPr lang="en-IN" sz="1000" b="1" dirty="0"/>
          </a:p>
        </p:txBody>
      </p:sp>
      <p:cxnSp>
        <p:nvCxnSpPr>
          <p:cNvPr id="567" name="Straight Arrow Connector 566"/>
          <p:cNvCxnSpPr/>
          <p:nvPr/>
        </p:nvCxnSpPr>
        <p:spPr>
          <a:xfrm flipH="1" flipV="1">
            <a:off x="4669528" y="6165304"/>
            <a:ext cx="6642" cy="28803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0" name="Flowchart: Connector 569"/>
          <p:cNvSpPr/>
          <p:nvPr/>
        </p:nvSpPr>
        <p:spPr>
          <a:xfrm>
            <a:off x="1979712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1" name="Flowchart: Connector 620"/>
          <p:cNvSpPr/>
          <p:nvPr/>
        </p:nvSpPr>
        <p:spPr>
          <a:xfrm>
            <a:off x="2294033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2" name="Flowchart: Connector 621"/>
          <p:cNvSpPr/>
          <p:nvPr/>
        </p:nvSpPr>
        <p:spPr>
          <a:xfrm>
            <a:off x="2582065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3" name="Flowchart: Connector 622"/>
          <p:cNvSpPr/>
          <p:nvPr/>
        </p:nvSpPr>
        <p:spPr>
          <a:xfrm>
            <a:off x="2915816" y="623731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4" name="Flowchart: Connector 623"/>
          <p:cNvSpPr/>
          <p:nvPr/>
        </p:nvSpPr>
        <p:spPr>
          <a:xfrm>
            <a:off x="3230137" y="623731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5" name="Flowchart: Connector 624"/>
          <p:cNvSpPr/>
          <p:nvPr/>
        </p:nvSpPr>
        <p:spPr>
          <a:xfrm>
            <a:off x="3563888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6" name="Flowchart: Connector 625"/>
          <p:cNvSpPr/>
          <p:nvPr/>
        </p:nvSpPr>
        <p:spPr>
          <a:xfrm>
            <a:off x="3878209" y="623731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7" name="Flowchart: Connector 626"/>
          <p:cNvSpPr/>
          <p:nvPr/>
        </p:nvSpPr>
        <p:spPr>
          <a:xfrm>
            <a:off x="4166241" y="623731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8" name="Flowchart: Connector 627"/>
          <p:cNvSpPr/>
          <p:nvPr/>
        </p:nvSpPr>
        <p:spPr>
          <a:xfrm>
            <a:off x="4454273" y="616530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29" name="Straight Connector 628"/>
          <p:cNvCxnSpPr/>
          <p:nvPr/>
        </p:nvCxnSpPr>
        <p:spPr>
          <a:xfrm>
            <a:off x="1979712" y="6309320"/>
            <a:ext cx="36004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/>
          <p:cNvCxnSpPr/>
          <p:nvPr/>
        </p:nvCxnSpPr>
        <p:spPr>
          <a:xfrm>
            <a:off x="2267744" y="6309320"/>
            <a:ext cx="36004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/>
          <p:cNvCxnSpPr>
            <a:stCxn id="622" idx="6"/>
          </p:cNvCxnSpPr>
          <p:nvPr/>
        </p:nvCxnSpPr>
        <p:spPr>
          <a:xfrm flipV="1">
            <a:off x="2627784" y="6237313"/>
            <a:ext cx="288032" cy="4914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/>
          <p:cNvCxnSpPr/>
          <p:nvPr/>
        </p:nvCxnSpPr>
        <p:spPr>
          <a:xfrm flipV="1">
            <a:off x="2961535" y="6237312"/>
            <a:ext cx="291462" cy="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/>
          <p:cNvCxnSpPr>
            <a:stCxn id="624" idx="1"/>
          </p:cNvCxnSpPr>
          <p:nvPr/>
        </p:nvCxnSpPr>
        <p:spPr>
          <a:xfrm>
            <a:off x="3236832" y="6244007"/>
            <a:ext cx="364815" cy="4595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/>
          <p:cNvCxnSpPr>
            <a:stCxn id="625" idx="5"/>
          </p:cNvCxnSpPr>
          <p:nvPr/>
        </p:nvCxnSpPr>
        <p:spPr>
          <a:xfrm flipV="1">
            <a:off x="3602912" y="6237312"/>
            <a:ext cx="281992" cy="6531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/>
          <p:cNvCxnSpPr/>
          <p:nvPr/>
        </p:nvCxnSpPr>
        <p:spPr>
          <a:xfrm>
            <a:off x="3878209" y="6237312"/>
            <a:ext cx="333751" cy="2286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/>
          <p:cNvCxnSpPr/>
          <p:nvPr/>
        </p:nvCxnSpPr>
        <p:spPr>
          <a:xfrm flipV="1">
            <a:off x="4211960" y="6171999"/>
            <a:ext cx="281337" cy="9040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339752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2" name="Multiply 1"/>
          <p:cNvSpPr/>
          <p:nvPr/>
        </p:nvSpPr>
        <p:spPr>
          <a:xfrm>
            <a:off x="1835696" y="3501008"/>
            <a:ext cx="288032" cy="1440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Multiply 74"/>
          <p:cNvSpPr/>
          <p:nvPr/>
        </p:nvSpPr>
        <p:spPr>
          <a:xfrm>
            <a:off x="4355976" y="2996952"/>
            <a:ext cx="288032" cy="1440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" name="Rectangle 106"/>
          <p:cNvSpPr/>
          <p:nvPr/>
        </p:nvSpPr>
        <p:spPr>
          <a:xfrm>
            <a:off x="1344262" y="1268760"/>
            <a:ext cx="635449" cy="1307177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8" name="Rectangle 107"/>
          <p:cNvSpPr/>
          <p:nvPr/>
        </p:nvSpPr>
        <p:spPr>
          <a:xfrm>
            <a:off x="1344262" y="3061701"/>
            <a:ext cx="635448" cy="786136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9" name="Rectangle 108"/>
          <p:cNvSpPr/>
          <p:nvPr/>
        </p:nvSpPr>
        <p:spPr>
          <a:xfrm>
            <a:off x="1344261" y="5301208"/>
            <a:ext cx="635449" cy="1313559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0" name="Rectangle 109"/>
          <p:cNvSpPr/>
          <p:nvPr/>
        </p:nvSpPr>
        <p:spPr>
          <a:xfrm>
            <a:off x="1344262" y="3988475"/>
            <a:ext cx="635450" cy="520645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1" name="Rectangle 110"/>
          <p:cNvSpPr/>
          <p:nvPr/>
        </p:nvSpPr>
        <p:spPr>
          <a:xfrm>
            <a:off x="1331640" y="4797152"/>
            <a:ext cx="648070" cy="224229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2" name="Rectangle 111"/>
          <p:cNvSpPr/>
          <p:nvPr/>
        </p:nvSpPr>
        <p:spPr>
          <a:xfrm>
            <a:off x="1364139" y="6690266"/>
            <a:ext cx="638431" cy="123110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" name="Rectangle 112"/>
          <p:cNvSpPr/>
          <p:nvPr/>
        </p:nvSpPr>
        <p:spPr>
          <a:xfrm>
            <a:off x="1331640" y="2652881"/>
            <a:ext cx="638431" cy="123110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5292080" y="5590981"/>
            <a:ext cx="345638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6" pitchFamily="2" charset="0"/>
              </a:rPr>
              <a:t>ftUnk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yM+dh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dk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otu</a:t>
            </a:r>
            <a:r>
              <a:rPr lang="en-US" dirty="0" smtClean="0">
                <a:latin typeface="Kruti Dev 016" pitchFamily="2" charset="0"/>
              </a:rPr>
              <a:t> &amp;2-85 </a:t>
            </a:r>
            <a:r>
              <a:rPr lang="en-US" dirty="0" err="1" smtClean="0">
                <a:latin typeface="Kruti Dev 016" pitchFamily="2" charset="0"/>
              </a:rPr>
              <a:t>fdyksxzke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dk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tUe</a:t>
            </a:r>
            <a:r>
              <a:rPr lang="en-US" dirty="0" smtClean="0">
                <a:latin typeface="Kruti Dev 016" pitchFamily="2" charset="0"/>
              </a:rPr>
              <a:t> 1-20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PM </a:t>
            </a:r>
            <a:r>
              <a:rPr lang="en-US" dirty="0" err="1" smtClean="0">
                <a:latin typeface="Kruti Dev 016" pitchFamily="2" charset="0"/>
              </a:rPr>
              <a:t>ij</a:t>
            </a:r>
            <a:endParaRPr lang="en-IN" dirty="0">
              <a:latin typeface="Kruti Dev 016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630" y="3219514"/>
            <a:ext cx="1396042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Cervix dilated = 5cm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78837" y="1739713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120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36989" y="3826227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3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596286" y="2294193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47525" y="5593739"/>
            <a:ext cx="1122074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BP 120/70mmhg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09034" y="6400839"/>
            <a:ext cx="976161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Temp – 36.8 C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75556" y="5934247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80/min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470661" y="1716758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120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659530" y="3826227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3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602367" y="2295168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86869" y="1712957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136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04746" y="3826227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3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33143" y="5925253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80/min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625981" y="2294193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53223" y="1667093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140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36988" y="3826227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3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14157" y="5931234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88/min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658076" y="2315788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50844" y="1665086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130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639876" y="3851684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3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66789" y="5934247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88/min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586571" y="2294193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47664" y="1661910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136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20334" y="3877126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>
                <a:solidFill>
                  <a:schemeClr val="bg1"/>
                </a:solidFill>
              </a:rPr>
              <a:t>4</a:t>
            </a:r>
            <a:r>
              <a:rPr lang="en-IN" sz="1050" b="1" dirty="0" smtClean="0">
                <a:solidFill>
                  <a:schemeClr val="bg1"/>
                </a:solidFill>
              </a:rPr>
              <a:t>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10631" y="5943605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84/min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636988" y="2295168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534237" y="1647664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140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602260" y="3834315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>
                <a:solidFill>
                  <a:schemeClr val="bg1"/>
                </a:solidFill>
              </a:rPr>
              <a:t>4</a:t>
            </a:r>
            <a:r>
              <a:rPr lang="en-IN" sz="1050" b="1" dirty="0" smtClean="0">
                <a:solidFill>
                  <a:schemeClr val="bg1"/>
                </a:solidFill>
              </a:rPr>
              <a:t>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985271" y="5981530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88/min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608856" y="2316763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478837" y="1661910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130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631972" y="3859204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>
                <a:solidFill>
                  <a:schemeClr val="bg1"/>
                </a:solidFill>
              </a:rPr>
              <a:t>4</a:t>
            </a:r>
            <a:r>
              <a:rPr lang="en-IN" sz="1050" b="1" dirty="0" smtClean="0">
                <a:solidFill>
                  <a:schemeClr val="bg1"/>
                </a:solidFill>
              </a:rPr>
              <a:t>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92680" y="5970224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88/min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674469" y="2314327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975556" y="5963287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80/min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584296" y="2316763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34241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2019038" y="2879358"/>
            <a:ext cx="1396042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Cervix fully dilated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523235" y="1671645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140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611332" y="3847836"/>
            <a:ext cx="1376491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>
                <a:solidFill>
                  <a:schemeClr val="bg1"/>
                </a:solidFill>
              </a:rPr>
              <a:t>4</a:t>
            </a:r>
            <a:r>
              <a:rPr lang="en-IN" sz="1050" b="1" dirty="0" smtClean="0">
                <a:solidFill>
                  <a:schemeClr val="bg1"/>
                </a:solidFill>
              </a:rPr>
              <a:t>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016817" y="5954219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</a:t>
            </a:r>
            <a:r>
              <a:rPr lang="en-IN" sz="1050" b="1" dirty="0">
                <a:solidFill>
                  <a:schemeClr val="bg1"/>
                </a:solidFill>
              </a:rPr>
              <a:t>9</a:t>
            </a:r>
            <a:r>
              <a:rPr lang="en-IN" sz="1050" b="1" dirty="0" smtClean="0">
                <a:solidFill>
                  <a:schemeClr val="bg1"/>
                </a:solidFill>
              </a:rPr>
              <a:t>0/min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56982" y="6453336"/>
            <a:ext cx="976161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Temp – 37 C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672106" y="5677318"/>
            <a:ext cx="1122074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BP 100/70mmhg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658611" y="2296201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655675" y="2292892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4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8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"/>
                            </p:stCondLst>
                            <p:childTnLst>
                              <p:par>
                                <p:cTn id="3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2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500"/>
                            </p:stCondLst>
                            <p:childTnLst>
                              <p:par>
                                <p:cTn id="4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9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0"/>
                            </p:stCondLst>
                            <p:childTnLst>
                              <p:par>
                                <p:cTn id="4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9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6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3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00"/>
                            </p:stCondLst>
                            <p:childTnLst>
                              <p:par>
                                <p:cTn id="5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3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00"/>
                            </p:stCondLst>
                            <p:childTnLst>
                              <p:par>
                                <p:cTn id="5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7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6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8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9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500"/>
                            </p:stCondLst>
                            <p:childTnLst>
                              <p:par>
                                <p:cTn id="5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3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1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9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500"/>
                            </p:stCondLst>
                            <p:childTnLst>
                              <p:par>
                                <p:cTn id="6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3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2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500"/>
                            </p:stCondLst>
                            <p:childTnLst>
                              <p:par>
                                <p:cTn id="6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3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0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1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9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500"/>
                            </p:stCondLst>
                            <p:childTnLst>
                              <p:par>
                                <p:cTn id="7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3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4" fill="hold">
                      <p:stCondLst>
                        <p:cond delay="indefinite"/>
                      </p:stCondLst>
                      <p:childTnLst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9" fill="hold">
                      <p:stCondLst>
                        <p:cond delay="indefinite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>
                      <p:stCondLst>
                        <p:cond delay="indefinite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1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8" fill="hold">
                      <p:stCondLst>
                        <p:cond delay="indefinite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4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5" fill="hold">
                      <p:stCondLst>
                        <p:cond delay="indefinite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2" fill="hold">
                      <p:stCondLst>
                        <p:cond delay="indefinite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7" fill="hold">
                      <p:stCondLst>
                        <p:cond delay="indefinite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2" fill="hold">
                      <p:stCondLst>
                        <p:cond delay="indefinite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7" fill="hold">
                      <p:stCondLst>
                        <p:cond delay="indefinite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4" fill="hold">
                      <p:stCondLst>
                        <p:cond delay="indefinite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8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500"/>
                            </p:stCondLst>
                            <p:childTnLst>
                              <p:par>
                                <p:cTn id="80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8" fill="hold">
                      <p:stCondLst>
                        <p:cond delay="indefinite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0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2" fill="hold">
                      <p:stCondLst>
                        <p:cond delay="indefinite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4" fill="hold">
                      <p:stCondLst>
                        <p:cond delay="indefinite"/>
                      </p:stCondLst>
                      <p:childTnLst>
                        <p:par>
                          <p:cTn id="835" fill="hold">
                            <p:stCondLst>
                              <p:cond delay="0"/>
                            </p:stCondLst>
                            <p:childTnLst>
                              <p:par>
                                <p:cTn id="8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8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500"/>
                            </p:stCondLst>
                            <p:childTnLst>
                              <p:par>
                                <p:cTn id="8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2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8" fill="hold">
                      <p:stCondLst>
                        <p:cond delay="indefinite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5" fill="hold">
                      <p:stCondLst>
                        <p:cond delay="indefinite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9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0" dur="1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1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2" fill="hold">
                      <p:stCondLst>
                        <p:cond delay="indefinite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7" fill="hold">
                      <p:stCondLst>
                        <p:cond delay="indefinite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4" fill="hold">
                      <p:stCondLst>
                        <p:cond delay="indefinite"/>
                      </p:stCondLst>
                      <p:childTnLst>
                        <p:par>
                          <p:cTn id="875" fill="hold">
                            <p:stCondLst>
                              <p:cond delay="0"/>
                            </p:stCondLst>
                            <p:childTnLst>
                              <p:par>
                                <p:cTn id="8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1" fill="hold">
                      <p:stCondLst>
                        <p:cond delay="indefinite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6" fill="hold">
                      <p:stCondLst>
                        <p:cond delay="indefinite"/>
                      </p:stCondLst>
                      <p:childTnLst>
                        <p:par>
                          <p:cTn id="887" fill="hold">
                            <p:stCondLst>
                              <p:cond delay="0"/>
                            </p:stCondLst>
                            <p:childTnLst>
                              <p:par>
                                <p:cTn id="8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7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8" dur="1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1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0" fill="hold">
                      <p:stCondLst>
                        <p:cond delay="indefinite"/>
                      </p:stCondLst>
                      <p:childTnLst>
                        <p:par>
                          <p:cTn id="901" fill="hold">
                            <p:stCondLst>
                              <p:cond delay="0"/>
                            </p:stCondLst>
                            <p:childTnLst>
                              <p:par>
                                <p:cTn id="9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8" fill="hold">
                      <p:stCondLst>
                        <p:cond delay="indefinite"/>
                      </p:stCondLst>
                      <p:childTnLst>
                        <p:par>
                          <p:cTn id="929" fill="hold">
                            <p:stCondLst>
                              <p:cond delay="0"/>
                            </p:stCondLst>
                            <p:childTnLst>
                              <p:par>
                                <p:cTn id="9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4" grpId="0"/>
      <p:bldP spid="3555" grpId="0"/>
      <p:bldP spid="517" grpId="0"/>
      <p:bldP spid="3556" grpId="0"/>
      <p:bldP spid="519" grpId="0"/>
      <p:bldP spid="520" grpId="0"/>
      <p:bldP spid="521" grpId="0"/>
      <p:bldP spid="522" grpId="0"/>
      <p:bldP spid="523" grpId="0"/>
      <p:bldP spid="524" grpId="0"/>
      <p:bldP spid="525" grpId="0"/>
      <p:bldP spid="526" grpId="0"/>
      <p:bldP spid="527" grpId="0"/>
      <p:bldP spid="528" grpId="0"/>
      <p:bldP spid="530" grpId="0"/>
      <p:bldP spid="531" grpId="0"/>
      <p:bldP spid="532" grpId="0"/>
      <p:bldP spid="533" grpId="0"/>
      <p:bldP spid="534" grpId="0"/>
      <p:bldP spid="3557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555" grpId="0" animBg="1"/>
      <p:bldP spid="605" grpId="0" animBg="1"/>
      <p:bldP spid="606" grpId="0" animBg="1"/>
      <p:bldP spid="607" grpId="0" animBg="1"/>
      <p:bldP spid="610" grpId="0"/>
      <p:bldP spid="611" grpId="0"/>
      <p:bldP spid="57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74" grpId="0"/>
      <p:bldP spid="2" grpId="0" animBg="1"/>
      <p:bldP spid="75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3" grpId="0" animBg="1"/>
      <p:bldP spid="4" grpId="0" animBg="1"/>
      <p:bldP spid="4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7" grpId="0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5" grpId="0" animBg="1"/>
      <p:bldP spid="135" grpId="1" animBg="1"/>
      <p:bldP spid="136" grpId="0" animBg="1"/>
      <p:bldP spid="1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352928" cy="4392488"/>
          </a:xfrm>
        </p:spPr>
        <p:txBody>
          <a:bodyPr>
            <a:noAutofit/>
          </a:bodyPr>
          <a:lstStyle/>
          <a:p>
            <a:pPr marL="230188" indent="-230188">
              <a:spcBef>
                <a:spcPts val="1800"/>
              </a:spcBef>
              <a:buNone/>
            </a:pP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bl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l= ds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var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rd]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izfrHkkxh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;g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lc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dk;Z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dj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ik;saxs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%</a:t>
            </a:r>
            <a:endParaRPr lang="en-US" sz="3200" dirty="0">
              <a:latin typeface="Kruti Dev 016" pitchFamily="2" charset="0"/>
              <a:ea typeface="Calibri"/>
              <a:cs typeface="Times New Roman"/>
            </a:endParaRPr>
          </a:p>
          <a:p>
            <a:pPr marL="339725" indent="-339725">
              <a:spcBef>
                <a:spcPts val="1800"/>
              </a:spcBef>
              <a:tabLst>
                <a:tab pos="304800" algn="l"/>
              </a:tabLst>
            </a:pP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izlo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]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QhV~l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vkSj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ek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¡ dh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fLFkfr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dks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ikVkZsxzkQ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ls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eksuhVj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djus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ds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egRo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dks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crk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ik;saxsA</a:t>
            </a:r>
            <a:endParaRPr lang="en-US" sz="3200" spc="-5" dirty="0" smtClean="0">
              <a:latin typeface="Kruti Dev 016" pitchFamily="2" charset="0"/>
              <a:ea typeface="Arial"/>
              <a:cs typeface="Times New Roman"/>
            </a:endParaRPr>
          </a:p>
          <a:p>
            <a:pPr marL="339725" indent="-339725">
              <a:spcBef>
                <a:spcPts val="1800"/>
              </a:spcBef>
              <a:tabLst>
                <a:tab pos="304800" algn="l"/>
              </a:tabLst>
            </a:pP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izlo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ds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nkSjku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fofHkUu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ekin.Mksa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dks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dc&amp;dc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fjdkMZ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djuk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gS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dks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crk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ik;saxsA</a:t>
            </a:r>
            <a:endParaRPr lang="en-US" sz="3200" spc="-5" dirty="0" smtClean="0">
              <a:latin typeface="Kruti Dev 016" pitchFamily="2" charset="0"/>
              <a:ea typeface="Calibri"/>
              <a:cs typeface="Times New Roman"/>
            </a:endParaRPr>
          </a:p>
          <a:p>
            <a:pPr marL="339725" indent="-339725">
              <a:spcBef>
                <a:spcPts val="1800"/>
              </a:spcBef>
              <a:tabLst>
                <a:tab pos="304800" algn="l"/>
              </a:tabLst>
            </a:pP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dsl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LVMh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dh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tkudkjh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dks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ikVkZsxzkQ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ij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Hkj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ik;saxs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vkSj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Hkjs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gq;s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ikVkZsxzkQ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dh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O;k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[;k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djds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fu.kZ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;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ys</a:t>
            </a:r>
            <a:r>
              <a:rPr lang="en-US" sz="3200" spc="-5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Calibri"/>
                <a:cs typeface="Times New Roman"/>
              </a:rPr>
              <a:t>ik;saxsA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lh</a:t>
            </a:r>
            <a:r>
              <a:rPr lang="en-US" sz="4400" dirty="0" smtClean="0">
                <a:latin typeface="Kruti Dev 016" pitchFamily="2" charset="0"/>
              </a:rPr>
              <a:t>[</a:t>
            </a:r>
            <a:r>
              <a:rPr lang="en-US" sz="4400" dirty="0" err="1" smtClean="0">
                <a:latin typeface="Kruti Dev 016" pitchFamily="2" charset="0"/>
              </a:rPr>
              <a:t>kus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ds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mÌs</a:t>
            </a:r>
            <a:r>
              <a:rPr lang="en-US" sz="4400" dirty="0" smtClean="0">
                <a:latin typeface="Kruti Dev 016" pitchFamily="2" charset="0"/>
              </a:rPr>
              <a:t>’;</a:t>
            </a:r>
            <a:endParaRPr lang="en-US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85720" y="352849"/>
            <a:ext cx="8639175" cy="761999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1200"/>
              </a:spcBef>
            </a:pPr>
            <a:r>
              <a:rPr lang="en-US" sz="4400" b="1" dirty="0" err="1" smtClean="0">
                <a:latin typeface="Kruti Dev 016" pitchFamily="2" charset="0"/>
              </a:rPr>
              <a:t>ikVkZsxzkQ</a:t>
            </a:r>
            <a:r>
              <a:rPr lang="en-US" sz="4400" b="1" dirty="0" smtClean="0">
                <a:latin typeface="Kruti Dev 016" pitchFamily="2" charset="0"/>
              </a:rPr>
              <a:t> </a:t>
            </a:r>
            <a:r>
              <a:rPr lang="en-US" sz="4400" b="1" dirty="0" err="1" smtClean="0">
                <a:latin typeface="Kruti Dev 016" pitchFamily="2" charset="0"/>
              </a:rPr>
              <a:t>D;k</a:t>
            </a:r>
            <a:r>
              <a:rPr lang="en-US" sz="4400" b="1" dirty="0" smtClean="0">
                <a:latin typeface="Kruti Dev 016" pitchFamily="2" charset="0"/>
              </a:rPr>
              <a:t> </a:t>
            </a:r>
            <a:r>
              <a:rPr lang="en-US" sz="4400" b="1" dirty="0" err="1" smtClean="0">
                <a:latin typeface="Kruti Dev 016" pitchFamily="2" charset="0"/>
              </a:rPr>
              <a:t>gS</a:t>
            </a:r>
            <a:r>
              <a:rPr lang="en-US" sz="4400" b="1" dirty="0" smtClean="0">
                <a:latin typeface="Kruti Dev 016" pitchFamily="2" charset="0"/>
              </a:rPr>
              <a:t>\ </a:t>
            </a:r>
            <a:endParaRPr lang="en-US" sz="4400" dirty="0">
              <a:latin typeface="Kruti Dev 016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412776"/>
            <a:ext cx="839187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indent="-350838">
              <a:spcBef>
                <a:spcPts val="12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Kruti Dev 016" pitchFamily="2" charset="0"/>
              </a:rPr>
              <a:t>izlo</a:t>
            </a:r>
            <a:r>
              <a:rPr lang="en-US" sz="3200" dirty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dh </a:t>
            </a:r>
            <a:r>
              <a:rPr lang="en-US" sz="3200" dirty="0" err="1" smtClean="0">
                <a:solidFill>
                  <a:srgbClr val="000000"/>
                </a:solidFill>
                <a:latin typeface="Kruti Dev 016" pitchFamily="2" charset="0"/>
              </a:rPr>
              <a:t>izxfr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ruti Dev 016" pitchFamily="2" charset="0"/>
              </a:rPr>
              <a:t>dks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ruti Dev 016" pitchFamily="2" charset="0"/>
              </a:rPr>
              <a:t>tk¡pus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ruti Dev 016" pitchFamily="2" charset="0"/>
              </a:rPr>
              <a:t>vkSj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ruti Dev 016" pitchFamily="2" charset="0"/>
              </a:rPr>
              <a:t>mi;qDr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ruti Dev 016" pitchFamily="2" charset="0"/>
              </a:rPr>
              <a:t>dk;Z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ruti Dev 016" pitchFamily="2" charset="0"/>
              </a:rPr>
              <a:t>djus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US" sz="3200" dirty="0" err="1" smtClean="0">
                <a:solidFill>
                  <a:srgbClr val="000000"/>
                </a:solidFill>
                <a:latin typeface="Kruti Dev 016" pitchFamily="2" charset="0"/>
              </a:rPr>
              <a:t>fy;s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ruti Dev 016" pitchFamily="2" charset="0"/>
              </a:rPr>
              <a:t>ikVkZsxzkQ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ruti Dev 016" pitchFamily="2" charset="0"/>
              </a:rPr>
              <a:t>lsoknkrk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ruti Dev 016" pitchFamily="2" charset="0"/>
              </a:rPr>
              <a:t>dk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ruti Dev 016" pitchFamily="2" charset="0"/>
              </a:rPr>
              <a:t>lcls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ruti Dev 016" pitchFamily="2" charset="0"/>
              </a:rPr>
              <a:t>egRoiw.kZ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ruti Dev 016" pitchFamily="2" charset="0"/>
              </a:rPr>
              <a:t>Vwy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Kruti Dev 016" pitchFamily="2" charset="0"/>
              </a:rPr>
              <a:t>gSA</a:t>
            </a:r>
            <a:r>
              <a:rPr lang="en-US" sz="32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</a:p>
          <a:p>
            <a:pPr marL="350838" indent="-350838">
              <a:spcBef>
                <a:spcPts val="12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ek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¡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vkSj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QhV~l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dh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fLFkfr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rFkk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izlo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dh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izxfr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dk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xzkQ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ij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fjdkWMZ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gSA</a:t>
            </a:r>
            <a:endParaRPr lang="en-US" sz="3200" dirty="0" smtClean="0">
              <a:solidFill>
                <a:prstClr val="black"/>
              </a:solidFill>
              <a:latin typeface="Kruti Dev 016" pitchFamily="2" charset="0"/>
            </a:endParaRPr>
          </a:p>
          <a:p>
            <a:pPr marL="350838" indent="-350838">
              <a:spcBef>
                <a:spcPts val="12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izlo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dk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fjdkMZ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gS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]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ftlls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dkxt+h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dk;Z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de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gks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tkrk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gS</a:t>
            </a:r>
            <a:r>
              <a:rPr lang="en-US" sz="3200" dirty="0" err="1">
                <a:solidFill>
                  <a:prstClr val="black"/>
                </a:solidFill>
                <a:latin typeface="Kruti Dev 016" pitchFamily="2" charset="0"/>
              </a:rPr>
              <a:t>A</a:t>
            </a:r>
            <a:endParaRPr lang="en-US" sz="3200" dirty="0" smtClean="0">
              <a:solidFill>
                <a:prstClr val="black"/>
              </a:solidFill>
              <a:latin typeface="Kruti Dev 016" pitchFamily="2" charset="0"/>
            </a:endParaRPr>
          </a:p>
          <a:p>
            <a:pPr marL="350838" indent="-350838">
              <a:spcBef>
                <a:spcPts val="12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ikVksZxzkQ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dsoy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izlo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dh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lfØ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;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voLFkk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esa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bLrseky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fd;k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tkrk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gS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;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kfu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tc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lfoZDl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dk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MkbysVs’ku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4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lsaeh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;k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mlls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vf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/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kd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gks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tkrk</a:t>
            </a:r>
            <a:r>
              <a:rPr lang="en-US" sz="320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ruti Dev 016" pitchFamily="2" charset="0"/>
              </a:rPr>
              <a:t>gS</a:t>
            </a:r>
            <a:r>
              <a:rPr lang="en-US" sz="3200" dirty="0" err="1">
                <a:solidFill>
                  <a:prstClr val="black"/>
                </a:solidFill>
                <a:latin typeface="Kruti Dev 016" pitchFamily="2" charset="0"/>
              </a:rPr>
              <a:t>A</a:t>
            </a:r>
            <a:endParaRPr lang="en-US" sz="3200" dirty="0">
              <a:solidFill>
                <a:prstClr val="black"/>
              </a:solidFill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3139" y="0"/>
            <a:ext cx="5177841" cy="68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4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6963" y="1052736"/>
            <a:ext cx="3887837" cy="4731437"/>
          </a:xfrm>
          <a:noFill/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900" b="1" u="sng" dirty="0" err="1" smtClean="0">
                <a:latin typeface="Kruti Dev 016" pitchFamily="2" charset="0"/>
              </a:rPr>
              <a:t>igpku</a:t>
            </a:r>
            <a:r>
              <a:rPr lang="en-US" altLang="en-US" sz="2900" b="1" u="sng" dirty="0" smtClean="0">
                <a:latin typeface="Kruti Dev 016" pitchFamily="2" charset="0"/>
              </a:rPr>
              <a:t> </a:t>
            </a:r>
            <a:r>
              <a:rPr lang="en-US" altLang="en-US" sz="2900" b="1" u="sng" dirty="0" err="1" smtClean="0">
                <a:latin typeface="Kruti Dev 016" pitchFamily="2" charset="0"/>
              </a:rPr>
              <a:t>MkVk</a:t>
            </a:r>
            <a:r>
              <a:rPr lang="en-US" altLang="en-US" sz="2900" b="1" u="sng" dirty="0" smtClean="0">
                <a:latin typeface="Kruti Dev 016" pitchFamily="2" charset="0"/>
              </a:rPr>
              <a:t> </a:t>
            </a:r>
            <a:endParaRPr lang="en-US" altLang="en-US" sz="2900" b="1" dirty="0" smtClean="0">
              <a:latin typeface="Kruti Dev 016" pitchFamily="2" charset="0"/>
            </a:endParaRPr>
          </a:p>
          <a:p>
            <a:pPr marL="344488" indent="-344488" eaLnBrk="1" hangingPunct="1">
              <a:spcBef>
                <a:spcPts val="1200"/>
              </a:spcBef>
            </a:pPr>
            <a:r>
              <a:rPr lang="en-US" altLang="en-US" sz="2800" dirty="0" err="1" smtClean="0">
                <a:latin typeface="Kruti Dev 016" pitchFamily="2" charset="0"/>
              </a:rPr>
              <a:t>Ukke</a:t>
            </a:r>
            <a:endParaRPr lang="en-US" altLang="en-US" sz="2800" dirty="0" smtClean="0">
              <a:latin typeface="Kruti Dev 016" pitchFamily="2" charset="0"/>
            </a:endParaRPr>
          </a:p>
          <a:p>
            <a:pPr marL="344488" indent="-344488" eaLnBrk="1" hangingPunct="1">
              <a:spcBef>
                <a:spcPts val="1200"/>
              </a:spcBef>
            </a:pPr>
            <a:r>
              <a:rPr lang="en-US" altLang="en-US" sz="2800" dirty="0" err="1" smtClean="0">
                <a:latin typeface="Kruti Dev 016" pitchFamily="2" charset="0"/>
              </a:rPr>
              <a:t>ifr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dk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uke</a:t>
            </a:r>
            <a:r>
              <a:rPr lang="en-US" altLang="en-US" sz="2800" dirty="0" smtClean="0">
                <a:latin typeface="Kruti Dev 016" pitchFamily="2" charset="0"/>
              </a:rPr>
              <a:t>               </a:t>
            </a:r>
          </a:p>
          <a:p>
            <a:pPr marL="344488" indent="-344488" eaLnBrk="1" hangingPunct="1">
              <a:spcBef>
                <a:spcPts val="1200"/>
              </a:spcBef>
            </a:pPr>
            <a:r>
              <a:rPr lang="en-US" altLang="en-US" sz="2800" dirty="0" err="1" smtClean="0">
                <a:latin typeface="Kruti Dev 016" pitchFamily="2" charset="0"/>
              </a:rPr>
              <a:t>mez</a:t>
            </a:r>
            <a:endParaRPr lang="en-US" altLang="en-US" sz="2800" dirty="0" smtClean="0">
              <a:latin typeface="Kruti Dev 016" pitchFamily="2" charset="0"/>
            </a:endParaRPr>
          </a:p>
          <a:p>
            <a:pPr marL="344488" indent="-344488" eaLnBrk="1" hangingPunct="1">
              <a:spcBef>
                <a:spcPts val="1200"/>
              </a:spcBef>
            </a:pPr>
            <a:r>
              <a:rPr lang="en-US" altLang="en-US" sz="2800" dirty="0" err="1" smtClean="0">
                <a:latin typeface="Kruti Dev 016" pitchFamily="2" charset="0"/>
              </a:rPr>
              <a:t>iSfjVh</a:t>
            </a:r>
            <a:endParaRPr lang="en-US" altLang="en-US" sz="2800" dirty="0" smtClean="0">
              <a:latin typeface="Kruti Dev 016" pitchFamily="2" charset="0"/>
            </a:endParaRPr>
          </a:p>
          <a:p>
            <a:pPr marL="344488" indent="-344488" eaLnBrk="1" hangingPunct="1">
              <a:spcBef>
                <a:spcPts val="1200"/>
              </a:spcBef>
            </a:pPr>
            <a:r>
              <a:rPr lang="en-US" altLang="en-US" sz="2800" dirty="0" err="1" smtClean="0">
                <a:latin typeface="Kruti Dev 016" pitchFamily="2" charset="0"/>
              </a:rPr>
              <a:t>HkrhZ</a:t>
            </a:r>
            <a:r>
              <a:rPr lang="en-US" altLang="en-US" sz="2800" dirty="0" smtClean="0">
                <a:latin typeface="Kruti Dev 016" pitchFamily="2" charset="0"/>
              </a:rPr>
              <a:t> dh </a:t>
            </a:r>
            <a:r>
              <a:rPr lang="en-US" altLang="en-US" sz="2800" dirty="0" err="1" smtClean="0">
                <a:latin typeface="Kruti Dev 016" pitchFamily="2" charset="0"/>
              </a:rPr>
              <a:t>frfFk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vkSj</a:t>
            </a:r>
            <a:r>
              <a:rPr lang="en-US" altLang="en-US" sz="2800" dirty="0" smtClean="0">
                <a:latin typeface="Kruti Dev 016" pitchFamily="2" charset="0"/>
              </a:rPr>
              <a:t> le;</a:t>
            </a:r>
          </a:p>
          <a:p>
            <a:pPr marL="344488" indent="-344488" eaLnBrk="1" hangingPunct="1">
              <a:spcBef>
                <a:spcPts val="1200"/>
              </a:spcBef>
            </a:pPr>
            <a:r>
              <a:rPr lang="en-US" altLang="en-US" sz="2800" dirty="0" err="1" smtClean="0">
                <a:latin typeface="Kruti Dev 016" pitchFamily="2" charset="0"/>
              </a:rPr>
              <a:t>jftLVªs’ku</a:t>
            </a:r>
            <a:r>
              <a:rPr lang="en-US" altLang="en-US" sz="2800" dirty="0" smtClean="0">
                <a:latin typeface="Kruti Dev 016" pitchFamily="2" charset="0"/>
              </a:rPr>
              <a:t> la[;k</a:t>
            </a:r>
          </a:p>
          <a:p>
            <a:pPr marL="344488" indent="-344488" eaLnBrk="1" hangingPunct="1">
              <a:spcBef>
                <a:spcPts val="1200"/>
              </a:spcBef>
            </a:pPr>
            <a:r>
              <a:rPr lang="en-US" altLang="en-US" sz="2800" dirty="0" err="1" smtClean="0">
                <a:latin typeface="Kruti Dev 016" pitchFamily="2" charset="0"/>
              </a:rPr>
              <a:t>FkSyh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QVus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dk</a:t>
            </a:r>
            <a:r>
              <a:rPr lang="en-US" altLang="en-US" sz="2800" dirty="0" smtClean="0">
                <a:latin typeface="Kruti Dev 016" pitchFamily="2" charset="0"/>
              </a:rPr>
              <a:t> le;</a:t>
            </a:r>
          </a:p>
        </p:txBody>
      </p:sp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400" dirty="0" err="1" smtClean="0">
                <a:latin typeface="Kruti Dev 016" pitchFamily="2" charset="0"/>
              </a:rPr>
              <a:t>ikVksZxzkQ</a:t>
            </a:r>
            <a:r>
              <a:rPr lang="en-US" altLang="en-US" sz="4400" dirty="0" smtClean="0">
                <a:latin typeface="Kruti Dev 016" pitchFamily="2" charset="0"/>
              </a:rPr>
              <a:t> </a:t>
            </a:r>
            <a:r>
              <a:rPr lang="en-US" altLang="en-US" sz="4400" dirty="0" err="1" smtClean="0">
                <a:latin typeface="Kruti Dev 016" pitchFamily="2" charset="0"/>
              </a:rPr>
              <a:t>Hkjuk</a:t>
            </a:r>
            <a:endParaRPr lang="en-US" altLang="en-US" sz="4400" dirty="0" smtClean="0">
              <a:latin typeface="Kruti Dev 016" pitchFamily="2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6184" y="1672997"/>
            <a:ext cx="5881616" cy="35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1143000"/>
            <a:ext cx="4241973" cy="4835624"/>
          </a:xfrm>
          <a:noFill/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altLang="en-US" sz="2800" b="1" u="sng" dirty="0" err="1" smtClean="0">
                <a:latin typeface="Kruti Dev 016" pitchFamily="2" charset="0"/>
              </a:rPr>
              <a:t>Q+hV~l</a:t>
            </a:r>
            <a:r>
              <a:rPr lang="en-US" altLang="en-US" sz="2800" b="1" u="sng" dirty="0" smtClean="0">
                <a:latin typeface="Kruti Dev 016" pitchFamily="2" charset="0"/>
              </a:rPr>
              <a:t> dh </a:t>
            </a:r>
            <a:r>
              <a:rPr lang="en-US" altLang="en-US" sz="2800" b="1" u="sng" dirty="0" err="1" smtClean="0">
                <a:latin typeface="Kruti Dev 016" pitchFamily="2" charset="0"/>
              </a:rPr>
              <a:t>fLFkfr</a:t>
            </a:r>
            <a:endParaRPr lang="en-US" altLang="en-US" sz="2800" b="1" dirty="0" smtClean="0">
              <a:latin typeface="Kruti Dev 016" pitchFamily="2" charset="0"/>
            </a:endParaRPr>
          </a:p>
          <a:p>
            <a:pPr marL="344488" indent="-344488">
              <a:spcBef>
                <a:spcPts val="1200"/>
              </a:spcBef>
            </a:pPr>
            <a:r>
              <a:rPr lang="en-US" altLang="en-US" sz="2800" dirty="0" err="1" smtClean="0">
                <a:latin typeface="Kruti Dev 016" pitchFamily="2" charset="0"/>
              </a:rPr>
              <a:t>QhVy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gkVZ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jsV</a:t>
            </a:r>
            <a:r>
              <a:rPr lang="en-US" altLang="en-US" sz="2800" dirty="0" smtClean="0">
                <a:latin typeface="Kruti Dev 016" pitchFamily="2" charset="0"/>
              </a:rPr>
              <a:t>] </a:t>
            </a:r>
            <a:r>
              <a:rPr lang="en-US" altLang="en-US" sz="2800" dirty="0" err="1" smtClean="0">
                <a:latin typeface="Kruti Dev 016" pitchFamily="2" charset="0"/>
              </a:rPr>
              <a:t>gj</a:t>
            </a:r>
            <a:r>
              <a:rPr lang="en-US" altLang="en-US" sz="2800" dirty="0" smtClean="0">
                <a:latin typeface="Kruti Dev 016" pitchFamily="2" charset="0"/>
              </a:rPr>
              <a:t> 30 </a:t>
            </a:r>
            <a:r>
              <a:rPr lang="en-US" altLang="en-US" sz="2800" dirty="0" err="1" smtClean="0">
                <a:latin typeface="Kruti Dev 016" pitchFamily="2" charset="0"/>
              </a:rPr>
              <a:t>feuV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ij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fxusa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</a:p>
          <a:p>
            <a:pPr marL="344488" indent="-344488">
              <a:spcBef>
                <a:spcPts val="1200"/>
              </a:spcBef>
            </a:pPr>
            <a:r>
              <a:rPr lang="en-US" altLang="en-US" sz="2800" dirty="0" err="1" smtClean="0">
                <a:latin typeface="Kruti Dev 016" pitchFamily="2" charset="0"/>
              </a:rPr>
              <a:t>xHkkZ’k</a:t>
            </a:r>
            <a:r>
              <a:rPr lang="en-US" altLang="en-US" sz="2800" dirty="0" smtClean="0">
                <a:latin typeface="Kruti Dev 016" pitchFamily="2" charset="0"/>
              </a:rPr>
              <a:t>; ds </a:t>
            </a:r>
            <a:r>
              <a:rPr lang="en-US" altLang="en-US" sz="2800" dirty="0" err="1" smtClean="0">
                <a:latin typeface="Kruti Dev 016" pitchFamily="2" charset="0"/>
              </a:rPr>
              <a:t>ladqpu</a:t>
            </a:r>
            <a:r>
              <a:rPr lang="en-US" altLang="en-US" sz="2800" dirty="0" smtClean="0">
                <a:latin typeface="Kruti Dev 016" pitchFamily="2" charset="0"/>
              </a:rPr>
              <a:t> ds </a:t>
            </a:r>
            <a:r>
              <a:rPr lang="en-US" altLang="en-US" sz="2800" dirty="0" err="1" smtClean="0">
                <a:latin typeface="Kruti Dev 016" pitchFamily="2" charset="0"/>
              </a:rPr>
              <a:t>rqjar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ckn</a:t>
            </a:r>
            <a:r>
              <a:rPr lang="en-US" altLang="en-US" sz="2800" dirty="0" smtClean="0">
                <a:latin typeface="Kruti Dev 016" pitchFamily="2" charset="0"/>
              </a:rPr>
              <a:t>] </a:t>
            </a:r>
            <a:r>
              <a:rPr lang="en-US" altLang="en-US" sz="2800" dirty="0" err="1" smtClean="0">
                <a:latin typeface="Kruti Dev 016" pitchFamily="2" charset="0"/>
              </a:rPr>
              <a:t>iwjs</a:t>
            </a:r>
            <a:r>
              <a:rPr lang="en-US" altLang="en-US" sz="2800" dirty="0" smtClean="0">
                <a:latin typeface="Kruti Dev 016" pitchFamily="2" charset="0"/>
              </a:rPr>
              <a:t> ,d </a:t>
            </a:r>
            <a:r>
              <a:rPr lang="en-US" altLang="en-US" sz="2800" dirty="0" err="1" smtClean="0">
                <a:latin typeface="Kruti Dev 016" pitchFamily="2" charset="0"/>
              </a:rPr>
              <a:t>feuV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rd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fxusa</a:t>
            </a:r>
            <a:endParaRPr lang="en-US" altLang="en-US" sz="2800" dirty="0" smtClean="0">
              <a:latin typeface="Kruti Dev 016" pitchFamily="2" charset="0"/>
            </a:endParaRPr>
          </a:p>
          <a:p>
            <a:pPr marL="344488" indent="-344488">
              <a:spcBef>
                <a:spcPts val="1200"/>
              </a:spcBef>
              <a:buNone/>
            </a:pPr>
            <a:endParaRPr lang="en-US" altLang="en-US" sz="100" dirty="0" smtClean="0">
              <a:latin typeface="Kruti Dev 016" pitchFamily="2" charset="0"/>
            </a:endParaRPr>
          </a:p>
          <a:p>
            <a:pPr marL="344488" indent="-344488">
              <a:spcBef>
                <a:spcPts val="0"/>
              </a:spcBef>
            </a:pPr>
            <a:r>
              <a:rPr lang="en-US" altLang="en-US" sz="2800" dirty="0" err="1" smtClean="0">
                <a:latin typeface="Kruti Dev 016" pitchFamily="2" charset="0"/>
              </a:rPr>
              <a:t>QhVy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  <a:r>
              <a:rPr lang="en-US" altLang="en-US" sz="2800" dirty="0" err="1" smtClean="0">
                <a:latin typeface="Kruti Dev 016" pitchFamily="2" charset="0"/>
              </a:rPr>
              <a:t>fMLVªsl</a:t>
            </a:r>
            <a:r>
              <a:rPr lang="en-US" altLang="en-US" sz="2800" dirty="0" smtClean="0">
                <a:latin typeface="Kruti Dev 016" pitchFamily="2" charset="0"/>
              </a:rPr>
              <a:t>% </a:t>
            </a:r>
          </a:p>
          <a:p>
            <a:pPr marL="344488" indent="-344488">
              <a:spcBef>
                <a:spcPts val="0"/>
              </a:spcBef>
              <a:buNone/>
            </a:pPr>
            <a:r>
              <a:rPr lang="en-US" altLang="en-US" sz="2800" dirty="0" smtClean="0">
                <a:latin typeface="Kruti Dev 016" pitchFamily="2" charset="0"/>
              </a:rPr>
              <a:t>	,Q-,p-</a:t>
            </a:r>
            <a:r>
              <a:rPr lang="en-US" altLang="en-US" sz="2800" dirty="0" err="1" smtClean="0">
                <a:latin typeface="Kruti Dev 016" pitchFamily="2" charset="0"/>
              </a:rPr>
              <a:t>vkj</a:t>
            </a:r>
            <a:r>
              <a:rPr lang="en-US" altLang="en-US" sz="2800" dirty="0" smtClean="0">
                <a:latin typeface="Kruti Dev 016" pitchFamily="2" charset="0"/>
              </a:rPr>
              <a:t>- </a:t>
            </a:r>
            <a:r>
              <a:rPr lang="en-US" altLang="en-US" sz="2800" dirty="0" smtClean="0">
                <a:latin typeface="Kruti Dev 016" pitchFamily="2" charset="0"/>
                <a:sym typeface="Symbol"/>
              </a:rPr>
              <a:t></a:t>
            </a:r>
            <a:r>
              <a:rPr lang="en-US" altLang="en-US" sz="2800" dirty="0" smtClean="0">
                <a:latin typeface="Kruti Dev 016" pitchFamily="2" charset="0"/>
              </a:rPr>
              <a:t>120 /</a:t>
            </a:r>
            <a:r>
              <a:rPr lang="en-US" altLang="en-US" sz="2800" dirty="0" err="1" smtClean="0">
                <a:latin typeface="Kruti Dev 016" pitchFamily="2" charset="0"/>
              </a:rPr>
              <a:t>kM+du@feuV</a:t>
            </a:r>
            <a:r>
              <a:rPr lang="en-US" altLang="en-US" sz="2800" dirty="0" smtClean="0">
                <a:latin typeface="Kruti Dev 016" pitchFamily="2" charset="0"/>
              </a:rPr>
              <a:t> ;k </a:t>
            </a:r>
            <a:r>
              <a:rPr lang="en-US" altLang="en-US" sz="2800" dirty="0" smtClean="0">
                <a:latin typeface="Cambria" pitchFamily="18" charset="0"/>
              </a:rPr>
              <a:t>&gt;</a:t>
            </a:r>
            <a:r>
              <a:rPr lang="en-US" altLang="en-US" sz="2800" dirty="0" smtClean="0">
                <a:latin typeface="Kruti Dev 016" pitchFamily="2" charset="0"/>
              </a:rPr>
              <a:t>160 /</a:t>
            </a:r>
            <a:r>
              <a:rPr lang="en-US" altLang="en-US" sz="2800" dirty="0" err="1" smtClean="0">
                <a:latin typeface="Kruti Dev 016" pitchFamily="2" charset="0"/>
              </a:rPr>
              <a:t>kM+du@feuV</a:t>
            </a:r>
            <a:r>
              <a:rPr lang="en-US" altLang="en-US" sz="2800" dirty="0" smtClean="0">
                <a:latin typeface="Kruti Dev 016" pitchFamily="2" charset="0"/>
              </a:rPr>
              <a:t> </a:t>
            </a:r>
          </a:p>
          <a:p>
            <a:pPr marL="344488" indent="-344488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800" b="1" dirty="0" smtClean="0">
                <a:latin typeface="Kruti Dev 016" pitchFamily="2" charset="0"/>
              </a:rPr>
              <a:t>	</a:t>
            </a:r>
            <a:r>
              <a:rPr lang="en-US" altLang="en-US" sz="2800" b="1" u="sng" dirty="0" err="1" smtClean="0">
                <a:latin typeface="Kruti Dev 016" pitchFamily="2" charset="0"/>
              </a:rPr>
              <a:t>lpsr</a:t>
            </a:r>
            <a:r>
              <a:rPr lang="en-US" altLang="en-US" sz="2800" b="1" u="sng" dirty="0" smtClean="0">
                <a:latin typeface="Kruti Dev 016" pitchFamily="2" charset="0"/>
              </a:rPr>
              <a:t> </a:t>
            </a:r>
            <a:r>
              <a:rPr lang="en-US" altLang="en-US" sz="2800" b="1" u="sng" dirty="0" err="1" smtClean="0">
                <a:latin typeface="Kruti Dev 016" pitchFamily="2" charset="0"/>
              </a:rPr>
              <a:t>gks</a:t>
            </a:r>
            <a:r>
              <a:rPr lang="en-US" altLang="en-US" sz="2800" b="1" u="sng" dirty="0" smtClean="0">
                <a:latin typeface="Kruti Dev 016" pitchFamily="2" charset="0"/>
              </a:rPr>
              <a:t> </a:t>
            </a:r>
            <a:r>
              <a:rPr lang="en-US" altLang="en-US" sz="2800" b="1" u="sng" dirty="0" err="1" smtClean="0">
                <a:latin typeface="Kruti Dev 016" pitchFamily="2" charset="0"/>
              </a:rPr>
              <a:t>tk;sa</a:t>
            </a:r>
            <a:r>
              <a:rPr lang="en-US" altLang="en-US" sz="2800" b="1" u="sng" dirty="0" smtClean="0">
                <a:latin typeface="Kruti Dev 016" pitchFamily="2" charset="0"/>
              </a:rPr>
              <a:t> </a:t>
            </a:r>
            <a:r>
              <a:rPr lang="en-US" altLang="en-US" sz="2800" b="1" u="sng" dirty="0" err="1" smtClean="0">
                <a:latin typeface="Kruti Dev 016" pitchFamily="2" charset="0"/>
              </a:rPr>
              <a:t>vkSj</a:t>
            </a:r>
            <a:r>
              <a:rPr lang="en-US" altLang="en-US" sz="2800" b="1" u="sng" dirty="0" smtClean="0">
                <a:latin typeface="Kruti Dev 016" pitchFamily="2" charset="0"/>
              </a:rPr>
              <a:t> t:jr </a:t>
            </a:r>
            <a:r>
              <a:rPr lang="en-US" altLang="en-US" sz="2800" b="1" u="sng" dirty="0" err="1" smtClean="0">
                <a:latin typeface="Kruti Dev 016" pitchFamily="2" charset="0"/>
              </a:rPr>
              <a:t>ij</a:t>
            </a:r>
            <a:r>
              <a:rPr lang="en-US" altLang="en-US" sz="2800" b="1" u="sng" dirty="0" smtClean="0">
                <a:latin typeface="Kruti Dev 016" pitchFamily="2" charset="0"/>
              </a:rPr>
              <a:t> </a:t>
            </a:r>
            <a:r>
              <a:rPr lang="en-US" altLang="en-US" sz="2800" b="1" u="sng" dirty="0" err="1" smtClean="0">
                <a:latin typeface="Kruti Dev 016" pitchFamily="2" charset="0"/>
              </a:rPr>
              <a:t>jsQjy</a:t>
            </a:r>
            <a:r>
              <a:rPr lang="en-US" altLang="en-US" sz="2800" b="1" u="sng" dirty="0">
                <a:latin typeface="Kruti Dev 016" pitchFamily="2" charset="0"/>
              </a:rPr>
              <a:t> </a:t>
            </a:r>
            <a:r>
              <a:rPr lang="en-US" altLang="en-US" sz="2800" b="1" u="sng" dirty="0" err="1" smtClean="0">
                <a:latin typeface="Kruti Dev 016" pitchFamily="2" charset="0"/>
              </a:rPr>
              <a:t>dk</a:t>
            </a:r>
            <a:r>
              <a:rPr lang="en-US" altLang="en-US" sz="2800" b="1" u="sng" dirty="0" smtClean="0">
                <a:latin typeface="Kruti Dev 016" pitchFamily="2" charset="0"/>
              </a:rPr>
              <a:t> </a:t>
            </a:r>
            <a:r>
              <a:rPr lang="en-US" altLang="en-US" sz="2800" b="1" u="sng" dirty="0" err="1" smtClean="0">
                <a:latin typeface="Kruti Dev 016" pitchFamily="2" charset="0"/>
              </a:rPr>
              <a:t>izca</a:t>
            </a:r>
            <a:r>
              <a:rPr lang="en-US" altLang="en-US" sz="2800" b="1" u="sng" dirty="0" smtClean="0">
                <a:latin typeface="Kruti Dev 016" pitchFamily="2" charset="0"/>
              </a:rPr>
              <a:t>/k </a:t>
            </a:r>
            <a:r>
              <a:rPr lang="en-US" altLang="en-US" sz="2800" b="1" u="sng" dirty="0" err="1" smtClean="0">
                <a:latin typeface="Kruti Dev 016" pitchFamily="2" charset="0"/>
              </a:rPr>
              <a:t>djsa</a:t>
            </a:r>
            <a:endParaRPr lang="en-US" altLang="en-US" sz="2800" b="1" u="sng" dirty="0" smtClean="0">
              <a:latin typeface="Kruti Dev 016" pitchFamily="2" charset="0"/>
            </a:endParaRPr>
          </a:p>
        </p:txBody>
      </p:sp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 err="1" smtClean="0">
                <a:latin typeface="Kruti Dev 016" pitchFamily="2" charset="0"/>
              </a:rPr>
              <a:t>ikVksZxzkQ</a:t>
            </a:r>
            <a:r>
              <a:rPr lang="en-US" altLang="en-US" sz="4400" dirty="0" smtClean="0">
                <a:latin typeface="Kruti Dev 016" pitchFamily="2" charset="0"/>
              </a:rPr>
              <a:t> </a:t>
            </a:r>
            <a:r>
              <a:rPr lang="en-US" altLang="en-US" sz="4400" dirty="0" err="1" smtClean="0">
                <a:latin typeface="Kruti Dev 016" pitchFamily="2" charset="0"/>
              </a:rPr>
              <a:t>Hkjuk</a:t>
            </a:r>
            <a:endParaRPr lang="en-US" altLang="en-US" sz="4400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1981200"/>
            <a:ext cx="4757698" cy="285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9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71472" y="1340768"/>
            <a:ext cx="7929618" cy="3802744"/>
          </a:xfrm>
          <a:noFill/>
        </p:spPr>
        <p:txBody>
          <a:bodyPr>
            <a:noAutofit/>
          </a:bodyPr>
          <a:lstStyle/>
          <a:p>
            <a:pPr marL="1588" indent="-3175" algn="just" eaLnBrk="1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sz="3600" b="1" dirty="0" err="1" smtClean="0">
                <a:latin typeface="Kruti Dev 016" pitchFamily="2" charset="0"/>
              </a:rPr>
              <a:t>gj</a:t>
            </a:r>
            <a:r>
              <a:rPr lang="en-US" altLang="en-US" sz="3600" b="1" dirty="0" smtClean="0">
                <a:latin typeface="Kruti Dev 016" pitchFamily="2" charset="0"/>
              </a:rPr>
              <a:t> </a:t>
            </a:r>
            <a:r>
              <a:rPr lang="en-US" altLang="en-US" sz="3600" b="1" dirty="0" err="1" smtClean="0">
                <a:latin typeface="Kruti Dev 016" pitchFamily="2" charset="0"/>
              </a:rPr>
              <a:t>vk</a:t>
            </a:r>
            <a:r>
              <a:rPr lang="en-US" altLang="en-US" sz="3600" b="1" dirty="0" smtClean="0">
                <a:latin typeface="Kruti Dev 016" pitchFamily="2" charset="0"/>
              </a:rPr>
              <a:t>/</a:t>
            </a:r>
            <a:r>
              <a:rPr lang="en-US" altLang="en-US" sz="3600" b="1" dirty="0" err="1" smtClean="0">
                <a:latin typeface="Kruti Dev 016" pitchFamily="2" charset="0"/>
              </a:rPr>
              <a:t>ks</a:t>
            </a:r>
            <a:r>
              <a:rPr lang="en-US" altLang="en-US" sz="3600" b="1" dirty="0" smtClean="0">
                <a:latin typeface="Kruti Dev 016" pitchFamily="2" charset="0"/>
              </a:rPr>
              <a:t> ?</a:t>
            </a:r>
            <a:r>
              <a:rPr lang="en-US" altLang="en-US" sz="3600" b="1" dirty="0" err="1" smtClean="0">
                <a:latin typeface="Kruti Dev 016" pitchFamily="2" charset="0"/>
              </a:rPr>
              <a:t>kaVs</a:t>
            </a:r>
            <a:r>
              <a:rPr lang="en-US" altLang="en-US" sz="3600" b="1" dirty="0" smtClean="0">
                <a:latin typeface="Kruti Dev 016" pitchFamily="2" charset="0"/>
              </a:rPr>
              <a:t> </a:t>
            </a:r>
            <a:r>
              <a:rPr lang="en-US" altLang="en-US" sz="3600" b="1" dirty="0" err="1" smtClean="0">
                <a:latin typeface="Kruti Dev 016" pitchFamily="2" charset="0"/>
              </a:rPr>
              <a:t>ij</a:t>
            </a:r>
            <a:r>
              <a:rPr lang="en-US" altLang="en-US" sz="3600" b="1" dirty="0" smtClean="0">
                <a:latin typeface="Kruti Dev 016" pitchFamily="2" charset="0"/>
              </a:rPr>
              <a:t> </a:t>
            </a:r>
            <a:r>
              <a:rPr lang="en-US" altLang="en-US" sz="3600" b="1" dirty="0" err="1" smtClean="0">
                <a:latin typeface="Kruti Dev 016" pitchFamily="2" charset="0"/>
              </a:rPr>
              <a:t>FkSyh</a:t>
            </a:r>
            <a:r>
              <a:rPr lang="en-US" altLang="en-US" sz="3600" b="1" dirty="0" smtClean="0">
                <a:latin typeface="Kruti Dev 016" pitchFamily="2" charset="0"/>
              </a:rPr>
              <a:t> dh </a:t>
            </a:r>
            <a:r>
              <a:rPr lang="en-US" altLang="en-US" sz="3600" b="1" dirty="0" err="1" smtClean="0">
                <a:latin typeface="Kruti Dev 016" pitchFamily="2" charset="0"/>
              </a:rPr>
              <a:t>fLFkfr</a:t>
            </a:r>
            <a:r>
              <a:rPr lang="en-US" altLang="en-US" sz="3600" b="1" dirty="0" smtClean="0">
                <a:latin typeface="Kruti Dev 016" pitchFamily="2" charset="0"/>
              </a:rPr>
              <a:t> </a:t>
            </a:r>
            <a:r>
              <a:rPr lang="en-US" altLang="en-US" sz="3600" b="1" dirty="0" err="1" smtClean="0">
                <a:latin typeface="Kruti Dev 016" pitchFamily="2" charset="0"/>
              </a:rPr>
              <a:t>vkSj</a:t>
            </a:r>
            <a:r>
              <a:rPr lang="en-US" altLang="en-US" sz="3600" b="1" dirty="0" smtClean="0">
                <a:latin typeface="Kruti Dev 016" pitchFamily="2" charset="0"/>
              </a:rPr>
              <a:t> ,</a:t>
            </a:r>
            <a:r>
              <a:rPr lang="en-US" altLang="en-US" sz="3600" b="1" dirty="0" err="1" smtClean="0">
                <a:latin typeface="Kruti Dev 016" pitchFamily="2" charset="0"/>
              </a:rPr>
              <a:t>euh;ksfVd</a:t>
            </a:r>
            <a:r>
              <a:rPr lang="en-US" altLang="en-US" sz="3600" b="1" dirty="0" smtClean="0">
                <a:latin typeface="Kruti Dev 016" pitchFamily="2" charset="0"/>
              </a:rPr>
              <a:t> ¶+</a:t>
            </a:r>
            <a:r>
              <a:rPr lang="en-US" altLang="en-US" sz="3600" b="1" dirty="0" err="1" smtClean="0">
                <a:latin typeface="Kruti Dev 016" pitchFamily="2" charset="0"/>
              </a:rPr>
              <a:t>yw;M</a:t>
            </a:r>
            <a:r>
              <a:rPr lang="en-US" altLang="en-US" sz="3600" b="1" dirty="0" smtClean="0">
                <a:latin typeface="Kruti Dev 016" pitchFamily="2" charset="0"/>
              </a:rPr>
              <a:t> ds </a:t>
            </a:r>
            <a:r>
              <a:rPr lang="en-US" altLang="en-US" sz="3600" b="1" dirty="0" err="1" smtClean="0">
                <a:latin typeface="Kruti Dev 016" pitchFamily="2" charset="0"/>
              </a:rPr>
              <a:t>jax</a:t>
            </a:r>
            <a:r>
              <a:rPr lang="en-US" altLang="en-US" sz="3600" b="1" dirty="0" smtClean="0">
                <a:latin typeface="Kruti Dev 016" pitchFamily="2" charset="0"/>
              </a:rPr>
              <a:t> </a:t>
            </a:r>
            <a:r>
              <a:rPr lang="en-US" altLang="en-US" sz="3600" b="1" dirty="0" err="1" smtClean="0">
                <a:latin typeface="Kruti Dev 016" pitchFamily="2" charset="0"/>
              </a:rPr>
              <a:t>dks</a:t>
            </a:r>
            <a:r>
              <a:rPr lang="en-US" altLang="en-US" sz="3600" b="1" dirty="0" smtClean="0">
                <a:latin typeface="Kruti Dev 016" pitchFamily="2" charset="0"/>
              </a:rPr>
              <a:t> </a:t>
            </a:r>
            <a:r>
              <a:rPr lang="en-US" altLang="en-US" sz="3600" b="1" dirty="0" err="1" smtClean="0">
                <a:latin typeface="Kruti Dev 016" pitchFamily="2" charset="0"/>
              </a:rPr>
              <a:t>ikVksZxzkQ</a:t>
            </a:r>
            <a:r>
              <a:rPr lang="en-US" altLang="en-US" sz="3600" b="1" dirty="0" smtClean="0">
                <a:latin typeface="Kruti Dev 016" pitchFamily="2" charset="0"/>
              </a:rPr>
              <a:t> </a:t>
            </a:r>
            <a:r>
              <a:rPr lang="en-US" altLang="en-US" sz="3600" b="1" dirty="0" err="1" smtClean="0">
                <a:latin typeface="Kruti Dev 016" pitchFamily="2" charset="0"/>
              </a:rPr>
              <a:t>ij</a:t>
            </a:r>
            <a:r>
              <a:rPr lang="en-US" altLang="en-US" sz="3600" b="1" dirty="0" smtClean="0">
                <a:latin typeface="Kruti Dev 016" pitchFamily="2" charset="0"/>
              </a:rPr>
              <a:t> </a:t>
            </a:r>
            <a:r>
              <a:rPr lang="en-US" altLang="en-US" sz="3600" b="1" dirty="0" err="1" smtClean="0">
                <a:latin typeface="Kruti Dev 016" pitchFamily="2" charset="0"/>
              </a:rPr>
              <a:t>bl</a:t>
            </a:r>
            <a:r>
              <a:rPr lang="en-US" altLang="en-US" sz="3600" b="1" dirty="0" smtClean="0">
                <a:latin typeface="Kruti Dev 016" pitchFamily="2" charset="0"/>
              </a:rPr>
              <a:t> </a:t>
            </a:r>
            <a:r>
              <a:rPr lang="en-US" altLang="en-US" sz="3600" b="1" dirty="0" err="1" smtClean="0">
                <a:latin typeface="Kruti Dev 016" pitchFamily="2" charset="0"/>
              </a:rPr>
              <a:t>rjg</a:t>
            </a:r>
            <a:r>
              <a:rPr lang="en-US" altLang="en-US" sz="3600" b="1" dirty="0" smtClean="0">
                <a:latin typeface="Kruti Dev 016" pitchFamily="2" charset="0"/>
              </a:rPr>
              <a:t> </a:t>
            </a:r>
            <a:r>
              <a:rPr lang="en-US" altLang="en-US" sz="3600" b="1" dirty="0" err="1" smtClean="0">
                <a:latin typeface="Kruti Dev 016" pitchFamily="2" charset="0"/>
              </a:rPr>
              <a:t>fjdkMZ</a:t>
            </a:r>
            <a:r>
              <a:rPr lang="en-US" altLang="en-US" sz="3600" b="1" dirty="0" smtClean="0">
                <a:latin typeface="Kruti Dev 016" pitchFamily="2" charset="0"/>
              </a:rPr>
              <a:t> </a:t>
            </a:r>
            <a:r>
              <a:rPr lang="en-US" altLang="en-US" sz="3600" b="1" dirty="0" err="1" smtClean="0">
                <a:latin typeface="Kruti Dev 016" pitchFamily="2" charset="0"/>
              </a:rPr>
              <a:t>djsa</a:t>
            </a:r>
            <a:r>
              <a:rPr lang="en-US" altLang="en-US" sz="3600" b="1" dirty="0" smtClean="0">
                <a:latin typeface="Kruti Dev 016" pitchFamily="2" charset="0"/>
              </a:rPr>
              <a:t> % </a:t>
            </a:r>
          </a:p>
          <a:p>
            <a:pPr marL="366713" indent="-368300" eaLnBrk="1" hangingPunct="1"/>
            <a:r>
              <a:rPr lang="en-US" altLang="en-US" sz="3200" dirty="0" err="1" smtClean="0">
                <a:latin typeface="Kruti Dev 016" pitchFamily="2" charset="0"/>
              </a:rPr>
              <a:t>FkSyh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QVh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ugha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gS</a:t>
            </a:r>
            <a:r>
              <a:rPr lang="en-US" altLang="en-US" sz="3200" dirty="0" smtClean="0">
                <a:latin typeface="Kruti Dev 016" pitchFamily="2" charset="0"/>
              </a:rPr>
              <a:t> ¼fy[</a:t>
            </a:r>
            <a:r>
              <a:rPr lang="en-US" altLang="en-US" sz="3200" dirty="0" err="1" smtClean="0">
                <a:latin typeface="Kruti Dev 016" pitchFamily="2" charset="0"/>
              </a:rPr>
              <a:t>ks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2800" dirty="0" smtClean="0">
                <a:latin typeface="Cambria" pitchFamily="18" charset="0"/>
              </a:rPr>
              <a:t>‘I’</a:t>
            </a:r>
            <a:r>
              <a:rPr lang="en-US" altLang="en-US" sz="3200" dirty="0" smtClean="0">
                <a:latin typeface="Kruti Dev 016" pitchFamily="2" charset="0"/>
              </a:rPr>
              <a:t>½</a:t>
            </a:r>
          </a:p>
          <a:p>
            <a:pPr marL="366713" indent="-368300"/>
            <a:r>
              <a:rPr lang="en-US" altLang="en-US" sz="3200" dirty="0" smtClean="0">
                <a:latin typeface="Kruti Dev 016" pitchFamily="2" charset="0"/>
              </a:rPr>
              <a:t>[</a:t>
            </a:r>
            <a:r>
              <a:rPr lang="en-US" altLang="en-US" sz="3200" dirty="0" err="1" smtClean="0">
                <a:latin typeface="Kruti Dev 016" pitchFamily="2" charset="0"/>
              </a:rPr>
              <a:t>kwu</a:t>
            </a:r>
            <a:r>
              <a:rPr lang="en-US" altLang="en-US" sz="3200" dirty="0" smtClean="0">
                <a:latin typeface="Kruti Dev 016" pitchFamily="2" charset="0"/>
              </a:rPr>
              <a:t> ls </a:t>
            </a:r>
            <a:r>
              <a:rPr lang="en-US" altLang="en-US" sz="3200" dirty="0" err="1" smtClean="0">
                <a:latin typeface="Kruti Dev 016" pitchFamily="2" charset="0"/>
              </a:rPr>
              <a:t>jaxh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gks</a:t>
            </a:r>
            <a:r>
              <a:rPr lang="en-US" altLang="en-US" sz="3200" dirty="0" smtClean="0">
                <a:latin typeface="Kruti Dev 016" pitchFamily="2" charset="0"/>
              </a:rPr>
              <a:t> ¼fy[</a:t>
            </a:r>
            <a:r>
              <a:rPr lang="en-US" altLang="en-US" sz="3200" dirty="0" err="1" smtClean="0">
                <a:latin typeface="Kruti Dev 016" pitchFamily="2" charset="0"/>
              </a:rPr>
              <a:t>ksa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2800" dirty="0" smtClean="0">
                <a:latin typeface="Cambria" pitchFamily="18" charset="0"/>
              </a:rPr>
              <a:t>‘B’</a:t>
            </a:r>
            <a:r>
              <a:rPr lang="en-US" altLang="en-US" sz="3200" dirty="0" smtClean="0">
                <a:latin typeface="Kruti Dev 016" pitchFamily="2" charset="0"/>
              </a:rPr>
              <a:t>½</a:t>
            </a:r>
          </a:p>
          <a:p>
            <a:pPr marL="366713" indent="-368300"/>
            <a:r>
              <a:rPr lang="en-US" altLang="en-US" sz="3200" dirty="0" err="1" smtClean="0">
                <a:latin typeface="Kruti Dev 016" pitchFamily="2" charset="0"/>
              </a:rPr>
              <a:t>lkQ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ikuh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gks</a:t>
            </a:r>
            <a:r>
              <a:rPr lang="en-US" altLang="en-US" sz="3200" dirty="0" smtClean="0">
                <a:latin typeface="Kruti Dev 016" pitchFamily="2" charset="0"/>
              </a:rPr>
              <a:t> ¼fy[</a:t>
            </a:r>
            <a:r>
              <a:rPr lang="en-US" altLang="en-US" sz="3200" dirty="0" err="1" smtClean="0">
                <a:latin typeface="Kruti Dev 016" pitchFamily="2" charset="0"/>
              </a:rPr>
              <a:t>ksa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2800" dirty="0" smtClean="0">
                <a:latin typeface="Cambria" pitchFamily="18" charset="0"/>
              </a:rPr>
              <a:t>‘C’</a:t>
            </a:r>
            <a:r>
              <a:rPr lang="en-US" altLang="en-US" sz="3200" dirty="0" smtClean="0">
                <a:latin typeface="Kruti Dev 016" pitchFamily="2" charset="0"/>
              </a:rPr>
              <a:t>½</a:t>
            </a:r>
          </a:p>
          <a:p>
            <a:pPr marL="366713" indent="-368300"/>
            <a:r>
              <a:rPr lang="en-US" altLang="en-US" sz="3200" dirty="0" err="1" smtClean="0">
                <a:latin typeface="Kruti Dev 016" pitchFamily="2" charset="0"/>
              </a:rPr>
              <a:t>ehdksfu;e</a:t>
            </a:r>
            <a:r>
              <a:rPr lang="en-US" altLang="en-US" sz="3200" dirty="0" smtClean="0">
                <a:latin typeface="Kruti Dev 016" pitchFamily="2" charset="0"/>
              </a:rPr>
              <a:t> ls </a:t>
            </a:r>
            <a:r>
              <a:rPr lang="en-US" altLang="en-US" sz="3200" dirty="0" err="1" smtClean="0">
                <a:latin typeface="Kruti Dev 016" pitchFamily="2" charset="0"/>
              </a:rPr>
              <a:t>jaxh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3200" dirty="0" err="1" smtClean="0">
                <a:latin typeface="Kruti Dev 016" pitchFamily="2" charset="0"/>
              </a:rPr>
              <a:t>gks</a:t>
            </a:r>
            <a:r>
              <a:rPr lang="en-US" altLang="en-US" sz="3200" dirty="0" smtClean="0">
                <a:latin typeface="Kruti Dev 016" pitchFamily="2" charset="0"/>
              </a:rPr>
              <a:t> ¼fy[</a:t>
            </a:r>
            <a:r>
              <a:rPr lang="en-US" altLang="en-US" sz="3200" dirty="0" err="1" smtClean="0">
                <a:latin typeface="Kruti Dev 016" pitchFamily="2" charset="0"/>
              </a:rPr>
              <a:t>ksa</a:t>
            </a:r>
            <a:r>
              <a:rPr lang="en-US" altLang="en-US" sz="3200" dirty="0" smtClean="0">
                <a:latin typeface="Kruti Dev 016" pitchFamily="2" charset="0"/>
              </a:rPr>
              <a:t> </a:t>
            </a:r>
            <a:r>
              <a:rPr lang="en-US" altLang="en-US" sz="2800" dirty="0" smtClean="0">
                <a:latin typeface="Cambria" pitchFamily="18" charset="0"/>
              </a:rPr>
              <a:t>‘M’</a:t>
            </a:r>
            <a:r>
              <a:rPr lang="en-US" altLang="en-US" sz="3200" dirty="0" smtClean="0">
                <a:latin typeface="Kruti Dev 016" pitchFamily="2" charset="0"/>
              </a:rPr>
              <a:t>½</a:t>
            </a:r>
          </a:p>
        </p:txBody>
      </p:sp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 err="1" smtClean="0">
                <a:latin typeface="Kruti Dev 016" pitchFamily="2" charset="0"/>
              </a:rPr>
              <a:t>ikVksZxzkQ</a:t>
            </a:r>
            <a:r>
              <a:rPr lang="en-US" altLang="en-US" sz="4400" dirty="0" smtClean="0">
                <a:latin typeface="Kruti Dev 016" pitchFamily="2" charset="0"/>
              </a:rPr>
              <a:t> </a:t>
            </a:r>
            <a:r>
              <a:rPr lang="en-US" altLang="en-US" sz="4400" dirty="0" err="1" smtClean="0">
                <a:latin typeface="Kruti Dev 016" pitchFamily="2" charset="0"/>
              </a:rPr>
              <a:t>Hkjuk</a:t>
            </a:r>
            <a:endParaRPr lang="en-US" altLang="en-US" sz="4400" dirty="0" smtClean="0">
              <a:latin typeface="Kruti Dev 016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5105400"/>
            <a:ext cx="72008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latin typeface="Kruti Dev 016" pitchFamily="2" charset="0"/>
              </a:rPr>
              <a:t>^</a:t>
            </a:r>
            <a:r>
              <a:rPr lang="en-IN" sz="2800" b="1" dirty="0" err="1" smtClean="0">
                <a:latin typeface="Kruti Dev 016" pitchFamily="2" charset="0"/>
              </a:rPr>
              <a:t>ykbdj</a:t>
            </a:r>
            <a:r>
              <a:rPr lang="en-IN" sz="2800" b="1" dirty="0" smtClean="0">
                <a:latin typeface="Kruti Dev 016" pitchFamily="2" charset="0"/>
              </a:rPr>
              <a:t>* ds </a:t>
            </a:r>
            <a:r>
              <a:rPr lang="en-IN" sz="2800" b="1" dirty="0" err="1" smtClean="0">
                <a:latin typeface="Kruti Dev 016" pitchFamily="2" charset="0"/>
              </a:rPr>
              <a:t>jax</a:t>
            </a:r>
            <a:r>
              <a:rPr lang="en-IN" sz="2800" b="1" dirty="0" smtClean="0">
                <a:latin typeface="Kruti Dev 016" pitchFamily="2" charset="0"/>
              </a:rPr>
              <a:t> </a:t>
            </a:r>
            <a:r>
              <a:rPr lang="en-IN" sz="2800" b="1" dirty="0" err="1" smtClean="0">
                <a:latin typeface="Kruti Dev 016" pitchFamily="2" charset="0"/>
              </a:rPr>
              <a:t>vkSj</a:t>
            </a:r>
            <a:r>
              <a:rPr lang="en-IN" sz="2800" b="1" dirty="0" smtClean="0">
                <a:latin typeface="Kruti Dev 016" pitchFamily="2" charset="0"/>
              </a:rPr>
              <a:t> </a:t>
            </a:r>
            <a:r>
              <a:rPr lang="en-IN" sz="2800" b="1" dirty="0" err="1" smtClean="0">
                <a:latin typeface="Kruti Dev 016" pitchFamily="2" charset="0"/>
              </a:rPr>
              <a:t>FkSyh</a:t>
            </a:r>
            <a:r>
              <a:rPr lang="en-IN" sz="2800" b="1" dirty="0" smtClean="0">
                <a:latin typeface="Kruti Dev 016" pitchFamily="2" charset="0"/>
              </a:rPr>
              <a:t> dh </a:t>
            </a:r>
            <a:r>
              <a:rPr lang="en-IN" sz="2800" b="1" dirty="0" err="1" smtClean="0">
                <a:latin typeface="Kruti Dev 016" pitchFamily="2" charset="0"/>
              </a:rPr>
              <a:t>fLFkfr</a:t>
            </a:r>
            <a:r>
              <a:rPr lang="en-IN" sz="2800" b="1" dirty="0" smtClean="0">
                <a:latin typeface="Kruti Dev 016" pitchFamily="2" charset="0"/>
              </a:rPr>
              <a:t> </a:t>
            </a:r>
            <a:r>
              <a:rPr lang="en-IN" sz="2800" b="1" dirty="0" err="1" smtClean="0">
                <a:latin typeface="Kruti Dev 016" pitchFamily="2" charset="0"/>
              </a:rPr>
              <a:t>dks</a:t>
            </a:r>
            <a:r>
              <a:rPr lang="en-IN" sz="2800" b="1" dirty="0" smtClean="0">
                <a:latin typeface="Kruti Dev 016" pitchFamily="2" charset="0"/>
              </a:rPr>
              <a:t> irk </a:t>
            </a:r>
            <a:r>
              <a:rPr lang="en-IN" sz="2800" b="1" dirty="0" err="1" smtClean="0">
                <a:latin typeface="Kruti Dev 016" pitchFamily="2" charset="0"/>
              </a:rPr>
              <a:t>djus</a:t>
            </a:r>
            <a:r>
              <a:rPr lang="en-IN" sz="2800" b="1" dirty="0" smtClean="0">
                <a:latin typeface="Kruti Dev 016" pitchFamily="2" charset="0"/>
              </a:rPr>
              <a:t> ds </a:t>
            </a:r>
            <a:r>
              <a:rPr lang="en-IN" sz="2800" b="1" dirty="0" err="1" smtClean="0">
                <a:latin typeface="Kruti Dev 016" pitchFamily="2" charset="0"/>
              </a:rPr>
              <a:t>fy;s</a:t>
            </a:r>
            <a:r>
              <a:rPr lang="en-IN" sz="2800" b="1" dirty="0" smtClean="0">
                <a:latin typeface="Kruti Dev 016" pitchFamily="2" charset="0"/>
              </a:rPr>
              <a:t> </a:t>
            </a:r>
            <a:r>
              <a:rPr lang="en-IN" sz="2800" b="1" dirty="0" err="1" smtClean="0">
                <a:latin typeface="Kruti Dev 016" pitchFamily="2" charset="0"/>
              </a:rPr>
              <a:t>folaØfer</a:t>
            </a:r>
            <a:r>
              <a:rPr lang="en-IN" sz="2800" b="1" dirty="0" smtClean="0">
                <a:latin typeface="Kruti Dev 016" pitchFamily="2" charset="0"/>
              </a:rPr>
              <a:t> </a:t>
            </a:r>
            <a:r>
              <a:rPr lang="en-IN" sz="2800" b="1" dirty="0" err="1" smtClean="0">
                <a:latin typeface="Kruti Dev 016" pitchFamily="2" charset="0"/>
              </a:rPr>
              <a:t>iSM</a:t>
            </a:r>
            <a:r>
              <a:rPr lang="en-IN" sz="2800" b="1" dirty="0" smtClean="0">
                <a:latin typeface="Kruti Dev 016" pitchFamily="2" charset="0"/>
              </a:rPr>
              <a:t> </a:t>
            </a:r>
            <a:r>
              <a:rPr lang="en-IN" sz="2800" b="1" dirty="0" err="1" smtClean="0">
                <a:latin typeface="Kruti Dev 016" pitchFamily="2" charset="0"/>
              </a:rPr>
              <a:t>dk</a:t>
            </a:r>
            <a:r>
              <a:rPr lang="en-IN" sz="2800" b="1" dirty="0" smtClean="0">
                <a:latin typeface="Kruti Dev 016" pitchFamily="2" charset="0"/>
              </a:rPr>
              <a:t> </a:t>
            </a:r>
            <a:r>
              <a:rPr lang="en-IN" sz="2800" b="1" dirty="0" err="1" smtClean="0">
                <a:latin typeface="Kruti Dev 016" pitchFamily="2" charset="0"/>
              </a:rPr>
              <a:t>bLrseky</a:t>
            </a:r>
            <a:r>
              <a:rPr lang="en-IN" sz="2800" b="1" dirty="0" smtClean="0">
                <a:latin typeface="Kruti Dev 016" pitchFamily="2" charset="0"/>
              </a:rPr>
              <a:t> </a:t>
            </a:r>
            <a:r>
              <a:rPr lang="en-IN" sz="2800" b="1" dirty="0" err="1" smtClean="0">
                <a:latin typeface="Kruti Dev 016" pitchFamily="2" charset="0"/>
              </a:rPr>
              <a:t>djsa</a:t>
            </a:r>
            <a:endParaRPr lang="en-IN" sz="2800" b="1" dirty="0">
              <a:latin typeface="Kruti Dev 016" pitchFamily="2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2462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520" y="1196752"/>
            <a:ext cx="4320480" cy="4732578"/>
          </a:xfrm>
          <a:noFill/>
        </p:spPr>
        <p:txBody>
          <a:bodyPr>
            <a:noAutofit/>
          </a:bodyPr>
          <a:lstStyle/>
          <a:p>
            <a:pPr algn="just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800" b="1" u="sng" dirty="0" err="1" smtClean="0">
                <a:latin typeface="Kruti Dev 016" pitchFamily="2" charset="0"/>
              </a:rPr>
              <a:t>izlo</a:t>
            </a:r>
            <a:endParaRPr lang="en-US" altLang="en-US" sz="2800" b="1" u="sng" dirty="0" smtClean="0">
              <a:latin typeface="Kruti Dev 016" pitchFamily="2" charset="0"/>
            </a:endParaRPr>
          </a:p>
          <a:p>
            <a:pPr marL="285750" indent="-287338" eaLnBrk="1" hangingPunct="1">
              <a:spcBef>
                <a:spcPts val="1200"/>
              </a:spcBef>
            </a:pPr>
            <a:r>
              <a:rPr lang="en-US" altLang="en-US" sz="2400" dirty="0" err="1" smtClean="0">
                <a:latin typeface="Kruti Dev 016" pitchFamily="2" charset="0"/>
              </a:rPr>
              <a:t>lfØ</a:t>
            </a:r>
            <a:r>
              <a:rPr lang="en-US" altLang="en-US" sz="2400" dirty="0" smtClean="0">
                <a:latin typeface="Kruti Dev 016" pitchFamily="2" charset="0"/>
              </a:rPr>
              <a:t>; </a:t>
            </a:r>
            <a:r>
              <a:rPr lang="en-US" altLang="en-US" sz="2400" dirty="0" err="1" smtClean="0">
                <a:latin typeface="Kruti Dev 016" pitchFamily="2" charset="0"/>
              </a:rPr>
              <a:t>voLFkk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esa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Hkjuk</a:t>
            </a:r>
            <a:r>
              <a:rPr lang="en-US" altLang="en-US" sz="2400" dirty="0" smtClean="0">
                <a:latin typeface="Kruti Dev 016" pitchFamily="2" charset="0"/>
              </a:rPr>
              <a:t> ‘</a:t>
            </a:r>
            <a:r>
              <a:rPr lang="en-US" altLang="en-US" sz="2400" dirty="0" err="1" smtClean="0">
                <a:latin typeface="Kruti Dev 016" pitchFamily="2" charset="0"/>
              </a:rPr>
              <a:t>kq</a:t>
            </a:r>
            <a:r>
              <a:rPr lang="en-US" altLang="en-US" sz="2400" dirty="0" smtClean="0">
                <a:latin typeface="Kruti Dev 016" pitchFamily="2" charset="0"/>
              </a:rPr>
              <a:t>: </a:t>
            </a:r>
            <a:r>
              <a:rPr lang="en-US" altLang="en-US" sz="2400" dirty="0" err="1" smtClean="0">
                <a:latin typeface="Kruti Dev 016" pitchFamily="2" charset="0"/>
              </a:rPr>
              <a:t>djsa</a:t>
            </a:r>
            <a:endParaRPr lang="en-US" altLang="en-US" sz="2400" dirty="0" smtClean="0">
              <a:latin typeface="Kruti Dev 016" pitchFamily="2" charset="0"/>
            </a:endParaRPr>
          </a:p>
          <a:p>
            <a:pPr marL="285750" indent="-287338">
              <a:spcBef>
                <a:spcPts val="1200"/>
              </a:spcBef>
            </a:pPr>
            <a:r>
              <a:rPr lang="en-US" altLang="en-US" sz="2400" dirty="0" err="1" smtClean="0">
                <a:latin typeface="Kruti Dev 016" pitchFamily="2" charset="0"/>
              </a:rPr>
              <a:t>ljokbdy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MkbysVs’ku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000" dirty="0" smtClean="0">
                <a:latin typeface="Cambria" pitchFamily="18" charset="0"/>
              </a:rPr>
              <a:t>&gt; = 4</a:t>
            </a:r>
            <a:r>
              <a:rPr lang="en-US" altLang="en-US" sz="20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lseh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vkSj</a:t>
            </a:r>
            <a:r>
              <a:rPr lang="en-US" altLang="en-US" sz="2400" dirty="0" smtClean="0">
                <a:latin typeface="Kruti Dev 016" pitchFamily="2" charset="0"/>
              </a:rPr>
              <a:t>      </a:t>
            </a:r>
            <a:r>
              <a:rPr lang="en-US" altLang="en-US" sz="2000" dirty="0" smtClean="0">
                <a:latin typeface="Cambria" pitchFamily="18" charset="0"/>
              </a:rPr>
              <a:t>&gt; = 2</a:t>
            </a:r>
            <a:r>
              <a:rPr lang="en-US" altLang="en-US" sz="20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dkUVªsD’ku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izfr</a:t>
            </a:r>
            <a:r>
              <a:rPr lang="en-US" altLang="en-US" sz="2400" dirty="0" smtClean="0">
                <a:latin typeface="Kruti Dev 016" pitchFamily="2" charset="0"/>
              </a:rPr>
              <a:t> 10 </a:t>
            </a:r>
            <a:r>
              <a:rPr lang="en-US" altLang="en-US" sz="2400" dirty="0" err="1" smtClean="0">
                <a:latin typeface="Kruti Dev 016" pitchFamily="2" charset="0"/>
              </a:rPr>
              <a:t>feuV</a:t>
            </a:r>
            <a:endParaRPr lang="en-US" altLang="en-US" sz="2400" dirty="0" smtClean="0">
              <a:latin typeface="Kruti Dev 016" pitchFamily="2" charset="0"/>
            </a:endParaRPr>
          </a:p>
          <a:p>
            <a:pPr marL="285750" indent="-287338" eaLnBrk="1" hangingPunct="1">
              <a:spcBef>
                <a:spcPts val="1200"/>
              </a:spcBef>
            </a:pPr>
            <a:r>
              <a:rPr lang="en-US" altLang="en-US" sz="2400" dirty="0" err="1" smtClean="0">
                <a:latin typeface="Kruti Dev 016" pitchFamily="2" charset="0"/>
              </a:rPr>
              <a:t>ges’kk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igyh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IykfVax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vyVZ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ykbu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ij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djsaA</a:t>
            </a:r>
            <a:r>
              <a:rPr lang="en-US" altLang="en-US" sz="2400" dirty="0" smtClean="0">
                <a:latin typeface="Kruti Dev 016" pitchFamily="2" charset="0"/>
              </a:rPr>
              <a:t> le; </a:t>
            </a:r>
            <a:r>
              <a:rPr lang="en-US" altLang="en-US" sz="2400" dirty="0" err="1" smtClean="0">
                <a:latin typeface="Kruti Dev 016" pitchFamily="2" charset="0"/>
              </a:rPr>
              <a:t>uksV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djsa</a:t>
            </a:r>
            <a:endParaRPr lang="en-US" altLang="en-US" sz="2400" dirty="0" smtClean="0">
              <a:latin typeface="Kruti Dev 016" pitchFamily="2" charset="0"/>
            </a:endParaRPr>
          </a:p>
          <a:p>
            <a:pPr marL="285750" indent="-287338" eaLnBrk="1" hangingPunct="1">
              <a:spcBef>
                <a:spcPts val="1200"/>
              </a:spcBef>
            </a:pPr>
            <a:r>
              <a:rPr lang="en-US" altLang="en-US" sz="2400" dirty="0" err="1" smtClean="0">
                <a:latin typeface="Kruti Dev 016" pitchFamily="2" charset="0"/>
              </a:rPr>
              <a:t>ihoh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dks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gj</a:t>
            </a:r>
            <a:r>
              <a:rPr lang="en-US" altLang="en-US" sz="2400" dirty="0" smtClean="0">
                <a:latin typeface="Kruti Dev 016" pitchFamily="2" charset="0"/>
              </a:rPr>
              <a:t> 4 ?</a:t>
            </a:r>
            <a:r>
              <a:rPr lang="en-US" altLang="en-US" sz="2400" dirty="0" err="1" smtClean="0">
                <a:latin typeface="Kruti Dev 016" pitchFamily="2" charset="0"/>
              </a:rPr>
              <a:t>kaVs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ij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nksgjk;sa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vkSj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ljokbdy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MkbysVs’ku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dks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IykV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djsa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</a:p>
          <a:p>
            <a:pPr marL="285750" indent="-287338" eaLnBrk="1" hangingPunct="1">
              <a:spcBef>
                <a:spcPts val="1200"/>
              </a:spcBef>
            </a:pPr>
            <a:r>
              <a:rPr lang="en-US" altLang="en-US" sz="2400" dirty="0" err="1" smtClean="0">
                <a:latin typeface="Kruti Dev 016" pitchFamily="2" charset="0"/>
              </a:rPr>
              <a:t>lfØ</a:t>
            </a:r>
            <a:r>
              <a:rPr lang="en-US" altLang="en-US" sz="2400" dirty="0" smtClean="0">
                <a:latin typeface="Kruti Dev 016" pitchFamily="2" charset="0"/>
              </a:rPr>
              <a:t>; </a:t>
            </a:r>
            <a:r>
              <a:rPr lang="en-US" altLang="en-US" sz="2400" dirty="0" err="1" smtClean="0">
                <a:latin typeface="Kruti Dev 016" pitchFamily="2" charset="0"/>
              </a:rPr>
              <a:t>voLFkk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esa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ljokbdy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MkbysVs’ku</a:t>
            </a:r>
            <a:r>
              <a:rPr lang="en-US" altLang="en-US" sz="2400" dirty="0" smtClean="0">
                <a:latin typeface="Kruti Dev 016" pitchFamily="2" charset="0"/>
              </a:rPr>
              <a:t> 1 </a:t>
            </a:r>
            <a:r>
              <a:rPr lang="en-US" altLang="en-US" sz="2400" dirty="0" err="1" smtClean="0">
                <a:latin typeface="Kruti Dev 016" pitchFamily="2" charset="0"/>
              </a:rPr>
              <a:t>lseh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izfr</a:t>
            </a:r>
            <a:r>
              <a:rPr lang="en-US" altLang="en-US" sz="2400" dirty="0" smtClean="0">
                <a:latin typeface="Kruti Dev 016" pitchFamily="2" charset="0"/>
              </a:rPr>
              <a:t> ?</a:t>
            </a:r>
            <a:r>
              <a:rPr lang="en-US" altLang="en-US" sz="2400" dirty="0" err="1" smtClean="0">
                <a:latin typeface="Kruti Dev 016" pitchFamily="2" charset="0"/>
              </a:rPr>
              <a:t>kaVk</a:t>
            </a:r>
            <a:r>
              <a:rPr lang="en-US" altLang="en-US" sz="2400" dirty="0" smtClean="0">
                <a:latin typeface="Kruti Dev 016" pitchFamily="2" charset="0"/>
              </a:rPr>
              <a:t> ;k </a:t>
            </a:r>
            <a:r>
              <a:rPr lang="en-US" altLang="en-US" sz="2400" dirty="0" err="1" smtClean="0">
                <a:latin typeface="Kruti Dev 016" pitchFamily="2" charset="0"/>
              </a:rPr>
              <a:t>blls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T;knk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gksuk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pkfg;s</a:t>
            </a:r>
            <a:endParaRPr lang="en-US" altLang="en-US" sz="2400" dirty="0" smtClean="0">
              <a:latin typeface="Kruti Dev 016" pitchFamily="2" charset="0"/>
            </a:endParaRPr>
          </a:p>
        </p:txBody>
      </p:sp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400" dirty="0" err="1" smtClean="0">
                <a:latin typeface="Kruti Dev 016" pitchFamily="2" charset="0"/>
              </a:rPr>
              <a:t>ikVksZxzkQ</a:t>
            </a:r>
            <a:r>
              <a:rPr lang="en-US" altLang="en-US" sz="4400" dirty="0" smtClean="0">
                <a:latin typeface="Kruti Dev 016" pitchFamily="2" charset="0"/>
              </a:rPr>
              <a:t> </a:t>
            </a:r>
            <a:r>
              <a:rPr lang="en-US" altLang="en-US" sz="4400" dirty="0" err="1" smtClean="0">
                <a:latin typeface="Kruti Dev 016" pitchFamily="2" charset="0"/>
              </a:rPr>
              <a:t>Hkjuk</a:t>
            </a:r>
            <a:endParaRPr lang="en-US" altLang="en-US" sz="4400" dirty="0" smtClean="0">
              <a:latin typeface="Kruti Dev 016" pitchFamily="2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4478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94243178-6AA9-4401-97D9-C61874F4FAE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552" y="1484784"/>
            <a:ext cx="7776864" cy="4392488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2800" b="1" u="sng" dirty="0" err="1" smtClean="0">
                <a:latin typeface="Kruti Dev 016" pitchFamily="2" charset="0"/>
              </a:rPr>
              <a:t>dkUVªsD’ku</a:t>
            </a:r>
            <a:r>
              <a:rPr lang="en-US" altLang="en-US" sz="2800" b="1" u="sng" dirty="0" smtClean="0">
                <a:latin typeface="Kruti Dev 016" pitchFamily="2" charset="0"/>
              </a:rPr>
              <a:t> </a:t>
            </a:r>
            <a:r>
              <a:rPr lang="en-US" altLang="en-US" sz="2800" b="1" u="sng" dirty="0" err="1" smtClean="0">
                <a:latin typeface="Kruti Dev 016" pitchFamily="2" charset="0"/>
              </a:rPr>
              <a:t>dks</a:t>
            </a:r>
            <a:r>
              <a:rPr lang="en-US" altLang="en-US" sz="2800" b="1" u="sng" dirty="0" smtClean="0">
                <a:latin typeface="Kruti Dev 016" pitchFamily="2" charset="0"/>
              </a:rPr>
              <a:t> </a:t>
            </a:r>
            <a:r>
              <a:rPr lang="en-US" altLang="en-US" sz="2800" b="1" u="sng" dirty="0" err="1" smtClean="0">
                <a:latin typeface="Kruti Dev 016" pitchFamily="2" charset="0"/>
              </a:rPr>
              <a:t>gj</a:t>
            </a:r>
            <a:r>
              <a:rPr lang="en-US" altLang="en-US" sz="2800" b="1" u="sng" dirty="0" smtClean="0">
                <a:latin typeface="Kruti Dev 016" pitchFamily="2" charset="0"/>
              </a:rPr>
              <a:t> </a:t>
            </a:r>
            <a:r>
              <a:rPr lang="en-US" altLang="en-US" sz="2800" b="1" u="sng" dirty="0" err="1" smtClean="0">
                <a:latin typeface="Kruti Dev 016" pitchFamily="2" charset="0"/>
              </a:rPr>
              <a:t>vk</a:t>
            </a:r>
            <a:r>
              <a:rPr lang="en-US" altLang="en-US" sz="2800" b="1" u="sng" dirty="0" smtClean="0">
                <a:latin typeface="Kruti Dev 016" pitchFamily="2" charset="0"/>
              </a:rPr>
              <a:t>/</a:t>
            </a:r>
            <a:r>
              <a:rPr lang="en-US" altLang="en-US" sz="2800" b="1" u="sng" dirty="0" err="1" smtClean="0">
                <a:latin typeface="Kruti Dev 016" pitchFamily="2" charset="0"/>
              </a:rPr>
              <a:t>ks</a:t>
            </a:r>
            <a:r>
              <a:rPr lang="en-US" altLang="en-US" sz="2800" b="1" u="sng" dirty="0" smtClean="0">
                <a:latin typeface="Kruti Dev 016" pitchFamily="2" charset="0"/>
              </a:rPr>
              <a:t> ?</a:t>
            </a:r>
            <a:r>
              <a:rPr lang="en-US" altLang="en-US" sz="2800" b="1" u="sng" dirty="0" err="1" smtClean="0">
                <a:latin typeface="Kruti Dev 016" pitchFamily="2" charset="0"/>
              </a:rPr>
              <a:t>kaVs</a:t>
            </a:r>
            <a:r>
              <a:rPr lang="en-US" altLang="en-US" sz="2800" b="1" u="sng" dirty="0" smtClean="0">
                <a:latin typeface="Kruti Dev 016" pitchFamily="2" charset="0"/>
              </a:rPr>
              <a:t> </a:t>
            </a:r>
            <a:r>
              <a:rPr lang="en-US" altLang="en-US" sz="2800" b="1" u="sng" dirty="0" err="1" smtClean="0">
                <a:latin typeface="Kruti Dev 016" pitchFamily="2" charset="0"/>
              </a:rPr>
              <a:t>ij</a:t>
            </a:r>
            <a:r>
              <a:rPr lang="en-US" altLang="en-US" sz="2800" b="1" u="sng" dirty="0" smtClean="0">
                <a:latin typeface="Kruti Dev 016" pitchFamily="2" charset="0"/>
              </a:rPr>
              <a:t> </a:t>
            </a:r>
            <a:r>
              <a:rPr lang="en-US" altLang="en-US" sz="2800" b="1" u="sng" dirty="0" err="1" smtClean="0">
                <a:latin typeface="Kruti Dev 016" pitchFamily="2" charset="0"/>
              </a:rPr>
              <a:t>pkVZ</a:t>
            </a:r>
            <a:r>
              <a:rPr lang="en-US" altLang="en-US" sz="2800" b="1" u="sng" dirty="0" smtClean="0">
                <a:latin typeface="Kruti Dev 016" pitchFamily="2" charset="0"/>
              </a:rPr>
              <a:t> </a:t>
            </a:r>
            <a:r>
              <a:rPr lang="en-US" altLang="en-US" sz="2800" b="1" u="sng" dirty="0" err="1" smtClean="0">
                <a:latin typeface="Kruti Dev 016" pitchFamily="2" charset="0"/>
              </a:rPr>
              <a:t>esa</a:t>
            </a:r>
            <a:r>
              <a:rPr lang="en-US" altLang="en-US" sz="2800" b="1" u="sng" dirty="0" smtClean="0">
                <a:latin typeface="Kruti Dev 016" pitchFamily="2" charset="0"/>
              </a:rPr>
              <a:t> </a:t>
            </a:r>
            <a:r>
              <a:rPr lang="en-US" altLang="en-US" sz="2800" b="1" u="sng" dirty="0" err="1" smtClean="0">
                <a:latin typeface="Kruti Dev 016" pitchFamily="2" charset="0"/>
              </a:rPr>
              <a:t>Hkjsa</a:t>
            </a:r>
            <a:r>
              <a:rPr lang="en-US" altLang="en-US" sz="2800" b="1" u="sng" dirty="0" smtClean="0">
                <a:latin typeface="Kruti Dev 016" pitchFamily="2" charset="0"/>
              </a:rPr>
              <a:t>  </a:t>
            </a:r>
            <a:endParaRPr lang="en-US" altLang="en-US" sz="2800" b="1" u="sng" dirty="0">
              <a:latin typeface="Kruti Dev 016" pitchFamily="2" charset="0"/>
            </a:endParaRPr>
          </a:p>
          <a:p>
            <a:pPr marL="344488" indent="-344488">
              <a:spcBef>
                <a:spcPts val="1200"/>
              </a:spcBef>
            </a:pPr>
            <a:r>
              <a:rPr lang="en-US" altLang="en-US" sz="2400" dirty="0" err="1" smtClean="0">
                <a:latin typeface="Kruti Dev 016" pitchFamily="2" charset="0"/>
              </a:rPr>
              <a:t>izfr</a:t>
            </a:r>
            <a:r>
              <a:rPr lang="en-US" altLang="en-US" sz="2400" dirty="0" smtClean="0">
                <a:latin typeface="Kruti Dev 016" pitchFamily="2" charset="0"/>
              </a:rPr>
              <a:t> 10 </a:t>
            </a:r>
            <a:r>
              <a:rPr lang="en-US" altLang="en-US" sz="2400" dirty="0" err="1" smtClean="0">
                <a:latin typeface="Kruti Dev 016" pitchFamily="2" charset="0"/>
              </a:rPr>
              <a:t>feuV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esa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dkUVªsD’ku</a:t>
            </a:r>
            <a:r>
              <a:rPr lang="en-US" altLang="en-US" sz="2400" dirty="0" smtClean="0">
                <a:latin typeface="Kruti Dev 016" pitchFamily="2" charset="0"/>
              </a:rPr>
              <a:t> dh la[;k</a:t>
            </a:r>
          </a:p>
          <a:p>
            <a:pPr marL="344488" indent="-344488">
              <a:spcBef>
                <a:spcPts val="1200"/>
              </a:spcBef>
            </a:pPr>
            <a:r>
              <a:rPr lang="en-US" altLang="en-US" sz="2400" dirty="0" err="1" smtClean="0">
                <a:latin typeface="Kruti Dev 016" pitchFamily="2" charset="0"/>
              </a:rPr>
              <a:t>dkUVªsD’ku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fdrus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lsdsUM</a:t>
            </a:r>
            <a:r>
              <a:rPr lang="en-US" altLang="en-US" sz="2400" dirty="0" smtClean="0">
                <a:latin typeface="Kruti Dev 016" pitchFamily="2" charset="0"/>
              </a:rPr>
              <a:t> rd </a:t>
            </a:r>
            <a:r>
              <a:rPr lang="en-US" altLang="en-US" sz="2400" dirty="0" err="1" smtClean="0">
                <a:latin typeface="Kruti Dev 016" pitchFamily="2" charset="0"/>
              </a:rPr>
              <a:t>jgrk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gS</a:t>
            </a:r>
            <a:endParaRPr lang="en-US" altLang="en-US" sz="2400" dirty="0">
              <a:latin typeface="Kruti Dev 016" pitchFamily="2" charset="0"/>
            </a:endParaRPr>
          </a:p>
          <a:p>
            <a:pPr marL="695325" lvl="1" indent="-34925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Kruti Dev 016" pitchFamily="2" charset="0"/>
              </a:rPr>
              <a:t>20 </a:t>
            </a:r>
            <a:r>
              <a:rPr lang="en-US" altLang="en-US" sz="2400" dirty="0" err="1" smtClean="0">
                <a:latin typeface="Kruti Dev 016" pitchFamily="2" charset="0"/>
              </a:rPr>
              <a:t>lsdsUM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ls</a:t>
            </a:r>
            <a:r>
              <a:rPr lang="en-US" altLang="en-US" sz="2400" dirty="0" smtClean="0">
                <a:latin typeface="Kruti Dev 016" pitchFamily="2" charset="0"/>
              </a:rPr>
              <a:t> de </a:t>
            </a:r>
          </a:p>
          <a:p>
            <a:pPr marL="695325" lvl="1" indent="-34925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Kruti Dev 016" pitchFamily="2" charset="0"/>
              </a:rPr>
              <a:t>20&amp;40 </a:t>
            </a:r>
            <a:r>
              <a:rPr lang="en-US" altLang="en-US" sz="2400" dirty="0" err="1" smtClean="0">
                <a:latin typeface="Kruti Dev 016" pitchFamily="2" charset="0"/>
              </a:rPr>
              <a:t>lsdsUM</a:t>
            </a:r>
            <a:endParaRPr lang="en-US" altLang="en-US" sz="2400" dirty="0" smtClean="0">
              <a:latin typeface="Kruti Dev 016" pitchFamily="2" charset="0"/>
            </a:endParaRPr>
          </a:p>
          <a:p>
            <a:pPr marL="695325" lvl="1" indent="-34925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Kruti Dev 016" pitchFamily="2" charset="0"/>
              </a:rPr>
              <a:t>40 </a:t>
            </a:r>
            <a:r>
              <a:rPr lang="en-US" altLang="en-US" sz="2400" dirty="0" err="1" smtClean="0">
                <a:latin typeface="Kruti Dev 016" pitchFamily="2" charset="0"/>
              </a:rPr>
              <a:t>lsdsUM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ls</a:t>
            </a:r>
            <a:r>
              <a:rPr lang="en-US" altLang="en-US" sz="2400" dirty="0" smtClean="0">
                <a:latin typeface="Kruti Dev 016" pitchFamily="2" charset="0"/>
              </a:rPr>
              <a:t> </a:t>
            </a:r>
            <a:r>
              <a:rPr lang="en-US" altLang="en-US" sz="2400" dirty="0" err="1" smtClean="0">
                <a:latin typeface="Kruti Dev 016" pitchFamily="2" charset="0"/>
              </a:rPr>
              <a:t>T;knk</a:t>
            </a:r>
            <a:endParaRPr lang="en-US" altLang="en-US" sz="2400" dirty="0">
              <a:latin typeface="Kruti Dev 016" pitchFamily="2" charset="0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400" dirty="0" err="1" smtClean="0">
                <a:latin typeface="Kruti Dev 016" pitchFamily="2" charset="0"/>
              </a:rPr>
              <a:t>ikVksZxzkQ</a:t>
            </a:r>
            <a:r>
              <a:rPr lang="en-US" altLang="en-US" sz="4400" dirty="0" smtClean="0">
                <a:latin typeface="Kruti Dev 016" pitchFamily="2" charset="0"/>
              </a:rPr>
              <a:t> </a:t>
            </a:r>
            <a:r>
              <a:rPr lang="en-US" altLang="en-US" sz="4400" dirty="0" err="1" smtClean="0">
                <a:latin typeface="Kruti Dev 016" pitchFamily="2" charset="0"/>
              </a:rPr>
              <a:t>Hkjuk</a:t>
            </a:r>
            <a:endParaRPr lang="en-US" altLang="en-US" sz="4400" dirty="0">
              <a:latin typeface="Kruti Dev 016" pitchFamily="2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450492" y="4191000"/>
            <a:ext cx="457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altLang="en-US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2" name="Rectangle 6" descr="5%"/>
          <p:cNvSpPr>
            <a:spLocks noChangeArrowheads="1"/>
          </p:cNvSpPr>
          <p:nvPr/>
        </p:nvSpPr>
        <p:spPr bwMode="auto">
          <a:xfrm>
            <a:off x="4419600" y="3204592"/>
            <a:ext cx="457200" cy="304800"/>
          </a:xfrm>
          <a:prstGeom prst="rect">
            <a:avLst/>
          </a:prstGeom>
          <a:pattFill prst="pct5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altLang="en-US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3" name="Rectangle 6" descr="Wide upward diagonal"/>
          <p:cNvSpPr>
            <a:spLocks noChangeArrowheads="1"/>
          </p:cNvSpPr>
          <p:nvPr/>
        </p:nvSpPr>
        <p:spPr bwMode="auto">
          <a:xfrm>
            <a:off x="4450492" y="3700264"/>
            <a:ext cx="457200" cy="30480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altLang="en-US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3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  <p:bldP spid="25606" grpId="0" animBg="1"/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1001</Words>
  <Application>Microsoft Office PowerPoint</Application>
  <PresentationFormat>On-screen Show (4:3)</PresentationFormat>
  <Paragraphs>182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1_Soho</vt:lpstr>
      <vt:lpstr>ikVksZxzkQ</vt:lpstr>
      <vt:lpstr>lh[kus ds mÌs’;</vt:lpstr>
      <vt:lpstr>ikVkZsxzkQ D;k gS\ </vt:lpstr>
      <vt:lpstr>PowerPoint Presentation</vt:lpstr>
      <vt:lpstr>ikVksZxzkQ Hkjuk</vt:lpstr>
      <vt:lpstr>ikVksZxzkQ Hkjuk</vt:lpstr>
      <vt:lpstr>ikVksZxzkQ Hkjuk</vt:lpstr>
      <vt:lpstr>ikVksZxzkQ Hkjuk</vt:lpstr>
      <vt:lpstr>ikVksZxzkQ Hkjuk</vt:lpstr>
      <vt:lpstr>ikVkZsxzkQ Hkjuk</vt:lpstr>
      <vt:lpstr>ikVksZxzkQ Hkjuk</vt:lpstr>
      <vt:lpstr>ikVksZxzkQ dh O;k[;k</vt:lpstr>
      <vt:lpstr>ikVkZsxzkQ dh O;k[;k</vt:lpstr>
      <vt:lpstr>,Qvkj;w ij jsQjy ds ladsr &amp;  le; ls jsQj djus ds fy, ikVksZxzkQ dh O;k[;k</vt:lpstr>
      <vt:lpstr>eq[; lans’k</vt:lpstr>
      <vt:lpstr>ikVksZxzkQ dsl LVMh &amp; 1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Partograph</dc:title>
  <dc:creator>Dinesh Singh</dc:creator>
  <cp:lastModifiedBy>Jhpiego</cp:lastModifiedBy>
  <cp:revision>137</cp:revision>
  <dcterms:created xsi:type="dcterms:W3CDTF">2015-02-03T05:27:52Z</dcterms:created>
  <dcterms:modified xsi:type="dcterms:W3CDTF">2016-07-29T05:51:18Z</dcterms:modified>
</cp:coreProperties>
</file>