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5" r:id="rId1"/>
  </p:sldMasterIdLst>
  <p:notesMasterIdLst>
    <p:notesMasterId r:id="rId12"/>
  </p:notesMasterIdLst>
  <p:sldIdLst>
    <p:sldId id="256" r:id="rId2"/>
    <p:sldId id="318" r:id="rId3"/>
    <p:sldId id="311" r:id="rId4"/>
    <p:sldId id="293" r:id="rId5"/>
    <p:sldId id="319" r:id="rId6"/>
    <p:sldId id="313" r:id="rId7"/>
    <p:sldId id="314" r:id="rId8"/>
    <p:sldId id="296" r:id="rId9"/>
    <p:sldId id="316" r:id="rId10"/>
    <p:sldId id="31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  <a:srgbClr val="662C57"/>
    <a:srgbClr val="000000"/>
    <a:srgbClr val="45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3" autoAdjust="0"/>
  </p:normalViewPr>
  <p:slideViewPr>
    <p:cSldViewPr>
      <p:cViewPr>
        <p:scale>
          <a:sx n="60" d="100"/>
          <a:sy n="60" d="100"/>
        </p:scale>
        <p:origin x="-300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DB02-AB05-4138-87A9-DF2B1EFDA931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89C6A-A9EB-4A8D-8CA7-05AF43656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Do,s</a:t>
            </a:r>
            <a:r>
              <a:rPr lang="en-IN" baseline="0" dirty="0" smtClean="0"/>
              <a:t> &amp; Don’’</a:t>
            </a:r>
            <a:r>
              <a:rPr lang="en-IN" baseline="0" dirty="0" err="1" smtClean="0"/>
              <a:t>ts</a:t>
            </a:r>
            <a:r>
              <a:rPr lang="en-IN" baseline="0" dirty="0" smtClean="0"/>
              <a:t> </a:t>
            </a:r>
          </a:p>
          <a:p>
            <a:r>
              <a:rPr lang="en-IN" baseline="0" dirty="0" smtClean="0"/>
              <a:t>Such as no routine shaving, enema, and augmentation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g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v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ng</a:t>
            </a:r>
            <a:r>
              <a:rPr lang="en-US" sz="1200" kern="1200" spc="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on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.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.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.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xy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oc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10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d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g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ho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ce)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or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ab</a:t>
            </a:r>
            <a:r>
              <a:rPr lang="en-US" sz="1200" kern="1200" spc="-2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m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sop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s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ol 3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ab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s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 200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m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g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each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or one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a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b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et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600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m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g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w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h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1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m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nu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de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li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y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of</a:t>
            </a:r>
            <a:r>
              <a:rPr lang="en-US" sz="1200" kern="1200" spc="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baby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a</a:t>
            </a:r>
            <a:r>
              <a:rPr lang="en-US" sz="1200" kern="1200" spc="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f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 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ng</a:t>
            </a:r>
            <a:r>
              <a:rPr lang="en-US" sz="1200" kern="1200" spc="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o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 ano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her baby</a:t>
            </a:r>
            <a:r>
              <a:rPr lang="en-US" sz="1200" kern="1200" spc="-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n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he</a:t>
            </a:r>
            <a:r>
              <a:rPr lang="en-US" sz="1200" kern="1200" spc="-1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t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e</a:t>
            </a:r>
            <a:r>
              <a:rPr lang="en-US" sz="1200" kern="1200" spc="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r</a:t>
            </a:r>
            <a:r>
              <a:rPr lang="en-US" sz="1200" kern="1200" spc="-15" dirty="0" smtClean="0">
                <a:solidFill>
                  <a:schemeClr val="tx1"/>
                </a:solidFill>
                <a:latin typeface="+mn-lt"/>
                <a:ea typeface="Arial"/>
                <a:cs typeface="Times New Roman"/>
              </a:rPr>
              <a:t>us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3" indent="-233363">
              <a:lnSpc>
                <a:spcPct val="120000"/>
              </a:lnSpc>
            </a:pPr>
            <a:r>
              <a:rPr lang="en-IN" sz="2400" dirty="0" smtClean="0"/>
              <a:t>Examine the placenta for its completeness:</a:t>
            </a:r>
          </a:p>
          <a:p>
            <a:pPr marL="574675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N" dirty="0" smtClean="0"/>
              <a:t>Maternal surface</a:t>
            </a:r>
          </a:p>
          <a:p>
            <a:pPr marL="574675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N" dirty="0" smtClean="0"/>
              <a:t>Foetal surface</a:t>
            </a:r>
          </a:p>
          <a:p>
            <a:pPr marL="574675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N" dirty="0" smtClean="0"/>
              <a:t>Membranes (hang the placenta by holding the cord)</a:t>
            </a:r>
          </a:p>
          <a:p>
            <a:pPr marL="574675" lvl="1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IN" smtClean="0"/>
              <a:t>Cut end of cord (2 arteries, 1 vein)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89C6A-A9EB-4A8D-8CA7-05AF436563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7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657600" y="209725"/>
            <a:ext cx="3352800" cy="780875"/>
            <a:chOff x="3505200" y="152399"/>
            <a:chExt cx="3352800" cy="780875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1" y="76201"/>
            <a:ext cx="8991600" cy="670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038601" y="-2819401"/>
            <a:ext cx="1066800" cy="899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914400"/>
          </a:xfrm>
        </p:spPr>
        <p:txBody>
          <a:bodyPr/>
          <a:lstStyle>
            <a:lvl1pPr algn="l">
              <a:defRPr sz="4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048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6248400" cy="1470025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886200"/>
            <a:ext cx="5410200" cy="11430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800" b="1">
                <a:solidFill>
                  <a:srgbClr val="453D3D"/>
                </a:solidFill>
                <a:latin typeface="Helvetica" panose="020B060402020203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3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81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2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6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2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65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4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1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54" r:id="rId10"/>
    <p:sldLayoutId id="2147483855" r:id="rId11"/>
    <p:sldLayoutId id="2147483842" r:id="rId12"/>
    <p:sldLayoutId id="2147483649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686800" cy="990600"/>
          </a:xfrm>
        </p:spPr>
        <p:txBody>
          <a:bodyPr>
            <a:noAutofit/>
          </a:bodyPr>
          <a:lstStyle/>
          <a:p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izlo</a:t>
            </a:r>
            <a:r>
              <a:rPr lang="en-IN" sz="5400" cap="none" dirty="0" smtClean="0">
                <a:solidFill>
                  <a:prstClr val="white"/>
                </a:solidFill>
                <a:latin typeface="Kruti Dev 016" pitchFamily="2" charset="0"/>
              </a:rPr>
              <a:t> dh </a:t>
            </a:r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nwljh</a:t>
            </a:r>
            <a:r>
              <a:rPr lang="en-IN" sz="5400" cap="none" dirty="0" smtClean="0">
                <a:solidFill>
                  <a:prstClr val="white"/>
                </a:solidFill>
                <a:latin typeface="Kruti Dev 016" pitchFamily="2" charset="0"/>
              </a:rPr>
              <a:t> </a:t>
            </a:r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voLFkk</a:t>
            </a:r>
            <a:r>
              <a:rPr lang="en-IN" sz="5400" cap="none" dirty="0" smtClean="0">
                <a:solidFill>
                  <a:prstClr val="white"/>
                </a:solidFill>
                <a:latin typeface="Kruti Dev 016" pitchFamily="2" charset="0"/>
              </a:rPr>
              <a:t> ,</a:t>
            </a:r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oa</a:t>
            </a:r>
            <a:r>
              <a:rPr lang="en-IN" sz="5400" cap="none" dirty="0" smtClean="0">
                <a:solidFill>
                  <a:prstClr val="white"/>
                </a:solidFill>
                <a:latin typeface="Kruti Dev 016" pitchFamily="2" charset="0"/>
              </a:rPr>
              <a:t> ,,</a:t>
            </a:r>
            <a:r>
              <a:rPr lang="en-IN" sz="5400" cap="none" dirty="0" err="1" smtClean="0">
                <a:solidFill>
                  <a:prstClr val="white"/>
                </a:solidFill>
                <a:latin typeface="Kruti Dev 016" pitchFamily="2" charset="0"/>
              </a:rPr>
              <a:t>eVh,l,y</a:t>
            </a:r>
            <a:endParaRPr lang="en-US" sz="54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6482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IN" sz="2800" dirty="0" err="1" smtClean="0">
                <a:latin typeface="Kruti Dev 016" pitchFamily="2" charset="0"/>
              </a:rPr>
              <a:t>efgyk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t+ksj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yxkus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latin typeface="Kruti Dev 016" pitchFamily="2" charset="0"/>
              </a:rPr>
              <a:t>fy</a:t>
            </a:r>
            <a:r>
              <a:rPr lang="en-IN" sz="2800" dirty="0" smtClean="0">
                <a:latin typeface="Kruti Dev 016" pitchFamily="2" charset="0"/>
              </a:rPr>
              <a:t>, </a:t>
            </a:r>
            <a:r>
              <a:rPr lang="en-IN" sz="2800" dirty="0" err="1" smtClean="0">
                <a:latin typeface="Kruti Dev 016" pitchFamily="2" charset="0"/>
              </a:rPr>
              <a:t>dsoy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rc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izksRlkfgr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djsa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tc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xHkkZ’k</a:t>
            </a:r>
            <a:r>
              <a:rPr lang="en-IN" sz="2800" dirty="0" smtClean="0">
                <a:latin typeface="Kruti Dev 016" pitchFamily="2" charset="0"/>
              </a:rPr>
              <a:t>; </a:t>
            </a:r>
            <a:r>
              <a:rPr lang="en-IN" sz="2800" dirty="0" err="1" smtClean="0">
                <a:latin typeface="Kruti Dev 016" pitchFamily="2" charset="0"/>
              </a:rPr>
              <a:t>esa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ladqpu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rFkk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mls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t+ksj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yxkus</a:t>
            </a:r>
            <a:r>
              <a:rPr lang="en-IN" sz="2800" dirty="0" smtClean="0">
                <a:latin typeface="Kruti Dev 016" pitchFamily="2" charset="0"/>
              </a:rPr>
              <a:t> dh </a:t>
            </a:r>
            <a:r>
              <a:rPr lang="en-IN" sz="2800" dirty="0" err="1" smtClean="0">
                <a:latin typeface="Kruti Dev 016" pitchFamily="2" charset="0"/>
              </a:rPr>
              <a:t>rhoz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bPNk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gks</a:t>
            </a:r>
            <a:endParaRPr lang="en-IN" sz="2800" dirty="0" smtClean="0">
              <a:latin typeface="Kruti Dev 016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IN" sz="2800" dirty="0" err="1" smtClean="0">
                <a:latin typeface="Kruti Dev 016" pitchFamily="2" charset="0"/>
              </a:rPr>
              <a:t>nsj</a:t>
            </a:r>
            <a:r>
              <a:rPr lang="en-IN" sz="2800" dirty="0" smtClean="0">
                <a:latin typeface="Kruti Dev 016" pitchFamily="2" charset="0"/>
              </a:rPr>
              <a:t> ls </a:t>
            </a:r>
            <a:r>
              <a:rPr lang="en-IN" sz="2800" dirty="0" err="1" smtClean="0">
                <a:latin typeface="Kruti Dev 016" pitchFamily="2" charset="0"/>
              </a:rPr>
              <a:t>uky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DySEi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djus</a:t>
            </a:r>
            <a:r>
              <a:rPr lang="en-IN" sz="2800" dirty="0" smtClean="0">
                <a:latin typeface="Kruti Dev 016" pitchFamily="2" charset="0"/>
              </a:rPr>
              <a:t> o </a:t>
            </a:r>
            <a:r>
              <a:rPr lang="en-IN" sz="2800" dirty="0" err="1" smtClean="0">
                <a:latin typeface="Kruti Dev 016" pitchFamily="2" charset="0"/>
              </a:rPr>
              <a:t>dkVus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izksRlkfgr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djsa</a:t>
            </a:r>
            <a:endParaRPr lang="en-IN" sz="2800" dirty="0">
              <a:latin typeface="Kruti Dev 016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IN" sz="2800" dirty="0" err="1" smtClean="0">
                <a:latin typeface="Kruti Dev 016" pitchFamily="2" charset="0"/>
              </a:rPr>
              <a:t>izlo</a:t>
            </a:r>
            <a:r>
              <a:rPr lang="en-IN" sz="2800" dirty="0" smtClean="0">
                <a:latin typeface="Kruti Dev 016" pitchFamily="2" charset="0"/>
              </a:rPr>
              <a:t> dh </a:t>
            </a:r>
            <a:r>
              <a:rPr lang="en-IN" sz="2800" dirty="0" err="1" smtClean="0">
                <a:latin typeface="Kruti Dev 016" pitchFamily="2" charset="0"/>
              </a:rPr>
              <a:t>rhljh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voLFkk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esa</a:t>
            </a:r>
            <a:r>
              <a:rPr lang="en-IN" sz="2800" dirty="0">
                <a:latin typeface="Kruti Dev 016" pitchFamily="2" charset="0"/>
              </a:rPr>
              <a:t> </a:t>
            </a:r>
            <a:r>
              <a:rPr lang="en-IN" sz="2800" dirty="0" smtClean="0">
                <a:latin typeface="Kruti Dev 016" pitchFamily="2" charset="0"/>
              </a:rPr>
              <a:t>,,</a:t>
            </a:r>
            <a:r>
              <a:rPr lang="en-IN" sz="2800" dirty="0" err="1" smtClean="0">
                <a:latin typeface="Kruti Dev 016" pitchFamily="2" charset="0"/>
              </a:rPr>
              <a:t>eVh,l,y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lHkh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dsl</a:t>
            </a:r>
            <a:r>
              <a:rPr lang="en-IN" sz="2800" dirty="0" smtClean="0">
                <a:latin typeface="Kruti Dev 016" pitchFamily="2" charset="0"/>
              </a:rPr>
              <a:t>+ </a:t>
            </a:r>
            <a:r>
              <a:rPr lang="en-IN" sz="2800" dirty="0" err="1" smtClean="0">
                <a:latin typeface="Kruti Dev 016" pitchFamily="2" charset="0"/>
              </a:rPr>
              <a:t>esa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djsa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rkfd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IyslsaVk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vyx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tk;s</a:t>
            </a:r>
            <a:r>
              <a:rPr lang="en-IN" sz="2800" dirty="0" smtClean="0">
                <a:latin typeface="Kruti Dev 016" pitchFamily="2" charset="0"/>
              </a:rPr>
              <a:t> o </a:t>
            </a:r>
            <a:r>
              <a:rPr lang="en-IN" sz="2800" dirty="0" err="1" smtClean="0">
                <a:latin typeface="Kruti Dev 016" pitchFamily="2" charset="0"/>
              </a:rPr>
              <a:t>ihih,p</a:t>
            </a:r>
            <a:r>
              <a:rPr lang="en-IN" sz="2800" dirty="0" smtClean="0">
                <a:latin typeface="Kruti Dev 016" pitchFamily="2" charset="0"/>
              </a:rPr>
              <a:t> dh </a:t>
            </a:r>
            <a:r>
              <a:rPr lang="en-IN" sz="2800" dirty="0" err="1" smtClean="0">
                <a:latin typeface="Kruti Dev 016" pitchFamily="2" charset="0"/>
              </a:rPr>
              <a:t>jksdFkke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lds</a:t>
            </a:r>
            <a:endParaRPr lang="en-IN" sz="2800" dirty="0" smtClean="0"/>
          </a:p>
          <a:p>
            <a:pPr marL="688975" lvl="1" indent="-342900">
              <a:buFont typeface="Courier New" panose="02070309020205020404" pitchFamily="49" charset="0"/>
              <a:buChar char="o"/>
            </a:pPr>
            <a:r>
              <a:rPr lang="en-IN" sz="2600" dirty="0" smtClean="0">
                <a:latin typeface="Kruti Dev 016" pitchFamily="2" charset="0"/>
              </a:rPr>
              <a:t>;</a:t>
            </a:r>
            <a:r>
              <a:rPr lang="en-IN" sz="2600" dirty="0" err="1" smtClean="0">
                <a:latin typeface="Kruti Dev 016" pitchFamily="2" charset="0"/>
              </a:rPr>
              <a:t>wVjkssVkWfud</a:t>
            </a:r>
            <a:r>
              <a:rPr lang="en-IN" sz="2600" dirty="0" smtClean="0">
                <a:latin typeface="Kruti Dev 016" pitchFamily="2" charset="0"/>
              </a:rPr>
              <a:t> </a:t>
            </a:r>
            <a:r>
              <a:rPr lang="en-IN" sz="2600" dirty="0" err="1" smtClean="0">
                <a:latin typeface="Kruti Dev 016" pitchFamily="2" charset="0"/>
              </a:rPr>
              <a:t>M</a:t>
            </a:r>
            <a:r>
              <a:rPr lang="en-IN" sz="2600" dirty="0" err="1" smtClean="0">
                <a:latin typeface="Kruti Dev 016"/>
              </a:rPr>
              <a:t>ªx</a:t>
            </a:r>
            <a:r>
              <a:rPr lang="en-IN" sz="2600" dirty="0" smtClean="0">
                <a:latin typeface="Kruti Dev 016"/>
              </a:rPr>
              <a:t> ¼batsD’ku </a:t>
            </a:r>
            <a:r>
              <a:rPr lang="en-IN" sz="2600" dirty="0" err="1" smtClean="0">
                <a:latin typeface="Kruti Dev 016"/>
              </a:rPr>
              <a:t>vkWfDlVksflu</a:t>
            </a:r>
            <a:r>
              <a:rPr lang="en-IN" sz="2600" dirty="0" smtClean="0">
                <a:latin typeface="Kruti Dev 016"/>
              </a:rPr>
              <a:t> 10 </a:t>
            </a:r>
            <a:r>
              <a:rPr lang="en-IN" sz="2600" dirty="0" err="1" smtClean="0">
                <a:latin typeface="Kruti Dev 016"/>
              </a:rPr>
              <a:t>vkb;w</a:t>
            </a:r>
            <a:r>
              <a:rPr lang="en-IN" sz="2600" dirty="0" smtClean="0">
                <a:latin typeface="Kruti Dev 016"/>
              </a:rPr>
              <a:t> vkbZ,e½ </a:t>
            </a:r>
            <a:r>
              <a:rPr lang="en-IN" sz="2600" dirty="0" err="1" smtClean="0">
                <a:latin typeface="Kruti Dev 016"/>
              </a:rPr>
              <a:t>f’k’kq</a:t>
            </a:r>
            <a:r>
              <a:rPr lang="en-IN" sz="2600" dirty="0" smtClean="0">
                <a:latin typeface="Kruti Dev 016"/>
              </a:rPr>
              <a:t> </a:t>
            </a:r>
            <a:r>
              <a:rPr lang="en-IN" sz="2600" dirty="0" err="1" smtClean="0">
                <a:latin typeface="Kruti Dev 016"/>
              </a:rPr>
              <a:t>tUe</a:t>
            </a:r>
            <a:r>
              <a:rPr lang="en-IN" sz="2600" dirty="0" smtClean="0">
                <a:latin typeface="Kruti Dev 016"/>
              </a:rPr>
              <a:t> ds </a:t>
            </a:r>
            <a:r>
              <a:rPr lang="en-IN" sz="2600" dirty="0" err="1" smtClean="0">
                <a:latin typeface="Kruti Dev 016"/>
              </a:rPr>
              <a:t>rqjUr</a:t>
            </a:r>
            <a:r>
              <a:rPr lang="en-IN" sz="2600" dirty="0" smtClean="0">
                <a:latin typeface="Kruti Dev 016"/>
              </a:rPr>
              <a:t> </a:t>
            </a:r>
            <a:r>
              <a:rPr lang="en-IN" sz="2600" dirty="0" err="1" smtClean="0">
                <a:latin typeface="Kruti Dev 016"/>
              </a:rPr>
              <a:t>ckn</a:t>
            </a:r>
            <a:r>
              <a:rPr lang="en-IN" sz="2600" dirty="0" smtClean="0">
                <a:latin typeface="Kruti Dev 016"/>
              </a:rPr>
              <a:t> </a:t>
            </a:r>
            <a:r>
              <a:rPr lang="en-IN" sz="2600" dirty="0" err="1" smtClean="0">
                <a:latin typeface="Kruti Dev 016"/>
              </a:rPr>
              <a:t>nsa</a:t>
            </a:r>
            <a:endParaRPr lang="en-IN" sz="2600" dirty="0" smtClean="0">
              <a:latin typeface="Kruti Dev 016"/>
            </a:endParaRPr>
          </a:p>
          <a:p>
            <a:pPr marL="688975" lvl="1" indent="-342900">
              <a:buFont typeface="Courier New" panose="02070309020205020404" pitchFamily="49" charset="0"/>
              <a:buChar char="o"/>
            </a:pPr>
            <a:r>
              <a:rPr lang="en-IN" sz="2600" dirty="0" err="1">
                <a:latin typeface="Kruti Dev 016"/>
              </a:rPr>
              <a:t>f</a:t>
            </a:r>
            <a:r>
              <a:rPr lang="en-IN" sz="2600" dirty="0" err="1" smtClean="0">
                <a:latin typeface="Kruti Dev 016"/>
              </a:rPr>
              <a:t>u;af</a:t>
            </a:r>
            <a:r>
              <a:rPr lang="en-IN" sz="2600" dirty="0" smtClean="0">
                <a:latin typeface="Kruti Dev 016"/>
              </a:rPr>
              <a:t>=r </a:t>
            </a:r>
            <a:r>
              <a:rPr lang="en-IN" sz="2600" dirty="0" err="1" smtClean="0">
                <a:latin typeface="Kruti Dev 016"/>
              </a:rPr>
              <a:t>uky</a:t>
            </a:r>
            <a:r>
              <a:rPr lang="en-IN" sz="2600" dirty="0" smtClean="0">
                <a:latin typeface="Kruti Dev 016"/>
              </a:rPr>
              <a:t> f[</a:t>
            </a:r>
            <a:r>
              <a:rPr lang="en-IN" sz="2600" dirty="0" err="1" smtClean="0">
                <a:latin typeface="Kruti Dev 016"/>
              </a:rPr>
              <a:t>kapko</a:t>
            </a:r>
            <a:r>
              <a:rPr lang="en-IN" sz="2600" dirty="0" smtClean="0">
                <a:latin typeface="Kruti Dev 016"/>
              </a:rPr>
              <a:t> }</a:t>
            </a:r>
            <a:r>
              <a:rPr lang="en-IN" sz="2600" dirty="0" err="1" smtClean="0">
                <a:latin typeface="Kruti Dev 016"/>
              </a:rPr>
              <a:t>kjk</a:t>
            </a:r>
            <a:r>
              <a:rPr lang="en-IN" sz="2600" dirty="0" smtClean="0">
                <a:latin typeface="Kruti Dev 016"/>
              </a:rPr>
              <a:t> </a:t>
            </a:r>
            <a:r>
              <a:rPr lang="en-IN" sz="2600" dirty="0" err="1" smtClean="0">
                <a:latin typeface="Kruti Dev 016"/>
              </a:rPr>
              <a:t>IyslsaVk</a:t>
            </a:r>
            <a:r>
              <a:rPr lang="en-IN" sz="2600" dirty="0" smtClean="0">
                <a:latin typeface="Kruti Dev 016"/>
              </a:rPr>
              <a:t> </a:t>
            </a:r>
            <a:r>
              <a:rPr lang="en-IN" sz="2600" dirty="0" err="1" smtClean="0">
                <a:latin typeface="Kruti Dev 016"/>
              </a:rPr>
              <a:t>fMyhoj</a:t>
            </a:r>
            <a:r>
              <a:rPr lang="en-IN" sz="2600" dirty="0" smtClean="0">
                <a:latin typeface="Kruti Dev 016"/>
              </a:rPr>
              <a:t> </a:t>
            </a:r>
            <a:r>
              <a:rPr lang="en-IN" sz="2600" dirty="0" err="1" smtClean="0">
                <a:latin typeface="Kruti Dev 016"/>
              </a:rPr>
              <a:t>djok;sa</a:t>
            </a:r>
            <a:endParaRPr lang="en-IN" sz="2600" dirty="0" smtClean="0">
              <a:latin typeface="Kruti Dev 016"/>
            </a:endParaRPr>
          </a:p>
          <a:p>
            <a:pPr marL="688975" lvl="1" indent="-342900">
              <a:buFont typeface="Courier New" panose="02070309020205020404" pitchFamily="49" charset="0"/>
              <a:buChar char="o"/>
            </a:pPr>
            <a:r>
              <a:rPr lang="en-IN" sz="2600" dirty="0" err="1" smtClean="0">
                <a:latin typeface="Kruti Dev 016"/>
              </a:rPr>
              <a:t>xHkkZ’k</a:t>
            </a:r>
            <a:r>
              <a:rPr lang="en-IN" sz="2600" dirty="0" smtClean="0">
                <a:latin typeface="Kruti Dev 016"/>
              </a:rPr>
              <a:t>; dh </a:t>
            </a:r>
            <a:r>
              <a:rPr lang="en-IN" sz="2600" dirty="0" err="1" smtClean="0">
                <a:latin typeface="Kruti Dev 016"/>
              </a:rPr>
              <a:t>ekfy’k</a:t>
            </a:r>
            <a:r>
              <a:rPr lang="en-IN" sz="2600" dirty="0" smtClean="0">
                <a:latin typeface="Kruti Dev 016"/>
              </a:rPr>
              <a:t> </a:t>
            </a:r>
            <a:r>
              <a:rPr lang="en-IN" sz="2600" dirty="0" err="1" smtClean="0">
                <a:latin typeface="Kruti Dev 016"/>
              </a:rPr>
              <a:t>djsa</a:t>
            </a:r>
            <a:endParaRPr lang="en-IN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eq</a:t>
            </a:r>
            <a:r>
              <a:rPr lang="en-IN" sz="4400" dirty="0" smtClean="0">
                <a:latin typeface="Kruti Dev 016" pitchFamily="2" charset="0"/>
              </a:rPr>
              <a:t>[; </a:t>
            </a:r>
            <a:r>
              <a:rPr lang="en-IN" sz="4400" dirty="0" err="1" smtClean="0">
                <a:latin typeface="Kruti Dev 016" pitchFamily="2" charset="0"/>
              </a:rPr>
              <a:t>lans’k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8558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001000" cy="3581400"/>
          </a:xfrm>
        </p:spPr>
        <p:txBody>
          <a:bodyPr>
            <a:noAutofit/>
          </a:bodyPr>
          <a:lstStyle/>
          <a:p>
            <a:pPr marL="3175" indent="12700" algn="just">
              <a:spcBef>
                <a:spcPts val="1200"/>
              </a:spcBef>
              <a:buNone/>
            </a:pPr>
            <a:r>
              <a:rPr lang="en-IN" sz="3200" dirty="0" err="1">
                <a:latin typeface="Kruti Dev 016" pitchFamily="2" charset="0"/>
              </a:rPr>
              <a:t>b</a:t>
            </a:r>
            <a:r>
              <a:rPr lang="en-IN" sz="3200" dirty="0" err="1" smtClean="0">
                <a:latin typeface="Kruti Dev 016" pitchFamily="2" charset="0"/>
              </a:rPr>
              <a:t>l</a:t>
            </a:r>
            <a:r>
              <a:rPr lang="en-IN" sz="3200" dirty="0" smtClean="0">
                <a:latin typeface="Kruti Dev 016" pitchFamily="2" charset="0"/>
              </a:rPr>
              <a:t> l= </a:t>
            </a:r>
            <a:r>
              <a:rPr lang="en-IN" sz="3200" dirty="0" err="1" smtClean="0">
                <a:latin typeface="Kruti Dev 016" pitchFamily="2" charset="0"/>
              </a:rPr>
              <a:t>ds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var</a:t>
            </a:r>
            <a:r>
              <a:rPr lang="en-IN" sz="3200" dirty="0" smtClean="0">
                <a:latin typeface="Kruti Dev 016" pitchFamily="2" charset="0"/>
              </a:rPr>
              <a:t> rd </a:t>
            </a:r>
            <a:r>
              <a:rPr lang="en-IN" sz="3200" dirty="0" err="1" smtClean="0">
                <a:latin typeface="Kruti Dev 016"/>
              </a:rPr>
              <a:t>izfrHkkxh</a:t>
            </a:r>
            <a:r>
              <a:rPr lang="en-IN" sz="3200" dirty="0" smtClean="0">
                <a:latin typeface="Kruti Dev 016"/>
              </a:rPr>
              <a:t> ;g </a:t>
            </a:r>
            <a:r>
              <a:rPr lang="en-IN" sz="3200" dirty="0" err="1" smtClean="0">
                <a:latin typeface="Kruti Dev 016"/>
              </a:rPr>
              <a:t>lc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dk;Z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dj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ldsaxs</a:t>
            </a:r>
            <a:r>
              <a:rPr lang="en-IN" sz="3200" dirty="0" smtClean="0">
                <a:latin typeface="Kruti Dev 016"/>
              </a:rPr>
              <a:t>%</a:t>
            </a:r>
            <a:endParaRPr lang="en-US" sz="3200" dirty="0" smtClean="0">
              <a:latin typeface="+mj-lt"/>
              <a:ea typeface="Calibri"/>
              <a:cs typeface="Times New Roman"/>
            </a:endParaRPr>
          </a:p>
          <a:p>
            <a:pPr marL="349250" indent="-349250">
              <a:spcBef>
                <a:spcPts val="1200"/>
              </a:spcBef>
              <a:tabLst>
                <a:tab pos="304800" algn="l"/>
              </a:tabLst>
            </a:pPr>
            <a:r>
              <a:rPr lang="en-IN" sz="3200" dirty="0" err="1" smtClean="0">
                <a:latin typeface="Kruti Dev 016" pitchFamily="2" charset="0"/>
              </a:rPr>
              <a:t>lkekU</a:t>
            </a:r>
            <a:r>
              <a:rPr lang="en-IN" sz="3200" dirty="0" smtClean="0">
                <a:latin typeface="Kruti Dev 016" pitchFamily="2" charset="0"/>
              </a:rPr>
              <a:t>; </a:t>
            </a:r>
            <a:r>
              <a:rPr lang="en-IN" sz="3200" dirty="0" err="1" smtClean="0">
                <a:latin typeface="Kruti Dev 016" pitchFamily="2" charset="0"/>
              </a:rPr>
              <a:t>izlo</a:t>
            </a:r>
            <a:r>
              <a:rPr lang="en-IN" sz="3200" dirty="0" smtClean="0">
                <a:latin typeface="Kruti Dev 016" pitchFamily="2" charset="0"/>
              </a:rPr>
              <a:t> dh </a:t>
            </a:r>
            <a:r>
              <a:rPr lang="en-IN" sz="3200" dirty="0" err="1" smtClean="0">
                <a:latin typeface="Kruti Dev 016" pitchFamily="2" charset="0"/>
              </a:rPr>
              <a:t>nwljh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voLFkk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/>
              </a:rPr>
              <a:t>rFkk</a:t>
            </a:r>
            <a:r>
              <a:rPr lang="en-IN" sz="3200" dirty="0" smtClean="0">
                <a:latin typeface="Kruti Dev 016"/>
              </a:rPr>
              <a:t> ,,</a:t>
            </a:r>
            <a:r>
              <a:rPr lang="en-IN" sz="3200" dirty="0" err="1" smtClean="0">
                <a:latin typeface="Kruti Dev 016"/>
              </a:rPr>
              <a:t>eVh,l,y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dk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o.kZu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dj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ldsaxsA</a:t>
            </a:r>
            <a:endParaRPr lang="en-IN" sz="3200" dirty="0" smtClean="0">
              <a:latin typeface="Kruti Dev 016"/>
            </a:endParaRPr>
          </a:p>
          <a:p>
            <a:pPr marL="349250" indent="-349250">
              <a:spcBef>
                <a:spcPts val="1200"/>
              </a:spcBef>
              <a:tabLst>
                <a:tab pos="304800" algn="l"/>
              </a:tabLst>
            </a:pPr>
            <a:r>
              <a:rPr lang="en-IN" sz="3200" dirty="0" err="1" smtClean="0">
                <a:latin typeface="Kruti Dev 016"/>
              </a:rPr>
              <a:t>fudV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izlo</a:t>
            </a:r>
            <a:r>
              <a:rPr lang="en-IN" sz="3200" dirty="0" smtClean="0">
                <a:latin typeface="Kruti Dev 016"/>
              </a:rPr>
              <a:t> ds </a:t>
            </a:r>
            <a:r>
              <a:rPr lang="en-IN" sz="3200" dirty="0" err="1" smtClean="0">
                <a:latin typeface="Kruti Dev 016"/>
              </a:rPr>
              <a:t>ladsrksa</a:t>
            </a:r>
            <a:r>
              <a:rPr lang="en-IN" sz="3200" dirty="0" smtClean="0">
                <a:latin typeface="Kruti Dev 016"/>
              </a:rPr>
              <a:t> dh </a:t>
            </a:r>
            <a:r>
              <a:rPr lang="en-IN" sz="3200" dirty="0" err="1" smtClean="0">
                <a:latin typeface="Kruti Dev 016"/>
              </a:rPr>
              <a:t>igpku</a:t>
            </a:r>
            <a:r>
              <a:rPr lang="en-IN" sz="3200" dirty="0" smtClean="0">
                <a:latin typeface="Kruti Dev 016"/>
              </a:rPr>
              <a:t>] </a:t>
            </a:r>
            <a:r>
              <a:rPr lang="en-IN" sz="3200" dirty="0" err="1" smtClean="0">
                <a:latin typeface="Kruti Dev 016"/>
              </a:rPr>
              <a:t>f’k’kq</a:t>
            </a:r>
            <a:r>
              <a:rPr lang="en-IN" sz="3200" dirty="0" smtClean="0">
                <a:latin typeface="Kruti Dev 016"/>
              </a:rPr>
              <a:t> ds </a:t>
            </a:r>
            <a:r>
              <a:rPr lang="en-IN" sz="3200" dirty="0" err="1" smtClean="0">
                <a:latin typeface="Kruti Dev 016"/>
              </a:rPr>
              <a:t>flj</a:t>
            </a:r>
            <a:r>
              <a:rPr lang="en-IN" sz="3200" dirty="0" smtClean="0">
                <a:latin typeface="Kruti Dev 016"/>
              </a:rPr>
              <a:t>] da/</a:t>
            </a:r>
            <a:r>
              <a:rPr lang="en-IN" sz="3200" dirty="0" err="1" smtClean="0">
                <a:latin typeface="Kruti Dev 016"/>
              </a:rPr>
              <a:t>ks</a:t>
            </a:r>
            <a:r>
              <a:rPr lang="en-IN" sz="3200" dirty="0" smtClean="0">
                <a:latin typeface="Kruti Dev 016"/>
              </a:rPr>
              <a:t> ,</a:t>
            </a:r>
            <a:r>
              <a:rPr lang="en-IN" sz="3200" dirty="0" err="1" smtClean="0">
                <a:latin typeface="Kruti Dev 016"/>
              </a:rPr>
              <a:t>oa</a:t>
            </a:r>
            <a:r>
              <a:rPr lang="en-IN" sz="3200" dirty="0" smtClean="0">
                <a:latin typeface="Kruti Dev 016"/>
              </a:rPr>
              <a:t> ‘</a:t>
            </a:r>
            <a:r>
              <a:rPr lang="en-IN" sz="3200" dirty="0" err="1" smtClean="0">
                <a:latin typeface="Kruti Dev 016"/>
              </a:rPr>
              <a:t>kjhj</a:t>
            </a:r>
            <a:r>
              <a:rPr lang="en-IN" sz="3200" dirty="0" smtClean="0">
                <a:latin typeface="Kruti Dev 016"/>
              </a:rPr>
              <a:t> dh </a:t>
            </a:r>
            <a:r>
              <a:rPr lang="en-IN" sz="3200" dirty="0" err="1" smtClean="0">
                <a:latin typeface="Kruti Dev 016"/>
              </a:rPr>
              <a:t>fu;af</a:t>
            </a:r>
            <a:r>
              <a:rPr lang="en-IN" sz="3200" dirty="0" smtClean="0">
                <a:latin typeface="Kruti Dev 016"/>
              </a:rPr>
              <a:t>=r </a:t>
            </a:r>
            <a:r>
              <a:rPr lang="en-IN" sz="3200" dirty="0" err="1" smtClean="0">
                <a:latin typeface="Kruti Dev 016"/>
              </a:rPr>
              <a:t>fMyhojh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crk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ldsaxsA</a:t>
            </a:r>
            <a:endParaRPr lang="en-IN" sz="3200" dirty="0" smtClean="0">
              <a:latin typeface="Kruti Dev 016"/>
            </a:endParaRPr>
          </a:p>
          <a:p>
            <a:pPr marL="349250" indent="-349250">
              <a:spcBef>
                <a:spcPts val="1200"/>
              </a:spcBef>
              <a:tabLst>
                <a:tab pos="304800" algn="l"/>
              </a:tabLst>
            </a:pPr>
            <a:r>
              <a:rPr lang="en-IN" sz="3200" dirty="0" smtClean="0">
                <a:latin typeface="Kruti Dev 016"/>
              </a:rPr>
              <a:t>,,</a:t>
            </a:r>
            <a:r>
              <a:rPr lang="en-IN" sz="3200" dirty="0" err="1" smtClean="0">
                <a:latin typeface="Kruti Dev 016"/>
              </a:rPr>
              <a:t>eVh,l,y</a:t>
            </a:r>
            <a:r>
              <a:rPr lang="en-IN" sz="3200" dirty="0" smtClean="0">
                <a:latin typeface="Kruti Dev 016"/>
              </a:rPr>
              <a:t> ds </a:t>
            </a:r>
            <a:r>
              <a:rPr lang="en-IN" sz="3200" dirty="0" err="1" smtClean="0">
                <a:latin typeface="Kruti Dev 016"/>
              </a:rPr>
              <a:t>rhu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pj.kksa</a:t>
            </a:r>
            <a:r>
              <a:rPr lang="en-IN" sz="3200" dirty="0" smtClean="0">
                <a:latin typeface="Kruti Dev 016"/>
              </a:rPr>
              <a:t> ds </a:t>
            </a:r>
            <a:r>
              <a:rPr lang="en-IN" sz="3200" dirty="0" err="1" smtClean="0">
                <a:latin typeface="Kruti Dev 016"/>
              </a:rPr>
              <a:t>egRo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dks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crk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ldsaxsA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r>
              <a:rPr lang="en-IN" sz="4800" dirty="0" err="1">
                <a:latin typeface="Kruti Dev 016" pitchFamily="2" charset="0"/>
              </a:rPr>
              <a:t>lh</a:t>
            </a:r>
            <a:r>
              <a:rPr lang="en-IN" sz="4800" dirty="0">
                <a:latin typeface="Kruti Dev 016" pitchFamily="2" charset="0"/>
              </a:rPr>
              <a:t>[</a:t>
            </a:r>
            <a:r>
              <a:rPr lang="en-IN" sz="4800" dirty="0" err="1">
                <a:latin typeface="Kruti Dev 016" pitchFamily="2" charset="0"/>
              </a:rPr>
              <a:t>kus</a:t>
            </a:r>
            <a:r>
              <a:rPr lang="en-IN" sz="4800" dirty="0">
                <a:latin typeface="Kruti Dev 016" pitchFamily="2" charset="0"/>
              </a:rPr>
              <a:t> ds </a:t>
            </a:r>
            <a:r>
              <a:rPr lang="en-IN" sz="4800" dirty="0" err="1">
                <a:latin typeface="Kruti Dev 016" pitchFamily="2" charset="0"/>
              </a:rPr>
              <a:t>mÌs</a:t>
            </a:r>
            <a:r>
              <a:rPr lang="en-IN" sz="4800" dirty="0" smtClean="0">
                <a:latin typeface="Kruti Dev 016" pitchFamily="2" charset="0"/>
              </a:rPr>
              <a:t>’;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060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00200"/>
            <a:ext cx="7696200" cy="2209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</a:pPr>
            <a:r>
              <a:rPr lang="en-IN" sz="3600" dirty="0" smtClean="0">
                <a:latin typeface="Kruti Dev 016" pitchFamily="2" charset="0"/>
              </a:rPr>
              <a:t>;g </a:t>
            </a:r>
            <a:r>
              <a:rPr lang="en-IN" sz="3600" dirty="0" err="1" smtClean="0">
                <a:latin typeface="Kruti Dev 016" pitchFamily="2" charset="0"/>
              </a:rPr>
              <a:t>voLFkk</a:t>
            </a:r>
            <a:r>
              <a:rPr lang="en-IN" sz="3600" dirty="0" smtClean="0">
                <a:latin typeface="Kruti Dev 016" pitchFamily="2" charset="0"/>
              </a:rPr>
              <a:t> </a:t>
            </a:r>
            <a:r>
              <a:rPr lang="en-IN" sz="3600" dirty="0" err="1" smtClean="0">
                <a:latin typeface="Kruti Dev 016"/>
              </a:rPr>
              <a:t>lfoZDl</a:t>
            </a:r>
            <a:r>
              <a:rPr lang="en-IN" sz="3600" dirty="0" smtClean="0">
                <a:latin typeface="Kruti Dev 016"/>
              </a:rPr>
              <a:t> ds </a:t>
            </a:r>
            <a:r>
              <a:rPr lang="en-IN" sz="3600" dirty="0" err="1" smtClean="0">
                <a:latin typeface="Kruti Dev 016"/>
              </a:rPr>
              <a:t>iwjk</a:t>
            </a:r>
            <a:r>
              <a:rPr lang="en-IN" sz="3600" dirty="0" smtClean="0">
                <a:latin typeface="Kruti Dev 016"/>
              </a:rPr>
              <a:t> [</a:t>
            </a:r>
            <a:r>
              <a:rPr lang="en-IN" sz="3600" dirty="0" err="1" smtClean="0">
                <a:latin typeface="Kruti Dev 016"/>
              </a:rPr>
              <a:t>kqyus</a:t>
            </a:r>
            <a:r>
              <a:rPr lang="en-IN" sz="3600" dirty="0" smtClean="0">
                <a:latin typeface="Kruti Dev 016"/>
              </a:rPr>
              <a:t> ls </a:t>
            </a:r>
            <a:r>
              <a:rPr lang="en-IN" sz="3600" dirty="0" err="1" smtClean="0">
                <a:latin typeface="Kruti Dev 016"/>
              </a:rPr>
              <a:t>ysdj</a:t>
            </a:r>
            <a:r>
              <a:rPr lang="en-IN" sz="3600" dirty="0" smtClean="0">
                <a:latin typeface="Kruti Dev 016"/>
              </a:rPr>
              <a:t> </a:t>
            </a:r>
            <a:r>
              <a:rPr lang="en-IN" sz="3600" dirty="0" err="1" smtClean="0">
                <a:latin typeface="Kruti Dev 016"/>
              </a:rPr>
              <a:t>cPps</a:t>
            </a:r>
            <a:r>
              <a:rPr lang="en-IN" sz="3600" dirty="0" smtClean="0">
                <a:latin typeface="Kruti Dev 016"/>
              </a:rPr>
              <a:t> ds </a:t>
            </a:r>
            <a:r>
              <a:rPr lang="en-IN" sz="3600" dirty="0" err="1" smtClean="0">
                <a:latin typeface="Kruti Dev 016"/>
              </a:rPr>
              <a:t>tUe</a:t>
            </a:r>
            <a:r>
              <a:rPr lang="en-IN" sz="3600" dirty="0" smtClean="0">
                <a:latin typeface="Kruti Dev 016"/>
              </a:rPr>
              <a:t> rd </a:t>
            </a:r>
            <a:r>
              <a:rPr lang="en-IN" sz="3600" dirty="0" err="1" smtClean="0">
                <a:latin typeface="Kruti Dev 016"/>
              </a:rPr>
              <a:t>dk</a:t>
            </a:r>
            <a:r>
              <a:rPr lang="en-IN" sz="3600" dirty="0" smtClean="0">
                <a:latin typeface="Kruti Dev 016"/>
              </a:rPr>
              <a:t> </a:t>
            </a:r>
            <a:r>
              <a:rPr lang="en-IN" sz="3600" dirty="0" err="1" smtClean="0">
                <a:latin typeface="Kruti Dev 016"/>
              </a:rPr>
              <a:t>gksrk</a:t>
            </a:r>
            <a:r>
              <a:rPr lang="en-IN" sz="3600" dirty="0" smtClean="0">
                <a:latin typeface="Kruti Dev 016"/>
              </a:rPr>
              <a:t> </a:t>
            </a:r>
            <a:r>
              <a:rPr lang="en-IN" sz="3600" dirty="0" err="1" smtClean="0">
                <a:latin typeface="Kruti Dev 016"/>
              </a:rPr>
              <a:t>gSA</a:t>
            </a:r>
            <a:endParaRPr lang="en-IN" sz="3600" dirty="0" smtClean="0">
              <a:latin typeface="Kruti Dev 016"/>
            </a:endParaRPr>
          </a:p>
          <a:p>
            <a:pPr marL="457200" indent="-457200">
              <a:spcBef>
                <a:spcPts val="1800"/>
              </a:spcBef>
            </a:pPr>
            <a:r>
              <a:rPr lang="en-IN" sz="3600" dirty="0" err="1" smtClean="0">
                <a:latin typeface="Kruti Dev 016"/>
              </a:rPr>
              <a:t>lkekU;r</a:t>
            </a:r>
            <a:r>
              <a:rPr lang="en-IN" sz="3600" dirty="0" smtClean="0">
                <a:latin typeface="Kruti Dev 016"/>
              </a:rPr>
              <a:t>% </a:t>
            </a:r>
            <a:r>
              <a:rPr lang="en-IN" sz="3600" dirty="0" err="1" smtClean="0">
                <a:latin typeface="Kruti Dev 016"/>
              </a:rPr>
              <a:t>blesa</a:t>
            </a:r>
            <a:r>
              <a:rPr lang="en-IN" sz="3600" dirty="0" smtClean="0">
                <a:latin typeface="Kruti Dev 016"/>
              </a:rPr>
              <a:t> 1 ls 2 ?</a:t>
            </a:r>
            <a:r>
              <a:rPr lang="en-IN" sz="3600" dirty="0" err="1" smtClean="0">
                <a:latin typeface="Kruti Dev 016"/>
              </a:rPr>
              <a:t>kaVs</a:t>
            </a:r>
            <a:r>
              <a:rPr lang="en-IN" sz="3600" dirty="0" smtClean="0">
                <a:latin typeface="Kruti Dev 016"/>
              </a:rPr>
              <a:t> </a:t>
            </a:r>
            <a:r>
              <a:rPr lang="en-IN" sz="3600" dirty="0" err="1" smtClean="0">
                <a:latin typeface="Kruti Dev 016"/>
              </a:rPr>
              <a:t>dk</a:t>
            </a:r>
            <a:r>
              <a:rPr lang="en-IN" sz="3600" dirty="0" smtClean="0">
                <a:latin typeface="Kruti Dev 016"/>
              </a:rPr>
              <a:t> le; </a:t>
            </a:r>
            <a:r>
              <a:rPr lang="en-IN" sz="3600" dirty="0" err="1" smtClean="0">
                <a:latin typeface="Kruti Dev 016"/>
              </a:rPr>
              <a:t>yxrk</a:t>
            </a:r>
            <a:r>
              <a:rPr lang="en-IN" sz="3600" dirty="0" smtClean="0">
                <a:latin typeface="Kruti Dev 016"/>
              </a:rPr>
              <a:t> </a:t>
            </a:r>
            <a:r>
              <a:rPr lang="en-IN" sz="3600" dirty="0" err="1" smtClean="0">
                <a:latin typeface="Kruti Dev 016"/>
              </a:rPr>
              <a:t>gS</a:t>
            </a:r>
            <a:endParaRPr lang="en-IN" sz="3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izlo</a:t>
            </a:r>
            <a:r>
              <a:rPr lang="en-IN" sz="4400" dirty="0" smtClean="0">
                <a:latin typeface="Kruti Dev 016" pitchFamily="2" charset="0"/>
              </a:rPr>
              <a:t> dh </a:t>
            </a:r>
            <a:r>
              <a:rPr lang="en-IN" sz="4400" dirty="0" err="1" smtClean="0">
                <a:latin typeface="Kruti Dev 016" pitchFamily="2" charset="0"/>
              </a:rPr>
              <a:t>nwljh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voLFkk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/>
              </a:rPr>
              <a:t>D;k</a:t>
            </a:r>
            <a:r>
              <a:rPr lang="en-IN" sz="4400" dirty="0" smtClean="0">
                <a:latin typeface="Kruti Dev 016"/>
              </a:rPr>
              <a:t> </a:t>
            </a:r>
            <a:r>
              <a:rPr lang="en-IN" sz="4400" dirty="0" err="1" smtClean="0">
                <a:latin typeface="Kruti Dev 016"/>
              </a:rPr>
              <a:t>gS</a:t>
            </a:r>
            <a:r>
              <a:rPr lang="en-IN" sz="4400" dirty="0" smtClean="0">
                <a:latin typeface="Kruti Dev 016"/>
              </a:rPr>
              <a:t>\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13630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19200"/>
            <a:ext cx="8305800" cy="48768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IN" sz="2800" dirty="0" err="1" smtClean="0">
                <a:latin typeface="Kruti Dev 016" pitchFamily="2" charset="0"/>
              </a:rPr>
              <a:t>xHkZorh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efgyk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latin typeface="Kruti Dev 016"/>
              </a:rPr>
              <a:t>lfoZDl</a:t>
            </a:r>
            <a:r>
              <a:rPr lang="en-IN" sz="2800" dirty="0" smtClean="0">
                <a:latin typeface="Kruti Dev 016"/>
              </a:rPr>
              <a:t> ds </a:t>
            </a:r>
            <a:r>
              <a:rPr lang="en-IN" sz="2800" dirty="0" err="1" smtClean="0">
                <a:latin typeface="Kruti Dev 016"/>
              </a:rPr>
              <a:t>iwjk</a:t>
            </a:r>
            <a:r>
              <a:rPr lang="en-IN" sz="2800" dirty="0" smtClean="0">
                <a:latin typeface="Kruti Dev 016"/>
              </a:rPr>
              <a:t> [</a:t>
            </a:r>
            <a:r>
              <a:rPr lang="en-IN" sz="2800" dirty="0" err="1" smtClean="0">
                <a:latin typeface="Kruti Dev 016"/>
              </a:rPr>
              <a:t>kqyus</a:t>
            </a:r>
            <a:r>
              <a:rPr lang="en-IN" sz="2800" dirty="0" smtClean="0">
                <a:latin typeface="Kruti Dev 016"/>
              </a:rPr>
              <a:t> ds </a:t>
            </a:r>
            <a:r>
              <a:rPr lang="en-IN" sz="2800" dirty="0" err="1" smtClean="0">
                <a:latin typeface="Kruti Dev 016"/>
              </a:rPr>
              <a:t>igys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gh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mls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yscj</a:t>
            </a:r>
            <a:r>
              <a:rPr lang="en-IN" sz="2800" dirty="0" smtClean="0">
                <a:latin typeface="Kruti Dev 016"/>
              </a:rPr>
              <a:t> :e </a:t>
            </a:r>
            <a:r>
              <a:rPr lang="en-IN" sz="2800" dirty="0" err="1" smtClean="0">
                <a:latin typeface="Kruti Dev 016"/>
              </a:rPr>
              <a:t>esa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Hkstuk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gksxk</a:t>
            </a:r>
            <a:endParaRPr lang="en-US" sz="2800" dirty="0" smtClean="0"/>
          </a:p>
          <a:p>
            <a:pPr marL="233363" indent="-233363">
              <a:spcAft>
                <a:spcPts val="600"/>
              </a:spcAft>
            </a:pPr>
            <a:r>
              <a:rPr lang="en-IN" sz="2800" dirty="0" err="1" smtClean="0">
                <a:latin typeface="Kruti Dev 016" pitchFamily="2" charset="0"/>
              </a:rPr>
              <a:t>fudV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izlo</a:t>
            </a:r>
            <a:r>
              <a:rPr lang="en-IN" sz="2800" dirty="0" smtClean="0">
                <a:latin typeface="Kruti Dev 016" pitchFamily="2" charset="0"/>
              </a:rPr>
              <a:t> ds y{</a:t>
            </a:r>
            <a:r>
              <a:rPr lang="en-IN" sz="2800" dirty="0" err="1" smtClean="0">
                <a:latin typeface="Kruti Dev 016" pitchFamily="2" charset="0"/>
              </a:rPr>
              <a:t>k.k</a:t>
            </a:r>
            <a:r>
              <a:rPr lang="en-IN" sz="2800" dirty="0" smtClean="0">
                <a:latin typeface="Kruti Dev 016" pitchFamily="2" charset="0"/>
              </a:rPr>
              <a:t> ns[</a:t>
            </a:r>
            <a:r>
              <a:rPr lang="en-IN" sz="2800" dirty="0" err="1" smtClean="0">
                <a:latin typeface="Kruti Dev 016" pitchFamily="2" charset="0"/>
              </a:rPr>
              <a:t>ksa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smtClean="0">
                <a:latin typeface="Kruti Dev 016"/>
              </a:rPr>
              <a:t>¼lgk;d ns[</a:t>
            </a:r>
            <a:r>
              <a:rPr lang="en-IN" sz="2800" dirty="0" err="1" smtClean="0">
                <a:latin typeface="Kruti Dev 016"/>
              </a:rPr>
              <a:t>kHkky</a:t>
            </a:r>
            <a:r>
              <a:rPr lang="en-IN" sz="2800" dirty="0" smtClean="0">
                <a:latin typeface="Kruti Dev 016"/>
              </a:rPr>
              <a:t> nsa½</a:t>
            </a:r>
            <a:endParaRPr lang="en-US" sz="2800" dirty="0"/>
          </a:p>
          <a:p>
            <a:pPr marL="468313" lvl="1" indent="-236538">
              <a:spcBef>
                <a:spcPts val="0"/>
              </a:spcBef>
              <a:buFont typeface="Candara" panose="020E0502030303020204" pitchFamily="34" charset="0"/>
              <a:buChar char="–"/>
            </a:pPr>
            <a:r>
              <a:rPr lang="en-IN" sz="2800" dirty="0" err="1" smtClean="0">
                <a:latin typeface="Kruti Dev 016" pitchFamily="2" charset="0"/>
              </a:rPr>
              <a:t>oYok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</a:t>
            </a:r>
            <a:r>
              <a:rPr lang="en-IN" sz="2800" dirty="0" smtClean="0">
                <a:latin typeface="Kruti Dev 016" pitchFamily="2" charset="0"/>
              </a:rPr>
              <a:t> [</a:t>
            </a:r>
            <a:r>
              <a:rPr lang="en-IN" sz="2800" dirty="0" err="1" smtClean="0">
                <a:latin typeface="Kruti Dev 016" pitchFamily="2" charset="0"/>
              </a:rPr>
              <a:t>kqyuk</a:t>
            </a:r>
            <a:r>
              <a:rPr lang="en-IN" sz="2800" dirty="0" smtClean="0">
                <a:latin typeface="Kruti Dev 016" pitchFamily="2" charset="0"/>
              </a:rPr>
              <a:t> ¼xsfiax½</a:t>
            </a:r>
          </a:p>
          <a:p>
            <a:pPr marL="468313" lvl="1" indent="-236538">
              <a:spcBef>
                <a:spcPts val="0"/>
              </a:spcBef>
              <a:buFont typeface="Candara" panose="020E0502030303020204" pitchFamily="34" charset="0"/>
              <a:buChar char="–"/>
            </a:pPr>
            <a:r>
              <a:rPr lang="en-IN" sz="2800" dirty="0" err="1" smtClean="0">
                <a:latin typeface="Kruti Dev 016"/>
              </a:rPr>
              <a:t>isfjfu;e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dk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iryk</a:t>
            </a:r>
            <a:r>
              <a:rPr lang="en-IN" sz="2800" dirty="0" smtClean="0">
                <a:latin typeface="Kruti Dev 016"/>
              </a:rPr>
              <a:t> o </a:t>
            </a:r>
            <a:r>
              <a:rPr lang="en-IN" sz="2800" dirty="0" err="1" smtClean="0">
                <a:latin typeface="Kruti Dev 016"/>
              </a:rPr>
              <a:t>mBk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gqvk</a:t>
            </a:r>
            <a:r>
              <a:rPr lang="en-IN" sz="2800" dirty="0" smtClean="0">
                <a:latin typeface="Kruti Dev 016"/>
              </a:rPr>
              <a:t> fn[</a:t>
            </a:r>
            <a:r>
              <a:rPr lang="en-IN" sz="2800" dirty="0" err="1" smtClean="0">
                <a:latin typeface="Kruti Dev 016"/>
              </a:rPr>
              <a:t>kuk</a:t>
            </a:r>
            <a:endParaRPr lang="en-IN" sz="2800" dirty="0" smtClean="0">
              <a:latin typeface="Kruti Dev 016"/>
            </a:endParaRPr>
          </a:p>
          <a:p>
            <a:pPr marL="468313" lvl="1" indent="-236538">
              <a:spcBef>
                <a:spcPts val="0"/>
              </a:spcBef>
              <a:buFont typeface="Candara" panose="020E0502030303020204" pitchFamily="34" charset="0"/>
              <a:buChar char="–"/>
            </a:pPr>
            <a:r>
              <a:rPr lang="en-IN" sz="2800" dirty="0" err="1" smtClean="0">
                <a:latin typeface="Kruti Dev 016"/>
              </a:rPr>
              <a:t>xqnk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ds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eq¡g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Qwyuk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IN" sz="2800" dirty="0" smtClean="0">
                <a:latin typeface="Kruti Dev 016"/>
              </a:rPr>
              <a:t>¼,uy ikmfVax½ </a:t>
            </a:r>
            <a:endParaRPr lang="en-US" sz="2800" dirty="0" smtClean="0">
              <a:latin typeface="Kruti Dev 016" pitchFamily="2" charset="0"/>
            </a:endParaRPr>
          </a:p>
          <a:p>
            <a:pPr marL="468313" lvl="1" indent="-236538">
              <a:spcBef>
                <a:spcPts val="0"/>
              </a:spcBef>
              <a:buFont typeface="Candara" panose="020E0502030303020204" pitchFamily="34" charset="0"/>
              <a:buChar char="–"/>
            </a:pPr>
            <a:r>
              <a:rPr lang="en-US" sz="2800" dirty="0" err="1">
                <a:latin typeface="Kruti Dev 016" pitchFamily="2" charset="0"/>
              </a:rPr>
              <a:t>f</a:t>
            </a:r>
            <a:r>
              <a:rPr lang="en-US" sz="2800" dirty="0" err="1" smtClean="0">
                <a:latin typeface="Kruti Dev 016" pitchFamily="2" charset="0"/>
              </a:rPr>
              <a:t>’k’kq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dk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flj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oYok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ij</a:t>
            </a:r>
            <a:r>
              <a:rPr lang="en-US" sz="2800" dirty="0" smtClean="0">
                <a:latin typeface="Kruti Dev 016" pitchFamily="2" charset="0"/>
              </a:rPr>
              <a:t> </a:t>
            </a:r>
            <a:r>
              <a:rPr lang="en-US" sz="2800" dirty="0" err="1" smtClean="0">
                <a:latin typeface="Kruti Dev 016" pitchFamily="2" charset="0"/>
              </a:rPr>
              <a:t>fn</a:t>
            </a:r>
            <a:r>
              <a:rPr lang="en-US" sz="2800" dirty="0" smtClean="0">
                <a:latin typeface="Kruti Dev 016" pitchFamily="2" charset="0"/>
              </a:rPr>
              <a:t>[</a:t>
            </a:r>
            <a:r>
              <a:rPr lang="en-US" sz="2800" dirty="0" err="1" smtClean="0">
                <a:latin typeface="Kruti Dev 016" pitchFamily="2" charset="0"/>
              </a:rPr>
              <a:t>kuk</a:t>
            </a:r>
            <a:endParaRPr lang="en-US" sz="2800" dirty="0" smtClean="0">
              <a:latin typeface="Kruti Dev 016" pitchFamily="2" charset="0"/>
            </a:endParaRPr>
          </a:p>
          <a:p>
            <a:pPr marL="468313" lvl="1" indent="-236538">
              <a:spcAft>
                <a:spcPts val="600"/>
              </a:spcAft>
              <a:buFont typeface="Candara" panose="020E0502030303020204" pitchFamily="34" charset="0"/>
              <a:buChar char="–"/>
            </a:pPr>
            <a:r>
              <a:rPr lang="en-US" sz="2800" dirty="0" smtClean="0">
                <a:latin typeface="Kruti Dev 016" pitchFamily="2" charset="0"/>
              </a:rPr>
              <a:t>/</a:t>
            </a:r>
            <a:r>
              <a:rPr lang="en-US" sz="2800" dirty="0" err="1" smtClean="0">
                <a:latin typeface="Kruti Dev 016" pitchFamily="2" charset="0"/>
              </a:rPr>
              <a:t>kdsyus</a:t>
            </a:r>
            <a:r>
              <a:rPr lang="en-US" sz="2800" dirty="0" smtClean="0">
                <a:latin typeface="Kruti Dev 016" pitchFamily="2" charset="0"/>
              </a:rPr>
              <a:t> dh </a:t>
            </a:r>
            <a:r>
              <a:rPr lang="en-US" sz="2800" dirty="0" err="1" smtClean="0">
                <a:latin typeface="Kruti Dev 016" pitchFamily="2" charset="0"/>
              </a:rPr>
              <a:t>izo</a:t>
            </a:r>
            <a:r>
              <a:rPr lang="en-US" sz="2800" dirty="0" err="1" smtClean="0">
                <a:latin typeface="Kruti Dev 016"/>
              </a:rPr>
              <a:t>`fr</a:t>
            </a:r>
            <a:r>
              <a:rPr lang="en-US" sz="2800" dirty="0" smtClean="0">
                <a:latin typeface="Kruti Dev 016"/>
              </a:rPr>
              <a:t> </a:t>
            </a:r>
            <a:r>
              <a:rPr lang="en-US" sz="2800" dirty="0" err="1" smtClean="0">
                <a:latin typeface="Kruti Dev 016"/>
              </a:rPr>
              <a:t>gksuk</a:t>
            </a:r>
            <a:endParaRPr lang="en-US" sz="2800" dirty="0" smtClean="0">
              <a:latin typeface="Kruti Dev 016" pitchFamily="2" charset="0"/>
            </a:endParaRPr>
          </a:p>
          <a:p>
            <a:pPr marL="233363" indent="-233363">
              <a:spcAft>
                <a:spcPts val="600"/>
              </a:spcAft>
            </a:pPr>
            <a:r>
              <a:rPr lang="en-IN" sz="2800" dirty="0" err="1" smtClean="0">
                <a:latin typeface="Kruti Dev 016" pitchFamily="2" charset="0"/>
              </a:rPr>
              <a:t>efgyk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izsfjr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djsa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fd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og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nnZ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smtClean="0">
                <a:latin typeface="Kruti Dev 016"/>
              </a:rPr>
              <a:t>¼ladqpu½ ds le; </a:t>
            </a:r>
            <a:r>
              <a:rPr lang="en-IN" sz="2800" dirty="0" err="1" smtClean="0">
                <a:latin typeface="Kruti Dev 016"/>
              </a:rPr>
              <a:t>gh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xgjh&amp;xgjh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lk¡l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ysrs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gq</a:t>
            </a:r>
            <a:r>
              <a:rPr lang="en-IN" sz="2800" dirty="0" smtClean="0">
                <a:latin typeface="Kruti Dev 016"/>
              </a:rPr>
              <a:t>, </a:t>
            </a:r>
            <a:r>
              <a:rPr lang="en-IN" sz="2800" dirty="0" err="1" smtClean="0">
                <a:latin typeface="Kruti Dev 016"/>
              </a:rPr>
              <a:t>t+ksj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yxk;sa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r>
              <a:rPr lang="en-IN" sz="4400" dirty="0" err="1">
                <a:latin typeface="Kruti Dev 016" pitchFamily="2" charset="0"/>
              </a:rPr>
              <a:t>izlo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smtClean="0">
                <a:latin typeface="Kruti Dev 016" pitchFamily="2" charset="0"/>
              </a:rPr>
              <a:t>dh </a:t>
            </a:r>
            <a:r>
              <a:rPr lang="en-IN" sz="4400" dirty="0" err="1" smtClean="0">
                <a:latin typeface="Kruti Dev 016" pitchFamily="2" charset="0"/>
              </a:rPr>
              <a:t>nwljh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voLFkk</a:t>
            </a:r>
            <a:r>
              <a:rPr lang="en-IN" sz="4400" dirty="0" smtClean="0">
                <a:latin typeface="Kruti Dev 016" pitchFamily="2" charset="0"/>
              </a:rPr>
              <a:t> dh ‘</a:t>
            </a:r>
            <a:r>
              <a:rPr lang="en-IN" sz="4400" dirty="0" err="1" smtClean="0">
                <a:latin typeface="Kruti Dev 016" pitchFamily="2" charset="0"/>
              </a:rPr>
              <a:t>kq:vkr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esa</a:t>
            </a:r>
            <a:r>
              <a:rPr lang="en-IN" sz="4400" dirty="0" smtClean="0">
                <a:latin typeface="Kruti Dev 016" pitchFamily="2" charset="0"/>
              </a:rPr>
              <a:t> ns[</a:t>
            </a:r>
            <a:r>
              <a:rPr lang="en-IN" sz="4400" dirty="0" err="1" smtClean="0">
                <a:latin typeface="Kruti Dev 016" pitchFamily="2" charset="0"/>
              </a:rPr>
              <a:t>kHkky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074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r>
              <a:rPr lang="en-IN" sz="4400" dirty="0" err="1">
                <a:latin typeface="Kruti Dev 016" pitchFamily="2" charset="0"/>
              </a:rPr>
              <a:t>izlo</a:t>
            </a:r>
            <a:r>
              <a:rPr lang="en-IN" sz="4400" dirty="0">
                <a:latin typeface="Kruti Dev 016" pitchFamily="2" charset="0"/>
              </a:rPr>
              <a:t> </a:t>
            </a:r>
            <a:r>
              <a:rPr lang="en-IN" sz="4400" dirty="0" smtClean="0">
                <a:latin typeface="Kruti Dev 016" pitchFamily="2" charset="0"/>
              </a:rPr>
              <a:t>dh </a:t>
            </a:r>
            <a:r>
              <a:rPr lang="en-IN" sz="4400" dirty="0" err="1" smtClean="0">
                <a:latin typeface="Kruti Dev 016" pitchFamily="2" charset="0"/>
              </a:rPr>
              <a:t>nwljh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voLFkk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>
                <a:latin typeface="Kruti Dev 016" pitchFamily="2" charset="0"/>
              </a:rPr>
              <a:t>ds ‘</a:t>
            </a:r>
            <a:r>
              <a:rPr lang="en-IN" sz="4400" dirty="0" err="1" smtClean="0">
                <a:latin typeface="Kruti Dev 016" pitchFamily="2" charset="0"/>
              </a:rPr>
              <a:t>kq:vkr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esa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>
                <a:latin typeface="Kruti Dev 016" pitchFamily="2" charset="0"/>
              </a:rPr>
              <a:t>ns[</a:t>
            </a:r>
            <a:r>
              <a:rPr lang="en-IN" sz="4400" dirty="0" err="1">
                <a:latin typeface="Kruti Dev 016" pitchFamily="2" charset="0"/>
              </a:rPr>
              <a:t>kHkky</a:t>
            </a:r>
            <a:endParaRPr lang="en-US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21488"/>
              </p:ext>
            </p:extLst>
          </p:nvPr>
        </p:nvGraphicFramePr>
        <p:xfrm>
          <a:off x="381000" y="1397000"/>
          <a:ext cx="85344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772400"/>
              </a:tblGrid>
              <a:tr h="10896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ym typeface="Wingdings"/>
                        </a:rPr>
                        <a:t>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800" b="0" dirty="0" err="1" smtClean="0">
                          <a:latin typeface="Kruti Dev 016"/>
                        </a:rPr>
                        <a:t>lfoZDl</a:t>
                      </a:r>
                      <a:r>
                        <a:rPr lang="en-IN" sz="2800" b="0" dirty="0" smtClean="0">
                          <a:latin typeface="Kruti Dev 016"/>
                        </a:rPr>
                        <a:t> ds </a:t>
                      </a:r>
                      <a:r>
                        <a:rPr lang="en-IN" sz="2800" b="0" dirty="0" err="1" smtClean="0">
                          <a:latin typeface="Kruti Dev 016"/>
                        </a:rPr>
                        <a:t>iwjk</a:t>
                      </a:r>
                      <a:r>
                        <a:rPr lang="en-IN" sz="2800" b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[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kqyus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ij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tc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xHkkZ’k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;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esa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ladqpu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vk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,]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rc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efgyk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dks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xgjh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lk¡l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ysdj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t+ksj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yxkus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ds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fy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,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izsfjr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djsa</a:t>
                      </a:r>
                      <a:endParaRPr lang="en-US" sz="2800" b="0" dirty="0"/>
                    </a:p>
                  </a:txBody>
                  <a:tcPr/>
                </a:tc>
              </a:tr>
              <a:tr h="33807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ym typeface="Wingdings"/>
                        </a:rPr>
                        <a:t>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2800" b="0" dirty="0" err="1" smtClean="0">
                          <a:latin typeface="Kruti Dev 016" pitchFamily="2" charset="0"/>
                        </a:rPr>
                        <a:t>t+ksj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yxkus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dh 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vko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’;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drk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rc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rd 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ugha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gS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tc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rd 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f’k’kq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dk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flj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isfjfu;e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ij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u fn[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kus</a:t>
                      </a:r>
                      <a:r>
                        <a:rPr lang="en-IN" sz="2800" b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dirty="0" err="1" smtClean="0">
                          <a:latin typeface="Kruti Dev 016" pitchFamily="2" charset="0"/>
                        </a:rPr>
                        <a:t>yxsA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vr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%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efgyk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dks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le&gt;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k;sa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fd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t+ksj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rc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rd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uk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yxk;sa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tc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rd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f’k’kq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dk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flj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isfjfu;e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dks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u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nckus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yxs</a:t>
                      </a:r>
                      <a:endParaRPr lang="en-IN" sz="2800" b="0" baseline="0" dirty="0" smtClean="0">
                        <a:latin typeface="Kruti Dev 016" pitchFamily="2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dHkh&amp;dHkh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efgyk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dks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t+ksj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yxkus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dh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bPNk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lfoZDl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ds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iwjk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[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kqyus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ds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igys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gksus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yxrh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gSA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bls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euk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djsa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D;ksafd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blds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dkj.k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lfoZDl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esa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 pitchFamily="2" charset="0"/>
                        </a:rPr>
                        <a:t>lwtu</a:t>
                      </a:r>
                      <a:r>
                        <a:rPr lang="en-IN" sz="2800" b="0" baseline="0" dirty="0" smtClean="0">
                          <a:latin typeface="Kruti Dev 016" pitchFamily="2" charset="0"/>
                        </a:rPr>
                        <a:t> 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¼bMhek½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gks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ldrk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gS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]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tks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izlo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dh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izxfr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dks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/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khek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dj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ldrh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gS</a:t>
                      </a:r>
                      <a:endParaRPr lang="en-IN" sz="2800" b="0" baseline="0" dirty="0" smtClean="0">
                        <a:latin typeface="Kruti Dev 016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2800" b="0" baseline="0" dirty="0" err="1" smtClean="0">
                          <a:latin typeface="Kruti Dev 016"/>
                        </a:rPr>
                        <a:t>f’k’kq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tUe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dks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tYnh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djus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ds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fy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,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QaMl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ij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t+ksj</a:t>
                      </a:r>
                      <a:r>
                        <a:rPr lang="en-IN" sz="2800" b="0" baseline="0" dirty="0" smtClean="0">
                          <a:latin typeface="Kruti Dev 016"/>
                        </a:rPr>
                        <a:t> u </a:t>
                      </a:r>
                      <a:r>
                        <a:rPr lang="en-IN" sz="2800" b="0" baseline="0" dirty="0" err="1" smtClean="0">
                          <a:latin typeface="Kruti Dev 016"/>
                        </a:rPr>
                        <a:t>yxk;saA</a:t>
                      </a:r>
                      <a:endParaRPr lang="en-IN" sz="2800" b="0" dirty="0" smtClean="0">
                        <a:latin typeface="Kruti Dev 016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595360" cy="434035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Aft>
                <a:spcPts val="600"/>
              </a:spcAft>
            </a:pPr>
            <a:r>
              <a:rPr lang="en-IN" sz="3000" b="1" dirty="0" err="1">
                <a:latin typeface="Kruti Dev 016"/>
              </a:rPr>
              <a:t>isfjfu;e</a:t>
            </a:r>
            <a:r>
              <a:rPr lang="en-IN" sz="3000" b="1" dirty="0">
                <a:latin typeface="Kruti Dev 016"/>
              </a:rPr>
              <a:t> </a:t>
            </a:r>
            <a:r>
              <a:rPr lang="en-IN" sz="3000" b="1" dirty="0" err="1">
                <a:latin typeface="Kruti Dev 016"/>
              </a:rPr>
              <a:t>dks</a:t>
            </a:r>
            <a:r>
              <a:rPr lang="en-IN" sz="3000" b="1" dirty="0">
                <a:latin typeface="Kruti Dev 016"/>
              </a:rPr>
              <a:t> ,</a:t>
            </a:r>
            <a:r>
              <a:rPr lang="en-IN" sz="3000" b="1" dirty="0" err="1">
                <a:latin typeface="Kruti Dev 016"/>
              </a:rPr>
              <a:t>UVhlsfIVd</a:t>
            </a:r>
            <a:r>
              <a:rPr lang="en-IN" sz="3000" b="1" dirty="0">
                <a:latin typeface="Kruti Dev 016"/>
              </a:rPr>
              <a:t> </a:t>
            </a:r>
            <a:r>
              <a:rPr lang="en-IN" sz="3000" b="1" dirty="0" err="1">
                <a:latin typeface="Kruti Dev 016"/>
              </a:rPr>
              <a:t>lkWyw’ku</a:t>
            </a:r>
            <a:r>
              <a:rPr lang="en-IN" sz="3000" b="1" dirty="0">
                <a:latin typeface="Kruti Dev 016"/>
              </a:rPr>
              <a:t> </a:t>
            </a:r>
            <a:r>
              <a:rPr lang="en-IN" sz="3000" b="1" dirty="0" err="1">
                <a:latin typeface="Kruti Dev 016"/>
              </a:rPr>
              <a:t>esa</a:t>
            </a:r>
            <a:r>
              <a:rPr lang="en-IN" sz="3000" b="1" dirty="0">
                <a:latin typeface="Kruti Dev 016"/>
              </a:rPr>
              <a:t> </a:t>
            </a:r>
            <a:r>
              <a:rPr lang="en-IN" sz="3000" b="1" dirty="0" err="1">
                <a:latin typeface="Kruti Dev 016"/>
              </a:rPr>
              <a:t>Hkhxs</a:t>
            </a:r>
            <a:r>
              <a:rPr lang="en-IN" sz="3000" b="1" dirty="0">
                <a:latin typeface="Kruti Dev 016"/>
              </a:rPr>
              <a:t> </a:t>
            </a:r>
            <a:r>
              <a:rPr lang="en-IN" sz="3000" b="1" dirty="0" err="1">
                <a:latin typeface="Kruti Dev 016"/>
              </a:rPr>
              <a:t>gq</a:t>
            </a:r>
            <a:r>
              <a:rPr lang="en-IN" sz="3000" b="1" dirty="0">
                <a:latin typeface="Kruti Dev 016"/>
              </a:rPr>
              <a:t>, </a:t>
            </a:r>
            <a:r>
              <a:rPr lang="en-IN" sz="3000" b="1" dirty="0" err="1">
                <a:latin typeface="Kruti Dev 016"/>
              </a:rPr>
              <a:t>Lokc</a:t>
            </a:r>
            <a:r>
              <a:rPr lang="en-IN" sz="3000" b="1" dirty="0">
                <a:latin typeface="Kruti Dev 016"/>
              </a:rPr>
              <a:t> ls </a:t>
            </a:r>
            <a:r>
              <a:rPr lang="en-IN" sz="3000" b="1" dirty="0" err="1">
                <a:latin typeface="Kruti Dev 016"/>
              </a:rPr>
              <a:t>Åij</a:t>
            </a:r>
            <a:r>
              <a:rPr lang="en-IN" sz="3000" b="1" dirty="0">
                <a:latin typeface="Kruti Dev 016"/>
              </a:rPr>
              <a:t> ls </a:t>
            </a:r>
            <a:r>
              <a:rPr lang="en-IN" sz="3000" b="1" dirty="0" err="1">
                <a:latin typeface="Kruti Dev 016"/>
              </a:rPr>
              <a:t>uhps</a:t>
            </a:r>
            <a:r>
              <a:rPr lang="en-IN" sz="3000" b="1" dirty="0">
                <a:latin typeface="Kruti Dev 016"/>
              </a:rPr>
              <a:t> dh </a:t>
            </a:r>
            <a:r>
              <a:rPr lang="en-IN" sz="3000" b="1" dirty="0" err="1">
                <a:latin typeface="Kruti Dev 016"/>
              </a:rPr>
              <a:t>vksj</a:t>
            </a:r>
            <a:r>
              <a:rPr lang="en-IN" sz="3000" b="1" dirty="0">
                <a:latin typeface="Kruti Dev 016"/>
              </a:rPr>
              <a:t> </a:t>
            </a:r>
            <a:r>
              <a:rPr lang="en-IN" sz="3000" b="1" dirty="0" err="1">
                <a:latin typeface="Kruti Dev 016"/>
              </a:rPr>
              <a:t>lkQ</a:t>
            </a:r>
            <a:r>
              <a:rPr lang="en-IN" sz="3000" b="1" dirty="0">
                <a:latin typeface="Kruti Dev 016"/>
              </a:rPr>
              <a:t> </a:t>
            </a:r>
            <a:r>
              <a:rPr lang="en-IN" sz="3000" b="1" dirty="0" err="1">
                <a:latin typeface="Kruti Dev 016"/>
              </a:rPr>
              <a:t>djsa</a:t>
            </a:r>
            <a:endParaRPr lang="en-IN" sz="3000" b="1" dirty="0">
              <a:latin typeface="Kruti Dev 016"/>
            </a:endParaRPr>
          </a:p>
          <a:p>
            <a:pPr marL="342900" indent="-342900">
              <a:spcAft>
                <a:spcPts val="600"/>
              </a:spcAft>
            </a:pPr>
            <a:r>
              <a:rPr lang="en-IN" sz="3000" b="1" dirty="0" err="1">
                <a:latin typeface="Kruti Dev 016"/>
              </a:rPr>
              <a:t>flj</a:t>
            </a:r>
            <a:r>
              <a:rPr lang="en-IN" sz="3000" b="1" dirty="0">
                <a:latin typeface="Kruti Dev 016"/>
              </a:rPr>
              <a:t> dh </a:t>
            </a:r>
            <a:r>
              <a:rPr lang="en-IN" sz="3000" b="1" dirty="0" err="1">
                <a:latin typeface="Kruti Dev 016"/>
              </a:rPr>
              <a:t>fu;af</a:t>
            </a:r>
            <a:r>
              <a:rPr lang="en-IN" sz="3000" b="1" dirty="0">
                <a:latin typeface="Kruti Dev 016"/>
              </a:rPr>
              <a:t>=r </a:t>
            </a:r>
            <a:r>
              <a:rPr lang="en-IN" sz="3000" b="1" dirty="0" err="1">
                <a:latin typeface="Kruti Dev 016"/>
              </a:rPr>
              <a:t>fMyhojh</a:t>
            </a:r>
            <a:r>
              <a:rPr lang="en-IN" sz="3000" b="1" dirty="0">
                <a:latin typeface="Kruti Dev 016"/>
              </a:rPr>
              <a:t> </a:t>
            </a:r>
            <a:r>
              <a:rPr lang="en-IN" sz="3000" b="1" dirty="0" err="1">
                <a:latin typeface="Kruti Dev 016"/>
              </a:rPr>
              <a:t>lqfuf’pr</a:t>
            </a:r>
            <a:r>
              <a:rPr lang="en-IN" sz="3000" b="1" dirty="0">
                <a:latin typeface="Kruti Dev 016"/>
              </a:rPr>
              <a:t> </a:t>
            </a:r>
            <a:r>
              <a:rPr lang="en-IN" sz="3000" b="1" dirty="0" err="1">
                <a:latin typeface="Kruti Dev 016"/>
              </a:rPr>
              <a:t>djsa</a:t>
            </a:r>
            <a:r>
              <a:rPr lang="en-IN" sz="3000" b="1" dirty="0">
                <a:latin typeface="Kruti Dev 016"/>
              </a:rPr>
              <a:t>%</a:t>
            </a:r>
          </a:p>
          <a:p>
            <a:pPr marL="688975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3000" b="1" dirty="0" err="1" smtClean="0">
                <a:latin typeface="Kruti Dev 016"/>
              </a:rPr>
              <a:t>Tkc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ladqpu</a:t>
            </a:r>
            <a:r>
              <a:rPr lang="en-IN" sz="3000" b="1" dirty="0" smtClean="0">
                <a:latin typeface="Kruti Dev 016"/>
              </a:rPr>
              <a:t> ds </a:t>
            </a:r>
            <a:r>
              <a:rPr lang="en-IN" sz="3000" b="1" dirty="0" err="1" smtClean="0">
                <a:latin typeface="Kruti Dev 016"/>
              </a:rPr>
              <a:t>nkSjku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flj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uhps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vk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jgk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gks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rks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vius</a:t>
            </a:r>
            <a:r>
              <a:rPr lang="en-IN" sz="3000" b="1" dirty="0" smtClean="0">
                <a:latin typeface="Kruti Dev 016"/>
              </a:rPr>
              <a:t> ,d </a:t>
            </a:r>
            <a:r>
              <a:rPr lang="en-IN" sz="3000" b="1" dirty="0" err="1" smtClean="0">
                <a:latin typeface="Kruti Dev 016"/>
              </a:rPr>
              <a:t>gkFk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dks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gYds</a:t>
            </a:r>
            <a:r>
              <a:rPr lang="en-IN" sz="3000" b="1" dirty="0" smtClean="0">
                <a:latin typeface="Kruti Dev 016"/>
              </a:rPr>
              <a:t> ls </a:t>
            </a:r>
            <a:r>
              <a:rPr lang="en-IN" sz="3000" b="1" dirty="0" err="1" smtClean="0">
                <a:latin typeface="Kruti Dev 016"/>
              </a:rPr>
              <a:t>f’k’kq</a:t>
            </a:r>
            <a:r>
              <a:rPr lang="en-IN" sz="3000" b="1" dirty="0" smtClean="0">
                <a:latin typeface="Kruti Dev 016"/>
              </a:rPr>
              <a:t> ds </a:t>
            </a:r>
            <a:r>
              <a:rPr lang="en-IN" sz="3000" b="1" dirty="0" err="1" smtClean="0">
                <a:latin typeface="Kruti Dev 016"/>
              </a:rPr>
              <a:t>flj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ij</a:t>
            </a:r>
            <a:r>
              <a:rPr lang="en-IN" sz="3000" b="1" dirty="0" smtClean="0">
                <a:latin typeface="Kruti Dev 016"/>
              </a:rPr>
              <a:t> j[</a:t>
            </a:r>
            <a:r>
              <a:rPr lang="en-IN" sz="3000" b="1" dirty="0" err="1" smtClean="0">
                <a:latin typeface="Kruti Dev 016"/>
              </a:rPr>
              <a:t>ksa</a:t>
            </a:r>
            <a:r>
              <a:rPr lang="en-IN" sz="3000" b="1" dirty="0" smtClean="0">
                <a:latin typeface="Kruti Dev 016"/>
              </a:rPr>
              <a:t> </a:t>
            </a:r>
          </a:p>
          <a:p>
            <a:pPr marL="688975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3000" b="1" dirty="0" err="1" smtClean="0">
                <a:latin typeface="Kruti Dev 016"/>
              </a:rPr>
              <a:t>nwljs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gkFk</a:t>
            </a:r>
            <a:r>
              <a:rPr lang="en-IN" sz="3000" b="1" dirty="0" smtClean="0">
                <a:latin typeface="Kruti Dev 016"/>
              </a:rPr>
              <a:t> ls </a:t>
            </a:r>
            <a:r>
              <a:rPr lang="en-IN" sz="3000" b="1" dirty="0" err="1" smtClean="0">
                <a:latin typeface="Kruti Dev 016"/>
              </a:rPr>
              <a:t>isfjfu;e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dks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lgkjk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nsa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rFkk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xqnk</a:t>
            </a:r>
            <a:r>
              <a:rPr lang="en-IN" sz="3000" b="1" dirty="0" smtClean="0">
                <a:latin typeface="Kruti Dev 016"/>
              </a:rPr>
              <a:t> }</a:t>
            </a:r>
            <a:r>
              <a:rPr lang="en-IN" sz="3000" b="1" dirty="0" err="1" smtClean="0">
                <a:latin typeface="Kruti Dev 016"/>
              </a:rPr>
              <a:t>kj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dks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gFksyh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esa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iSM</a:t>
            </a:r>
            <a:r>
              <a:rPr lang="en-IN" sz="3000" b="1" dirty="0" smtClean="0">
                <a:latin typeface="Kruti Dev 016"/>
              </a:rPr>
              <a:t> ls &lt;d </a:t>
            </a:r>
            <a:r>
              <a:rPr lang="en-IN" sz="3000" b="1" dirty="0" err="1" smtClean="0">
                <a:latin typeface="Kruti Dev 016"/>
              </a:rPr>
              <a:t>nsa</a:t>
            </a:r>
            <a:endParaRPr lang="en-IN" sz="3000" b="1" dirty="0" smtClean="0">
              <a:latin typeface="Kruti Dev 016"/>
            </a:endParaRPr>
          </a:p>
          <a:p>
            <a:pPr marL="688975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3000" b="1" dirty="0" err="1" smtClean="0">
                <a:latin typeface="Kruti Dev 016"/>
              </a:rPr>
              <a:t>ek</a:t>
            </a:r>
            <a:r>
              <a:rPr lang="en-IN" sz="3000" b="1" dirty="0" smtClean="0">
                <a:latin typeface="Kruti Dev 016"/>
              </a:rPr>
              <a:t>¡ </a:t>
            </a:r>
            <a:r>
              <a:rPr lang="en-IN" sz="3000" b="1" dirty="0" err="1" smtClean="0">
                <a:latin typeface="Kruti Dev 016"/>
              </a:rPr>
              <a:t>dks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xgjh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lk¡lsa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ysus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dks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dgsa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vkSj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dsoy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ladqpu</a:t>
            </a:r>
            <a:r>
              <a:rPr lang="en-IN" sz="3000" b="1" dirty="0" smtClean="0">
                <a:latin typeface="Kruti Dev 016"/>
              </a:rPr>
              <a:t> ds </a:t>
            </a:r>
            <a:r>
              <a:rPr lang="en-IN" sz="3000" b="1" dirty="0" err="1" smtClean="0">
                <a:latin typeface="Kruti Dev 016"/>
              </a:rPr>
              <a:t>nkSjku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gh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uhps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t+ksj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yxkus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dks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dgsa</a:t>
            </a:r>
            <a:endParaRPr lang="en-IN" sz="3000" b="1" dirty="0" smtClean="0">
              <a:latin typeface="Kruti Dev 016"/>
            </a:endParaRPr>
          </a:p>
          <a:p>
            <a:pPr marL="688975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3000" b="1" dirty="0" err="1" smtClean="0">
                <a:latin typeface="Kruti Dev 016"/>
              </a:rPr>
              <a:t>eq¡g</a:t>
            </a:r>
            <a:r>
              <a:rPr lang="en-IN" sz="3000" b="1" dirty="0" smtClean="0">
                <a:latin typeface="Kruti Dev 016"/>
              </a:rPr>
              <a:t> [</a:t>
            </a:r>
            <a:r>
              <a:rPr lang="en-IN" sz="3000" b="1" dirty="0" err="1" smtClean="0">
                <a:latin typeface="Kruti Dev 016"/>
              </a:rPr>
              <a:t>kksydj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xgjh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lk¡l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ysus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dks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izsfjr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djsa</a:t>
            </a:r>
            <a:endParaRPr lang="en-IN" sz="3000" b="1" dirty="0" smtClean="0">
              <a:latin typeface="Kruti Dev 016"/>
            </a:endParaRPr>
          </a:p>
          <a:p>
            <a:pPr marL="688975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IN" sz="3000" b="1" dirty="0" err="1">
                <a:latin typeface="Kruti Dev 016"/>
              </a:rPr>
              <a:t>f</a:t>
            </a:r>
            <a:r>
              <a:rPr lang="en-IN" sz="3000" b="1" dirty="0" err="1" smtClean="0">
                <a:latin typeface="Kruti Dev 016"/>
              </a:rPr>
              <a:t>lj</a:t>
            </a:r>
            <a:r>
              <a:rPr lang="en-IN" sz="3000" b="1" dirty="0" smtClean="0">
                <a:latin typeface="Kruti Dev 016"/>
              </a:rPr>
              <a:t> ds </a:t>
            </a:r>
            <a:r>
              <a:rPr lang="en-IN" sz="3000" b="1" dirty="0" err="1" smtClean="0">
                <a:latin typeface="Kruti Dev 016"/>
              </a:rPr>
              <a:t>Lor</a:t>
            </a:r>
            <a:r>
              <a:rPr lang="en-IN" sz="3000" b="1" dirty="0" smtClean="0">
                <a:latin typeface="Kruti Dev 016"/>
              </a:rPr>
              <a:t>% ?</a:t>
            </a:r>
            <a:r>
              <a:rPr lang="en-IN" sz="3000" b="1" dirty="0" err="1" smtClean="0">
                <a:latin typeface="Kruti Dev 016"/>
              </a:rPr>
              <a:t>kweus</a:t>
            </a:r>
            <a:r>
              <a:rPr lang="en-IN" sz="3000" b="1" dirty="0" smtClean="0">
                <a:latin typeface="Kruti Dev 016"/>
              </a:rPr>
              <a:t> ¼jksVs’ku½ </a:t>
            </a:r>
            <a:r>
              <a:rPr lang="en-IN" sz="3000" b="1" dirty="0" err="1" smtClean="0">
                <a:latin typeface="Kruti Dev 016"/>
              </a:rPr>
              <a:t>rFkk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jsfLVV</a:t>
            </a:r>
            <a:r>
              <a:rPr lang="en-IN" sz="3000" b="1" dirty="0" smtClean="0">
                <a:latin typeface="Kruti Dev 016"/>
              </a:rPr>
              <a:t>~;</a:t>
            </a:r>
            <a:r>
              <a:rPr lang="en-IN" sz="3000" b="1" dirty="0" err="1" smtClean="0">
                <a:latin typeface="Kruti Dev 016"/>
              </a:rPr>
              <a:t>w’ku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dk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bUrt</a:t>
            </a:r>
            <a:r>
              <a:rPr lang="en-IN" sz="3000" b="1" dirty="0" smtClean="0">
                <a:latin typeface="Kruti Dev 016"/>
              </a:rPr>
              <a:t>++</a:t>
            </a:r>
            <a:r>
              <a:rPr lang="en-IN" sz="3000" b="1" dirty="0" err="1" smtClean="0">
                <a:latin typeface="Kruti Dev 016"/>
              </a:rPr>
              <a:t>kj</a:t>
            </a:r>
            <a:r>
              <a:rPr lang="en-IN" sz="3000" b="1" dirty="0" smtClean="0">
                <a:latin typeface="Kruti Dev 016"/>
              </a:rPr>
              <a:t> </a:t>
            </a:r>
            <a:r>
              <a:rPr lang="en-IN" sz="3000" b="1" dirty="0" err="1" smtClean="0">
                <a:latin typeface="Kruti Dev 016"/>
              </a:rPr>
              <a:t>djsa</a:t>
            </a:r>
            <a:endParaRPr lang="en-IN" sz="3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399"/>
          </a:xfrm>
        </p:spPr>
        <p:txBody>
          <a:bodyPr>
            <a:no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flj</a:t>
            </a:r>
            <a:r>
              <a:rPr lang="en-IN" sz="4400" dirty="0" smtClean="0">
                <a:latin typeface="Kruti Dev 016" pitchFamily="2" charset="0"/>
              </a:rPr>
              <a:t> dh </a:t>
            </a:r>
            <a:r>
              <a:rPr lang="en-IN" sz="4400" dirty="0" err="1" smtClean="0">
                <a:latin typeface="Kruti Dev 016" pitchFamily="2" charset="0"/>
              </a:rPr>
              <a:t>fMyhojh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dks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lgkjk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nsuk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9522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7772400" cy="45720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IN" sz="3200" dirty="0" err="1" smtClean="0">
                <a:latin typeface="Kruti Dev 016" pitchFamily="2" charset="0"/>
              </a:rPr>
              <a:t>gYds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gkFkksa</a:t>
            </a:r>
            <a:r>
              <a:rPr lang="en-IN" sz="3200" dirty="0" smtClean="0">
                <a:latin typeface="Kruti Dev 016" pitchFamily="2" charset="0"/>
              </a:rPr>
              <a:t> ls </a:t>
            </a:r>
            <a:r>
              <a:rPr lang="en-IN" sz="3200" dirty="0" err="1" smtClean="0">
                <a:latin typeface="Kruti Dev 016" pitchFamily="2" charset="0"/>
              </a:rPr>
              <a:t>cPps</a:t>
            </a:r>
            <a:r>
              <a:rPr lang="en-IN" sz="3200" dirty="0" smtClean="0">
                <a:latin typeface="Kruti Dev 016" pitchFamily="2" charset="0"/>
              </a:rPr>
              <a:t> ds </a:t>
            </a:r>
            <a:r>
              <a:rPr lang="en-IN" sz="3200" dirty="0" err="1" smtClean="0">
                <a:latin typeface="Kruti Dev 016" pitchFamily="2" charset="0"/>
              </a:rPr>
              <a:t>xys</a:t>
            </a:r>
            <a:r>
              <a:rPr lang="en-IN" sz="3200" dirty="0" smtClean="0">
                <a:latin typeface="Kruti Dev 016" pitchFamily="2" charset="0"/>
              </a:rPr>
              <a:t> ds </a:t>
            </a:r>
            <a:r>
              <a:rPr lang="en-IN" sz="3200" dirty="0" err="1" smtClean="0">
                <a:latin typeface="Kruti Dev 016" pitchFamily="2" charset="0"/>
              </a:rPr>
              <a:t>vklikl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uky</a:t>
            </a:r>
            <a:r>
              <a:rPr lang="en-IN" sz="3200" dirty="0" smtClean="0">
                <a:latin typeface="Kruti Dev 016" pitchFamily="2" charset="0"/>
              </a:rPr>
              <a:t> ds </a:t>
            </a:r>
            <a:r>
              <a:rPr lang="en-IN" sz="3200" dirty="0" err="1" smtClean="0">
                <a:latin typeface="Kruti Dev 016" pitchFamily="2" charset="0"/>
              </a:rPr>
              <a:t>gksus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eglwl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endParaRPr lang="en-US" sz="3200" dirty="0" smtClean="0"/>
          </a:p>
          <a:p>
            <a:pPr marL="346075" indent="-346075">
              <a:spcAft>
                <a:spcPts val="600"/>
              </a:spcAft>
            </a:pPr>
            <a:r>
              <a:rPr lang="en-IN" sz="3200" dirty="0" err="1" smtClean="0">
                <a:latin typeface="Kruti Dev 016" pitchFamily="2" charset="0"/>
              </a:rPr>
              <a:t>vxj</a:t>
            </a:r>
            <a:r>
              <a:rPr lang="en-IN" sz="3200" dirty="0" smtClean="0">
                <a:latin typeface="Kruti Dev 016" pitchFamily="2" charset="0"/>
              </a:rPr>
              <a:t> ;g </a:t>
            </a:r>
            <a:r>
              <a:rPr lang="en-IN" sz="3200" dirty="0" err="1" smtClean="0">
                <a:latin typeface="Kruti Dev 016" pitchFamily="2" charset="0"/>
              </a:rPr>
              <a:t>xnZu</a:t>
            </a:r>
            <a:r>
              <a:rPr lang="en-IN" sz="3200" dirty="0" smtClean="0">
                <a:latin typeface="Kruti Dev 016" pitchFamily="2" charset="0"/>
              </a:rPr>
              <a:t> ds </a:t>
            </a:r>
            <a:r>
              <a:rPr lang="en-IN" sz="3200" dirty="0" err="1" smtClean="0">
                <a:latin typeface="Kruti Dev 016" pitchFamily="2" charset="0"/>
              </a:rPr>
              <a:t>vkl&amp;ikl</a:t>
            </a:r>
            <a:r>
              <a:rPr lang="en-IN" sz="3200" dirty="0" smtClean="0">
                <a:latin typeface="Kruti Dev 016" pitchFamily="2" charset="0"/>
              </a:rPr>
              <a:t> &lt;</a:t>
            </a:r>
            <a:r>
              <a:rPr lang="en-IN" sz="3200" dirty="0" err="1" smtClean="0">
                <a:latin typeface="Kruti Dev 016" pitchFamily="2" charset="0"/>
              </a:rPr>
              <a:t>hyh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gks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rks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cPps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dkMZ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chp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ls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fMfyoj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djsa</a:t>
            </a:r>
            <a:r>
              <a:rPr lang="en-IN" sz="3200" dirty="0" smtClean="0">
                <a:latin typeface="Kruti Dev 016" pitchFamily="2" charset="0"/>
              </a:rPr>
              <a:t> ;k </a:t>
            </a:r>
            <a:r>
              <a:rPr lang="en-IN" sz="3200" dirty="0" err="1" smtClean="0">
                <a:latin typeface="Kruti Dev 016" pitchFamily="2" charset="0"/>
              </a:rPr>
              <a:t>dkMZ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dks</a:t>
            </a:r>
            <a:r>
              <a:rPr lang="en-IN" sz="3200" dirty="0" smtClean="0">
                <a:latin typeface="Kruti Dev 016" pitchFamily="2" charset="0"/>
              </a:rPr>
              <a:t> </a:t>
            </a:r>
            <a:r>
              <a:rPr lang="en-IN" sz="3200" dirty="0" err="1" smtClean="0">
                <a:latin typeface="Kruti Dev 016" pitchFamily="2" charset="0"/>
              </a:rPr>
              <a:t>cPps</a:t>
            </a:r>
            <a:r>
              <a:rPr lang="en-IN" sz="3200" dirty="0" smtClean="0">
                <a:latin typeface="Kruti Dev 016" pitchFamily="2" charset="0"/>
              </a:rPr>
              <a:t> ds </a:t>
            </a:r>
            <a:r>
              <a:rPr lang="en-IN" sz="3200" dirty="0" err="1" smtClean="0">
                <a:latin typeface="Kruti Dev 016" pitchFamily="2" charset="0"/>
              </a:rPr>
              <a:t>flj</a:t>
            </a:r>
            <a:r>
              <a:rPr lang="en-IN" sz="3200" dirty="0" smtClean="0">
                <a:latin typeface="Kruti Dev 016" pitchFamily="2" charset="0"/>
              </a:rPr>
              <a:t> ds </a:t>
            </a:r>
            <a:r>
              <a:rPr lang="en-IN" sz="3200" dirty="0" err="1" smtClean="0">
                <a:latin typeface="Kruti Dev 016"/>
              </a:rPr>
              <a:t>Åij</a:t>
            </a:r>
            <a:r>
              <a:rPr lang="en-IN" sz="3200" dirty="0" smtClean="0">
                <a:latin typeface="Kruti Dev 016"/>
              </a:rPr>
              <a:t> ls </a:t>
            </a:r>
            <a:r>
              <a:rPr lang="en-IN" sz="3200" dirty="0" err="1" smtClean="0">
                <a:latin typeface="Kruti Dev 016"/>
              </a:rPr>
              <a:t>fudky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nsa</a:t>
            </a:r>
            <a:endParaRPr lang="en-IN" sz="3200" dirty="0" smtClean="0">
              <a:latin typeface="Kruti Dev 016"/>
            </a:endParaRPr>
          </a:p>
          <a:p>
            <a:pPr marL="346075" indent="-346075">
              <a:spcAft>
                <a:spcPts val="600"/>
              </a:spcAft>
            </a:pPr>
            <a:r>
              <a:rPr lang="en-IN" sz="3200" dirty="0" err="1">
                <a:latin typeface="Kruti Dev 016"/>
              </a:rPr>
              <a:t>v</a:t>
            </a:r>
            <a:r>
              <a:rPr lang="en-IN" sz="3200" dirty="0" err="1" smtClean="0">
                <a:latin typeface="Kruti Dev 016"/>
              </a:rPr>
              <a:t>xj</a:t>
            </a:r>
            <a:r>
              <a:rPr lang="en-IN" sz="3200" dirty="0" smtClean="0">
                <a:latin typeface="Kruti Dev 016"/>
              </a:rPr>
              <a:t> ;g </a:t>
            </a:r>
            <a:r>
              <a:rPr lang="en-IN" sz="3200" dirty="0" err="1" smtClean="0">
                <a:latin typeface="Kruti Dev 016"/>
              </a:rPr>
              <a:t>xnZu</a:t>
            </a:r>
            <a:r>
              <a:rPr lang="en-IN" sz="3200" dirty="0" smtClean="0">
                <a:latin typeface="Kruti Dev 016"/>
              </a:rPr>
              <a:t> ds </a:t>
            </a:r>
            <a:r>
              <a:rPr lang="en-IN" sz="3200" dirty="0" err="1" smtClean="0">
                <a:latin typeface="Kruti Dev 016"/>
              </a:rPr>
              <a:t>vkl&amp;ikl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dlh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gks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rks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nks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DysEi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yxkdj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chp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esa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ls</a:t>
            </a:r>
            <a:r>
              <a:rPr lang="en-IN" sz="3200" dirty="0" smtClean="0">
                <a:latin typeface="Kruti Dev 016"/>
              </a:rPr>
              <a:t> </a:t>
            </a:r>
            <a:r>
              <a:rPr lang="en-IN" sz="3200" dirty="0" err="1" smtClean="0">
                <a:latin typeface="Kruti Dev 016"/>
              </a:rPr>
              <a:t>dkVsa</a:t>
            </a:r>
            <a:endParaRPr lang="en-IN" sz="3200" dirty="0" smtClean="0">
              <a:latin typeface="Kruti Dev 016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4" y="228601"/>
            <a:ext cx="8867775" cy="761999"/>
          </a:xfrm>
        </p:spPr>
        <p:txBody>
          <a:bodyPr>
            <a:normAutofit fontScale="90000"/>
          </a:bodyPr>
          <a:lstStyle/>
          <a:p>
            <a:r>
              <a:rPr lang="en-IN" sz="4900" dirty="0" err="1" smtClean="0">
                <a:latin typeface="Kruti Dev 016" pitchFamily="2" charset="0"/>
              </a:rPr>
              <a:t>xnZu</a:t>
            </a:r>
            <a:r>
              <a:rPr lang="en-IN" sz="4900" dirty="0" smtClean="0">
                <a:latin typeface="Kruti Dev 016" pitchFamily="2" charset="0"/>
              </a:rPr>
              <a:t> ds </a:t>
            </a:r>
            <a:r>
              <a:rPr lang="en-IN" sz="4900" dirty="0" err="1" smtClean="0">
                <a:latin typeface="Kruti Dev 016" pitchFamily="2" charset="0"/>
              </a:rPr>
              <a:t>pkjksa</a:t>
            </a:r>
            <a:r>
              <a:rPr lang="en-IN" sz="4900" dirty="0" smtClean="0">
                <a:latin typeface="Kruti Dev 016" pitchFamily="2" charset="0"/>
              </a:rPr>
              <a:t> </a:t>
            </a:r>
            <a:r>
              <a:rPr lang="en-IN" sz="4900" dirty="0" err="1" smtClean="0">
                <a:latin typeface="Kruti Dev 016" pitchFamily="2" charset="0"/>
              </a:rPr>
              <a:t>vksj</a:t>
            </a:r>
            <a:r>
              <a:rPr lang="en-IN" sz="4900" dirty="0" smtClean="0">
                <a:latin typeface="Kruti Dev 016" pitchFamily="2" charset="0"/>
              </a:rPr>
              <a:t> </a:t>
            </a:r>
            <a:r>
              <a:rPr lang="en-IN" sz="4900" dirty="0" err="1" smtClean="0">
                <a:latin typeface="Kruti Dev 016" pitchFamily="2" charset="0"/>
              </a:rPr>
              <a:t>uky</a:t>
            </a:r>
            <a:r>
              <a:rPr lang="en-IN" sz="4900" dirty="0" smtClean="0">
                <a:latin typeface="Kruti Dev 016" pitchFamily="2" charset="0"/>
              </a:rPr>
              <a:t> </a:t>
            </a:r>
            <a:r>
              <a:rPr lang="en-IN" sz="4900" dirty="0" err="1" smtClean="0">
                <a:latin typeface="Kruti Dev 016" pitchFamily="2" charset="0"/>
              </a:rPr>
              <a:t>dk</a:t>
            </a:r>
            <a:r>
              <a:rPr lang="en-IN" sz="4900" dirty="0" smtClean="0">
                <a:latin typeface="Kruti Dev 016" pitchFamily="2" charset="0"/>
              </a:rPr>
              <a:t> </a:t>
            </a:r>
            <a:r>
              <a:rPr lang="en-IN" sz="4900" dirty="0" err="1" smtClean="0">
                <a:latin typeface="Kruti Dev 016" pitchFamily="2" charset="0"/>
              </a:rPr>
              <a:t>izca</a:t>
            </a:r>
            <a:r>
              <a:rPr lang="en-IN" sz="4900" dirty="0" smtClean="0">
                <a:latin typeface="Kruti Dev 016" pitchFamily="2" charset="0"/>
              </a:rPr>
              <a:t>/</a:t>
            </a:r>
            <a:r>
              <a:rPr lang="en-IN" sz="4900" dirty="0" err="1" smtClean="0">
                <a:latin typeface="Kruti Dev 016" pitchFamily="2" charset="0"/>
              </a:rPr>
              <a:t>ku</a:t>
            </a:r>
            <a:r>
              <a:rPr lang="en-IN" sz="4900" dirty="0" smtClean="0">
                <a:latin typeface="Kruti Dev 016" pitchFamily="2" charset="0"/>
              </a:rPr>
              <a:t> </a:t>
            </a:r>
            <a:r>
              <a:rPr lang="en-IN" sz="4400" b="0" dirty="0" smtClean="0">
                <a:latin typeface="Kruti Dev 016" pitchFamily="2" charset="0"/>
              </a:rPr>
              <a:t>¼dkMZ </a:t>
            </a:r>
            <a:r>
              <a:rPr lang="en-IN" sz="4400" b="0" dirty="0" err="1" smtClean="0">
                <a:latin typeface="Kruti Dev 016" pitchFamily="2" charset="0"/>
              </a:rPr>
              <a:t>vjkm.M</a:t>
            </a:r>
            <a:r>
              <a:rPr lang="en-IN" sz="4400" b="0" dirty="0" smtClean="0">
                <a:latin typeface="Kruti Dev 016" pitchFamily="2" charset="0"/>
              </a:rPr>
              <a:t> n uSd½</a:t>
            </a:r>
            <a:endParaRPr lang="en-IN" sz="4400" b="0" dirty="0"/>
          </a:p>
        </p:txBody>
      </p:sp>
    </p:spTree>
    <p:extLst>
      <p:ext uri="{BB962C8B-B14F-4D97-AF65-F5344CB8AC3E}">
        <p14:creationId xmlns:p14="http://schemas.microsoft.com/office/powerpoint/2010/main" val="7288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8229600" cy="4343400"/>
          </a:xfrm>
        </p:spPr>
        <p:txBody>
          <a:bodyPr>
            <a:noAutofit/>
          </a:bodyPr>
          <a:lstStyle/>
          <a:p>
            <a:pPr marL="342900" indent="-342900">
              <a:spcBef>
                <a:spcPts val="1200"/>
              </a:spcBef>
            </a:pPr>
            <a:r>
              <a:rPr lang="en-IN" sz="2800" dirty="0" smtClean="0">
                <a:latin typeface="Kruti Dev 016" pitchFamily="2" charset="0"/>
              </a:rPr>
              <a:t>da/</a:t>
            </a:r>
            <a:r>
              <a:rPr lang="en-IN" sz="2800" dirty="0" err="1" smtClean="0">
                <a:latin typeface="Kruti Dev 016" pitchFamily="2" charset="0"/>
              </a:rPr>
              <a:t>kksa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latin typeface="Kruti Dev 016" pitchFamily="2" charset="0"/>
              </a:rPr>
              <a:t>Lor</a:t>
            </a:r>
            <a:r>
              <a:rPr lang="en-IN" sz="2800" dirty="0" smtClean="0">
                <a:latin typeface="Kruti Dev 016" pitchFamily="2" charset="0"/>
              </a:rPr>
              <a:t>% ?</a:t>
            </a:r>
            <a:r>
              <a:rPr lang="en-IN" sz="2800" dirty="0" err="1" smtClean="0">
                <a:latin typeface="Kruti Dev 016" pitchFamily="2" charset="0"/>
              </a:rPr>
              <a:t>kwedj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fMyhojh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gksus</a:t>
            </a:r>
            <a:r>
              <a:rPr lang="en-IN" sz="2800" dirty="0" smtClean="0">
                <a:latin typeface="Kruti Dev 016" pitchFamily="2" charset="0"/>
              </a:rPr>
              <a:t> dh </a:t>
            </a:r>
            <a:r>
              <a:rPr lang="en-IN" sz="2800" dirty="0" err="1" smtClean="0">
                <a:latin typeface="Kruti Dev 016" pitchFamily="2" charset="0"/>
              </a:rPr>
              <a:t>izrh</a:t>
            </a:r>
            <a:r>
              <a:rPr lang="en-IN" sz="2800" dirty="0" smtClean="0">
                <a:latin typeface="Kruti Dev 016" pitchFamily="2" charset="0"/>
              </a:rPr>
              <a:t>{</a:t>
            </a:r>
            <a:r>
              <a:rPr lang="en-IN" sz="2800" dirty="0" err="1" smtClean="0">
                <a:latin typeface="Kruti Dev 016" pitchFamily="2" charset="0"/>
              </a:rPr>
              <a:t>kk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djsaA</a:t>
            </a:r>
            <a:r>
              <a:rPr lang="en-IN" sz="2800" dirty="0" smtClean="0">
                <a:latin typeface="Kruti Dev 016" pitchFamily="2" charset="0"/>
              </a:rPr>
              <a:t> ;g </a:t>
            </a:r>
            <a:r>
              <a:rPr lang="en-IN" sz="2800" dirty="0" err="1" smtClean="0">
                <a:latin typeface="Kruti Dev 016" pitchFamily="2" charset="0"/>
              </a:rPr>
              <a:t>lkekU</a:t>
            </a:r>
            <a:r>
              <a:rPr lang="en-IN" sz="2800" dirty="0" smtClean="0">
                <a:latin typeface="Kruti Dev 016" pitchFamily="2" charset="0"/>
              </a:rPr>
              <a:t>; </a:t>
            </a:r>
            <a:r>
              <a:rPr lang="en-IN" sz="2800" dirty="0" err="1" smtClean="0">
                <a:latin typeface="Kruti Dev 016" pitchFamily="2" charset="0"/>
              </a:rPr>
              <a:t>flj</a:t>
            </a:r>
            <a:r>
              <a:rPr lang="en-IN" sz="2800" dirty="0" smtClean="0">
                <a:latin typeface="Kruti Dev 016" pitchFamily="2" charset="0"/>
              </a:rPr>
              <a:t> dh </a:t>
            </a:r>
            <a:r>
              <a:rPr lang="en-IN" sz="2800" dirty="0" err="1" smtClean="0">
                <a:latin typeface="Kruti Dev 016" pitchFamily="2" charset="0"/>
              </a:rPr>
              <a:t>fMyhojh</a:t>
            </a:r>
            <a:r>
              <a:rPr lang="en-IN" sz="2800" dirty="0" smtClean="0">
                <a:latin typeface="Kruti Dev 016" pitchFamily="2" charset="0"/>
              </a:rPr>
              <a:t> ds 1&amp;2 </a:t>
            </a:r>
            <a:r>
              <a:rPr lang="en-IN" sz="2800" dirty="0" err="1" smtClean="0">
                <a:latin typeface="Kruti Dev 016" pitchFamily="2" charset="0"/>
              </a:rPr>
              <a:t>feuV</a:t>
            </a:r>
            <a:r>
              <a:rPr lang="en-IN" sz="2800" dirty="0" smtClean="0">
                <a:latin typeface="Kruti Dev 016" pitchFamily="2" charset="0"/>
              </a:rPr>
              <a:t> ds </a:t>
            </a:r>
            <a:r>
              <a:rPr lang="en-IN" sz="2800" dirty="0" err="1" smtClean="0">
                <a:latin typeface="Kruti Dev 016" pitchFamily="2" charset="0"/>
              </a:rPr>
              <a:t>Hkhrj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gksrk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err="1" smtClean="0">
                <a:latin typeface="Kruti Dev 016" pitchFamily="2" charset="0"/>
              </a:rPr>
              <a:t>gS</a:t>
            </a:r>
            <a:endParaRPr lang="en-IN" sz="2800" dirty="0" smtClean="0">
              <a:latin typeface="Kruti Dev 016" pitchFamily="2" charset="0"/>
            </a:endParaRPr>
          </a:p>
          <a:p>
            <a:pPr marL="342900" indent="-342900">
              <a:spcBef>
                <a:spcPts val="1200"/>
              </a:spcBef>
            </a:pPr>
            <a:r>
              <a:rPr lang="en-IN" sz="2800" dirty="0" err="1">
                <a:latin typeface="Kruti Dev 016" pitchFamily="2" charset="0"/>
              </a:rPr>
              <a:t>v</a:t>
            </a:r>
            <a:r>
              <a:rPr lang="en-IN" sz="2800" dirty="0" err="1" smtClean="0">
                <a:latin typeface="Kruti Dev 016" pitchFamily="2" charset="0"/>
              </a:rPr>
              <a:t>xys</a:t>
            </a:r>
            <a:r>
              <a:rPr lang="en-IN" sz="2800" dirty="0" smtClean="0">
                <a:latin typeface="Kruti Dev 016" pitchFamily="2" charset="0"/>
              </a:rPr>
              <a:t> da/</a:t>
            </a:r>
            <a:r>
              <a:rPr lang="en-IN" sz="2800" dirty="0" err="1" smtClean="0">
                <a:latin typeface="Kruti Dev 016" pitchFamily="2" charset="0"/>
              </a:rPr>
              <a:t>ks</a:t>
            </a:r>
            <a:r>
              <a:rPr lang="en-IN" sz="2800" dirty="0" smtClean="0">
                <a:latin typeface="Kruti Dev 016" pitchFamily="2" charset="0"/>
              </a:rPr>
              <a:t> </a:t>
            </a:r>
            <a:r>
              <a:rPr lang="en-IN" sz="2800" dirty="0" smtClean="0">
                <a:latin typeface="Kruti Dev 016"/>
              </a:rPr>
              <a:t>¼,UVhfj;j ‘kksYMj½ dh </a:t>
            </a:r>
            <a:r>
              <a:rPr lang="en-IN" sz="2800" dirty="0" err="1" smtClean="0">
                <a:latin typeface="Kruti Dev 016"/>
              </a:rPr>
              <a:t>fMyhojh</a:t>
            </a:r>
            <a:r>
              <a:rPr lang="en-IN" sz="2800" dirty="0" smtClean="0">
                <a:latin typeface="Kruti Dev 016"/>
              </a:rPr>
              <a:t> ds </a:t>
            </a:r>
            <a:r>
              <a:rPr lang="en-IN" sz="2800" dirty="0" err="1" smtClean="0">
                <a:latin typeface="Kruti Dev 016"/>
              </a:rPr>
              <a:t>fy</a:t>
            </a:r>
            <a:r>
              <a:rPr lang="en-IN" sz="2800" dirty="0" smtClean="0">
                <a:latin typeface="Kruti Dev 016"/>
              </a:rPr>
              <a:t>, </a:t>
            </a:r>
            <a:r>
              <a:rPr lang="en-IN" sz="2800" dirty="0" err="1" smtClean="0">
                <a:latin typeface="Kruti Dev 016"/>
              </a:rPr>
              <a:t>uhps</a:t>
            </a:r>
            <a:r>
              <a:rPr lang="en-IN" sz="2800" dirty="0" smtClean="0">
                <a:latin typeface="Kruti Dev 016"/>
              </a:rPr>
              <a:t> dh </a:t>
            </a:r>
            <a:r>
              <a:rPr lang="en-IN" sz="2800" dirty="0" err="1" smtClean="0">
                <a:latin typeface="Kruti Dev 016"/>
              </a:rPr>
              <a:t>vksj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gYdk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ncko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cuk;sa</a:t>
            </a:r>
            <a:endParaRPr lang="en-IN" sz="2800" dirty="0" smtClean="0">
              <a:latin typeface="Kruti Dev 016"/>
            </a:endParaRPr>
          </a:p>
          <a:p>
            <a:pPr marL="342900" indent="-342900">
              <a:spcBef>
                <a:spcPts val="1200"/>
              </a:spcBef>
            </a:pPr>
            <a:r>
              <a:rPr lang="en-IN" sz="2800" dirty="0" err="1" smtClean="0">
                <a:latin typeface="Kruti Dev 016"/>
              </a:rPr>
              <a:t>fQj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cPps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dks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ek</a:t>
            </a:r>
            <a:r>
              <a:rPr lang="en-IN" sz="2800" dirty="0" smtClean="0">
                <a:latin typeface="Kruti Dev 016"/>
              </a:rPr>
              <a:t>¡ ds </a:t>
            </a:r>
            <a:r>
              <a:rPr lang="en-IN" sz="2800" dirty="0" err="1" smtClean="0">
                <a:latin typeface="Kruti Dev 016"/>
              </a:rPr>
              <a:t>isV</a:t>
            </a:r>
            <a:r>
              <a:rPr lang="en-IN" sz="2800" dirty="0" smtClean="0">
                <a:latin typeface="Kruti Dev 016"/>
              </a:rPr>
              <a:t> dh </a:t>
            </a:r>
            <a:r>
              <a:rPr lang="en-IN" sz="2800" dirty="0" err="1" smtClean="0">
                <a:latin typeface="Kruti Dev 016"/>
              </a:rPr>
              <a:t>rjQ</a:t>
            </a:r>
            <a:r>
              <a:rPr lang="en-IN" sz="2800" dirty="0" smtClean="0">
                <a:latin typeface="Kruti Dev 016"/>
              </a:rPr>
              <a:t>+ </a:t>
            </a:r>
            <a:r>
              <a:rPr lang="en-IN" sz="2800" dirty="0" err="1" smtClean="0">
                <a:latin typeface="Kruti Dev 016"/>
              </a:rPr>
              <a:t>djds</a:t>
            </a:r>
            <a:r>
              <a:rPr lang="en-IN" sz="2800" dirty="0" smtClean="0">
                <a:latin typeface="Kruti Dev 016"/>
              </a:rPr>
              <a:t>] </a:t>
            </a:r>
            <a:r>
              <a:rPr lang="en-IN" sz="2800" dirty="0" err="1" smtClean="0">
                <a:latin typeface="Kruti Dev 016"/>
              </a:rPr>
              <a:t>Åij</a:t>
            </a:r>
            <a:r>
              <a:rPr lang="en-IN" sz="2800" dirty="0" smtClean="0">
                <a:latin typeface="Kruti Dev 016"/>
              </a:rPr>
              <a:t> dh </a:t>
            </a:r>
            <a:r>
              <a:rPr lang="en-IN" sz="2800" dirty="0" err="1" smtClean="0">
                <a:latin typeface="Kruti Dev 016"/>
              </a:rPr>
              <a:t>vksj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mBk;sa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rkfd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fiNyk</a:t>
            </a:r>
            <a:r>
              <a:rPr lang="en-IN" sz="2800" dirty="0" smtClean="0">
                <a:latin typeface="Kruti Dev 016"/>
              </a:rPr>
              <a:t> da/</a:t>
            </a:r>
            <a:r>
              <a:rPr lang="en-IN" sz="2800" dirty="0" err="1" smtClean="0">
                <a:latin typeface="Kruti Dev 016"/>
              </a:rPr>
              <a:t>kk</a:t>
            </a:r>
            <a:r>
              <a:rPr lang="en-IN" sz="2800" dirty="0" smtClean="0">
                <a:latin typeface="Kruti Dev 016"/>
              </a:rPr>
              <a:t> ¼iksLVhfj;j </a:t>
            </a:r>
            <a:r>
              <a:rPr lang="en-IN" sz="2800" dirty="0">
                <a:latin typeface="Kruti Dev 016"/>
              </a:rPr>
              <a:t>‘kksYMj½ </a:t>
            </a:r>
            <a:r>
              <a:rPr lang="en-IN" sz="2800" dirty="0" err="1" smtClean="0">
                <a:latin typeface="Kruti Dev 016"/>
              </a:rPr>
              <a:t>ckgj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vk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tk;s</a:t>
            </a:r>
            <a:endParaRPr lang="en-IN" sz="2800" dirty="0">
              <a:latin typeface="Kruti Dev 016"/>
            </a:endParaRPr>
          </a:p>
          <a:p>
            <a:pPr marL="342900" indent="-342900">
              <a:spcBef>
                <a:spcPts val="1200"/>
              </a:spcBef>
            </a:pPr>
            <a:r>
              <a:rPr lang="en-IN" sz="2800" dirty="0" smtClean="0">
                <a:latin typeface="Kruti Dev 016"/>
              </a:rPr>
              <a:t>‘</a:t>
            </a:r>
            <a:r>
              <a:rPr lang="en-IN" sz="2800" dirty="0" err="1" smtClean="0">
                <a:latin typeface="Kruti Dev 016"/>
              </a:rPr>
              <a:t>ks”k</a:t>
            </a:r>
            <a:r>
              <a:rPr lang="en-IN" sz="2800" dirty="0" smtClean="0">
                <a:latin typeface="Kruti Dev 016"/>
              </a:rPr>
              <a:t> ‘</a:t>
            </a:r>
            <a:r>
              <a:rPr lang="en-IN" sz="2800" dirty="0" err="1" smtClean="0">
                <a:latin typeface="Kruti Dev 016"/>
              </a:rPr>
              <a:t>kjhj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vius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vki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ckgj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vk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tk;sxk</a:t>
            </a:r>
            <a:endParaRPr lang="en-IN" sz="2800" dirty="0" smtClean="0">
              <a:latin typeface="Kruti Dev 016"/>
            </a:endParaRPr>
          </a:p>
          <a:p>
            <a:pPr marL="342900" indent="-342900">
              <a:spcBef>
                <a:spcPts val="1200"/>
              </a:spcBef>
            </a:pPr>
            <a:r>
              <a:rPr lang="en-IN" sz="2800" dirty="0" err="1" smtClean="0">
                <a:latin typeface="Kruti Dev 016"/>
              </a:rPr>
              <a:t>fMyhojh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gksus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dk</a:t>
            </a:r>
            <a:r>
              <a:rPr lang="en-IN" sz="2800" dirty="0" smtClean="0">
                <a:latin typeface="Kruti Dev 016"/>
              </a:rPr>
              <a:t> le; </a:t>
            </a:r>
            <a:r>
              <a:rPr lang="en-IN" sz="2800" dirty="0" err="1" smtClean="0">
                <a:latin typeface="Kruti Dev 016"/>
              </a:rPr>
              <a:t>tksj</a:t>
            </a:r>
            <a:r>
              <a:rPr lang="en-IN" sz="2800" dirty="0" smtClean="0">
                <a:latin typeface="Kruti Dev 016"/>
              </a:rPr>
              <a:t> ls </a:t>
            </a:r>
            <a:r>
              <a:rPr lang="en-IN" sz="2800" dirty="0" err="1" smtClean="0">
                <a:latin typeface="Kruti Dev 016"/>
              </a:rPr>
              <a:t>cksysa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vkSj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fy</a:t>
            </a:r>
            <a:r>
              <a:rPr lang="en-IN" sz="2800" dirty="0" smtClean="0">
                <a:latin typeface="Kruti Dev 016"/>
              </a:rPr>
              <a:t>[</a:t>
            </a:r>
            <a:r>
              <a:rPr lang="en-IN" sz="2800" dirty="0" err="1" smtClean="0">
                <a:latin typeface="Kruti Dev 016"/>
              </a:rPr>
              <a:t>kok</a:t>
            </a:r>
            <a:r>
              <a:rPr lang="en-IN" sz="2800" dirty="0" smtClean="0">
                <a:latin typeface="Kruti Dev 016"/>
              </a:rPr>
              <a:t> </a:t>
            </a:r>
            <a:r>
              <a:rPr lang="en-IN" sz="2800" dirty="0" err="1" smtClean="0">
                <a:latin typeface="Kruti Dev 016"/>
              </a:rPr>
              <a:t>ysa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</p:spPr>
        <p:txBody>
          <a:bodyPr/>
          <a:lstStyle/>
          <a:p>
            <a:r>
              <a:rPr lang="en-IN" sz="4400" dirty="0" smtClean="0">
                <a:latin typeface="Kruti Dev 016" pitchFamily="2" charset="0"/>
              </a:rPr>
              <a:t>da/</a:t>
            </a:r>
            <a:r>
              <a:rPr lang="en-IN" sz="4400" dirty="0" err="1" smtClean="0">
                <a:latin typeface="Kruti Dev 016" pitchFamily="2" charset="0"/>
              </a:rPr>
              <a:t>ks</a:t>
            </a:r>
            <a:r>
              <a:rPr lang="en-IN" sz="4400" dirty="0" smtClean="0">
                <a:latin typeface="Kruti Dev 016" pitchFamily="2" charset="0"/>
              </a:rPr>
              <a:t> ,</a:t>
            </a:r>
            <a:r>
              <a:rPr lang="en-IN" sz="4400" dirty="0" err="1" smtClean="0">
                <a:latin typeface="Kruti Dev 016" pitchFamily="2" charset="0"/>
              </a:rPr>
              <a:t>oa</a:t>
            </a:r>
            <a:r>
              <a:rPr lang="en-IN" sz="4400" dirty="0" smtClean="0">
                <a:latin typeface="Kruti Dev 016" pitchFamily="2" charset="0"/>
              </a:rPr>
              <a:t> ‘</a:t>
            </a:r>
            <a:r>
              <a:rPr lang="en-IN" sz="4400" dirty="0" err="1" smtClean="0">
                <a:latin typeface="Kruti Dev 016" pitchFamily="2" charset="0"/>
              </a:rPr>
              <a:t>ks”k</a:t>
            </a:r>
            <a:r>
              <a:rPr lang="en-IN" sz="4400" dirty="0" smtClean="0">
                <a:latin typeface="Kruti Dev 016" pitchFamily="2" charset="0"/>
              </a:rPr>
              <a:t> ‘</a:t>
            </a:r>
            <a:r>
              <a:rPr lang="en-IN" sz="4400" dirty="0" err="1" smtClean="0">
                <a:latin typeface="Kruti Dev 016" pitchFamily="2" charset="0"/>
              </a:rPr>
              <a:t>kjhj</a:t>
            </a:r>
            <a:r>
              <a:rPr lang="en-IN" sz="4400" dirty="0" smtClean="0">
                <a:latin typeface="Kruti Dev 016" pitchFamily="2" charset="0"/>
              </a:rPr>
              <a:t> dh </a:t>
            </a:r>
            <a:r>
              <a:rPr lang="en-IN" sz="4400" dirty="0" err="1" smtClean="0">
                <a:latin typeface="Kruti Dev 016" pitchFamily="2" charset="0"/>
              </a:rPr>
              <a:t>fMyhojh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877395"/>
          </a:xfrm>
        </p:spPr>
        <p:txBody>
          <a:bodyPr>
            <a:normAutofit/>
          </a:bodyPr>
          <a:lstStyle/>
          <a:p>
            <a:r>
              <a:rPr lang="en-IN" sz="4400" dirty="0" err="1" smtClean="0">
                <a:latin typeface="Kruti Dev 016" pitchFamily="2" charset="0"/>
              </a:rPr>
              <a:t>rhljh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voLFkk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dk</a:t>
            </a:r>
            <a:r>
              <a:rPr lang="en-IN" sz="4400" dirty="0" smtClean="0">
                <a:latin typeface="Kruti Dev 016" pitchFamily="2" charset="0"/>
              </a:rPr>
              <a:t> </a:t>
            </a:r>
            <a:r>
              <a:rPr lang="en-IN" sz="4400" dirty="0" err="1" smtClean="0">
                <a:latin typeface="Kruti Dev 016" pitchFamily="2" charset="0"/>
              </a:rPr>
              <a:t>lfØ</a:t>
            </a:r>
            <a:r>
              <a:rPr lang="en-IN" sz="4400" dirty="0" smtClean="0">
                <a:latin typeface="Kruti Dev 016" pitchFamily="2" charset="0"/>
              </a:rPr>
              <a:t>; </a:t>
            </a:r>
            <a:r>
              <a:rPr lang="en-IN" sz="4400" dirty="0" err="1" smtClean="0">
                <a:latin typeface="Kruti Dev 016" pitchFamily="2" charset="0"/>
              </a:rPr>
              <a:t>izca</a:t>
            </a:r>
            <a:r>
              <a:rPr lang="en-IN" sz="4400" dirty="0" smtClean="0">
                <a:latin typeface="Kruti Dev 016" pitchFamily="2" charset="0"/>
              </a:rPr>
              <a:t>/</a:t>
            </a:r>
            <a:r>
              <a:rPr lang="en-IN" sz="4400" dirty="0" err="1" smtClean="0">
                <a:latin typeface="Kruti Dev 016" pitchFamily="2" charset="0"/>
              </a:rPr>
              <a:t>ku</a:t>
            </a:r>
            <a:r>
              <a:rPr lang="en-IN" sz="4400" dirty="0" smtClean="0">
                <a:latin typeface="Kruti Dev 016" pitchFamily="2" charset="0"/>
              </a:rPr>
              <a:t> ¼,,eVh,l,y½</a:t>
            </a:r>
            <a:r>
              <a:rPr lang="en-IN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105994"/>
            <a:ext cx="3352800" cy="575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295400"/>
            <a:ext cx="55626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 indent="-233363"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,,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eVh,l,y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dh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rhu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egRoiw.kZ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pj.k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gksrs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gSa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%</a:t>
            </a:r>
            <a:endParaRPr lang="en-IN" sz="2400" spc="3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574675" lvl="1" indent="-342900">
              <a:spcBef>
                <a:spcPts val="600"/>
              </a:spcBef>
              <a:buClr>
                <a:srgbClr val="A9432B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xHkkZ’k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;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dks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ladqfpr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djus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dh </a:t>
            </a:r>
            <a:r>
              <a:rPr lang="en-IN" sz="2400" dirty="0" err="1" smtClean="0">
                <a:solidFill>
                  <a:schemeClr val="tx1"/>
                </a:solidFill>
                <a:latin typeface="Kruti Dev 016" pitchFamily="2" charset="0"/>
              </a:rPr>
              <a:t>nokk</a:t>
            </a:r>
            <a:r>
              <a:rPr lang="en-IN" sz="2400" dirty="0" smtClean="0">
                <a:solidFill>
                  <a:schemeClr val="tx1"/>
                </a:solidFill>
                <a:latin typeface="Kruti Dev 016" pitchFamily="2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¼;wVjksVkWfud Mªx½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batsD’ku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vkWfDlVksflu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10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vkbZ;w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]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vkbZ,e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;k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VScysV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ehlksizkWLVksy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600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ekbØksxzke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dks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eq¡g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ls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nsuk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pkfg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,</a:t>
            </a:r>
            <a:endParaRPr lang="en-US" sz="2400" spc="30" dirty="0">
              <a:solidFill>
                <a:srgbClr val="000000"/>
              </a:solidFill>
              <a:cs typeface="Tahoma" pitchFamily="34" charset="0"/>
            </a:endParaRPr>
          </a:p>
          <a:p>
            <a:pPr marL="574675" lvl="1" indent="-342900">
              <a:spcBef>
                <a:spcPts val="600"/>
              </a:spcBef>
              <a:buClr>
                <a:srgbClr val="A9432B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fu;af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=r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uky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f[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kapko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¼dUVªksYM </a:t>
            </a:r>
            <a:r>
              <a:rPr lang="en-IN" sz="2400" dirty="0" err="1" smtClean="0">
                <a:solidFill>
                  <a:schemeClr val="tx1"/>
                </a:solidFill>
                <a:latin typeface="Kruti Dev 016"/>
              </a:rPr>
              <a:t>dkWMZ</a:t>
            </a:r>
            <a:r>
              <a:rPr lang="en-IN" sz="2400" dirty="0" smtClean="0">
                <a:solidFill>
                  <a:schemeClr val="tx1"/>
                </a:solidFill>
                <a:latin typeface="Kruti Dev 016"/>
              </a:rPr>
              <a:t> VªSD’ku½</a:t>
            </a:r>
          </a:p>
          <a:p>
            <a:pPr marL="574675" lvl="1" indent="-342900">
              <a:spcBef>
                <a:spcPts val="600"/>
              </a:spcBef>
              <a:buClr>
                <a:srgbClr val="A9432B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xHkkZ’k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; dh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ekfy’k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¼;wVsjkbZu elkt+½</a:t>
            </a:r>
            <a:endParaRPr lang="en-US" sz="2400" spc="30" dirty="0">
              <a:solidFill>
                <a:srgbClr val="000000"/>
              </a:solidFill>
              <a:cs typeface="Tahoma" pitchFamily="34" charset="0"/>
            </a:endParaRPr>
          </a:p>
          <a:p>
            <a:pPr marL="233363" indent="-233363">
              <a:spcBef>
                <a:spcPts val="1200"/>
              </a:spcBef>
              <a:spcAft>
                <a:spcPts val="1200"/>
              </a:spcAft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;fn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f’k’kq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tUe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ds ,d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feuV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ds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vanj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,,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eVh,l,y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dh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izfØ;k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lHkh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efgykvksa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esa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dh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tk;s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]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rks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vuqekfur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pc="30" dirty="0">
                <a:solidFill>
                  <a:srgbClr val="000000"/>
                </a:solidFill>
                <a:cs typeface="Tahoma" pitchFamily="34" charset="0"/>
              </a:rPr>
              <a:t>66%</a:t>
            </a:r>
            <a:r>
              <a:rPr lang="en-IN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ihih,p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dsl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dks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jksdk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tk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ldrk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gS</a:t>
            </a:r>
            <a:endParaRPr lang="en-IN" sz="2400" spc="30" dirty="0" smtClean="0">
              <a:solidFill>
                <a:schemeClr val="tx1"/>
              </a:solidFill>
              <a:latin typeface="Kruti Dev 016"/>
              <a:cs typeface="Tahoma" pitchFamily="34" charset="0"/>
            </a:endParaRPr>
          </a:p>
          <a:p>
            <a:pPr marL="233363" indent="-233363">
              <a:spcBef>
                <a:spcPts val="1200"/>
              </a:spcBef>
              <a:spcAft>
                <a:spcPts val="1200"/>
              </a:spcAft>
              <a:buClr>
                <a:srgbClr val="A9432B"/>
              </a:buClr>
              <a:buFont typeface="Arial" panose="020B0604020202020204" pitchFamily="34" charset="0"/>
              <a:buChar char="•"/>
            </a:pP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;g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IyslasVk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ds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fudyus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esa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enn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djrk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gS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vkSj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ek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¡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esa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jDrL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=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ko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dks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de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djrk</a:t>
            </a:r>
            <a:r>
              <a:rPr lang="en-IN" sz="2400" spc="30" dirty="0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 </a:t>
            </a:r>
            <a:r>
              <a:rPr lang="en-IN" sz="2400" spc="30" dirty="0" err="1" smtClean="0">
                <a:solidFill>
                  <a:schemeClr val="tx1"/>
                </a:solidFill>
                <a:latin typeface="Kruti Dev 016"/>
                <a:cs typeface="Tahoma" pitchFamily="34" charset="0"/>
              </a:rPr>
              <a:t>gS</a:t>
            </a:r>
            <a:endParaRPr lang="en-IN" sz="2400" spc="30" dirty="0" smtClean="0">
              <a:solidFill>
                <a:srgbClr val="00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1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929</Words>
  <Application>Microsoft Office PowerPoint</Application>
  <PresentationFormat>On-screen Show (4:3)</PresentationFormat>
  <Paragraphs>77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2_Soho</vt:lpstr>
      <vt:lpstr>izlo dh nwljh voLFkk ,oa ,,eVh,l,y</vt:lpstr>
      <vt:lpstr>lh[kus ds mÌs’;</vt:lpstr>
      <vt:lpstr>izlo dh nwljh voLFkk D;k gS\</vt:lpstr>
      <vt:lpstr>izlo dh nwljh voLFkk dh ‘kq:vkr esa ns[kHkky</vt:lpstr>
      <vt:lpstr>izlo dh nwljh voLFkk ds ‘kq:vkr esa ns[kHkky</vt:lpstr>
      <vt:lpstr>flj dh fMyhojh dks lgkjk nsuk</vt:lpstr>
      <vt:lpstr>xnZu ds pkjksa vksj uky dk izca/ku ¼dkMZ vjkm.M n uSd½</vt:lpstr>
      <vt:lpstr>da/ks ,oa ‘ks”k ‘kjhj dh fMyhojh</vt:lpstr>
      <vt:lpstr>rhljh voLFkk dk lfØ; izca/ku ¼,,eVh,l,y½ </vt:lpstr>
      <vt:lpstr>eq[; lans’k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and management of PPH</dc:title>
  <dc:creator>Dinesh Singh</dc:creator>
  <cp:lastModifiedBy>Jhpiego</cp:lastModifiedBy>
  <cp:revision>208</cp:revision>
  <dcterms:created xsi:type="dcterms:W3CDTF">2006-08-16T00:00:00Z</dcterms:created>
  <dcterms:modified xsi:type="dcterms:W3CDTF">2016-06-23T10:45:34Z</dcterms:modified>
</cp:coreProperties>
</file>