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60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4FF"/>
    <a:srgbClr val="DEEBFE"/>
    <a:srgbClr val="FFFCE5"/>
    <a:srgbClr val="D3E4FD"/>
    <a:srgbClr val="44A3FA"/>
    <a:srgbClr val="3FADFF"/>
    <a:srgbClr val="A9432B"/>
    <a:srgbClr val="DDD9C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02" autoAdjust="0"/>
  </p:normalViewPr>
  <p:slideViewPr>
    <p:cSldViewPr>
      <p:cViewPr>
        <p:scale>
          <a:sx n="95" d="100"/>
          <a:sy n="95" d="100"/>
        </p:scale>
        <p:origin x="-20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IN"/>
            </a:pPr>
            <a:r>
              <a:rPr lang="en-IN" sz="2400" b="1" i="0" u="none" strike="noStrike" baseline="0" dirty="0" err="1" smtClean="0">
                <a:effectLst/>
                <a:latin typeface="Kruti Dev 016" pitchFamily="2" charset="0"/>
              </a:rPr>
              <a:t>uotkr</a:t>
            </a:r>
            <a:r>
              <a:rPr lang="en-IN" sz="2400" b="1" i="0" u="none" strike="noStrike" baseline="0" dirty="0" smtClean="0">
                <a:effectLst/>
                <a:latin typeface="Kruti Dev 016" pitchFamily="2" charset="0"/>
              </a:rPr>
              <a:t> </a:t>
            </a:r>
            <a:r>
              <a:rPr lang="en-IN" sz="2400" b="1" i="0" u="none" strike="noStrike" baseline="0" dirty="0" err="1" smtClean="0">
                <a:effectLst/>
                <a:latin typeface="Kruti Dev 016" pitchFamily="2" charset="0"/>
              </a:rPr>
              <a:t>f’k’kq&amp;e</a:t>
            </a:r>
            <a:r>
              <a:rPr lang="en-IN" sz="2400" b="1" i="0" u="none" strike="noStrike" baseline="0" dirty="0" err="1" smtClean="0">
                <a:effectLst/>
                <a:latin typeface="Kruti Dev 016"/>
              </a:rPr>
              <a:t>`R;q</a:t>
            </a:r>
            <a:r>
              <a:rPr lang="en-IN" sz="2400" b="1" i="0" u="none" strike="noStrike" baseline="0" dirty="0" smtClean="0">
                <a:effectLst/>
                <a:latin typeface="Kruti Dev 016"/>
              </a:rPr>
              <a:t> ,</a:t>
            </a:r>
            <a:r>
              <a:rPr lang="en-IN" sz="2400" b="1" i="0" u="none" strike="noStrike" baseline="0" dirty="0" err="1" smtClean="0">
                <a:effectLst/>
                <a:latin typeface="Kruti Dev 016"/>
              </a:rPr>
              <a:t>oa</a:t>
            </a:r>
            <a:r>
              <a:rPr lang="en-IN" sz="2400" b="1" i="0" u="none" strike="noStrike" baseline="0" dirty="0" smtClean="0">
                <a:effectLst/>
                <a:latin typeface="Kruti Dev 016"/>
              </a:rPr>
              <a:t> </a:t>
            </a:r>
            <a:r>
              <a:rPr lang="en-IN" sz="2400" b="1" i="0" u="none" strike="noStrike" baseline="0" dirty="0" err="1" smtClean="0">
                <a:effectLst/>
                <a:latin typeface="Kruti Dev 016"/>
              </a:rPr>
              <a:t>fLVycFkZ</a:t>
            </a:r>
            <a:endParaRPr lang="en-IN" sz="2400" b="1" i="0" u="none" strike="noStrike" baseline="0" dirty="0" smtClean="0">
              <a:effectLst/>
              <a:latin typeface="Kruti Dev 016"/>
            </a:endParaRPr>
          </a:p>
          <a:p>
            <a:pPr>
              <a:defRPr lang="en-IN"/>
            </a:pPr>
            <a:r>
              <a:rPr lang="en-IN" sz="2400" b="1" i="0" u="none" strike="noStrike" baseline="0" dirty="0" smtClean="0">
                <a:effectLst/>
                <a:latin typeface="Kruti Dev 016"/>
              </a:rPr>
              <a:t>¼55 </a:t>
            </a:r>
            <a:r>
              <a:rPr lang="en-IN" sz="2400" b="1" i="0" u="none" strike="noStrike" baseline="0" dirty="0" err="1" smtClean="0">
                <a:effectLst/>
                <a:latin typeface="Kruti Dev 016"/>
              </a:rPr>
              <a:t>yk</a:t>
            </a:r>
            <a:r>
              <a:rPr lang="en-IN" sz="2400" b="1" i="0" u="none" strike="noStrike" baseline="0" dirty="0" smtClean="0">
                <a:effectLst/>
                <a:latin typeface="Kruti Dev 016"/>
              </a:rPr>
              <a:t>[k½</a:t>
            </a:r>
            <a:endParaRPr lang="en-US" sz="2400" dirty="0"/>
          </a:p>
        </c:rich>
      </c:tx>
      <c:layout>
        <c:manualLayout>
          <c:xMode val="edge"/>
          <c:yMode val="edge"/>
          <c:x val="0.35344065305875144"/>
          <c:y val="3.991861543574089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Neonatal  mortality and stillbirths (5.5 million)</c:v>
                </c:pt>
              </c:strCache>
            </c:strRef>
          </c:tx>
          <c:dLbls>
            <c:dLbl>
              <c:idx val="0"/>
              <c:layout>
                <c:manualLayout>
                  <c:x val="-0.14051538465423069"/>
                  <c:y val="0.20900020031579669"/>
                </c:manualLayout>
              </c:layout>
              <c:tx>
                <c:rich>
                  <a:bodyPr/>
                  <a:lstStyle/>
                  <a:p>
                    <a:r>
                      <a:rPr lang="en-IN" sz="2400" b="1" i="0" u="none" strike="noStrike" baseline="0" dirty="0" err="1" smtClean="0">
                        <a:effectLst/>
                        <a:latin typeface="Kruti Dev 016" pitchFamily="2" charset="0"/>
                      </a:rPr>
                      <a:t>izlo</a:t>
                    </a:r>
                    <a:r>
                      <a:rPr lang="en-IN" sz="2400" b="1" i="0" u="none" strike="noStrike" baseline="0" dirty="0" smtClean="0">
                        <a:effectLst/>
                        <a:latin typeface="Kruti Dev 016" pitchFamily="2" charset="0"/>
                      </a:rPr>
                      <a:t> ds </a:t>
                    </a:r>
                    <a:r>
                      <a:rPr lang="en-IN" sz="2400" b="1" i="0" u="none" strike="noStrike" baseline="0" dirty="0" err="1" smtClean="0">
                        <a:effectLst/>
                        <a:latin typeface="Kruti Dev 016" pitchFamily="2" charset="0"/>
                      </a:rPr>
                      <a:t>nkSjku</a:t>
                    </a:r>
                    <a:r>
                      <a:rPr lang="en-IN" sz="2400" b="1" i="0" u="none" strike="noStrike" baseline="0" dirty="0" smtClean="0">
                        <a:effectLst/>
                        <a:latin typeface="Kruti Dev 016" pitchFamily="2" charset="0"/>
                      </a:rPr>
                      <a:t> </a:t>
                    </a:r>
                    <a:r>
                      <a:rPr lang="en-US" dirty="0" smtClean="0"/>
                      <a:t>21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170511357323957"/>
                  <c:y val="-7.5664950023331734E-2"/>
                </c:manualLayout>
              </c:layout>
              <c:tx>
                <c:rich>
                  <a:bodyPr/>
                  <a:lstStyle/>
                  <a:p>
                    <a:r>
                      <a:rPr lang="en-IN" sz="2400" b="1" i="0" u="none" strike="noStrike" baseline="0" dirty="0" err="1" smtClean="0">
                        <a:effectLst/>
                        <a:latin typeface="Kruti Dev 016" pitchFamily="2" charset="0"/>
                      </a:rPr>
                      <a:t>izlo</a:t>
                    </a:r>
                    <a:r>
                      <a:rPr lang="en-IN" sz="2400" b="1" i="0" u="none" strike="noStrike" baseline="0" dirty="0" smtClean="0">
                        <a:effectLst/>
                        <a:latin typeface="Kruti Dev 016" pitchFamily="2" charset="0"/>
                      </a:rPr>
                      <a:t> ds </a:t>
                    </a:r>
                    <a:r>
                      <a:rPr lang="en-IN" sz="2400" b="1" i="0" u="none" strike="noStrike" baseline="0" dirty="0" err="1" smtClean="0">
                        <a:effectLst/>
                        <a:latin typeface="Kruti Dev 016" pitchFamily="2" charset="0"/>
                      </a:rPr>
                      <a:t>fnu</a:t>
                    </a:r>
                    <a:r>
                      <a:rPr lang="en-US" dirty="0"/>
                      <a:t>
19%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932281514175187"/>
                  <c:y val="-0.13343096959406933"/>
                </c:manualLayout>
              </c:layout>
              <c:tx>
                <c:rich>
                  <a:bodyPr/>
                  <a:lstStyle/>
                  <a:p>
                    <a:r>
                      <a:rPr lang="en-IN" sz="2400" b="1" i="0" u="none" strike="noStrike" baseline="0" smtClean="0">
                        <a:effectLst/>
                        <a:latin typeface="Kruti Dev 016" pitchFamily="2" charset="0"/>
                      </a:rPr>
                      <a:t>tUe ds </a:t>
                    </a:r>
                    <a:r>
                      <a:rPr lang="en-IN" sz="2400" b="1" i="0" u="none" strike="noStrike" baseline="0" dirty="0" err="1" smtClean="0">
                        <a:effectLst/>
                        <a:latin typeface="Kruti Dev 016" pitchFamily="2" charset="0"/>
                      </a:rPr>
                      <a:t>i</a:t>
                    </a:r>
                    <a:r>
                      <a:rPr lang="en-IN" sz="2400" b="1" i="0" u="none" strike="noStrike" baseline="0" smtClean="0">
                        <a:effectLst/>
                        <a:latin typeface="Kruti Dev 016" pitchFamily="2" charset="0"/>
                      </a:rPr>
                      <a:t>’pkr</a:t>
                    </a:r>
                    <a:r>
                      <a:rPr lang="en-IN" sz="2400" b="1" i="0" u="none" strike="noStrike" baseline="0" smtClean="0">
                        <a:effectLst/>
                        <a:latin typeface="Kruti Dev 016"/>
                      </a:rPr>
                      <a:t>~ ‘ks”k ekg esa </a:t>
                    </a:r>
                    <a:r>
                      <a:rPr lang="en-US"/>
                      <a:t>
33%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997166981446506"/>
                  <c:y val="0.13145753092833443"/>
                </c:manualLayout>
              </c:layout>
              <c:tx>
                <c:rich>
                  <a:bodyPr/>
                  <a:lstStyle/>
                  <a:p>
                    <a:r>
                      <a:rPr lang="en-IN" sz="2400" b="1" i="0" u="none" strike="noStrike" baseline="0" smtClean="0">
                        <a:effectLst/>
                        <a:latin typeface="Kruti Dev 016" pitchFamily="2" charset="0"/>
                      </a:rPr>
                      <a:t>izloiwoZ</a:t>
                    </a:r>
                    <a:r>
                      <a:rPr lang="en-US" smtClean="0"/>
                      <a:t> </a:t>
                    </a:r>
                    <a:r>
                      <a:rPr lang="en-US"/>
                      <a:t>
27%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Intra partum</c:v>
                </c:pt>
                <c:pt idx="1">
                  <c:v>Birth Day</c:v>
                </c:pt>
                <c:pt idx="2">
                  <c:v>Rest of first month after birth</c:v>
                </c:pt>
                <c:pt idx="3">
                  <c:v>Antepartum 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0.21400000000000019</c:v>
                </c:pt>
                <c:pt idx="1">
                  <c:v>0.18500000000000019</c:v>
                </c:pt>
                <c:pt idx="2">
                  <c:v>0.33300000000000052</c:v>
                </c:pt>
                <c:pt idx="3">
                  <c:v>0.26800000000000002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334E-6D43-4818-BBED-9CFDD91124EB}" type="datetimeFigureOut">
              <a:rPr lang="en-IN" smtClean="0"/>
              <a:pPr/>
              <a:t>15-07-2016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51F9A-4629-489F-B396-ED6EA0AF5A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428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51F9A-4629-489F-B396-ED6EA0AF5A7E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51F9A-4629-489F-B396-ED6EA0AF5A7E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500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03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3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72200"/>
            <a:ext cx="304628" cy="514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9" y="6194635"/>
            <a:ext cx="552450" cy="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1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9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81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/>
        </p:blipFill>
        <p:spPr bwMode="auto">
          <a:xfrm>
            <a:off x="4114800" y="1282700"/>
            <a:ext cx="685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28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6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223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65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47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1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thelancet.com/journals/lancet/article/S0140-6736(14)60496-7/abstrac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56320"/>
          </a:xfrm>
        </p:spPr>
        <p:txBody>
          <a:bodyPr>
            <a:noAutofit/>
          </a:bodyPr>
          <a:lstStyle/>
          <a:p>
            <a:r>
              <a:rPr lang="en-IN" sz="5400" cap="none" dirty="0" err="1" smtClean="0">
                <a:solidFill>
                  <a:prstClr val="white"/>
                </a:solidFill>
                <a:latin typeface="Kruti Dev 016" pitchFamily="2" charset="0"/>
              </a:rPr>
              <a:t>uotkr</a:t>
            </a:r>
            <a:r>
              <a:rPr lang="en-IN" sz="5400" cap="none" dirty="0" smtClean="0">
                <a:solidFill>
                  <a:prstClr val="white"/>
                </a:solidFill>
                <a:latin typeface="Kruti Dev 016" pitchFamily="2" charset="0"/>
              </a:rPr>
              <a:t> </a:t>
            </a:r>
            <a:r>
              <a:rPr lang="en-IN" sz="5400" cap="none" dirty="0" err="1" smtClean="0">
                <a:solidFill>
                  <a:prstClr val="white"/>
                </a:solidFill>
                <a:latin typeface="Kruti Dev 016" pitchFamily="2" charset="0"/>
              </a:rPr>
              <a:t>f’k’kq</a:t>
            </a:r>
            <a:r>
              <a:rPr lang="en-IN" sz="5400" cap="none" dirty="0" smtClean="0">
                <a:solidFill>
                  <a:prstClr val="white"/>
                </a:solidFill>
                <a:latin typeface="Kruti Dev 016" pitchFamily="2" charset="0"/>
              </a:rPr>
              <a:t> dh </a:t>
            </a:r>
            <a:r>
              <a:rPr lang="en-IN" sz="5400" cap="none" dirty="0" err="1" smtClean="0">
                <a:solidFill>
                  <a:prstClr val="white"/>
                </a:solidFill>
                <a:latin typeface="Kruti Dev 016" pitchFamily="2" charset="0"/>
              </a:rPr>
              <a:t>vfuok;Z</a:t>
            </a:r>
            <a:r>
              <a:rPr lang="en-IN" sz="5400" cap="none" dirty="0" smtClean="0">
                <a:solidFill>
                  <a:prstClr val="white"/>
                </a:solidFill>
                <a:latin typeface="Kruti Dev 016" pitchFamily="2" charset="0"/>
              </a:rPr>
              <a:t> ns[</a:t>
            </a:r>
            <a:r>
              <a:rPr lang="en-IN" sz="5400" cap="none" dirty="0" err="1" smtClean="0">
                <a:solidFill>
                  <a:prstClr val="white"/>
                </a:solidFill>
                <a:latin typeface="Kruti Dev 016" pitchFamily="2" charset="0"/>
              </a:rPr>
              <a:t>kHkky</a:t>
            </a:r>
            <a:r>
              <a:rPr lang="en-IN" sz="5400" cap="none" dirty="0" smtClean="0">
                <a:solidFill>
                  <a:prstClr val="white"/>
                </a:solidFill>
                <a:latin typeface="Kruti Dev 016" pitchFamily="2" charset="0"/>
              </a:rPr>
              <a:t> ¼bZ,uchlh½</a:t>
            </a:r>
            <a:endParaRPr lang="en-IN" sz="5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1628800"/>
            <a:ext cx="7632848" cy="3705200"/>
          </a:xfrm>
        </p:spPr>
        <p:txBody>
          <a:bodyPr>
            <a:noAutofit/>
          </a:bodyPr>
          <a:lstStyle/>
          <a:p>
            <a:pPr marL="231775" indent="-231775">
              <a:spcBef>
                <a:spcPts val="1200"/>
              </a:spcBef>
              <a:buNone/>
            </a:pPr>
            <a:r>
              <a:rPr lang="en-IN" sz="3200" dirty="0" err="1">
                <a:latin typeface="Kruti Dev 016" pitchFamily="2" charset="0"/>
              </a:rPr>
              <a:t>b</a:t>
            </a:r>
            <a:r>
              <a:rPr lang="en-IN" sz="3200" dirty="0" err="1" smtClean="0">
                <a:latin typeface="Kruti Dev 016" pitchFamily="2" charset="0"/>
              </a:rPr>
              <a:t>l</a:t>
            </a:r>
            <a:r>
              <a:rPr lang="en-IN" sz="3200" dirty="0" smtClean="0">
                <a:latin typeface="Kruti Dev 016" pitchFamily="2" charset="0"/>
              </a:rPr>
              <a:t> l= ds </a:t>
            </a:r>
            <a:r>
              <a:rPr lang="en-IN" sz="3200" dirty="0" err="1" smtClean="0">
                <a:latin typeface="Kruti Dev 016" pitchFamily="2" charset="0"/>
              </a:rPr>
              <a:t>var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esa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izfrHkkxh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fuEufyf</a:t>
            </a:r>
            <a:r>
              <a:rPr lang="en-IN" sz="3200" dirty="0" smtClean="0">
                <a:latin typeface="Kruti Dev 016" pitchFamily="2" charset="0"/>
              </a:rPr>
              <a:t>[</a:t>
            </a:r>
            <a:r>
              <a:rPr lang="en-IN" sz="3200" dirty="0" err="1" smtClean="0">
                <a:latin typeface="Kruti Dev 016" pitchFamily="2" charset="0"/>
              </a:rPr>
              <a:t>kr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dj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ldsaxs</a:t>
            </a:r>
            <a:r>
              <a:rPr lang="en-IN" sz="3200" dirty="0" smtClean="0">
                <a:latin typeface="Kruti Dev 016" pitchFamily="2" charset="0"/>
              </a:rPr>
              <a:t>%</a:t>
            </a:r>
          </a:p>
          <a:p>
            <a:pPr marL="344488" lvl="0" indent="-344488"/>
            <a:r>
              <a:rPr lang="en-IN" sz="3200" dirty="0" err="1">
                <a:latin typeface="Kruti Dev 016" pitchFamily="2" charset="0"/>
              </a:rPr>
              <a:t>tUe</a:t>
            </a:r>
            <a:r>
              <a:rPr lang="en-IN" sz="3200" dirty="0">
                <a:latin typeface="Kruti Dev 016" pitchFamily="2" charset="0"/>
              </a:rPr>
              <a:t> ds le; </a:t>
            </a:r>
            <a:r>
              <a:rPr lang="en-IN" sz="3200" dirty="0" err="1">
                <a:latin typeface="Kruti Dev 016" pitchFamily="2" charset="0"/>
              </a:rPr>
              <a:t>uotkr</a:t>
            </a:r>
            <a:r>
              <a:rPr lang="en-IN" sz="3200" dirty="0">
                <a:latin typeface="Kruti Dev 016" pitchFamily="2" charset="0"/>
              </a:rPr>
              <a:t> </a:t>
            </a:r>
            <a:r>
              <a:rPr lang="en-IN" sz="3200" dirty="0" err="1">
                <a:latin typeface="Kruti Dev 016" pitchFamily="2" charset="0"/>
              </a:rPr>
              <a:t>f’k’kq</a:t>
            </a:r>
            <a:r>
              <a:rPr lang="en-IN" sz="3200" dirty="0">
                <a:latin typeface="Kruti Dev 016" pitchFamily="2" charset="0"/>
              </a:rPr>
              <a:t> dh ns[</a:t>
            </a:r>
            <a:r>
              <a:rPr lang="en-IN" sz="3200" dirty="0" err="1">
                <a:latin typeface="Kruti Dev 016" pitchFamily="2" charset="0"/>
              </a:rPr>
              <a:t>kHkky</a:t>
            </a:r>
            <a:r>
              <a:rPr lang="en-IN" sz="3200" dirty="0">
                <a:latin typeface="Kruti Dev 016" pitchFamily="2" charset="0"/>
              </a:rPr>
              <a:t> ds </a:t>
            </a:r>
            <a:r>
              <a:rPr lang="en-IN" sz="3200" dirty="0" err="1">
                <a:latin typeface="Kruti Dev 016" pitchFamily="2" charset="0"/>
              </a:rPr>
              <a:t>egRo</a:t>
            </a:r>
            <a:r>
              <a:rPr lang="en-IN" sz="3200" dirty="0">
                <a:latin typeface="Kruti Dev 016" pitchFamily="2" charset="0"/>
              </a:rPr>
              <a:t> </a:t>
            </a:r>
            <a:r>
              <a:rPr lang="en-IN" sz="3200" dirty="0" err="1">
                <a:latin typeface="Kruti Dev 016" pitchFamily="2" charset="0"/>
              </a:rPr>
              <a:t>dks</a:t>
            </a:r>
            <a:r>
              <a:rPr lang="en-IN" sz="3200" dirty="0">
                <a:latin typeface="Kruti Dev 016" pitchFamily="2" charset="0"/>
              </a:rPr>
              <a:t> le&gt;k </a:t>
            </a:r>
            <a:r>
              <a:rPr lang="en-IN" sz="3200" dirty="0" err="1">
                <a:latin typeface="Kruti Dev 016" pitchFamily="2" charset="0"/>
              </a:rPr>
              <a:t>ik;saxs</a:t>
            </a:r>
            <a:endParaRPr lang="en-IN" sz="3200" dirty="0">
              <a:latin typeface="Kruti Dev 016" pitchFamily="2" charset="0"/>
            </a:endParaRPr>
          </a:p>
          <a:p>
            <a:pPr marL="344488" lvl="0" indent="-344488"/>
            <a:r>
              <a:rPr lang="en-IN" sz="3200" dirty="0" err="1">
                <a:latin typeface="Kruti Dev 016" pitchFamily="2" charset="0"/>
              </a:rPr>
              <a:t>uotkr</a:t>
            </a:r>
            <a:r>
              <a:rPr lang="en-IN" sz="3200" dirty="0">
                <a:latin typeface="Kruti Dev 016" pitchFamily="2" charset="0"/>
              </a:rPr>
              <a:t> </a:t>
            </a:r>
            <a:r>
              <a:rPr lang="en-IN" sz="3200" dirty="0" err="1">
                <a:latin typeface="Kruti Dev 016" pitchFamily="2" charset="0"/>
              </a:rPr>
              <a:t>f’k’kq</a:t>
            </a:r>
            <a:r>
              <a:rPr lang="en-IN" sz="3200" dirty="0">
                <a:latin typeface="Kruti Dev 016" pitchFamily="2" charset="0"/>
              </a:rPr>
              <a:t> dh </a:t>
            </a:r>
            <a:r>
              <a:rPr lang="en-IN" sz="3200" dirty="0" err="1">
                <a:latin typeface="Kruti Dev 016" pitchFamily="2" charset="0"/>
              </a:rPr>
              <a:t>vfuok;Z</a:t>
            </a:r>
            <a:r>
              <a:rPr lang="en-IN" sz="3200" dirty="0">
                <a:latin typeface="Kruti Dev 016" pitchFamily="2" charset="0"/>
              </a:rPr>
              <a:t> ns[</a:t>
            </a:r>
            <a:r>
              <a:rPr lang="en-IN" sz="3200" dirty="0" err="1">
                <a:latin typeface="Kruti Dev 016" pitchFamily="2" charset="0"/>
              </a:rPr>
              <a:t>kHkky</a:t>
            </a:r>
            <a:r>
              <a:rPr lang="en-IN" sz="3200" dirty="0">
                <a:latin typeface="Kruti Dev 016" pitchFamily="2" charset="0"/>
              </a:rPr>
              <a:t> ¼bZ,uchlh½ ds </a:t>
            </a:r>
            <a:r>
              <a:rPr lang="en-IN" sz="3200" dirty="0" err="1">
                <a:latin typeface="Kruti Dev 016" pitchFamily="2" charset="0"/>
              </a:rPr>
              <a:t>eq</a:t>
            </a:r>
            <a:r>
              <a:rPr lang="en-IN" sz="3200" dirty="0">
                <a:latin typeface="Kruti Dev 016" pitchFamily="2" charset="0"/>
              </a:rPr>
              <a:t>[; </a:t>
            </a:r>
            <a:r>
              <a:rPr lang="en-IN" sz="3200" dirty="0" err="1">
                <a:latin typeface="Kruti Dev 016" pitchFamily="2" charset="0"/>
              </a:rPr>
              <a:t>pj.k</a:t>
            </a:r>
            <a:r>
              <a:rPr lang="en-IN" sz="3200" dirty="0">
                <a:latin typeface="Kruti Dev 016" pitchFamily="2" charset="0"/>
              </a:rPr>
              <a:t> </a:t>
            </a:r>
            <a:r>
              <a:rPr lang="en-IN" sz="3200" dirty="0" err="1">
                <a:latin typeface="Kruti Dev 016" pitchFamily="2" charset="0"/>
              </a:rPr>
              <a:t>vkSj</a:t>
            </a:r>
            <a:r>
              <a:rPr lang="en-IN" sz="3200" dirty="0">
                <a:latin typeface="Kruti Dev 016" pitchFamily="2" charset="0"/>
              </a:rPr>
              <a:t> muds </a:t>
            </a:r>
            <a:r>
              <a:rPr lang="en-IN" sz="3200" dirty="0" err="1">
                <a:latin typeface="Kruti Dev 016" pitchFamily="2" charset="0"/>
              </a:rPr>
              <a:t>ykHk</a:t>
            </a:r>
            <a:r>
              <a:rPr lang="en-IN" sz="3200" dirty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crk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>
                <a:latin typeface="Kruti Dev 016" pitchFamily="2" charset="0"/>
              </a:rPr>
              <a:t>ik;saxs</a:t>
            </a:r>
            <a:endParaRPr lang="en-IN" sz="3200" dirty="0">
              <a:latin typeface="Kruti Dev 016" pitchFamily="2" charset="0"/>
            </a:endParaRPr>
          </a:p>
          <a:p>
            <a:pPr marL="344488" lvl="0" indent="-344488"/>
            <a:r>
              <a:rPr lang="en-IN" sz="3200" dirty="0" err="1">
                <a:latin typeface="Kruti Dev 016" pitchFamily="2" charset="0"/>
              </a:rPr>
              <a:t>izR;sd</a:t>
            </a:r>
            <a:r>
              <a:rPr lang="en-IN" sz="3200" dirty="0">
                <a:latin typeface="Kruti Dev 016" pitchFamily="2" charset="0"/>
              </a:rPr>
              <a:t> </a:t>
            </a:r>
            <a:r>
              <a:rPr lang="en-IN" sz="3200" dirty="0" err="1">
                <a:latin typeface="Kruti Dev 016" pitchFamily="2" charset="0"/>
              </a:rPr>
              <a:t>uotkr</a:t>
            </a:r>
            <a:r>
              <a:rPr lang="en-IN" sz="3200" dirty="0">
                <a:latin typeface="Kruti Dev 016" pitchFamily="2" charset="0"/>
              </a:rPr>
              <a:t> </a:t>
            </a:r>
            <a:r>
              <a:rPr lang="en-IN" sz="3200" dirty="0" err="1">
                <a:latin typeface="Kruti Dev 016" pitchFamily="2" charset="0"/>
              </a:rPr>
              <a:t>f’k’kq</a:t>
            </a:r>
            <a:r>
              <a:rPr lang="en-IN" sz="3200" dirty="0">
                <a:latin typeface="Kruti Dev 016" pitchFamily="2" charset="0"/>
              </a:rPr>
              <a:t> </a:t>
            </a:r>
            <a:r>
              <a:rPr lang="en-IN" sz="3200" dirty="0" err="1">
                <a:latin typeface="Kruti Dev 016" pitchFamily="2" charset="0"/>
              </a:rPr>
              <a:t>dks</a:t>
            </a:r>
            <a:r>
              <a:rPr lang="en-IN" sz="3200" dirty="0">
                <a:latin typeface="Kruti Dev 016" pitchFamily="2" charset="0"/>
              </a:rPr>
              <a:t> </a:t>
            </a:r>
            <a:r>
              <a:rPr lang="en-IN" sz="3200" dirty="0" err="1">
                <a:latin typeface="Kruti Dev 016" pitchFamily="2" charset="0"/>
              </a:rPr>
              <a:t>batsD’ku</a:t>
            </a:r>
            <a:r>
              <a:rPr lang="en-IN" sz="3200" dirty="0">
                <a:latin typeface="Kruti Dev 016" pitchFamily="2" charset="0"/>
              </a:rPr>
              <a:t> </a:t>
            </a:r>
            <a:r>
              <a:rPr lang="en-IN" sz="3200" dirty="0" err="1">
                <a:latin typeface="Kruti Dev 016" pitchFamily="2" charset="0"/>
              </a:rPr>
              <a:t>foVkfeu</a:t>
            </a:r>
            <a:r>
              <a:rPr lang="en-IN" sz="3200" dirty="0">
                <a:latin typeface="Kruti Dev 016" pitchFamily="2" charset="0"/>
              </a:rPr>
              <a:t> *ds* </a:t>
            </a:r>
            <a:r>
              <a:rPr lang="en-IN" sz="3200" dirty="0" err="1">
                <a:latin typeface="Kruti Dev 016" pitchFamily="2" charset="0"/>
              </a:rPr>
              <a:t>nsus</a:t>
            </a:r>
            <a:r>
              <a:rPr lang="en-IN" sz="3200" dirty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egRo</a:t>
            </a:r>
            <a:r>
              <a:rPr lang="en-IN" sz="3200" dirty="0" smtClean="0">
                <a:latin typeface="Kruti Dev 016" pitchFamily="2" charset="0"/>
              </a:rPr>
              <a:t>] </a:t>
            </a:r>
            <a:r>
              <a:rPr lang="en-IN" sz="3200" dirty="0" err="1" smtClean="0">
                <a:latin typeface="Kruti Dev 016" pitchFamily="2" charset="0"/>
              </a:rPr>
              <a:t>nsus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>
                <a:latin typeface="Kruti Dev 016" pitchFamily="2" charset="0"/>
              </a:rPr>
              <a:t>dk</a:t>
            </a:r>
            <a:r>
              <a:rPr lang="en-IN" sz="3200" dirty="0">
                <a:latin typeface="Kruti Dev 016" pitchFamily="2" charset="0"/>
              </a:rPr>
              <a:t> :V </a:t>
            </a:r>
            <a:r>
              <a:rPr lang="en-IN" sz="3200" dirty="0" err="1">
                <a:latin typeface="Kruti Dev 016" pitchFamily="2" charset="0"/>
              </a:rPr>
              <a:t>vkSj</a:t>
            </a:r>
            <a:r>
              <a:rPr lang="en-IN" sz="3200" dirty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Mkst</a:t>
            </a:r>
            <a:r>
              <a:rPr lang="en-IN" sz="3200" dirty="0" smtClean="0">
                <a:latin typeface="Kruti Dev 016" pitchFamily="2" charset="0"/>
              </a:rPr>
              <a:t>+ </a:t>
            </a:r>
            <a:r>
              <a:rPr lang="en-IN" sz="3200" dirty="0" err="1">
                <a:latin typeface="Kruti Dev 016" pitchFamily="2" charset="0"/>
              </a:rPr>
              <a:t>crk</a:t>
            </a:r>
            <a:r>
              <a:rPr lang="en-IN" sz="3200" dirty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ik;saxs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3"/>
          </a:xfrm>
        </p:spPr>
        <p:txBody>
          <a:bodyPr>
            <a:normAutofit/>
          </a:bodyPr>
          <a:lstStyle/>
          <a:p>
            <a:r>
              <a:rPr lang="en-IN" sz="4400" dirty="0" err="1">
                <a:latin typeface="Kruti Dev 016" pitchFamily="2" charset="0"/>
              </a:rPr>
              <a:t>lh</a:t>
            </a:r>
            <a:r>
              <a:rPr lang="en-IN" sz="4400" dirty="0">
                <a:latin typeface="Kruti Dev 016" pitchFamily="2" charset="0"/>
              </a:rPr>
              <a:t>[</a:t>
            </a:r>
            <a:r>
              <a:rPr lang="en-IN" sz="4400" dirty="0" err="1">
                <a:latin typeface="Kruti Dev 016" pitchFamily="2" charset="0"/>
              </a:rPr>
              <a:t>kus</a:t>
            </a:r>
            <a:r>
              <a:rPr lang="en-IN" sz="4400" dirty="0">
                <a:latin typeface="Kruti Dev 016" pitchFamily="2" charset="0"/>
              </a:rPr>
              <a:t> ds </a:t>
            </a:r>
            <a:r>
              <a:rPr lang="en-IN" sz="4400" dirty="0" err="1">
                <a:latin typeface="Kruti Dev 016" pitchFamily="2" charset="0"/>
              </a:rPr>
              <a:t>mÌs</a:t>
            </a:r>
            <a:r>
              <a:rPr lang="en-IN" sz="4400" dirty="0">
                <a:latin typeface="Kruti Dev 016" pitchFamily="2" charset="0"/>
              </a:rPr>
              <a:t>’;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711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8" y="260648"/>
            <a:ext cx="8651302" cy="864096"/>
          </a:xfrm>
        </p:spPr>
        <p:txBody>
          <a:bodyPr>
            <a:norm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tUe</a:t>
            </a:r>
            <a:r>
              <a:rPr lang="en-IN" sz="4400" dirty="0" smtClean="0">
                <a:latin typeface="Kruti Dev 016" pitchFamily="2" charset="0"/>
              </a:rPr>
              <a:t> ds le; </a:t>
            </a:r>
            <a:r>
              <a:rPr lang="en-IN" sz="4400" dirty="0" err="1" smtClean="0">
                <a:latin typeface="Kruti Dev 016" pitchFamily="2" charset="0"/>
              </a:rPr>
              <a:t>uotkr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f’k’kq</a:t>
            </a:r>
            <a:r>
              <a:rPr lang="en-IN" sz="4400" dirty="0" smtClean="0">
                <a:latin typeface="Kruti Dev 016" pitchFamily="2" charset="0"/>
              </a:rPr>
              <a:t> dh ns[</a:t>
            </a:r>
            <a:r>
              <a:rPr lang="en-IN" sz="4400" dirty="0" err="1" smtClean="0">
                <a:latin typeface="Kruti Dev 016" pitchFamily="2" charset="0"/>
              </a:rPr>
              <a:t>kHkky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dk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eg</a:t>
            </a:r>
            <a:r>
              <a:rPr lang="en-IN" sz="4400" dirty="0" err="1" smtClean="0">
                <a:latin typeface="Kruti Dev 016"/>
              </a:rPr>
              <a:t>Ro</a:t>
            </a:r>
            <a:endParaRPr lang="en-IN" sz="4400" dirty="0"/>
          </a:p>
        </p:txBody>
      </p:sp>
      <p:sp>
        <p:nvSpPr>
          <p:cNvPr id="5" name="Rectangle 4"/>
          <p:cNvSpPr/>
          <p:nvPr/>
        </p:nvSpPr>
        <p:spPr>
          <a:xfrm>
            <a:off x="4211960" y="1268760"/>
            <a:ext cx="4752528" cy="49657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2800" b="1" dirty="0" err="1">
                <a:solidFill>
                  <a:schemeClr val="tx1"/>
                </a:solidFill>
                <a:latin typeface="Kruti Dev 016" pitchFamily="2" charset="0"/>
              </a:rPr>
              <a:t>v</a:t>
            </a:r>
            <a:r>
              <a:rPr lang="en-IN" sz="2800" b="1" dirty="0" err="1" smtClean="0">
                <a:solidFill>
                  <a:schemeClr val="tx1"/>
                </a:solidFill>
                <a:latin typeface="Kruti Dev 016" pitchFamily="2" charset="0"/>
              </a:rPr>
              <a:t>f</a:t>
            </a:r>
            <a:r>
              <a:rPr lang="en-IN" sz="2800" b="1" dirty="0" smtClean="0">
                <a:solidFill>
                  <a:schemeClr val="tx1"/>
                </a:solidFill>
                <a:latin typeface="Kruti Dev 016" pitchFamily="2" charset="0"/>
              </a:rPr>
              <a:t>/</a:t>
            </a:r>
            <a:r>
              <a:rPr lang="en-IN" sz="2800" b="1" dirty="0" err="1" smtClean="0">
                <a:solidFill>
                  <a:schemeClr val="tx1"/>
                </a:solidFill>
                <a:latin typeface="Kruti Dev 016" pitchFamily="2" charset="0"/>
              </a:rPr>
              <a:t>kdka’kr</a:t>
            </a:r>
            <a:r>
              <a:rPr lang="en-IN" sz="2800" b="1" dirty="0" smtClean="0">
                <a:solidFill>
                  <a:schemeClr val="tx1"/>
                </a:solidFill>
                <a:latin typeface="Kruti Dev 016" pitchFamily="2" charset="0"/>
              </a:rPr>
              <a:t>%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 pitchFamily="2" charset="0"/>
              </a:rPr>
              <a:t>uotkr</a:t>
            </a:r>
            <a:r>
              <a:rPr lang="en-IN" sz="2800" b="1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 pitchFamily="2" charset="0"/>
              </a:rPr>
              <a:t>f’k’kqvksa</a:t>
            </a:r>
            <a:r>
              <a:rPr lang="en-IN" sz="2800" b="1" dirty="0" smtClean="0">
                <a:solidFill>
                  <a:schemeClr val="tx1"/>
                </a:solidFill>
                <a:latin typeface="Kruti Dev 016" pitchFamily="2" charset="0"/>
              </a:rPr>
              <a:t> dh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 pitchFamily="2" charset="0"/>
              </a:rPr>
              <a:t>e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`R;q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fMyhojh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ds le; ;k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tUe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ds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fnu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gksrh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gS</a:t>
            </a:r>
            <a:endParaRPr lang="en-IN" sz="2800" b="1" dirty="0" smtClean="0">
              <a:solidFill>
                <a:schemeClr val="tx1"/>
              </a:solidFill>
              <a:latin typeface="Kruti Dev 016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f’k’kq&amp;e`R;q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tks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fd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tUe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fnol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ds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ckn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ds le;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esa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gksrh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gS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]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tUe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ds le;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nh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xbZ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ns[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kHkky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ls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izHkkfor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gksrh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gS</a:t>
            </a:r>
            <a:endParaRPr lang="en-IN" sz="2800" b="1" dirty="0" smtClean="0">
              <a:solidFill>
                <a:schemeClr val="tx1"/>
              </a:solidFill>
              <a:latin typeface="Kruti Dev 016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gkbiksFkfeZ;k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] ,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lfQfDl;k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;k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lsfIll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ls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gksus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okyh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dbZ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ekSrksa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dks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tUe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ds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rqjUr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ckn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lHkh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f’k’kqvksa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dks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vfuok;Z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uotkr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f’k’kq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ns[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kHkky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¼bZ,uchlh½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djds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jksdk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tk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ldrk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gS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19672" y="6378570"/>
            <a:ext cx="752432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718C3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18C3F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18C3F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18C3F"/>
              </a:buClr>
              <a:buChar char="•"/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18C3F"/>
              </a:buClr>
              <a:buSzPct val="90000"/>
              <a:buChar char="•"/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8C3F"/>
              </a:buClr>
              <a:buSzPct val="90000"/>
              <a:buChar char="•"/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8C3F"/>
              </a:buClr>
              <a:buSzPct val="90000"/>
              <a:buChar char="•"/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8C3F"/>
              </a:buClr>
              <a:buSzPct val="90000"/>
              <a:buChar char="•"/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8C3F"/>
              </a:buClr>
              <a:buSzPct val="90000"/>
              <a:buChar char="•"/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sym typeface="Arial" pitchFamily="34" charset="0"/>
              </a:rPr>
              <a:t>Source:: JE Lawn et al.; Every newborn, progress, priorities and potential beyond survival; 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sym typeface="Arial" pitchFamily="34" charset="0"/>
                <a:hlinkClick r:id="rId2"/>
              </a:rPr>
              <a:t>The Lancet 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sym typeface="Arial" pitchFamily="34" charset="0"/>
              </a:rPr>
              <a:t> (DOI:10.1016/S0140-6736(14)60496-7).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74275153"/>
              </p:ext>
            </p:extLst>
          </p:nvPr>
        </p:nvGraphicFramePr>
        <p:xfrm>
          <a:off x="-1836712" y="1196752"/>
          <a:ext cx="7920880" cy="5181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65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142689"/>
            <a:ext cx="8424936" cy="5310647"/>
          </a:xfrm>
        </p:spPr>
        <p:txBody>
          <a:bodyPr>
            <a:normAutofit fontScale="92500" lnSpcReduction="20000"/>
          </a:bodyPr>
          <a:lstStyle/>
          <a:p>
            <a:pPr marL="347663" lvl="0" indent="-3476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None/>
              <a:tabLst>
                <a:tab pos="347663" algn="l"/>
              </a:tabLst>
            </a:pPr>
            <a:r>
              <a:rPr lang="en-IN" sz="2400" dirty="0" smtClean="0">
                <a:latin typeface="Kruti Dev 016" pitchFamily="2" charset="0"/>
              </a:rPr>
              <a:t>1- </a:t>
            </a:r>
            <a:r>
              <a:rPr lang="en-IN" sz="2400" dirty="0">
                <a:latin typeface="Kruti Dev 016" pitchFamily="2" charset="0"/>
              </a:rPr>
              <a:t>	</a:t>
            </a:r>
            <a:r>
              <a:rPr lang="en-IN" sz="2400" dirty="0" err="1" smtClean="0">
                <a:latin typeface="Kruti Dev 016" pitchFamily="2" charset="0"/>
              </a:rPr>
              <a:t>tUe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dk</a:t>
            </a:r>
            <a:r>
              <a:rPr lang="en-IN" sz="2400" dirty="0" smtClean="0">
                <a:latin typeface="Kruti Dev 016" pitchFamily="2" charset="0"/>
              </a:rPr>
              <a:t> le; </a:t>
            </a:r>
            <a:r>
              <a:rPr lang="en-IN" sz="2400" dirty="0" err="1" smtClean="0">
                <a:latin typeface="Kruti Dev 016" pitchFamily="2" charset="0"/>
              </a:rPr>
              <a:t>cksysa</a:t>
            </a:r>
            <a:endParaRPr lang="en-IN" sz="2400" dirty="0" smtClean="0">
              <a:latin typeface="Kruti Dev 016" pitchFamily="2" charset="0"/>
            </a:endParaRPr>
          </a:p>
          <a:p>
            <a:pPr marL="347663" lvl="0" indent="-3476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None/>
              <a:tabLst>
                <a:tab pos="347663" algn="l"/>
              </a:tabLst>
            </a:pPr>
            <a:r>
              <a:rPr lang="en-IN" sz="2400" dirty="0" smtClean="0">
                <a:latin typeface="Kruti Dev 016" pitchFamily="2" charset="0"/>
              </a:rPr>
              <a:t>2- 	</a:t>
            </a:r>
            <a:r>
              <a:rPr lang="en-IN" sz="2400" dirty="0" err="1" smtClean="0">
                <a:latin typeface="Kruti Dev 016" pitchFamily="2" charset="0"/>
              </a:rPr>
              <a:t>f’k’kq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xeZ</a:t>
            </a:r>
            <a:r>
              <a:rPr lang="en-IN" sz="2400" dirty="0" smtClean="0">
                <a:latin typeface="Kruti Dev 016" pitchFamily="2" charset="0"/>
              </a:rPr>
              <a:t>] </a:t>
            </a:r>
            <a:r>
              <a:rPr lang="en-IN" sz="2400" dirty="0" err="1" smtClean="0">
                <a:latin typeface="Kruti Dev 016" pitchFamily="2" charset="0"/>
              </a:rPr>
              <a:t>lkQ</a:t>
            </a:r>
            <a:r>
              <a:rPr lang="en-IN" sz="2400" dirty="0" smtClean="0">
                <a:latin typeface="Kruti Dev 016" pitchFamily="2" charset="0"/>
              </a:rPr>
              <a:t> ,</a:t>
            </a:r>
            <a:r>
              <a:rPr lang="en-IN" sz="2400" dirty="0" err="1" smtClean="0">
                <a:latin typeface="Kruti Dev 016" pitchFamily="2" charset="0"/>
              </a:rPr>
              <a:t>oa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lw</a:t>
            </a:r>
            <a:r>
              <a:rPr lang="en-IN" sz="2400" dirty="0" smtClean="0">
                <a:latin typeface="Kruti Dev 016" pitchFamily="2" charset="0"/>
              </a:rPr>
              <a:t>[</a:t>
            </a:r>
            <a:r>
              <a:rPr lang="en-IN" sz="2400" dirty="0" err="1" smtClean="0">
                <a:latin typeface="Kruti Dev 016" pitchFamily="2" charset="0"/>
              </a:rPr>
              <a:t>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rkSfy</a:t>
            </a:r>
            <a:r>
              <a:rPr lang="en-IN" sz="2400" dirty="0" smtClean="0">
                <a:latin typeface="Kruti Dev 016" pitchFamily="2" charset="0"/>
              </a:rPr>
              <a:t>, ;k </a:t>
            </a:r>
            <a:r>
              <a:rPr lang="en-IN" sz="2400" dirty="0" err="1" smtClean="0">
                <a:latin typeface="Kruti Dev 016" pitchFamily="2" charset="0"/>
              </a:rPr>
              <a:t>diM+s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fMfyoj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djok;sa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vkSj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ek</a:t>
            </a:r>
            <a:r>
              <a:rPr lang="en-IN" sz="2400" dirty="0" smtClean="0">
                <a:latin typeface="Kruti Dev 016"/>
              </a:rPr>
              <a:t>¡ dh </a:t>
            </a:r>
            <a:r>
              <a:rPr lang="en-IN" sz="2400" dirty="0" err="1" smtClean="0">
                <a:latin typeface="Kruti Dev 016"/>
              </a:rPr>
              <a:t>Nkrh</a:t>
            </a:r>
            <a:r>
              <a:rPr lang="en-IN" sz="2400" dirty="0" smtClean="0">
                <a:latin typeface="Kruti Dev 016"/>
              </a:rPr>
              <a:t> o </a:t>
            </a:r>
            <a:r>
              <a:rPr lang="en-IN" sz="2400" dirty="0" err="1" smtClean="0">
                <a:latin typeface="Kruti Dev 016"/>
              </a:rPr>
              <a:t>isV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ij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nksuksa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czsLV</a:t>
            </a:r>
            <a:r>
              <a:rPr lang="en-IN" sz="2400" dirty="0" smtClean="0">
                <a:latin typeface="Kruti Dev 016"/>
              </a:rPr>
              <a:t> ds </a:t>
            </a:r>
            <a:r>
              <a:rPr lang="en-IN" sz="2400" dirty="0" err="1" smtClean="0">
                <a:latin typeface="Kruti Dev 016"/>
              </a:rPr>
              <a:t>chp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esa</a:t>
            </a:r>
            <a:r>
              <a:rPr lang="en-IN" sz="2400" dirty="0" smtClean="0">
                <a:latin typeface="Kruti Dev 016"/>
              </a:rPr>
              <a:t> j[</a:t>
            </a:r>
            <a:r>
              <a:rPr lang="en-IN" sz="2400" dirty="0" err="1" smtClean="0">
                <a:latin typeface="Kruti Dev 016"/>
              </a:rPr>
              <a:t>ksa</a:t>
            </a:r>
            <a:endParaRPr lang="en-IN" sz="2400" dirty="0" smtClean="0">
              <a:latin typeface="Kruti Dev 016"/>
            </a:endParaRPr>
          </a:p>
          <a:p>
            <a:pPr marL="347663" lvl="0" indent="-3476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None/>
              <a:tabLst>
                <a:tab pos="347663" algn="l"/>
              </a:tabLst>
            </a:pPr>
            <a:r>
              <a:rPr lang="en-IN" sz="2400" dirty="0" smtClean="0">
                <a:latin typeface="Kruti Dev 016"/>
              </a:rPr>
              <a:t>3-	</a:t>
            </a:r>
            <a:r>
              <a:rPr lang="en-IN" sz="2400" dirty="0" err="1" smtClean="0">
                <a:latin typeface="Kruti Dev 016"/>
              </a:rPr>
              <a:t>rkSfy,@diM+s</a:t>
            </a:r>
            <a:r>
              <a:rPr lang="en-IN" sz="2400" dirty="0" smtClean="0">
                <a:latin typeface="Kruti Dev 016"/>
              </a:rPr>
              <a:t> ls </a:t>
            </a:r>
            <a:r>
              <a:rPr lang="en-IN" sz="2400" dirty="0" err="1" smtClean="0">
                <a:latin typeface="Kruti Dev 016"/>
              </a:rPr>
              <a:t>iksaNrs</a:t>
            </a:r>
            <a:r>
              <a:rPr lang="en-IN" sz="2400" dirty="0" smtClean="0">
                <a:latin typeface="Kruti Dev 016"/>
              </a:rPr>
              <a:t> le; </a:t>
            </a:r>
            <a:r>
              <a:rPr lang="en-IN" sz="2400" dirty="0" err="1" smtClean="0">
                <a:latin typeface="Kruti Dev 016"/>
              </a:rPr>
              <a:t>f’k’kq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lkal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ewY;kadu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djsa</a:t>
            </a:r>
            <a:endParaRPr lang="en-US" altLang="zh-CN" dirty="0" smtClean="0">
              <a:solidFill>
                <a:schemeClr val="tx1"/>
              </a:solidFill>
              <a:latin typeface="+mn-lt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7663" lvl="0" indent="-3476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None/>
              <a:tabLst>
                <a:tab pos="347663" algn="l"/>
              </a:tabLst>
            </a:pPr>
            <a:r>
              <a:rPr lang="en-IN" sz="2400" dirty="0" smtClean="0">
                <a:latin typeface="Kruti Dev 016" pitchFamily="2" charset="0"/>
              </a:rPr>
              <a:t>4- </a:t>
            </a:r>
            <a:r>
              <a:rPr lang="en-IN" sz="2400" dirty="0">
                <a:latin typeface="Kruti Dev 016" pitchFamily="2" charset="0"/>
              </a:rPr>
              <a:t>	</a:t>
            </a:r>
            <a:r>
              <a:rPr lang="en-IN" sz="2400" dirty="0" err="1">
                <a:latin typeface="Kruti Dev 016" pitchFamily="2" charset="0"/>
              </a:rPr>
              <a:t>f’k’kq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rqjUr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lw</a:t>
            </a:r>
            <a:r>
              <a:rPr lang="en-IN" sz="2400" dirty="0" smtClean="0">
                <a:latin typeface="Kruti Dev 016" pitchFamily="2" charset="0"/>
              </a:rPr>
              <a:t>[</a:t>
            </a:r>
            <a:r>
              <a:rPr lang="en-IN" sz="2400" dirty="0" err="1" smtClean="0">
                <a:latin typeface="Kruti Dev 016" pitchFamily="2" charset="0"/>
              </a:rPr>
              <a:t>ks</a:t>
            </a:r>
            <a:r>
              <a:rPr lang="en-IN" sz="2400" dirty="0" smtClean="0">
                <a:latin typeface="Kruti Dev 016" pitchFamily="2" charset="0"/>
              </a:rPr>
              <a:t>] </a:t>
            </a:r>
            <a:r>
              <a:rPr lang="en-IN" sz="2400" dirty="0" err="1" smtClean="0">
                <a:latin typeface="Kruti Dev 016" pitchFamily="2" charset="0"/>
              </a:rPr>
              <a:t>xeZ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vkSj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lkQ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rkSfy</a:t>
            </a:r>
            <a:r>
              <a:rPr lang="en-IN" sz="2400" dirty="0" smtClean="0">
                <a:latin typeface="Kruti Dev 016" pitchFamily="2" charset="0"/>
              </a:rPr>
              <a:t>, ls </a:t>
            </a:r>
            <a:r>
              <a:rPr lang="en-IN" sz="2400" dirty="0" err="1" smtClean="0">
                <a:latin typeface="Kruti Dev 016" pitchFamily="2" charset="0"/>
              </a:rPr>
              <a:t>iks</a:t>
            </a:r>
            <a:r>
              <a:rPr lang="en-IN" sz="2400" dirty="0" err="1">
                <a:latin typeface="Kruti Dev 016" pitchFamily="2" charset="0"/>
              </a:rPr>
              <a:t>a</a:t>
            </a:r>
            <a:r>
              <a:rPr lang="en-IN" sz="2400" dirty="0" err="1" smtClean="0">
                <a:latin typeface="Kruti Dev 016" pitchFamily="2" charset="0"/>
              </a:rPr>
              <a:t>Ndj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lq</a:t>
            </a:r>
            <a:r>
              <a:rPr lang="en-IN" sz="2400" dirty="0" smtClean="0">
                <a:latin typeface="Kruti Dev 016" pitchFamily="2" charset="0"/>
              </a:rPr>
              <a:t>[</a:t>
            </a:r>
            <a:r>
              <a:rPr lang="en-IN" sz="2400" dirty="0" err="1" smtClean="0">
                <a:latin typeface="Kruti Dev 016" pitchFamily="2" charset="0"/>
              </a:rPr>
              <a:t>kk</a:t>
            </a:r>
            <a:r>
              <a:rPr lang="en-IN" sz="2400" dirty="0" smtClean="0">
                <a:latin typeface="Kruti Dev 016" pitchFamily="2" charset="0"/>
              </a:rPr>
              <a:t>,</a:t>
            </a:r>
            <a:r>
              <a:rPr lang="en-IN" sz="2400" dirty="0" smtClean="0">
                <a:latin typeface="Kruti Dev 016"/>
              </a:rPr>
              <a:t>¡</a:t>
            </a:r>
          </a:p>
          <a:p>
            <a:pPr marL="347663" lvl="0" indent="-3476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None/>
              <a:tabLst>
                <a:tab pos="347663" algn="l"/>
              </a:tabLst>
            </a:pP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5-	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uky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¼dkMZ½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dks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DySEi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djsa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vkSj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rc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dkVsa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tc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mlesa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/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kM+du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vkuk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can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gks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tk;s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;k 1 ls 3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feuV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ds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ckn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dkVsa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¼MhysM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dkWMZ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DySfEiax½</a:t>
            </a:r>
          </a:p>
          <a:p>
            <a:pPr marL="347663" lvl="0" indent="-3476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None/>
              <a:tabLst>
                <a:tab pos="347663" algn="l"/>
              </a:tabLst>
            </a:pP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6-	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nksuksa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vk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¡[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kksa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dks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LVsjkby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xkWt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ls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ikssNsa</a:t>
            </a:r>
            <a:endParaRPr lang="en-IN" altLang="zh-CN" sz="2400" dirty="0" smtClean="0">
              <a:solidFill>
                <a:schemeClr val="tx1"/>
              </a:solidFill>
              <a:latin typeface="Kruti Dev 016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7663" lvl="0" indent="-3476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None/>
              <a:tabLst>
                <a:tab pos="347663" algn="l"/>
              </a:tabLst>
            </a:pP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7-	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f’k’kq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dks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ek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¡ ds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Lruksa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ds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chp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esa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j[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ksa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rkfd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Ropk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ls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Ropk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laidZ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¼fLdu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Vw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fLDu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dkaVsDV½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gks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lds</a:t>
            </a:r>
            <a:endParaRPr lang="en-IN" altLang="zh-CN" sz="2400" dirty="0" smtClean="0">
              <a:solidFill>
                <a:schemeClr val="tx1"/>
              </a:solidFill>
              <a:latin typeface="Kruti Dev 016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7663" lvl="0" indent="-3476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None/>
              <a:tabLst>
                <a:tab pos="347663" algn="l"/>
              </a:tabLst>
            </a:pP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8-	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f’k’kq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ij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igpku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yscy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yxk;sa</a:t>
            </a:r>
            <a:endParaRPr lang="en-IN" altLang="zh-CN" sz="2400" dirty="0" smtClean="0">
              <a:solidFill>
                <a:schemeClr val="tx1"/>
              </a:solidFill>
              <a:latin typeface="Kruti Dev 016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7663" lvl="0" indent="-3476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None/>
              <a:tabLst>
                <a:tab pos="347663" algn="l"/>
              </a:tabLst>
            </a:pP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9-	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f’k’kq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dk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flj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Vksih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ls &lt;+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dsaA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ek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¡ ,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oa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f’k’kq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dks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xeZ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diM+s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ls &lt;+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dsa</a:t>
            </a:r>
            <a:endParaRPr lang="en-IN" altLang="zh-CN" sz="2400" dirty="0" smtClean="0">
              <a:solidFill>
                <a:schemeClr val="tx1"/>
              </a:solidFill>
              <a:latin typeface="Kruti Dev 016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7663" lvl="0" indent="-3476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None/>
              <a:tabLst>
                <a:tab pos="347663" algn="l"/>
              </a:tabLst>
            </a:pP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10-	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Lruiku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‘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kq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djus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ds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fy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izksRlkfgr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djsa</a:t>
            </a:r>
            <a:endParaRPr lang="en-IN" altLang="zh-CN" sz="2400" dirty="0" smtClean="0">
              <a:solidFill>
                <a:schemeClr val="tx1"/>
              </a:solidFill>
              <a:latin typeface="Kruti Dev 016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7663" lvl="0" indent="-3476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None/>
              <a:tabLst>
                <a:tab pos="347663" algn="l"/>
              </a:tabLst>
            </a:pP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11-	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f’k’kq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ds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ot+u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ds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vuqlkj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batsD’ku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foVkfeu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*ds*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vkbZ,e</a:t>
            </a:r>
            <a:r>
              <a:rPr lang="en-IN" altLang="zh-CN" sz="2400" dirty="0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N" altLang="zh-CN" sz="2400" dirty="0" err="1" smtClean="0">
                <a:solidFill>
                  <a:schemeClr val="tx1"/>
                </a:solidFill>
                <a:latin typeface="Kruti Dev 016"/>
                <a:ea typeface="Tahoma" panose="020B0604030504040204" pitchFamily="34" charset="0"/>
                <a:cs typeface="Times New Roman" panose="02020603050405020304" pitchFamily="18" charset="0"/>
              </a:rPr>
              <a:t>yxk;sa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ts val="1000"/>
              </a:spcAft>
            </a:pPr>
            <a:r>
              <a:rPr lang="en-IN" sz="4400" dirty="0" err="1">
                <a:latin typeface="Kruti Dev 016" pitchFamily="2" charset="0"/>
              </a:rPr>
              <a:t>uotkr</a:t>
            </a:r>
            <a:r>
              <a:rPr lang="en-IN" sz="4400" dirty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f’k’kq</a:t>
            </a:r>
            <a:r>
              <a:rPr lang="en-IN" sz="4400" dirty="0" smtClean="0">
                <a:latin typeface="Kruti Dev 016" pitchFamily="2" charset="0"/>
              </a:rPr>
              <a:t> dh </a:t>
            </a:r>
            <a:r>
              <a:rPr lang="en-IN" sz="4400" dirty="0" err="1" smtClean="0">
                <a:latin typeface="Kruti Dev 016" pitchFamily="2" charset="0"/>
              </a:rPr>
              <a:t>vfuok;Z</a:t>
            </a:r>
            <a:r>
              <a:rPr lang="en-IN" sz="4400" dirty="0" smtClean="0">
                <a:latin typeface="Kruti Dev 016" pitchFamily="2" charset="0"/>
              </a:rPr>
              <a:t> ns[</a:t>
            </a:r>
            <a:r>
              <a:rPr lang="en-IN" sz="4400" dirty="0" err="1" smtClean="0">
                <a:latin typeface="Kruti Dev 016" pitchFamily="2" charset="0"/>
              </a:rPr>
              <a:t>kHkky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smtClean="0">
                <a:latin typeface="Kruti Dev 016"/>
              </a:rPr>
              <a:t>¼bZ,uchlh½</a:t>
            </a:r>
            <a:endParaRPr lang="en-IN" altLang="en-US" sz="4400" dirty="0" smtClean="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1328"/>
            <a:ext cx="9144000" cy="4724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IN" alt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*</a:t>
            </a:r>
            <a:r>
              <a:rPr kumimoji="0" lang="en-IN" alt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IN" alt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- </a:t>
            </a:r>
            <a:r>
              <a:rPr kumimoji="0" lang="en-IN" alt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;fn </a:t>
            </a:r>
            <a:r>
              <a:rPr kumimoji="0" lang="en-IN" alt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cPpk</a:t>
            </a:r>
            <a:r>
              <a:rPr kumimoji="0" lang="en-IN" alt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 </a:t>
            </a:r>
            <a:r>
              <a:rPr kumimoji="0" lang="en-IN" alt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jks</a:t>
            </a:r>
            <a:r>
              <a:rPr kumimoji="0" lang="en-IN" altLang="en-US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 </a:t>
            </a:r>
            <a:r>
              <a:rPr kumimoji="0" lang="en-IN" altLang="en-US" sz="20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ugha</a:t>
            </a:r>
            <a:r>
              <a:rPr kumimoji="0" lang="en-IN" altLang="en-US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  </a:t>
            </a:r>
            <a:r>
              <a:rPr kumimoji="0" lang="en-IN" altLang="en-US" sz="20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jgk</a:t>
            </a:r>
            <a:r>
              <a:rPr kumimoji="0" lang="en-IN" altLang="en-US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 ;k </a:t>
            </a:r>
            <a:r>
              <a:rPr kumimoji="0" lang="en-IN" altLang="en-US" sz="20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Bhd</a:t>
            </a:r>
            <a:r>
              <a:rPr kumimoji="0" lang="en-IN" altLang="en-US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 ls </a:t>
            </a:r>
            <a:r>
              <a:rPr kumimoji="0" lang="en-IN" altLang="en-US" sz="20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lk¡l</a:t>
            </a:r>
            <a:r>
              <a:rPr kumimoji="0" lang="en-IN" altLang="en-US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 ugh  </a:t>
            </a:r>
            <a:r>
              <a:rPr kumimoji="0" lang="en-IN" altLang="en-US" sz="20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ys</a:t>
            </a:r>
            <a:r>
              <a:rPr kumimoji="0" lang="en-IN" altLang="en-US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 </a:t>
            </a:r>
            <a:r>
              <a:rPr kumimoji="0" lang="en-IN" altLang="en-US" sz="20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jgk</a:t>
            </a:r>
            <a:r>
              <a:rPr kumimoji="0" lang="en-IN" altLang="en-US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 </a:t>
            </a:r>
            <a:r>
              <a:rPr kumimoji="0" lang="en-IN" altLang="en-US" sz="20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gS</a:t>
            </a:r>
            <a:r>
              <a:rPr kumimoji="0" lang="en-IN" altLang="en-US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 </a:t>
            </a:r>
            <a:r>
              <a:rPr kumimoji="0" lang="en-IN" altLang="en-US" sz="20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rks</a:t>
            </a:r>
            <a:r>
              <a:rPr kumimoji="0" lang="en-IN" altLang="en-US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 </a:t>
            </a:r>
            <a:r>
              <a:rPr kumimoji="0" lang="en-IN" altLang="en-US" sz="20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fjlsflVs’ku</a:t>
            </a:r>
            <a:r>
              <a:rPr kumimoji="0" lang="en-IN" altLang="en-US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 </a:t>
            </a:r>
            <a:r>
              <a:rPr kumimoji="0" lang="en-IN" altLang="en-US" sz="20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016" pitchFamily="2" charset="0"/>
                <a:cs typeface="Arial" pitchFamily="34" charset="0"/>
              </a:rPr>
              <a:t>djsa</a:t>
            </a:r>
            <a:endParaRPr kumimoji="0" lang="en-IN" alt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2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92088"/>
          </a:xfrm>
        </p:spPr>
        <p:txBody>
          <a:bodyPr>
            <a:normAutofit/>
          </a:bodyPr>
          <a:lstStyle/>
          <a:p>
            <a:r>
              <a:rPr lang="en-IN" sz="4400" dirty="0" err="1">
                <a:latin typeface="Kruti Dev 016" pitchFamily="2" charset="0"/>
              </a:rPr>
              <a:t>uotkr</a:t>
            </a:r>
            <a:r>
              <a:rPr lang="en-IN" sz="4400" dirty="0">
                <a:latin typeface="Kruti Dev 016" pitchFamily="2" charset="0"/>
              </a:rPr>
              <a:t> </a:t>
            </a:r>
            <a:r>
              <a:rPr lang="en-IN" sz="4400" dirty="0" err="1">
                <a:latin typeface="Kruti Dev 016" pitchFamily="2" charset="0"/>
              </a:rPr>
              <a:t>f’k’kq</a:t>
            </a:r>
            <a:r>
              <a:rPr lang="en-IN" sz="4400" dirty="0">
                <a:latin typeface="Kruti Dev 016" pitchFamily="2" charset="0"/>
              </a:rPr>
              <a:t> </a:t>
            </a:r>
            <a:r>
              <a:rPr lang="en-IN" sz="4400" dirty="0" smtClean="0">
                <a:latin typeface="Kruti Dev 016" pitchFamily="2" charset="0"/>
              </a:rPr>
              <a:t>dh </a:t>
            </a:r>
            <a:r>
              <a:rPr lang="en-IN" sz="4400" dirty="0" err="1" smtClean="0">
                <a:latin typeface="Kruti Dev 016" pitchFamily="2" charset="0"/>
              </a:rPr>
              <a:t>vfuok;Z</a:t>
            </a:r>
            <a:r>
              <a:rPr lang="en-IN" sz="4400" dirty="0" smtClean="0">
                <a:latin typeface="Kruti Dev 016" pitchFamily="2" charset="0"/>
              </a:rPr>
              <a:t> ns[</a:t>
            </a:r>
            <a:r>
              <a:rPr lang="en-IN" sz="4400" dirty="0" err="1" smtClean="0">
                <a:latin typeface="Kruti Dev 016" pitchFamily="2" charset="0"/>
              </a:rPr>
              <a:t>kHkky</a:t>
            </a:r>
            <a:r>
              <a:rPr lang="en-IN" sz="4400" dirty="0" smtClean="0">
                <a:latin typeface="Kruti Dev 016" pitchFamily="2" charset="0"/>
              </a:rPr>
              <a:t> ds </a:t>
            </a:r>
            <a:r>
              <a:rPr lang="en-IN" sz="4400" dirty="0" err="1" smtClean="0">
                <a:latin typeface="Kruti Dev 016" pitchFamily="2" charset="0"/>
              </a:rPr>
              <a:t>ykHk</a:t>
            </a:r>
            <a:endParaRPr lang="en-IN" sz="4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83497" y="1143000"/>
            <a:ext cx="8614883" cy="5633484"/>
            <a:chOff x="283497" y="1143000"/>
            <a:chExt cx="8614883" cy="5633484"/>
          </a:xfrm>
        </p:grpSpPr>
        <p:sp>
          <p:nvSpPr>
            <p:cNvPr id="6" name="Rectangle 5"/>
            <p:cNvSpPr/>
            <p:nvPr/>
          </p:nvSpPr>
          <p:spPr>
            <a:xfrm>
              <a:off x="283497" y="3310467"/>
              <a:ext cx="3307226" cy="576064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Ropk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ls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Ropk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dk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laidZ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3497" y="1865489"/>
              <a:ext cx="3307226" cy="576064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rqjUr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iksaNdj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lq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[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kkuk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497" y="2587978"/>
              <a:ext cx="3307226" cy="576064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IN" sz="2400" dirty="0" err="1">
                  <a:solidFill>
                    <a:schemeClr val="tx1"/>
                  </a:solidFill>
                  <a:latin typeface="Kruti Dev 016" pitchFamily="2" charset="0"/>
                </a:rPr>
                <a:t>f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’k’kq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dk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flj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Vksih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ls &lt;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duk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3497" y="1143000"/>
              <a:ext cx="3307226" cy="576064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xeZ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o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lw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[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ks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rkSfy;s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ij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j[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kuk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3497" y="6200420"/>
              <a:ext cx="3307226" cy="576064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uky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dks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nsj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ls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dkVuk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3497" y="4032956"/>
              <a:ext cx="3307226" cy="576064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LVjkby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: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bZ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ls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vk</a:t>
              </a:r>
              <a:r>
                <a:rPr lang="en-IN" sz="2400" dirty="0" smtClean="0">
                  <a:solidFill>
                    <a:schemeClr val="tx1"/>
                  </a:solidFill>
                  <a:latin typeface="Kruti Dev 016"/>
                </a:rPr>
                <a:t>¡[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/>
                </a:rPr>
                <a:t>ksa</a:t>
              </a:r>
              <a:r>
                <a:rPr lang="en-IN" sz="2400" dirty="0" smtClean="0">
                  <a:solidFill>
                    <a:schemeClr val="tx1"/>
                  </a:solidFill>
                  <a:latin typeface="Kruti Dev 016"/>
                </a:rPr>
                <a:t>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/>
                </a:rPr>
                <a:t>iksaNuk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3497" y="5477934"/>
              <a:ext cx="3307226" cy="576064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iksaNdj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lq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[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kkrs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le;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vkadyu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djuk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3497" y="4755445"/>
              <a:ext cx="3307226" cy="576064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Lruiku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dh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tYnh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‘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kq:vkr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42648" y="5219692"/>
              <a:ext cx="1872208" cy="57606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lk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/>
                </a:rPr>
                <a:t>¡l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42648" y="3349441"/>
              <a:ext cx="1872208" cy="57606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la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/>
                </a:rPr>
                <a:t>Øe.k</a:t>
              </a:r>
              <a:r>
                <a:rPr lang="en-IN" sz="2400" dirty="0" smtClean="0">
                  <a:solidFill>
                    <a:schemeClr val="tx1"/>
                  </a:solidFill>
                  <a:latin typeface="Kruti Dev 016"/>
                </a:rPr>
                <a:t> ls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/>
                </a:rPr>
                <a:t>cpko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2648" y="4355596"/>
              <a:ext cx="1872208" cy="57606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ek</a:t>
              </a:r>
              <a:r>
                <a:rPr lang="en-IN" sz="2400" dirty="0" smtClean="0">
                  <a:solidFill>
                    <a:schemeClr val="tx1"/>
                  </a:solidFill>
                  <a:latin typeface="Kruti Dev 016"/>
                </a:rPr>
                <a:t>¡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/>
                </a:rPr>
                <a:t>dk</a:t>
              </a:r>
              <a:r>
                <a:rPr lang="en-IN" sz="2400" dirty="0" smtClean="0">
                  <a:solidFill>
                    <a:schemeClr val="tx1"/>
                  </a:solidFill>
                  <a:latin typeface="Kruti Dev 016"/>
                </a:rPr>
                <a:t>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/>
                </a:rPr>
                <a:t>nw</a:t>
              </a:r>
              <a:r>
                <a:rPr lang="en-IN" sz="2400" dirty="0" smtClean="0">
                  <a:solidFill>
                    <a:schemeClr val="tx1"/>
                  </a:solidFill>
                  <a:latin typeface="Kruti Dev 016"/>
                </a:rPr>
                <a:t>/k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42648" y="1495750"/>
              <a:ext cx="1872208" cy="57606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xekZgV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90656" y="3923548"/>
              <a:ext cx="1507724" cy="5760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b="1" dirty="0" err="1" smtClean="0">
                  <a:solidFill>
                    <a:schemeClr val="tx1"/>
                  </a:solidFill>
                  <a:latin typeface="Kruti Dev 016"/>
                </a:rPr>
                <a:t>bZ,uchlh</a:t>
              </a:r>
              <a:endParaRPr lang="en-IN" sz="3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8" idx="1"/>
              <a:endCxn id="15" idx="3"/>
            </p:cNvCxnSpPr>
            <p:nvPr/>
          </p:nvCxnSpPr>
          <p:spPr>
            <a:xfrm flipH="1" flipV="1">
              <a:off x="6514856" y="3637473"/>
              <a:ext cx="875800" cy="57410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1"/>
              <a:endCxn id="17" idx="3"/>
            </p:cNvCxnSpPr>
            <p:nvPr/>
          </p:nvCxnSpPr>
          <p:spPr>
            <a:xfrm flipH="1" flipV="1">
              <a:off x="6514856" y="1783782"/>
              <a:ext cx="875800" cy="242779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8" idx="1"/>
              <a:endCxn id="14" idx="3"/>
            </p:cNvCxnSpPr>
            <p:nvPr/>
          </p:nvCxnSpPr>
          <p:spPr>
            <a:xfrm flipH="1">
              <a:off x="6514856" y="4211580"/>
              <a:ext cx="875800" cy="129614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8" idx="1"/>
              <a:endCxn id="16" idx="3"/>
            </p:cNvCxnSpPr>
            <p:nvPr/>
          </p:nvCxnSpPr>
          <p:spPr>
            <a:xfrm flipH="1">
              <a:off x="6514856" y="4211580"/>
              <a:ext cx="875800" cy="43204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9" idx="3"/>
              <a:endCxn id="17" idx="1"/>
            </p:cNvCxnSpPr>
            <p:nvPr/>
          </p:nvCxnSpPr>
          <p:spPr>
            <a:xfrm>
              <a:off x="3590723" y="1431032"/>
              <a:ext cx="1051925" cy="352750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7" idx="3"/>
              <a:endCxn id="17" idx="1"/>
            </p:cNvCxnSpPr>
            <p:nvPr/>
          </p:nvCxnSpPr>
          <p:spPr>
            <a:xfrm flipV="1">
              <a:off x="3590723" y="1783782"/>
              <a:ext cx="1051925" cy="369739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>
              <a:stCxn id="8" idx="3"/>
              <a:endCxn id="17" idx="1"/>
            </p:cNvCxnSpPr>
            <p:nvPr/>
          </p:nvCxnSpPr>
          <p:spPr>
            <a:xfrm flipV="1">
              <a:off x="3590723" y="1783782"/>
              <a:ext cx="1051925" cy="1092228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55"/>
            <p:cNvCxnSpPr>
              <a:stCxn id="6" idx="3"/>
            </p:cNvCxnSpPr>
            <p:nvPr/>
          </p:nvCxnSpPr>
          <p:spPr>
            <a:xfrm flipV="1">
              <a:off x="3590723" y="2858313"/>
              <a:ext cx="525962" cy="74018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stCxn id="6" idx="3"/>
            </p:cNvCxnSpPr>
            <p:nvPr/>
          </p:nvCxnSpPr>
          <p:spPr>
            <a:xfrm flipV="1">
              <a:off x="3590723" y="1783782"/>
              <a:ext cx="909269" cy="1814717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61"/>
            <p:cNvCxnSpPr>
              <a:stCxn id="13" idx="3"/>
              <a:endCxn id="16" idx="1"/>
            </p:cNvCxnSpPr>
            <p:nvPr/>
          </p:nvCxnSpPr>
          <p:spPr>
            <a:xfrm flipV="1">
              <a:off x="3590723" y="4643628"/>
              <a:ext cx="1051925" cy="399849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>
              <a:stCxn id="12" idx="3"/>
              <a:endCxn id="14" idx="1"/>
            </p:cNvCxnSpPr>
            <p:nvPr/>
          </p:nvCxnSpPr>
          <p:spPr>
            <a:xfrm flipV="1">
              <a:off x="3590723" y="5507724"/>
              <a:ext cx="1051925" cy="258242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4642648" y="6011780"/>
              <a:ext cx="1872208" cy="76470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uotkr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f’k’kq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esa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,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uhfe;k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dks</a:t>
              </a:r>
              <a:r>
                <a:rPr lang="en-IN" sz="2400" dirty="0" smtClean="0">
                  <a:solidFill>
                    <a:schemeClr val="tx1"/>
                  </a:solidFill>
                  <a:latin typeface="Kruti Dev 016" pitchFamily="2" charset="0"/>
                </a:rPr>
                <a:t> </a:t>
              </a:r>
              <a:r>
                <a:rPr lang="en-IN" sz="2400" dirty="0" err="1" smtClean="0">
                  <a:solidFill>
                    <a:schemeClr val="tx1"/>
                  </a:solidFill>
                  <a:latin typeface="Kruti Dev 016" pitchFamily="2" charset="0"/>
                </a:rPr>
                <a:t>jksduk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32" idx="3"/>
              <a:endCxn id="18" idx="1"/>
            </p:cNvCxnSpPr>
            <p:nvPr/>
          </p:nvCxnSpPr>
          <p:spPr>
            <a:xfrm flipV="1">
              <a:off x="6514856" y="4211580"/>
              <a:ext cx="875800" cy="2182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0" idx="3"/>
            </p:cNvCxnSpPr>
            <p:nvPr/>
          </p:nvCxnSpPr>
          <p:spPr>
            <a:xfrm>
              <a:off x="3590723" y="6488452"/>
              <a:ext cx="10519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Elbow Connector 3"/>
            <p:cNvCxnSpPr>
              <a:stCxn id="11" idx="3"/>
              <a:endCxn id="15" idx="1"/>
            </p:cNvCxnSpPr>
            <p:nvPr/>
          </p:nvCxnSpPr>
          <p:spPr>
            <a:xfrm flipV="1">
              <a:off x="3590723" y="3637473"/>
              <a:ext cx="1051925" cy="683515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73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</p:spPr>
        <p:txBody>
          <a:bodyPr>
            <a:noAutofit/>
          </a:bodyPr>
          <a:lstStyle/>
          <a:p>
            <a:r>
              <a:rPr lang="en-IN" sz="4400" dirty="0" err="1">
                <a:latin typeface="Kruti Dev 016" pitchFamily="2" charset="0"/>
              </a:rPr>
              <a:t>uotkr</a:t>
            </a:r>
            <a:r>
              <a:rPr lang="en-IN" sz="4400" dirty="0">
                <a:latin typeface="Kruti Dev 016" pitchFamily="2" charset="0"/>
              </a:rPr>
              <a:t> </a:t>
            </a:r>
            <a:r>
              <a:rPr lang="en-IN" sz="4400" dirty="0" err="1">
                <a:latin typeface="Kruti Dev 016" pitchFamily="2" charset="0"/>
              </a:rPr>
              <a:t>f’k’kq</a:t>
            </a:r>
            <a:r>
              <a:rPr lang="en-IN" sz="4400" dirty="0">
                <a:latin typeface="Kruti Dev 016" pitchFamily="2" charset="0"/>
              </a:rPr>
              <a:t> </a:t>
            </a:r>
            <a:r>
              <a:rPr lang="en-IN" sz="4400" dirty="0" smtClean="0">
                <a:latin typeface="Kruti Dev 016" pitchFamily="2" charset="0"/>
              </a:rPr>
              <a:t>ds </a:t>
            </a:r>
            <a:r>
              <a:rPr lang="en-IN" sz="4400" dirty="0" err="1" smtClean="0">
                <a:latin typeface="Kruti Dev 016" pitchFamily="2" charset="0"/>
              </a:rPr>
              <a:t>fy</a:t>
            </a:r>
            <a:r>
              <a:rPr lang="en-IN" sz="4400" dirty="0" smtClean="0">
                <a:latin typeface="Kruti Dev 016" pitchFamily="2" charset="0"/>
              </a:rPr>
              <a:t>, </a:t>
            </a:r>
            <a:r>
              <a:rPr lang="en-IN" sz="4400" dirty="0" err="1" smtClean="0">
                <a:latin typeface="Kruti Dev 016" pitchFamily="2" charset="0"/>
              </a:rPr>
              <a:t>batsD’ku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foVkfeu</a:t>
            </a:r>
            <a:r>
              <a:rPr lang="en-IN" sz="4400" dirty="0" smtClean="0">
                <a:latin typeface="Kruti Dev 016" pitchFamily="2" charset="0"/>
              </a:rPr>
              <a:t> *ds*</a:t>
            </a:r>
            <a:endParaRPr lang="en-IN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068959"/>
            <a:ext cx="208823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b="1" dirty="0" err="1" smtClean="0">
                <a:latin typeface="Kruti Dev 016" pitchFamily="2" charset="0"/>
              </a:rPr>
              <a:t>foVkfeu</a:t>
            </a:r>
            <a:r>
              <a:rPr lang="en-IN" sz="2400" b="1" dirty="0" smtClean="0">
                <a:latin typeface="Kruti Dev 016" pitchFamily="2" charset="0"/>
              </a:rPr>
              <a:t> *ds* ds </a:t>
            </a:r>
            <a:r>
              <a:rPr lang="en-IN" sz="2400" b="1" dirty="0" err="1" smtClean="0">
                <a:latin typeface="Kruti Dev 016" pitchFamily="2" charset="0"/>
              </a:rPr>
              <a:t>ykHk</a:t>
            </a:r>
            <a:r>
              <a:rPr lang="en-IN" sz="2400" b="1" dirty="0" smtClean="0">
                <a:latin typeface="Kruti Dev 016" pitchFamily="2" charset="0"/>
              </a:rPr>
              <a:t> </a:t>
            </a:r>
          </a:p>
          <a:p>
            <a:pPr marL="223838" indent="-223838">
              <a:buFont typeface="Arial" panose="020B0604020202020204" pitchFamily="34" charset="0"/>
              <a:buChar char="•"/>
            </a:pPr>
            <a:r>
              <a:rPr lang="en-IN" sz="2000" dirty="0" err="1" smtClean="0">
                <a:latin typeface="Kruti Dev 016" pitchFamily="2" charset="0"/>
              </a:rPr>
              <a:t>f’k’kq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esa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jDrL</a:t>
            </a:r>
            <a:r>
              <a:rPr lang="en-IN" sz="2000" dirty="0" smtClean="0">
                <a:latin typeface="Kruti Dev 016" pitchFamily="2" charset="0"/>
              </a:rPr>
              <a:t>=</a:t>
            </a:r>
            <a:r>
              <a:rPr lang="en-IN" sz="2000" dirty="0" err="1" smtClean="0">
                <a:latin typeface="Kruti Dev 016" pitchFamily="2" charset="0"/>
              </a:rPr>
              <a:t>ko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lacaf</a:t>
            </a:r>
            <a:r>
              <a:rPr lang="en-IN" sz="2000" dirty="0" smtClean="0">
                <a:latin typeface="Kruti Dev 016" pitchFamily="2" charset="0"/>
              </a:rPr>
              <a:t>/</a:t>
            </a:r>
            <a:r>
              <a:rPr lang="en-IN" sz="2000" dirty="0" err="1" smtClean="0">
                <a:latin typeface="Kruti Dev 016" pitchFamily="2" charset="0"/>
              </a:rPr>
              <a:t>kr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chekfj;ksa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dks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jksduk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339751" y="1196752"/>
            <a:ext cx="5944482" cy="5575687"/>
            <a:chOff x="2339751" y="1196752"/>
            <a:chExt cx="5944482" cy="5575687"/>
          </a:xfrm>
        </p:grpSpPr>
        <p:grpSp>
          <p:nvGrpSpPr>
            <p:cNvPr id="4" name="Group 3"/>
            <p:cNvGrpSpPr/>
            <p:nvPr/>
          </p:nvGrpSpPr>
          <p:grpSpPr>
            <a:xfrm>
              <a:off x="2347257" y="1196752"/>
              <a:ext cx="5936976" cy="5558140"/>
              <a:chOff x="2347257" y="1196752"/>
              <a:chExt cx="5936976" cy="555814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359089" y="1210275"/>
                <a:ext cx="1892696" cy="1800201"/>
              </a:xfrm>
              <a:prstGeom prst="rect">
                <a:avLst/>
              </a:prstGeom>
              <a:solidFill>
                <a:srgbClr val="44A3FA"/>
              </a:solidFill>
              <a:ln>
                <a:solidFill>
                  <a:srgbClr val="44A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375313" y="1196753"/>
                <a:ext cx="1892696" cy="180020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391537" y="1196752"/>
                <a:ext cx="1892696" cy="1800201"/>
              </a:xfrm>
              <a:prstGeom prst="rect">
                <a:avLst/>
              </a:prstGeom>
              <a:solidFill>
                <a:srgbClr val="DEEBFE"/>
              </a:solidFill>
              <a:ln>
                <a:solidFill>
                  <a:srgbClr val="DEEB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347257" y="3082483"/>
                <a:ext cx="1892696" cy="1800201"/>
              </a:xfrm>
              <a:prstGeom prst="rect">
                <a:avLst/>
              </a:prstGeom>
              <a:solidFill>
                <a:srgbClr val="FFFCE5"/>
              </a:solidFill>
              <a:ln>
                <a:solidFill>
                  <a:srgbClr val="FFFC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363481" y="3068961"/>
                <a:ext cx="1892696" cy="1800201"/>
              </a:xfrm>
              <a:prstGeom prst="rect">
                <a:avLst/>
              </a:prstGeom>
              <a:solidFill>
                <a:srgbClr val="DEEBFE"/>
              </a:solidFill>
              <a:ln>
                <a:solidFill>
                  <a:srgbClr val="DEEB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379705" y="3068960"/>
                <a:ext cx="1892696" cy="1800201"/>
              </a:xfrm>
              <a:prstGeom prst="rect">
                <a:avLst/>
              </a:prstGeom>
              <a:solidFill>
                <a:srgbClr val="FFFCE5"/>
              </a:solidFill>
              <a:ln>
                <a:solidFill>
                  <a:srgbClr val="FFFC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59089" y="4954691"/>
                <a:ext cx="1892696" cy="1800201"/>
              </a:xfrm>
              <a:prstGeom prst="rect">
                <a:avLst/>
              </a:prstGeom>
              <a:solidFill>
                <a:srgbClr val="DEEBFE"/>
              </a:solidFill>
              <a:ln>
                <a:solidFill>
                  <a:srgbClr val="DEEB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375313" y="4941169"/>
                <a:ext cx="1892696" cy="1800201"/>
              </a:xfrm>
              <a:prstGeom prst="rect">
                <a:avLst/>
              </a:prstGeom>
              <a:solidFill>
                <a:srgbClr val="FFFCE5"/>
              </a:solidFill>
              <a:ln>
                <a:solidFill>
                  <a:srgbClr val="FFFC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372200" y="4941168"/>
                <a:ext cx="1892696" cy="1800201"/>
              </a:xfrm>
              <a:prstGeom prst="rect">
                <a:avLst/>
              </a:prstGeom>
              <a:solidFill>
                <a:srgbClr val="DEEBFE"/>
              </a:solidFill>
              <a:ln>
                <a:solidFill>
                  <a:srgbClr val="DEEB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381265" y="1268760"/>
              <a:ext cx="1858688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N" b="1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Kruti Dev 016" pitchFamily="2" charset="0"/>
                </a:rPr>
                <a:t>fdldks</a:t>
              </a:r>
              <a:r>
                <a:rPr lang="en-IN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Kruti Dev 016" pitchFamily="2" charset="0"/>
                </a:rPr>
                <a:t> </a:t>
              </a:r>
              <a:r>
                <a:rPr lang="en-IN" b="1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Kruti Dev 016" pitchFamily="2" charset="0"/>
                </a:rPr>
                <a:t>nsuk</a:t>
              </a:r>
              <a:r>
                <a:rPr lang="en-IN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Kruti Dev 016" pitchFamily="2" charset="0"/>
                </a:rPr>
                <a:t> </a:t>
              </a:r>
              <a:r>
                <a:rPr lang="en-IN" b="1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Kruti Dev 016" pitchFamily="2" charset="0"/>
                </a:rPr>
                <a:t>gS</a:t>
              </a:r>
              <a:endParaRPr lang="en-IN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uti Dev 016" pitchFamily="2" charset="0"/>
              </a:endParaRPr>
            </a:p>
            <a:p>
              <a:r>
                <a:rPr lang="en-IN" sz="1600" b="1" dirty="0" err="1">
                  <a:solidFill>
                    <a:schemeClr val="bg1"/>
                  </a:solidFill>
                  <a:latin typeface="Kruti Dev 016" pitchFamily="2" charset="0"/>
                </a:rPr>
                <a:t>f</a:t>
              </a:r>
              <a:r>
                <a:rPr lang="en-IN" sz="1600" b="1" dirty="0" err="1" smtClean="0">
                  <a:solidFill>
                    <a:schemeClr val="bg1"/>
                  </a:solidFill>
                  <a:latin typeface="Kruti Dev 016" pitchFamily="2" charset="0"/>
                </a:rPr>
                <a:t>dlh</a:t>
              </a:r>
              <a:r>
                <a:rPr lang="en-IN" sz="1600" b="1" dirty="0" smtClean="0">
                  <a:solidFill>
                    <a:schemeClr val="bg1"/>
                  </a:solidFill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solidFill>
                    <a:schemeClr val="bg1"/>
                  </a:solidFill>
                  <a:latin typeface="Kruti Dev 016" pitchFamily="2" charset="0"/>
                </a:rPr>
                <a:t>Hkh</a:t>
              </a:r>
              <a:r>
                <a:rPr lang="en-IN" sz="1600" b="1" dirty="0" smtClean="0">
                  <a:solidFill>
                    <a:schemeClr val="bg1"/>
                  </a:solidFill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solidFill>
                    <a:schemeClr val="bg1"/>
                  </a:solidFill>
                  <a:latin typeface="Kruti Dev 016" pitchFamily="2" charset="0"/>
                </a:rPr>
                <a:t>Lrj</a:t>
              </a:r>
              <a:r>
                <a:rPr lang="en-IN" sz="1600" b="1" dirty="0" smtClean="0">
                  <a:solidFill>
                    <a:schemeClr val="bg1"/>
                  </a:solidFill>
                  <a:latin typeface="Kruti Dev 016" pitchFamily="2" charset="0"/>
                </a:rPr>
                <a:t> dh </a:t>
              </a:r>
              <a:r>
                <a:rPr lang="en-IN" sz="1600" b="1" dirty="0" err="1" smtClean="0">
                  <a:solidFill>
                    <a:schemeClr val="bg1"/>
                  </a:solidFill>
                  <a:latin typeface="Kruti Dev 016" pitchFamily="2" charset="0"/>
                </a:rPr>
                <a:t>laLFkk</a:t>
              </a:r>
              <a:r>
                <a:rPr lang="en-IN" sz="1600" b="1" dirty="0" smtClean="0">
                  <a:solidFill>
                    <a:schemeClr val="bg1"/>
                  </a:solidFill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solidFill>
                    <a:schemeClr val="bg1"/>
                  </a:solidFill>
                  <a:latin typeface="Kruti Dev 016" pitchFamily="2" charset="0"/>
                </a:rPr>
                <a:t>esa</a:t>
              </a:r>
              <a:r>
                <a:rPr lang="en-IN" sz="1600" b="1" dirty="0" smtClean="0">
                  <a:solidFill>
                    <a:schemeClr val="bg1"/>
                  </a:solidFill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solidFill>
                    <a:schemeClr val="bg1"/>
                  </a:solidFill>
                  <a:latin typeface="Kruti Dev 016" pitchFamily="2" charset="0"/>
                </a:rPr>
                <a:t>iSnk</a:t>
              </a:r>
              <a:r>
                <a:rPr lang="en-IN" sz="1600" b="1" dirty="0" smtClean="0">
                  <a:solidFill>
                    <a:schemeClr val="bg1"/>
                  </a:solidFill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solidFill>
                    <a:schemeClr val="bg1"/>
                  </a:solidFill>
                  <a:latin typeface="Kruti Dev 016" pitchFamily="2" charset="0"/>
                </a:rPr>
                <a:t>gksus</a:t>
              </a:r>
              <a:r>
                <a:rPr lang="en-IN" sz="1600" b="1" dirty="0" smtClean="0">
                  <a:solidFill>
                    <a:schemeClr val="bg1"/>
                  </a:solidFill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solidFill>
                    <a:schemeClr val="bg1"/>
                  </a:solidFill>
                  <a:latin typeface="Kruti Dev 016" pitchFamily="2" charset="0"/>
                </a:rPr>
                <a:t>okys</a:t>
              </a:r>
              <a:r>
                <a:rPr lang="en-IN" sz="1600" b="1" dirty="0" smtClean="0">
                  <a:solidFill>
                    <a:schemeClr val="bg1"/>
                  </a:solidFill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solidFill>
                    <a:schemeClr val="bg1"/>
                  </a:solidFill>
                  <a:latin typeface="Kruti Dev 016" pitchFamily="2" charset="0"/>
                </a:rPr>
                <a:t>lHkh</a:t>
              </a:r>
              <a:r>
                <a:rPr lang="en-IN" sz="1600" b="1" dirty="0" smtClean="0">
                  <a:solidFill>
                    <a:schemeClr val="bg1"/>
                  </a:solidFill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solidFill>
                    <a:schemeClr val="bg1"/>
                  </a:solidFill>
                  <a:latin typeface="Kruti Dev 016" pitchFamily="2" charset="0"/>
                </a:rPr>
                <a:t>f’k’kqvksa</a:t>
              </a:r>
              <a:r>
                <a:rPr lang="en-IN" sz="1600" b="1" dirty="0" smtClean="0">
                  <a:solidFill>
                    <a:schemeClr val="bg1"/>
                  </a:solidFill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solidFill>
                    <a:schemeClr val="bg1"/>
                  </a:solidFill>
                  <a:latin typeface="Kruti Dev 016" pitchFamily="2" charset="0"/>
                </a:rPr>
                <a:t>dks</a:t>
              </a:r>
              <a:r>
                <a:rPr lang="en-IN" sz="1600" b="1" dirty="0" smtClean="0">
                  <a:solidFill>
                    <a:schemeClr val="bg1"/>
                  </a:solidFill>
                  <a:latin typeface="Kruti Dev 016" pitchFamily="2" charset="0"/>
                </a:rPr>
                <a:t> </a:t>
              </a:r>
              <a:r>
                <a:rPr lang="en-IN" sz="1600" b="1" dirty="0" smtClean="0">
                  <a:solidFill>
                    <a:schemeClr val="bg1"/>
                  </a:solidFill>
                  <a:latin typeface="Kruti Dev 016"/>
                </a:rPr>
                <a:t>¼ljdkjh ,</a:t>
              </a:r>
              <a:r>
                <a:rPr lang="en-IN" sz="1600" b="1" dirty="0" err="1" smtClean="0">
                  <a:solidFill>
                    <a:schemeClr val="bg1"/>
                  </a:solidFill>
                  <a:latin typeface="Kruti Dev 016"/>
                </a:rPr>
                <a:t>oa</a:t>
              </a:r>
              <a:r>
                <a:rPr lang="en-IN" sz="1600" b="1" dirty="0" smtClean="0">
                  <a:solidFill>
                    <a:schemeClr val="bg1"/>
                  </a:solidFill>
                  <a:latin typeface="Kruti Dev 016"/>
                </a:rPr>
                <a:t> izkbosV½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60234" y="1256295"/>
              <a:ext cx="2011965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vkS”kf</a:t>
              </a:r>
              <a:r>
                <a:rPr lang="en-IN" b="1" dirty="0" smtClean="0">
                  <a:solidFill>
                    <a:srgbClr val="0594FF"/>
                  </a:solidFill>
                  <a:latin typeface="Kruti Dev 016" pitchFamily="2" charset="0"/>
                </a:rPr>
                <a:t>/k </a:t>
              </a: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ftls</a:t>
              </a:r>
              <a:r>
                <a:rPr lang="en-IN" b="1" dirty="0" smtClean="0">
                  <a:solidFill>
                    <a:srgbClr val="0594FF"/>
                  </a:solidFill>
                  <a:latin typeface="Kruti Dev 016" pitchFamily="2" charset="0"/>
                </a:rPr>
                <a:t> </a:t>
              </a: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dke</a:t>
              </a:r>
              <a:r>
                <a:rPr lang="en-IN" b="1" dirty="0" smtClean="0">
                  <a:solidFill>
                    <a:srgbClr val="0594FF"/>
                  </a:solidFill>
                  <a:latin typeface="Kruti Dev 016" pitchFamily="2" charset="0"/>
                </a:rPr>
                <a:t> </a:t>
              </a: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esa</a:t>
              </a:r>
              <a:r>
                <a:rPr lang="en-IN" b="1" dirty="0" smtClean="0">
                  <a:solidFill>
                    <a:srgbClr val="0594FF"/>
                  </a:solidFill>
                  <a:latin typeface="Kruti Dev 016" pitchFamily="2" charset="0"/>
                </a:rPr>
                <a:t> </a:t>
              </a: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ykuk</a:t>
              </a:r>
              <a:r>
                <a:rPr lang="en-IN" b="1" dirty="0" smtClean="0">
                  <a:solidFill>
                    <a:srgbClr val="0594FF"/>
                  </a:solidFill>
                  <a:latin typeface="Kruti Dev 016" pitchFamily="2" charset="0"/>
                </a:rPr>
                <a:t> </a:t>
              </a: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gS</a:t>
              </a:r>
              <a:endParaRPr lang="en-IN" b="1" dirty="0" smtClean="0">
                <a:solidFill>
                  <a:srgbClr val="0594FF"/>
                </a:solidFill>
                <a:latin typeface="Kruti Dev 016" pitchFamily="2" charset="0"/>
              </a:endParaRPr>
            </a:p>
            <a:p>
              <a:r>
                <a:rPr lang="en-IN" sz="1600" b="1" dirty="0" err="1" smtClean="0">
                  <a:latin typeface="Kruti Dev 016" pitchFamily="2" charset="0"/>
                </a:rPr>
                <a:t>batsD’ku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foVkfeu</a:t>
              </a:r>
              <a:r>
                <a:rPr lang="en-IN" sz="1600" b="1" dirty="0" smtClean="0">
                  <a:latin typeface="Kruti Dev 016" pitchFamily="2" charset="0"/>
                </a:rPr>
                <a:t> *ds* </a:t>
              </a:r>
            </a:p>
            <a:p>
              <a:r>
                <a:rPr lang="en-IN" sz="1600" b="1" dirty="0" smtClean="0">
                  <a:latin typeface="Kruti Dev 016" pitchFamily="2" charset="0"/>
                </a:rPr>
                <a:t>v</a:t>
              </a:r>
              <a:r>
                <a:rPr lang="en-IN" sz="1600" b="1" dirty="0" smtClean="0">
                  <a:latin typeface="Kruti Dev 016"/>
                </a:rPr>
                <a:t>½ 1 </a:t>
              </a:r>
              <a:r>
                <a:rPr lang="en-IN" sz="1600" b="1" dirty="0" err="1" smtClean="0">
                  <a:latin typeface="Kruti Dev 016"/>
                </a:rPr>
                <a:t>fe</a:t>
              </a:r>
              <a:r>
                <a:rPr lang="en-IN" sz="1600" b="1" dirty="0" smtClean="0">
                  <a:latin typeface="Kruti Dev 016"/>
                </a:rPr>
                <a:t>-</a:t>
              </a:r>
              <a:r>
                <a:rPr lang="en-IN" sz="1600" b="1" dirty="0" err="1" smtClean="0">
                  <a:latin typeface="Kruti Dev 016"/>
                </a:rPr>
                <a:t>xzk</a:t>
              </a:r>
              <a:r>
                <a:rPr lang="en-IN" sz="1600" b="1" dirty="0" smtClean="0">
                  <a:latin typeface="Kruti Dev 016"/>
                </a:rPr>
                <a:t>-@1 </a:t>
              </a:r>
              <a:r>
                <a:rPr lang="en-IN" sz="1600" b="1" dirty="0" err="1" smtClean="0">
                  <a:latin typeface="Kruti Dev 016"/>
                </a:rPr>
                <a:t>fe-yh</a:t>
              </a:r>
              <a:r>
                <a:rPr lang="en-IN" sz="1600" b="1" dirty="0" smtClean="0">
                  <a:latin typeface="Kruti Dev 016"/>
                </a:rPr>
                <a:t>-</a:t>
              </a:r>
            </a:p>
            <a:p>
              <a:r>
                <a:rPr lang="en-IN" sz="1600" b="1" dirty="0" smtClean="0">
                  <a:latin typeface="Kruti Dev 016" pitchFamily="2" charset="0"/>
                </a:rPr>
                <a:t>c</a:t>
              </a:r>
              <a:r>
                <a:rPr lang="en-IN" sz="1600" b="1" dirty="0" smtClean="0">
                  <a:latin typeface="Kruti Dev 016"/>
                </a:rPr>
                <a:t>½ </a:t>
              </a:r>
              <a:r>
                <a:rPr lang="en-IN" sz="1600" b="1" dirty="0">
                  <a:latin typeface="Kruti Dev 016"/>
                </a:rPr>
                <a:t>1 </a:t>
              </a:r>
              <a:r>
                <a:rPr lang="en-IN" sz="1600" b="1" dirty="0" err="1">
                  <a:latin typeface="Kruti Dev 016"/>
                </a:rPr>
                <a:t>fe</a:t>
              </a:r>
              <a:r>
                <a:rPr lang="en-IN" sz="1600" b="1" dirty="0">
                  <a:latin typeface="Kruti Dev 016"/>
                </a:rPr>
                <a:t>-</a:t>
              </a:r>
              <a:r>
                <a:rPr lang="en-IN" sz="1600" b="1" dirty="0" err="1">
                  <a:latin typeface="Kruti Dev 016"/>
                </a:rPr>
                <a:t>xzk</a:t>
              </a:r>
              <a:r>
                <a:rPr lang="en-IN" sz="1600" b="1" dirty="0">
                  <a:latin typeface="Kruti Dev 016"/>
                </a:rPr>
                <a:t>-</a:t>
              </a:r>
              <a:r>
                <a:rPr lang="en-IN" sz="1600" b="1" dirty="0" smtClean="0">
                  <a:latin typeface="Kruti Dev 016"/>
                </a:rPr>
                <a:t>@0-5 </a:t>
              </a:r>
              <a:r>
                <a:rPr lang="en-IN" sz="1600" b="1" dirty="0" err="1" smtClean="0">
                  <a:latin typeface="Kruti Dev 016"/>
                </a:rPr>
                <a:t>fe-yh</a:t>
              </a:r>
              <a:r>
                <a:rPr lang="en-IN" sz="1600" b="1" dirty="0" smtClean="0">
                  <a:latin typeface="Kruti Dev 016"/>
                </a:rPr>
                <a:t>-</a:t>
              </a:r>
              <a:endParaRPr lang="en-IN" sz="1600" b="1" dirty="0">
                <a:latin typeface="Kruti Dev 016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85720" y="1246981"/>
              <a:ext cx="1858688" cy="1461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N" sz="2000" b="1" dirty="0" err="1" smtClean="0">
                  <a:solidFill>
                    <a:srgbClr val="0594FF"/>
                  </a:solidFill>
                  <a:latin typeface="Kruti Dev 016" pitchFamily="2" charset="0"/>
                </a:rPr>
                <a:t>Mkst</a:t>
              </a:r>
              <a:r>
                <a:rPr lang="en-IN" sz="2000" b="1" dirty="0" smtClean="0">
                  <a:solidFill>
                    <a:srgbClr val="0594FF"/>
                  </a:solidFill>
                  <a:latin typeface="Kruti Dev 016" pitchFamily="2" charset="0"/>
                </a:rPr>
                <a:t>+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IN" sz="1600" b="1" dirty="0" err="1" smtClean="0">
                  <a:latin typeface="Kruti Dev 016" pitchFamily="2" charset="0"/>
                </a:rPr>
                <a:t>tUe</a:t>
              </a:r>
              <a:r>
                <a:rPr lang="en-IN" sz="1600" b="1" dirty="0" smtClean="0">
                  <a:latin typeface="Kruti Dev 016" pitchFamily="2" charset="0"/>
                </a:rPr>
                <a:t> ds le; </a:t>
              </a:r>
              <a:r>
                <a:rPr lang="en-IN" sz="1600" b="1" dirty="0" err="1" smtClean="0">
                  <a:latin typeface="Kruti Dev 016" pitchFamily="2" charset="0"/>
                </a:rPr>
                <a:t>ot+u</a:t>
              </a:r>
              <a:r>
                <a:rPr lang="en-IN" sz="1600" b="1" dirty="0" smtClean="0">
                  <a:latin typeface="Kruti Dev 016" pitchFamily="2" charset="0"/>
                </a:rPr>
                <a:t> 1000 </a:t>
              </a:r>
              <a:r>
                <a:rPr lang="en-IN" sz="1600" b="1" dirty="0" err="1" smtClean="0">
                  <a:latin typeface="Kruti Dev 016" pitchFamily="2" charset="0"/>
                </a:rPr>
                <a:t>xzke</a:t>
              </a:r>
              <a:r>
                <a:rPr lang="en-IN" sz="1600" b="1" dirty="0" smtClean="0">
                  <a:latin typeface="Kruti Dev 016" pitchFamily="2" charset="0"/>
                </a:rPr>
                <a:t> ;k </a:t>
              </a:r>
              <a:r>
                <a:rPr lang="en-IN" sz="1600" b="1" dirty="0" err="1" smtClean="0">
                  <a:latin typeface="Kruti Dev 016" pitchFamily="2" charset="0"/>
                </a:rPr>
                <a:t>vf</a:t>
              </a:r>
              <a:r>
                <a:rPr lang="en-IN" sz="1600" b="1" dirty="0" smtClean="0">
                  <a:latin typeface="Kruti Dev 016" pitchFamily="2" charset="0"/>
                </a:rPr>
                <a:t>/</a:t>
              </a:r>
              <a:r>
                <a:rPr lang="en-IN" sz="1600" b="1" dirty="0" err="1" smtClean="0">
                  <a:latin typeface="Kruti Dev 016" pitchFamily="2" charset="0"/>
                </a:rPr>
                <a:t>kd</a:t>
              </a:r>
              <a:r>
                <a:rPr lang="en-IN" sz="1600" b="1" dirty="0" smtClean="0">
                  <a:latin typeface="Kruti Dev 016" pitchFamily="2" charset="0"/>
                </a:rPr>
                <a:t>% 1 </a:t>
              </a:r>
              <a:r>
                <a:rPr lang="en-IN" sz="1600" b="1" dirty="0" err="1" smtClean="0">
                  <a:latin typeface="Kruti Dev 016" pitchFamily="2" charset="0"/>
                </a:rPr>
                <a:t>fe-xzk</a:t>
              </a:r>
              <a:r>
                <a:rPr lang="en-IN" sz="1600" b="1" dirty="0" smtClean="0">
                  <a:latin typeface="Kruti Dev 016" pitchFamily="2" charset="0"/>
                </a:rPr>
                <a:t>-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IN" sz="1600" b="1" dirty="0" err="1" smtClean="0">
                  <a:latin typeface="Kruti Dev 016" pitchFamily="2" charset="0"/>
                </a:rPr>
                <a:t>tUe</a:t>
              </a:r>
              <a:r>
                <a:rPr lang="en-IN" sz="1600" b="1" dirty="0" smtClean="0">
                  <a:latin typeface="Kruti Dev 016" pitchFamily="2" charset="0"/>
                </a:rPr>
                <a:t> ds le; </a:t>
              </a:r>
              <a:r>
                <a:rPr lang="en-IN" sz="1600" b="1" dirty="0" err="1" smtClean="0">
                  <a:latin typeface="Kruti Dev 016" pitchFamily="2" charset="0"/>
                </a:rPr>
                <a:t>ot+u</a:t>
              </a:r>
              <a:r>
                <a:rPr lang="en-IN" sz="1600" b="1" dirty="0" smtClean="0">
                  <a:latin typeface="Kruti Dev 016" pitchFamily="2" charset="0"/>
                </a:rPr>
                <a:t> 1000 </a:t>
              </a:r>
              <a:r>
                <a:rPr lang="en-IN" sz="1600" b="1" dirty="0" err="1" smtClean="0">
                  <a:latin typeface="Kruti Dev 016" pitchFamily="2" charset="0"/>
                </a:rPr>
                <a:t>xzk</a:t>
              </a:r>
              <a:r>
                <a:rPr lang="en-IN" sz="1600" b="1" dirty="0" smtClean="0">
                  <a:latin typeface="Kruti Dev 016" pitchFamily="2" charset="0"/>
                </a:rPr>
                <a:t>- ls de% 0-5 </a:t>
              </a:r>
              <a:r>
                <a:rPr lang="en-IN" sz="1600" b="1" dirty="0" err="1" smtClean="0">
                  <a:latin typeface="Kruti Dev 016" pitchFamily="2" charset="0"/>
                </a:rPr>
                <a:t>fe-xzk</a:t>
              </a:r>
              <a:r>
                <a:rPr lang="en-IN" sz="1600" b="1" dirty="0" smtClean="0">
                  <a:latin typeface="Kruti Dev 016" pitchFamily="2" charset="0"/>
                </a:rPr>
                <a:t>-</a:t>
              </a:r>
              <a:endParaRPr lang="en-IN" sz="1600" b="1" dirty="0">
                <a:latin typeface="Kruti Dev 016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93097" y="2996952"/>
              <a:ext cx="1858688" cy="1215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batsD’ku</a:t>
              </a:r>
              <a:r>
                <a:rPr lang="en-IN" b="1" dirty="0" smtClean="0">
                  <a:solidFill>
                    <a:srgbClr val="0594FF"/>
                  </a:solidFill>
                  <a:latin typeface="Kruti Dev 016" pitchFamily="2" charset="0"/>
                </a:rPr>
                <a:t> </a:t>
              </a: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yxkus</a:t>
              </a:r>
              <a:r>
                <a:rPr lang="en-IN" b="1" dirty="0" smtClean="0">
                  <a:solidFill>
                    <a:srgbClr val="0594FF"/>
                  </a:solidFill>
                  <a:latin typeface="Kruti Dev 016" pitchFamily="2" charset="0"/>
                </a:rPr>
                <a:t> </a:t>
              </a: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dk</a:t>
              </a:r>
              <a:r>
                <a:rPr lang="en-IN" b="1" dirty="0" smtClean="0">
                  <a:solidFill>
                    <a:srgbClr val="0594FF"/>
                  </a:solidFill>
                  <a:latin typeface="Kruti Dev 016" pitchFamily="2" charset="0"/>
                </a:rPr>
                <a:t> </a:t>
              </a: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LFkku</a:t>
              </a:r>
              <a:r>
                <a:rPr lang="en-IN" b="1" dirty="0" smtClean="0">
                  <a:solidFill>
                    <a:srgbClr val="0594FF"/>
                  </a:solidFill>
                  <a:latin typeface="Kruti Dev 016" pitchFamily="2" charset="0"/>
                </a:rPr>
                <a:t> </a:t>
              </a: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vkSj</a:t>
              </a:r>
              <a:r>
                <a:rPr lang="en-IN" b="1" dirty="0" smtClean="0">
                  <a:solidFill>
                    <a:srgbClr val="0594FF"/>
                  </a:solidFill>
                  <a:latin typeface="Kruti Dev 016" pitchFamily="2" charset="0"/>
                </a:rPr>
                <a:t> </a:t>
              </a: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ekxZ</a:t>
              </a:r>
              <a:endParaRPr lang="en-IN" b="1" dirty="0" smtClean="0">
                <a:solidFill>
                  <a:srgbClr val="0594FF"/>
                </a:solidFill>
                <a:latin typeface="Kruti Dev 016" pitchFamily="2" charset="0"/>
              </a:endParaRP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IN" sz="1600" b="1" dirty="0" err="1" smtClean="0">
                  <a:latin typeface="Kruti Dev 016" pitchFamily="2" charset="0"/>
                </a:rPr>
                <a:t>Tkka?k</a:t>
              </a:r>
              <a:r>
                <a:rPr lang="en-IN" sz="1600" b="1" dirty="0" smtClean="0">
                  <a:latin typeface="Kruti Dev 016" pitchFamily="2" charset="0"/>
                </a:rPr>
                <a:t> ds ,</a:t>
              </a:r>
              <a:r>
                <a:rPr lang="en-IN" sz="1600" b="1" dirty="0" err="1" smtClean="0">
                  <a:latin typeface="Kruti Dev 016" pitchFamily="2" charset="0"/>
                </a:rPr>
                <a:t>UVhjks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ysVjy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Hkkx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esa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vkbZ,e</a:t>
              </a:r>
              <a:endParaRPr lang="en-IN" sz="1600" b="1" dirty="0">
                <a:latin typeface="Kruti Dev 016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69496" y="2996952"/>
              <a:ext cx="185868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dkSu</a:t>
              </a:r>
              <a:r>
                <a:rPr lang="en-IN" b="1" dirty="0" smtClean="0">
                  <a:solidFill>
                    <a:srgbClr val="0594FF"/>
                  </a:solidFill>
                  <a:latin typeface="Kruti Dev 016" pitchFamily="2" charset="0"/>
                </a:rPr>
                <a:t> </a:t>
              </a: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nsxk</a:t>
              </a:r>
              <a:r>
                <a:rPr lang="en-IN" b="1" dirty="0" smtClean="0">
                  <a:solidFill>
                    <a:srgbClr val="0594FF"/>
                  </a:solidFill>
                  <a:latin typeface="Kruti Dev 016" pitchFamily="2" charset="0"/>
                </a:rPr>
                <a:t>\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IN" sz="1600" b="1" dirty="0" err="1" smtClean="0">
                  <a:latin typeface="Kruti Dev 016" pitchFamily="2" charset="0"/>
                </a:rPr>
                <a:t>eSfMdy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vkWfQlj</a:t>
              </a:r>
              <a:r>
                <a:rPr lang="en-IN" sz="1600" b="1" dirty="0" smtClean="0">
                  <a:latin typeface="Kruti Dev 016" pitchFamily="2" charset="0"/>
                </a:rPr>
                <a:t>] </a:t>
              </a:r>
              <a:r>
                <a:rPr lang="en-IN" sz="1600" b="1" dirty="0" err="1" smtClean="0">
                  <a:latin typeface="Kruti Dev 016" pitchFamily="2" charset="0"/>
                </a:rPr>
                <a:t>LVkQ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ulZ</a:t>
              </a:r>
              <a:r>
                <a:rPr lang="en-IN" sz="1600" b="1" dirty="0" smtClean="0">
                  <a:latin typeface="Kruti Dev 016" pitchFamily="2" charset="0"/>
                </a:rPr>
                <a:t> ;k ,,</a:t>
              </a:r>
              <a:r>
                <a:rPr lang="en-IN" sz="1600" b="1" dirty="0" err="1" smtClean="0">
                  <a:latin typeface="Kruti Dev 016" pitchFamily="2" charset="0"/>
                </a:rPr>
                <a:t>u,e</a:t>
              </a:r>
              <a:endParaRPr lang="en-IN" sz="1600" b="1" dirty="0">
                <a:latin typeface="Kruti Dev 016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72200" y="2996952"/>
              <a:ext cx="1858688" cy="192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dgk</a:t>
              </a:r>
              <a:r>
                <a:rPr lang="en-IN" b="1" dirty="0" smtClean="0">
                  <a:solidFill>
                    <a:srgbClr val="0594FF"/>
                  </a:solidFill>
                  <a:latin typeface="Kruti Dev 016"/>
                </a:rPr>
                <a:t>¡ </a:t>
              </a:r>
              <a:r>
                <a:rPr lang="en-IN" b="1" dirty="0" err="1" smtClean="0">
                  <a:solidFill>
                    <a:srgbClr val="0594FF"/>
                  </a:solidFill>
                  <a:latin typeface="Kruti Dev 016"/>
                </a:rPr>
                <a:t>fn;k</a:t>
              </a:r>
              <a:r>
                <a:rPr lang="en-IN" b="1" dirty="0" smtClean="0">
                  <a:solidFill>
                    <a:srgbClr val="0594FF"/>
                  </a:solidFill>
                  <a:latin typeface="Kruti Dev 016"/>
                </a:rPr>
                <a:t> </a:t>
              </a:r>
              <a:r>
                <a:rPr lang="en-IN" b="1" dirty="0" err="1" smtClean="0">
                  <a:solidFill>
                    <a:srgbClr val="0594FF"/>
                  </a:solidFill>
                  <a:latin typeface="Kruti Dev 016"/>
                </a:rPr>
                <a:t>tkuk</a:t>
              </a:r>
              <a:r>
                <a:rPr lang="en-IN" b="1" dirty="0" smtClean="0">
                  <a:solidFill>
                    <a:srgbClr val="0594FF"/>
                  </a:solidFill>
                  <a:latin typeface="Kruti Dev 016"/>
                </a:rPr>
                <a:t> </a:t>
              </a:r>
              <a:r>
                <a:rPr lang="en-IN" b="1" dirty="0" err="1" smtClean="0">
                  <a:solidFill>
                    <a:srgbClr val="0594FF"/>
                  </a:solidFill>
                  <a:latin typeface="Kruti Dev 016"/>
                </a:rPr>
                <a:t>gS</a:t>
              </a:r>
              <a:r>
                <a:rPr lang="en-IN" b="1" dirty="0" smtClean="0">
                  <a:solidFill>
                    <a:srgbClr val="0594FF"/>
                  </a:solidFill>
                  <a:latin typeface="Kruti Dev 016" pitchFamily="2" charset="0"/>
                </a:rPr>
                <a:t>\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IN" sz="1600" b="1" dirty="0" err="1" smtClean="0">
                  <a:latin typeface="Kruti Dev 016" pitchFamily="2" charset="0"/>
                </a:rPr>
                <a:t>yscj</a:t>
              </a:r>
              <a:r>
                <a:rPr lang="en-IN" sz="1600" b="1" dirty="0" smtClean="0">
                  <a:latin typeface="Kruti Dev 016" pitchFamily="2" charset="0"/>
                </a:rPr>
                <a:t> :e </a:t>
              </a:r>
              <a:r>
                <a:rPr lang="en-IN" sz="1600" b="1" dirty="0" err="1" smtClean="0">
                  <a:latin typeface="Kruti Dev 016" pitchFamily="2" charset="0"/>
                </a:rPr>
                <a:t>esa</a:t>
              </a:r>
              <a:endParaRPr lang="en-IN" sz="1600" b="1" dirty="0" smtClean="0">
                <a:latin typeface="Kruti Dev 016" pitchFamily="2" charset="0"/>
              </a:endParaRP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IN" sz="1600" b="1" dirty="0" err="1" smtClean="0">
                  <a:latin typeface="Kruti Dev 016" pitchFamily="2" charset="0"/>
                </a:rPr>
                <a:t>iksLVusVy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okMZ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esa</a:t>
              </a:r>
              <a:r>
                <a:rPr lang="en-IN" sz="1600" b="1" dirty="0" smtClean="0">
                  <a:latin typeface="Kruti Dev 016" pitchFamily="2" charset="0"/>
                </a:rPr>
                <a:t> ;</a:t>
              </a:r>
              <a:r>
                <a:rPr lang="en-IN" sz="1600" b="1" dirty="0" err="1" smtClean="0">
                  <a:latin typeface="Kruti Dev 016" pitchFamily="2" charset="0"/>
                </a:rPr>
                <a:t>fn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yscj</a:t>
              </a:r>
              <a:r>
                <a:rPr lang="en-IN" sz="1600" b="1" dirty="0" smtClean="0">
                  <a:latin typeface="Kruti Dev 016" pitchFamily="2" charset="0"/>
                </a:rPr>
                <a:t> :e </a:t>
              </a:r>
              <a:r>
                <a:rPr lang="en-IN" sz="1600" b="1" dirty="0" err="1" smtClean="0">
                  <a:latin typeface="Kruti Dev 016" pitchFamily="2" charset="0"/>
                </a:rPr>
                <a:t>esa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ugha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fn;k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gks</a:t>
              </a:r>
              <a:endParaRPr lang="en-IN" sz="1600" b="1" dirty="0" smtClean="0">
                <a:latin typeface="Kruti Dev 016" pitchFamily="2" charset="0"/>
              </a:endParaRP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IN" sz="1600" b="1" dirty="0" smtClean="0">
                  <a:latin typeface="Kruti Dev 016" pitchFamily="2" charset="0"/>
                </a:rPr>
                <a:t>;</a:t>
              </a:r>
              <a:r>
                <a:rPr lang="en-IN" sz="1600" b="1" dirty="0" err="1" smtClean="0">
                  <a:latin typeface="Kruti Dev 016" pitchFamily="2" charset="0"/>
                </a:rPr>
                <a:t>fn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jsQj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fd;k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gks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rks</a:t>
              </a:r>
              <a:r>
                <a:rPr lang="en-IN" sz="1600" b="1" dirty="0" smtClean="0">
                  <a:latin typeface="Kruti Dev 016" pitchFamily="2" charset="0"/>
                </a:rPr>
                <a:t> ,l,</a:t>
              </a:r>
              <a:r>
                <a:rPr lang="en-IN" sz="1600" b="1" dirty="0" err="1" smtClean="0">
                  <a:latin typeface="Kruti Dev 016" pitchFamily="2" charset="0"/>
                </a:rPr>
                <a:t>ulh;w</a:t>
              </a:r>
              <a:r>
                <a:rPr lang="en-IN" sz="1600" b="1" dirty="0" smtClean="0">
                  <a:latin typeface="Kruti Dev 016" pitchFamily="2" charset="0"/>
                </a:rPr>
                <a:t>@,</a:t>
              </a:r>
              <a:r>
                <a:rPr lang="en-IN" sz="1600" b="1" dirty="0" err="1" smtClean="0">
                  <a:latin typeface="Kruti Dev 016" pitchFamily="2" charset="0"/>
                </a:rPr>
                <a:t>uch,l;w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esa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fn;k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tkuk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gS</a:t>
              </a:r>
              <a:endParaRPr lang="en-IN" sz="1600" b="1" dirty="0">
                <a:latin typeface="Kruti Dev 016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39751" y="4949587"/>
              <a:ext cx="2020484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N" b="1" dirty="0">
                  <a:solidFill>
                    <a:srgbClr val="0594FF"/>
                  </a:solidFill>
                  <a:latin typeface="Kruti Dev 016" pitchFamily="2" charset="0"/>
                </a:rPr>
                <a:t>d</a:t>
              </a:r>
              <a:r>
                <a:rPr lang="en-IN" b="1" dirty="0" smtClean="0">
                  <a:solidFill>
                    <a:srgbClr val="0594FF"/>
                  </a:solidFill>
                  <a:latin typeface="Kruti Dev 016" pitchFamily="2" charset="0"/>
                </a:rPr>
                <a:t>c </a:t>
              </a: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fn;k</a:t>
              </a:r>
              <a:r>
                <a:rPr lang="en-IN" b="1" dirty="0" smtClean="0">
                  <a:solidFill>
                    <a:srgbClr val="0594FF"/>
                  </a:solidFill>
                  <a:latin typeface="Kruti Dev 016" pitchFamily="2" charset="0"/>
                </a:rPr>
                <a:t> </a:t>
              </a: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tkuk</a:t>
              </a:r>
              <a:r>
                <a:rPr lang="en-IN" b="1" dirty="0" smtClean="0">
                  <a:solidFill>
                    <a:srgbClr val="0594FF"/>
                  </a:solidFill>
                  <a:latin typeface="Kruti Dev 016" pitchFamily="2" charset="0"/>
                </a:rPr>
                <a:t> </a:t>
              </a: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gS</a:t>
              </a:r>
              <a:endParaRPr lang="en-IN" b="1" dirty="0" smtClean="0">
                <a:solidFill>
                  <a:srgbClr val="0594FF"/>
                </a:solidFill>
                <a:latin typeface="Kruti Dev 016" pitchFamily="2" charset="0"/>
              </a:endParaRP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IN" sz="1600" b="1" dirty="0" err="1" smtClean="0">
                  <a:latin typeface="Kruti Dev 016" pitchFamily="2" charset="0"/>
                </a:rPr>
                <a:t>TkUe</a:t>
              </a:r>
              <a:r>
                <a:rPr lang="en-IN" sz="1600" b="1" dirty="0" smtClean="0">
                  <a:latin typeface="Kruti Dev 016" pitchFamily="2" charset="0"/>
                </a:rPr>
                <a:t> ds </a:t>
              </a:r>
              <a:r>
                <a:rPr lang="en-IN" sz="1600" b="1" dirty="0" err="1" smtClean="0">
                  <a:latin typeface="Kruti Dev 016" pitchFamily="2" charset="0"/>
                </a:rPr>
                <a:t>rqjUr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i’pkr</a:t>
              </a:r>
              <a:r>
                <a:rPr lang="en-IN" sz="1600" b="1" dirty="0" smtClean="0">
                  <a:latin typeface="Kruti Dev 016"/>
                </a:rPr>
                <a:t>~] </a:t>
              </a:r>
              <a:r>
                <a:rPr lang="en-IN" sz="1600" b="1" dirty="0" err="1" smtClean="0">
                  <a:latin typeface="Kruti Dev 016"/>
                </a:rPr>
                <a:t>lqfu’fpr</a:t>
              </a:r>
              <a:r>
                <a:rPr lang="en-IN" sz="1600" b="1" dirty="0" smtClean="0">
                  <a:latin typeface="Kruti Dev 016"/>
                </a:rPr>
                <a:t> </a:t>
              </a:r>
              <a:r>
                <a:rPr lang="en-IN" sz="1600" b="1" dirty="0" err="1" smtClean="0">
                  <a:latin typeface="Kruti Dev 016"/>
                </a:rPr>
                <a:t>djrs</a:t>
              </a:r>
              <a:r>
                <a:rPr lang="en-IN" sz="1600" b="1" dirty="0" smtClean="0">
                  <a:latin typeface="Kruti Dev 016"/>
                </a:rPr>
                <a:t> </a:t>
              </a:r>
              <a:r>
                <a:rPr lang="en-IN" sz="1600" b="1" dirty="0" err="1" smtClean="0">
                  <a:latin typeface="Kruti Dev 016"/>
                </a:rPr>
                <a:t>gq</a:t>
              </a:r>
              <a:r>
                <a:rPr lang="en-IN" sz="1600" b="1" dirty="0" smtClean="0">
                  <a:latin typeface="Kruti Dev 016"/>
                </a:rPr>
                <a:t>, </a:t>
              </a:r>
              <a:r>
                <a:rPr lang="en-IN" sz="1600" b="1" dirty="0" err="1" smtClean="0">
                  <a:latin typeface="Kruti Dev 016"/>
                </a:rPr>
                <a:t>fd</a:t>
              </a:r>
              <a:r>
                <a:rPr lang="en-IN" sz="1600" b="1" dirty="0" smtClean="0">
                  <a:latin typeface="Kruti Dev 016"/>
                </a:rPr>
                <a:t> </a:t>
              </a:r>
              <a:r>
                <a:rPr lang="en-IN" sz="1600" b="1" dirty="0" err="1" smtClean="0">
                  <a:latin typeface="Kruti Dev 016"/>
                </a:rPr>
                <a:t>Ropk</a:t>
              </a:r>
              <a:r>
                <a:rPr lang="en-IN" sz="1600" b="1" dirty="0" smtClean="0">
                  <a:latin typeface="Kruti Dev 016"/>
                </a:rPr>
                <a:t> ls </a:t>
              </a:r>
              <a:r>
                <a:rPr lang="en-IN" sz="1600" b="1" dirty="0" err="1" smtClean="0">
                  <a:latin typeface="Kruti Dev 016"/>
                </a:rPr>
                <a:t>Ropk</a:t>
              </a:r>
              <a:r>
                <a:rPr lang="en-IN" sz="1600" b="1" dirty="0" smtClean="0">
                  <a:latin typeface="Kruti Dev 016"/>
                </a:rPr>
                <a:t> </a:t>
              </a:r>
              <a:r>
                <a:rPr lang="en-IN" sz="1600" b="1" dirty="0" err="1" smtClean="0">
                  <a:latin typeface="Kruti Dev 016"/>
                </a:rPr>
                <a:t>laidZ</a:t>
              </a:r>
              <a:r>
                <a:rPr lang="en-IN" sz="1600" b="1" dirty="0" smtClean="0">
                  <a:latin typeface="Kruti Dev 016"/>
                </a:rPr>
                <a:t> </a:t>
              </a:r>
              <a:r>
                <a:rPr lang="en-IN" sz="1600" b="1" dirty="0" err="1" smtClean="0">
                  <a:latin typeface="Kruti Dev 016"/>
                </a:rPr>
                <a:t>rFkk</a:t>
              </a:r>
              <a:r>
                <a:rPr lang="en-IN" sz="1600" b="1" dirty="0" smtClean="0">
                  <a:latin typeface="Kruti Dev 016"/>
                </a:rPr>
                <a:t> </a:t>
              </a:r>
              <a:r>
                <a:rPr lang="en-IN" sz="1600" b="1" dirty="0" err="1" smtClean="0">
                  <a:latin typeface="Kruti Dev 016"/>
                </a:rPr>
                <a:t>Lruiku</a:t>
              </a:r>
              <a:r>
                <a:rPr lang="en-IN" sz="1600" b="1" dirty="0" smtClean="0">
                  <a:latin typeface="Kruti Dev 016"/>
                </a:rPr>
                <a:t> dh ‘</a:t>
              </a:r>
              <a:r>
                <a:rPr lang="en-IN" sz="1600" b="1" dirty="0" err="1" smtClean="0">
                  <a:latin typeface="Kruti Dev 016"/>
                </a:rPr>
                <a:t>kq:vkr</a:t>
              </a:r>
              <a:r>
                <a:rPr lang="en-IN" sz="1600" b="1" dirty="0" smtClean="0">
                  <a:latin typeface="Kruti Dev 016"/>
                </a:rPr>
                <a:t> </a:t>
              </a:r>
              <a:r>
                <a:rPr lang="en-IN" sz="1600" b="1" dirty="0" err="1" smtClean="0">
                  <a:latin typeface="Kruti Dev 016"/>
                </a:rPr>
                <a:t>gks</a:t>
              </a:r>
              <a:r>
                <a:rPr lang="en-IN" sz="1600" b="1" dirty="0" smtClean="0">
                  <a:latin typeface="Kruti Dev 016"/>
                </a:rPr>
                <a:t> </a:t>
              </a:r>
              <a:r>
                <a:rPr lang="en-IN" sz="1600" b="1" dirty="0" err="1" smtClean="0">
                  <a:latin typeface="Kruti Dev 016"/>
                </a:rPr>
                <a:t>tk;sA</a:t>
              </a:r>
              <a:endParaRPr lang="en-IN" sz="1600" b="1" dirty="0" smtClean="0">
                <a:latin typeface="Kruti Dev 016"/>
              </a:endParaRP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IN" sz="1600" b="1" dirty="0" err="1" smtClean="0">
                  <a:latin typeface="Kruti Dev 016"/>
                </a:rPr>
                <a:t>tUe</a:t>
              </a:r>
              <a:r>
                <a:rPr lang="en-IN" sz="1600" b="1" dirty="0" smtClean="0">
                  <a:latin typeface="Kruti Dev 016"/>
                </a:rPr>
                <a:t> ds 24 ?</a:t>
              </a:r>
              <a:r>
                <a:rPr lang="en-IN" sz="1600" b="1" dirty="0" err="1" smtClean="0">
                  <a:latin typeface="Kruti Dev 016"/>
                </a:rPr>
                <a:t>kaVs</a:t>
              </a:r>
              <a:r>
                <a:rPr lang="en-IN" sz="1600" b="1" dirty="0" smtClean="0">
                  <a:latin typeface="Kruti Dev 016"/>
                </a:rPr>
                <a:t> ds </a:t>
              </a:r>
              <a:r>
                <a:rPr lang="en-IN" sz="1600" b="1" dirty="0" err="1" smtClean="0">
                  <a:latin typeface="Kruti Dev 016"/>
                </a:rPr>
                <a:t>vanj</a:t>
              </a:r>
              <a:r>
                <a:rPr lang="en-IN" sz="1600" b="1" dirty="0" smtClean="0">
                  <a:latin typeface="Kruti Dev 016"/>
                </a:rPr>
                <a:t> </a:t>
              </a:r>
              <a:r>
                <a:rPr lang="en-IN" sz="1600" b="1" dirty="0" err="1" smtClean="0">
                  <a:latin typeface="Kruti Dev 016"/>
                </a:rPr>
                <a:t>gh</a:t>
              </a:r>
              <a:endParaRPr lang="en-IN" sz="1600" b="1" dirty="0" smtClean="0">
                <a:latin typeface="Kruti Dev 016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69496" y="4941168"/>
              <a:ext cx="1858688" cy="183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N" b="1" dirty="0" err="1">
                  <a:solidFill>
                    <a:srgbClr val="0594FF"/>
                  </a:solidFill>
                  <a:latin typeface="Kruti Dev 016" pitchFamily="2" charset="0"/>
                </a:rPr>
                <a:t>v</a:t>
              </a: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ko</a:t>
              </a:r>
              <a:r>
                <a:rPr lang="en-IN" b="1" dirty="0" smtClean="0">
                  <a:solidFill>
                    <a:srgbClr val="0594FF"/>
                  </a:solidFill>
                  <a:latin typeface="Kruti Dev 016" pitchFamily="2" charset="0"/>
                </a:rPr>
                <a:t>’;d </a:t>
              </a: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oLrq</a:t>
              </a:r>
              <a:r>
                <a:rPr lang="en-IN" b="1" dirty="0" smtClean="0">
                  <a:solidFill>
                    <a:srgbClr val="0594FF"/>
                  </a:solidFill>
                  <a:latin typeface="Kruti Dev 016" pitchFamily="2" charset="0"/>
                </a:rPr>
                <a:t>,</a:t>
              </a:r>
              <a:r>
                <a:rPr lang="en-IN" b="1" dirty="0" smtClean="0">
                  <a:solidFill>
                    <a:srgbClr val="0594FF"/>
                  </a:solidFill>
                  <a:latin typeface="Kruti Dev 016"/>
                </a:rPr>
                <a:t>¡</a:t>
              </a:r>
              <a:endParaRPr lang="en-IN" b="1" dirty="0" smtClean="0">
                <a:solidFill>
                  <a:srgbClr val="0594FF"/>
                </a:solidFill>
                <a:latin typeface="Kruti Dev 016" pitchFamily="2" charset="0"/>
              </a:endParaRP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IN" sz="1600" b="1" dirty="0" smtClean="0">
                  <a:latin typeface="Kruti Dev 016" pitchFamily="2" charset="0"/>
                </a:rPr>
                <a:t>26 </a:t>
              </a:r>
              <a:r>
                <a:rPr lang="en-IN" sz="1600" b="1" dirty="0" err="1" smtClean="0">
                  <a:latin typeface="Kruti Dev 016" pitchFamily="2" charset="0"/>
                </a:rPr>
                <a:t>xst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uhMy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vkSj</a:t>
              </a:r>
              <a:r>
                <a:rPr lang="en-IN" sz="1600" b="1" dirty="0" smtClean="0">
                  <a:latin typeface="Kruti Dev 016" pitchFamily="2" charset="0"/>
                </a:rPr>
                <a:t> 1 </a:t>
              </a:r>
            </a:p>
            <a:p>
              <a:pPr>
                <a:spcAft>
                  <a:spcPts val="600"/>
                </a:spcAft>
                <a:tabLst>
                  <a:tab pos="169863" algn="l"/>
                </a:tabLst>
              </a:pPr>
              <a:r>
                <a:rPr lang="en-IN" sz="1600" b="1" dirty="0">
                  <a:latin typeface="Kruti Dev 016" pitchFamily="2" charset="0"/>
                </a:rPr>
                <a:t>	</a:t>
              </a:r>
              <a:r>
                <a:rPr lang="en-IN" sz="1600" b="1" dirty="0" err="1" smtClean="0">
                  <a:latin typeface="Kruti Dev 016" pitchFamily="2" charset="0"/>
                </a:rPr>
                <a:t>fe-yh</a:t>
              </a:r>
              <a:r>
                <a:rPr lang="en-IN" sz="1600" b="1" dirty="0" smtClean="0">
                  <a:latin typeface="Kruti Dev 016" pitchFamily="2" charset="0"/>
                </a:rPr>
                <a:t>- dh </a:t>
              </a:r>
              <a:r>
                <a:rPr lang="en-IN" sz="1600" b="1" dirty="0" err="1" smtClean="0">
                  <a:latin typeface="Kruti Dev 016" pitchFamily="2" charset="0"/>
                </a:rPr>
                <a:t>flfjat</a:t>
              </a:r>
              <a:endParaRPr lang="en-IN" sz="1600" b="1" dirty="0" smtClean="0">
                <a:latin typeface="Kruti Dev 016" pitchFamily="2" charset="0"/>
              </a:endParaRPr>
            </a:p>
            <a:p>
              <a:pPr>
                <a:spcAft>
                  <a:spcPts val="600"/>
                </a:spcAft>
              </a:pPr>
              <a:r>
                <a:rPr lang="en-IN" sz="1600" b="1" dirty="0" err="1" smtClean="0">
                  <a:solidFill>
                    <a:srgbClr val="0594FF"/>
                  </a:solidFill>
                  <a:latin typeface="Kruti Dev 016" pitchFamily="2" charset="0"/>
                </a:rPr>
                <a:t>dgk</a:t>
              </a:r>
              <a:r>
                <a:rPr lang="en-IN" sz="1600" b="1" dirty="0" smtClean="0">
                  <a:solidFill>
                    <a:srgbClr val="0594FF"/>
                  </a:solidFill>
                  <a:latin typeface="Kruti Dev 016"/>
                </a:rPr>
                <a:t>¡ </a:t>
              </a:r>
              <a:r>
                <a:rPr lang="en-IN" sz="1600" b="1" dirty="0" err="1" smtClean="0">
                  <a:solidFill>
                    <a:srgbClr val="0594FF"/>
                  </a:solidFill>
                  <a:latin typeface="Kruti Dev 016"/>
                </a:rPr>
                <a:t>LVksj</a:t>
              </a:r>
              <a:r>
                <a:rPr lang="en-IN" sz="1600" b="1" dirty="0" smtClean="0">
                  <a:solidFill>
                    <a:srgbClr val="0594FF"/>
                  </a:solidFill>
                  <a:latin typeface="Kruti Dev 016"/>
                </a:rPr>
                <a:t> </a:t>
              </a:r>
              <a:r>
                <a:rPr lang="en-IN" sz="1600" b="1" dirty="0" err="1" smtClean="0">
                  <a:solidFill>
                    <a:srgbClr val="0594FF"/>
                  </a:solidFill>
                  <a:latin typeface="Kruti Dev 016"/>
                </a:rPr>
                <a:t>djsa</a:t>
              </a:r>
              <a:endParaRPr lang="en-IN" sz="1600" b="1" dirty="0" smtClean="0">
                <a:solidFill>
                  <a:srgbClr val="0594FF"/>
                </a:solidFill>
                <a:latin typeface="Kruti Dev 016" pitchFamily="2" charset="0"/>
              </a:endParaRP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IN" sz="1600" b="1" dirty="0" err="1">
                  <a:latin typeface="Kruti Dev 016" pitchFamily="2" charset="0"/>
                </a:rPr>
                <a:t>d</a:t>
              </a:r>
              <a:r>
                <a:rPr lang="en-IN" sz="1600" b="1" dirty="0" err="1" smtClean="0">
                  <a:latin typeface="Kruti Dev 016" pitchFamily="2" charset="0"/>
                </a:rPr>
                <a:t>ejs</a:t>
              </a:r>
              <a:r>
                <a:rPr lang="en-IN" sz="1600" b="1" dirty="0" smtClean="0">
                  <a:latin typeface="Kruti Dev 016" pitchFamily="2" charset="0"/>
                </a:rPr>
                <a:t> ds </a:t>
              </a:r>
              <a:r>
                <a:rPr lang="en-IN" sz="1600" b="1" dirty="0" err="1" smtClean="0">
                  <a:latin typeface="Kruti Dev 016" pitchFamily="2" charset="0"/>
                </a:rPr>
                <a:t>rkieku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ij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lw</a:t>
              </a:r>
              <a:r>
                <a:rPr lang="en-IN" sz="1600" b="1" dirty="0" smtClean="0">
                  <a:latin typeface="Kruti Dev 016" pitchFamily="2" charset="0"/>
                </a:rPr>
                <a:t>[</a:t>
              </a:r>
              <a:r>
                <a:rPr lang="en-IN" sz="1600" b="1" dirty="0" err="1" smtClean="0">
                  <a:latin typeface="Kruti Dev 016" pitchFamily="2" charset="0"/>
                </a:rPr>
                <a:t>kh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txg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ij</a:t>
              </a:r>
              <a:endParaRPr lang="en-IN" sz="1600" b="1" dirty="0">
                <a:latin typeface="Kruti Dev 016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72200" y="4941168"/>
              <a:ext cx="1858688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fjdkWMZ</a:t>
              </a:r>
              <a:r>
                <a:rPr lang="en-IN" b="1" dirty="0" smtClean="0">
                  <a:solidFill>
                    <a:srgbClr val="0594FF"/>
                  </a:solidFill>
                  <a:latin typeface="Kruti Dev 016" pitchFamily="2" charset="0"/>
                </a:rPr>
                <a:t> </a:t>
              </a:r>
              <a:r>
                <a:rPr lang="en-IN" b="1" dirty="0" err="1" smtClean="0">
                  <a:solidFill>
                    <a:srgbClr val="0594FF"/>
                  </a:solidFill>
                  <a:latin typeface="Kruti Dev 016" pitchFamily="2" charset="0"/>
                </a:rPr>
                <a:t>djuk</a:t>
              </a:r>
              <a:endParaRPr lang="en-IN" b="1" dirty="0" smtClean="0">
                <a:solidFill>
                  <a:srgbClr val="0594FF"/>
                </a:solidFill>
                <a:latin typeface="Kruti Dev 016" pitchFamily="2" charset="0"/>
              </a:endParaRP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IN" sz="1600" b="1" dirty="0" err="1" smtClean="0">
                  <a:latin typeface="Kruti Dev 016" pitchFamily="2" charset="0"/>
                </a:rPr>
                <a:t>yscj</a:t>
              </a:r>
              <a:r>
                <a:rPr lang="en-IN" sz="1600" b="1" dirty="0" smtClean="0">
                  <a:latin typeface="Kruti Dev 016" pitchFamily="2" charset="0"/>
                </a:rPr>
                <a:t> :e </a:t>
              </a:r>
              <a:r>
                <a:rPr lang="en-IN" sz="1600" b="1" dirty="0" err="1" smtClean="0">
                  <a:latin typeface="Kruti Dev 016" pitchFamily="2" charset="0"/>
                </a:rPr>
                <a:t>jftLVj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esa</a:t>
              </a:r>
              <a:endParaRPr lang="en-IN" sz="1600" b="1" dirty="0" smtClean="0">
                <a:latin typeface="Kruti Dev 016" pitchFamily="2" charset="0"/>
              </a:endParaRP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IN" sz="1600" b="1" dirty="0" err="1" smtClean="0">
                  <a:latin typeface="Kruti Dev 016" pitchFamily="2" charset="0"/>
                </a:rPr>
                <a:t>dsl</a:t>
              </a:r>
              <a:r>
                <a:rPr lang="en-IN" sz="1600" b="1" dirty="0" smtClean="0">
                  <a:latin typeface="Kruti Dev 016" pitchFamily="2" charset="0"/>
                </a:rPr>
                <a:t> ‘</a:t>
              </a:r>
              <a:r>
                <a:rPr lang="en-IN" sz="1600" b="1" dirty="0" err="1" smtClean="0">
                  <a:latin typeface="Kruti Dev 016" pitchFamily="2" charset="0"/>
                </a:rPr>
                <a:t>khV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esa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IN" sz="1600" b="1" dirty="0" err="1" smtClean="0">
                  <a:latin typeface="Kruti Dev 016" pitchFamily="2" charset="0"/>
                </a:rPr>
                <a:t>jsQjy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fLyi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ij</a:t>
              </a:r>
              <a:endParaRPr lang="en-IN" sz="1600" b="1" dirty="0" smtClean="0">
                <a:latin typeface="Kruti Dev 016" pitchFamily="2" charset="0"/>
              </a:endParaRP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IN" sz="1600" b="1" dirty="0" err="1">
                  <a:latin typeface="Kruti Dev 016" pitchFamily="2" charset="0"/>
                </a:rPr>
                <a:t>u</a:t>
              </a:r>
              <a:r>
                <a:rPr lang="en-IN" sz="1600" b="1" dirty="0" err="1" smtClean="0">
                  <a:latin typeface="Kruti Dev 016" pitchFamily="2" charset="0"/>
                </a:rPr>
                <a:t>otkr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f’k’kq</a:t>
              </a:r>
              <a:r>
                <a:rPr lang="en-IN" sz="1600" b="1" dirty="0" smtClean="0">
                  <a:latin typeface="Kruti Dev 016" pitchFamily="2" charset="0"/>
                </a:rPr>
                <a:t> ds </a:t>
              </a:r>
              <a:r>
                <a:rPr lang="en-IN" sz="1600" b="1" dirty="0" err="1" smtClean="0">
                  <a:latin typeface="Kruti Dev 016" pitchFamily="2" charset="0"/>
                </a:rPr>
                <a:t>fMlpktZ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fVdV</a:t>
              </a:r>
              <a:r>
                <a:rPr lang="en-IN" sz="1600" b="1" dirty="0" smtClean="0">
                  <a:latin typeface="Kruti Dev 016" pitchFamily="2" charset="0"/>
                </a:rPr>
                <a:t> </a:t>
              </a:r>
              <a:r>
                <a:rPr lang="en-IN" sz="1600" b="1" dirty="0" err="1" smtClean="0">
                  <a:latin typeface="Kruti Dev 016" pitchFamily="2" charset="0"/>
                </a:rPr>
                <a:t>ij</a:t>
              </a:r>
              <a:endParaRPr lang="en-IN" sz="1600" b="1" dirty="0">
                <a:latin typeface="Kruti Dev 016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5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2352" y="1371600"/>
            <a:ext cx="8429248" cy="4495800"/>
          </a:xfrm>
        </p:spPr>
        <p:txBody>
          <a:bodyPr>
            <a:noAutofit/>
          </a:bodyPr>
          <a:lstStyle/>
          <a:p>
            <a:pPr marL="349250" indent="-349250">
              <a:tabLst>
                <a:tab pos="347663" algn="l"/>
              </a:tabLst>
            </a:pPr>
            <a:r>
              <a:rPr lang="en-IN" sz="2600" dirty="0" err="1" smtClean="0">
                <a:latin typeface="Kruti Dev 016" pitchFamily="2" charset="0"/>
              </a:rPr>
              <a:t>vf</a:t>
            </a:r>
            <a:r>
              <a:rPr lang="en-IN" sz="2600" dirty="0" smtClean="0">
                <a:latin typeface="Kruti Dev 016" pitchFamily="2" charset="0"/>
              </a:rPr>
              <a:t>/</a:t>
            </a:r>
            <a:r>
              <a:rPr lang="en-IN" sz="2600" dirty="0" err="1" smtClean="0">
                <a:latin typeface="Kruti Dev 016" pitchFamily="2" charset="0"/>
              </a:rPr>
              <a:t>kdka’kr</a:t>
            </a:r>
            <a:r>
              <a:rPr lang="en-IN" sz="2600" dirty="0" smtClean="0">
                <a:latin typeface="Kruti Dev 016" pitchFamily="2" charset="0"/>
              </a:rPr>
              <a:t>% </a:t>
            </a:r>
            <a:r>
              <a:rPr lang="en-IN" sz="2600" dirty="0" err="1" smtClean="0">
                <a:latin typeface="Kruti Dev 016" pitchFamily="2" charset="0"/>
              </a:rPr>
              <a:t>uotkr</a:t>
            </a:r>
            <a:r>
              <a:rPr lang="en-IN" sz="2600" dirty="0" smtClean="0">
                <a:latin typeface="Kruti Dev 016" pitchFamily="2" charset="0"/>
              </a:rPr>
              <a:t> </a:t>
            </a:r>
            <a:r>
              <a:rPr lang="en-IN" sz="2600" dirty="0" err="1" smtClean="0">
                <a:latin typeface="Kruti Dev 016" pitchFamily="2" charset="0"/>
              </a:rPr>
              <a:t>f’k’kq</a:t>
            </a:r>
            <a:r>
              <a:rPr lang="en-IN" sz="2600" dirty="0" smtClean="0">
                <a:latin typeface="Kruti Dev 016" pitchFamily="2" charset="0"/>
              </a:rPr>
              <a:t> dh </a:t>
            </a:r>
            <a:r>
              <a:rPr lang="en-IN" sz="2600" dirty="0" err="1" smtClean="0">
                <a:latin typeface="Kruti Dev 016" pitchFamily="2" charset="0"/>
              </a:rPr>
              <a:t>e</a:t>
            </a:r>
            <a:r>
              <a:rPr lang="en-IN" sz="2600" dirty="0" err="1" smtClean="0">
                <a:latin typeface="Kruti Dev 016"/>
              </a:rPr>
              <a:t>`R;q</a:t>
            </a:r>
            <a:r>
              <a:rPr lang="en-IN" sz="2600" dirty="0" smtClean="0">
                <a:latin typeface="Kruti Dev 016"/>
              </a:rPr>
              <a:t> </a:t>
            </a:r>
            <a:r>
              <a:rPr lang="en-IN" sz="2600" dirty="0" err="1" smtClean="0">
                <a:latin typeface="Kruti Dev 016"/>
              </a:rPr>
              <a:t>fMyhojh</a:t>
            </a:r>
            <a:r>
              <a:rPr lang="en-IN" sz="2600" dirty="0" smtClean="0">
                <a:latin typeface="Kruti Dev 016"/>
              </a:rPr>
              <a:t> ds le; ;k </a:t>
            </a:r>
            <a:r>
              <a:rPr lang="en-IN" sz="2600" dirty="0" err="1" smtClean="0">
                <a:latin typeface="Kruti Dev 016"/>
              </a:rPr>
              <a:t>tUe</a:t>
            </a:r>
            <a:r>
              <a:rPr lang="en-IN" sz="2600" dirty="0" smtClean="0">
                <a:latin typeface="Kruti Dev 016"/>
              </a:rPr>
              <a:t> ds </a:t>
            </a:r>
            <a:r>
              <a:rPr lang="en-IN" sz="2600" dirty="0" err="1" smtClean="0">
                <a:latin typeface="Kruti Dev 016"/>
              </a:rPr>
              <a:t>fnu</a:t>
            </a:r>
            <a:r>
              <a:rPr lang="en-IN" sz="2600" dirty="0" smtClean="0">
                <a:latin typeface="Kruti Dev 016"/>
              </a:rPr>
              <a:t> </a:t>
            </a:r>
            <a:r>
              <a:rPr lang="en-IN" sz="2600" dirty="0" err="1" smtClean="0">
                <a:latin typeface="Kruti Dev 016"/>
              </a:rPr>
              <a:t>gksrh</a:t>
            </a:r>
            <a:r>
              <a:rPr lang="en-IN" sz="2600" dirty="0" smtClean="0">
                <a:latin typeface="Kruti Dev 016"/>
              </a:rPr>
              <a:t> </a:t>
            </a:r>
            <a:r>
              <a:rPr lang="en-IN" sz="2600" dirty="0" err="1" smtClean="0">
                <a:latin typeface="Kruti Dev 016"/>
              </a:rPr>
              <a:t>gS</a:t>
            </a:r>
            <a:endParaRPr lang="en-IN" sz="2600" dirty="0" smtClean="0">
              <a:latin typeface="Kruti Dev 016"/>
            </a:endParaRPr>
          </a:p>
          <a:p>
            <a:pPr marL="349250" indent="-349250">
              <a:tabLst>
                <a:tab pos="347663" algn="l"/>
              </a:tabLst>
            </a:pPr>
            <a:r>
              <a:rPr lang="en-IN" sz="2600" dirty="0" err="1">
                <a:latin typeface="Kruti Dev 016"/>
                <a:ea typeface="Arial"/>
                <a:cs typeface="Times New Roman"/>
              </a:rPr>
              <a:t>u</a:t>
            </a:r>
            <a:r>
              <a:rPr lang="en-IN" sz="2600" dirty="0" err="1" smtClean="0">
                <a:latin typeface="Kruti Dev 016"/>
                <a:ea typeface="Arial"/>
                <a:cs typeface="Times New Roman"/>
              </a:rPr>
              <a:t>otkr</a:t>
            </a:r>
            <a:r>
              <a:rPr lang="en-IN" sz="2600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Arial"/>
                <a:cs typeface="Times New Roman"/>
              </a:rPr>
              <a:t>f’k’kq</a:t>
            </a:r>
            <a:r>
              <a:rPr lang="en-IN" sz="2600" dirty="0" smtClean="0">
                <a:latin typeface="Kruti Dev 016"/>
                <a:ea typeface="Arial"/>
                <a:cs typeface="Times New Roman"/>
              </a:rPr>
              <a:t> dh </a:t>
            </a:r>
            <a:r>
              <a:rPr lang="en-IN" sz="2600" dirty="0" err="1" smtClean="0">
                <a:latin typeface="Kruti Dev 016"/>
                <a:ea typeface="Arial"/>
                <a:cs typeface="Times New Roman"/>
              </a:rPr>
              <a:t>gkbiksFkfeZ;k</a:t>
            </a:r>
            <a:r>
              <a:rPr lang="en-IN" sz="2600" dirty="0" smtClean="0">
                <a:latin typeface="Kruti Dev 016"/>
                <a:ea typeface="Arial"/>
                <a:cs typeface="Times New Roman"/>
              </a:rPr>
              <a:t>] </a:t>
            </a:r>
            <a:r>
              <a:rPr lang="en-IN" sz="2600" dirty="0" err="1" smtClean="0">
                <a:latin typeface="Kruti Dev 016"/>
                <a:ea typeface="Arial"/>
                <a:cs typeface="Times New Roman"/>
              </a:rPr>
              <a:t>lkal</a:t>
            </a:r>
            <a:r>
              <a:rPr lang="en-IN" sz="2600" dirty="0" smtClean="0">
                <a:latin typeface="Kruti Dev 016"/>
                <a:ea typeface="Arial"/>
                <a:cs typeface="Times New Roman"/>
              </a:rPr>
              <a:t> :</a:t>
            </a:r>
            <a:r>
              <a:rPr lang="en-IN" sz="2600" dirty="0" err="1" smtClean="0">
                <a:latin typeface="Kruti Dev 016"/>
                <a:ea typeface="Arial"/>
                <a:cs typeface="Times New Roman"/>
              </a:rPr>
              <a:t>dus</a:t>
            </a:r>
            <a:r>
              <a:rPr lang="en-IN" sz="2600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Arial"/>
                <a:cs typeface="Times New Roman"/>
              </a:rPr>
              <a:t>vkSj</a:t>
            </a:r>
            <a:r>
              <a:rPr lang="en-IN" sz="2600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Arial"/>
                <a:cs typeface="Times New Roman"/>
              </a:rPr>
              <a:t>laØe.k</a:t>
            </a:r>
            <a:r>
              <a:rPr lang="en-IN" sz="2600" dirty="0" smtClean="0">
                <a:latin typeface="Kruti Dev 016"/>
                <a:ea typeface="Arial"/>
                <a:cs typeface="Times New Roman"/>
              </a:rPr>
              <a:t> ls </a:t>
            </a:r>
            <a:r>
              <a:rPr lang="en-IN" sz="2600" dirty="0" err="1" smtClean="0">
                <a:latin typeface="Kruti Dev 016"/>
                <a:ea typeface="Arial"/>
                <a:cs typeface="Times New Roman"/>
              </a:rPr>
              <a:t>gksus</a:t>
            </a:r>
            <a:r>
              <a:rPr lang="en-IN" sz="2600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Arial"/>
                <a:cs typeface="Times New Roman"/>
              </a:rPr>
              <a:t>okyh</a:t>
            </a:r>
            <a:r>
              <a:rPr lang="en-IN" sz="2600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Arial"/>
                <a:cs typeface="Times New Roman"/>
              </a:rPr>
              <a:t>e`R;q</a:t>
            </a:r>
            <a:r>
              <a:rPr lang="en-IN" sz="2600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Arial"/>
                <a:cs typeface="Times New Roman"/>
              </a:rPr>
              <a:t>dks</a:t>
            </a:r>
            <a:r>
              <a:rPr lang="en-IN" sz="2600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Arial"/>
                <a:cs typeface="Times New Roman"/>
              </a:rPr>
              <a:t>b,uchlh</a:t>
            </a:r>
            <a:r>
              <a:rPr lang="en-IN" sz="2600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Arial"/>
                <a:cs typeface="Times New Roman"/>
              </a:rPr>
              <a:t>djds</a:t>
            </a:r>
            <a:r>
              <a:rPr lang="en-IN" sz="2600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Arial"/>
                <a:cs typeface="Times New Roman"/>
              </a:rPr>
              <a:t>jksdk</a:t>
            </a:r>
            <a:r>
              <a:rPr lang="en-IN" sz="2600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Arial"/>
                <a:cs typeface="Times New Roman"/>
              </a:rPr>
              <a:t>tk</a:t>
            </a:r>
            <a:r>
              <a:rPr lang="en-IN" sz="2600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Arial"/>
                <a:cs typeface="Times New Roman"/>
              </a:rPr>
              <a:t>ldrk</a:t>
            </a:r>
            <a:r>
              <a:rPr lang="en-IN" sz="2600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Arial"/>
                <a:cs typeface="Times New Roman"/>
              </a:rPr>
              <a:t>gS</a:t>
            </a:r>
            <a:endParaRPr lang="en-IN" sz="2600" dirty="0" smtClean="0">
              <a:latin typeface="Kruti Dev 016"/>
              <a:ea typeface="Arial"/>
              <a:cs typeface="Times New Roman"/>
            </a:endParaRPr>
          </a:p>
          <a:p>
            <a:pPr marL="349250" indent="-349250">
              <a:tabLst>
                <a:tab pos="347663" algn="l"/>
              </a:tabLst>
            </a:pP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gkbiksFkfeZ;k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dh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jksdFkke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]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tUe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ds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rqjUr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ckn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f’k’kq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dks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iksaNdj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vkSj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lw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[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ks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diM+s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esa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yisVdj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]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ek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¡ dh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Ropk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ls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Ropk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laidZ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¼fLDu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Vw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fLDu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dkWUVsDV½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vkSj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f’k’kq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ds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flj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dks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Vksih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ls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&lt;+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ddj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dh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tk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ldrh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gS</a:t>
            </a:r>
            <a:endParaRPr lang="en-IN" sz="2600" dirty="0" smtClean="0">
              <a:latin typeface="Kruti Dev 016"/>
              <a:ea typeface="Calibri"/>
              <a:cs typeface="Times New Roman"/>
            </a:endParaRPr>
          </a:p>
          <a:p>
            <a:pPr marL="349250" indent="-349250">
              <a:tabLst>
                <a:tab pos="347663" algn="l"/>
              </a:tabLst>
            </a:pP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f’k’kq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ds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lk¡l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dk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ewY;kadu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djsa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rkfd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Arial"/>
                <a:cs typeface="Times New Roman"/>
              </a:rPr>
              <a:t>lkal</a:t>
            </a:r>
            <a:r>
              <a:rPr lang="en-IN" sz="2600" dirty="0" smtClean="0">
                <a:latin typeface="Kruti Dev 016"/>
                <a:ea typeface="Arial"/>
                <a:cs typeface="Times New Roman"/>
              </a:rPr>
              <a:t> dh ck/</a:t>
            </a:r>
            <a:r>
              <a:rPr lang="en-IN" sz="2600" dirty="0" err="1" smtClean="0">
                <a:latin typeface="Kruti Dev 016"/>
                <a:ea typeface="Arial"/>
                <a:cs typeface="Times New Roman"/>
              </a:rPr>
              <a:t>kk</a:t>
            </a:r>
            <a:r>
              <a:rPr lang="en-IN" sz="2600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¼cFkZ ,lfQfDl;k½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dks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jksdk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tk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lds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vkSj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rqjUr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Lruiku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‘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kq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: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djsa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]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rkfd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gkbiksXykblhfe;k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dh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jksdFkke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gks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lds</a:t>
            </a:r>
            <a:endParaRPr lang="en-IN" sz="2600" dirty="0" smtClean="0">
              <a:latin typeface="Kruti Dev 016"/>
              <a:ea typeface="Calibri"/>
              <a:cs typeface="Times New Roman"/>
            </a:endParaRPr>
          </a:p>
          <a:p>
            <a:pPr marL="349250" indent="-349250">
              <a:tabLst>
                <a:tab pos="347663" algn="l"/>
              </a:tabLst>
            </a:pP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izR;sd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f’k’kq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dks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batsD’ku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foVkfeu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*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ds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*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yxk;sa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ftlls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f’k’kq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esa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jDrL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=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ko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lacaf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/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kr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chekfj;ksa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¼gSejsftd fMt+ht+½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dks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jksdk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tk</a:t>
            </a:r>
            <a:r>
              <a:rPr lang="en-IN" sz="26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IN" sz="2600" dirty="0" err="1" smtClean="0">
                <a:latin typeface="Kruti Dev 016"/>
                <a:ea typeface="Calibri"/>
                <a:cs typeface="Times New Roman"/>
              </a:rPr>
              <a:t>ldsA</a:t>
            </a:r>
            <a:endParaRPr lang="en-IN" sz="2600" dirty="0" smtClean="0">
              <a:latin typeface="Kruti Dev 016"/>
              <a:ea typeface="Calibri"/>
              <a:cs typeface="Times New Roman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Autofit/>
          </a:bodyPr>
          <a:lstStyle/>
          <a:p>
            <a:r>
              <a:rPr lang="en-IN" sz="4400" dirty="0" err="1">
                <a:latin typeface="Kruti Dev 016" pitchFamily="2" charset="0"/>
              </a:rPr>
              <a:t>eq</a:t>
            </a:r>
            <a:r>
              <a:rPr lang="en-IN" sz="4400" dirty="0">
                <a:latin typeface="Kruti Dev 016" pitchFamily="2" charset="0"/>
              </a:rPr>
              <a:t>[; </a:t>
            </a:r>
            <a:r>
              <a:rPr lang="en-IN" sz="4400" dirty="0" err="1">
                <a:latin typeface="Kruti Dev 016" pitchFamily="2" charset="0"/>
              </a:rPr>
              <a:t>lans’k</a:t>
            </a:r>
            <a:endParaRPr lang="en-IN" sz="4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673</Words>
  <Application>Microsoft Office PowerPoint</Application>
  <PresentationFormat>On-screen Show (4:3)</PresentationFormat>
  <Paragraphs>89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2_Soho</vt:lpstr>
      <vt:lpstr>uotkr f’k’kq dh vfuok;Z ns[kHkky ¼bZ,uchlh½</vt:lpstr>
      <vt:lpstr>lh[kus ds mÌs’;</vt:lpstr>
      <vt:lpstr>tUe ds le; uotkr f’k’kq dh ns[kHkky dk egRo</vt:lpstr>
      <vt:lpstr>uotkr f’k’kq dh vfuok;Z ns[kHkky ¼bZ,uchlh½</vt:lpstr>
      <vt:lpstr>uotkr f’k’kq dh vfuok;Z ns[kHkky ds ykHk</vt:lpstr>
      <vt:lpstr>uotkr f’k’kq ds fy, batsD’ku foVkfeu *ds*</vt:lpstr>
      <vt:lpstr>eq[; lans’k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Newborn Care</dc:title>
  <dc:creator>Dinesh Singh</dc:creator>
  <cp:lastModifiedBy>Jhpiego</cp:lastModifiedBy>
  <cp:revision>99</cp:revision>
  <dcterms:created xsi:type="dcterms:W3CDTF">2015-02-03T09:10:49Z</dcterms:created>
  <dcterms:modified xsi:type="dcterms:W3CDTF">2016-07-15T05:40:52Z</dcterms:modified>
</cp:coreProperties>
</file>