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32B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8382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45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5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0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1" y="76201"/>
            <a:ext cx="8991600" cy="670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4038601" y="-28194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839200" cy="914400"/>
          </a:xfrm>
        </p:spPr>
        <p:txBody>
          <a:bodyPr/>
          <a:lstStyle>
            <a:lvl1pPr algn="l">
              <a:defRPr sz="40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9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048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6248400" cy="1470025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886200"/>
            <a:ext cx="5410200" cy="11430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18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653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211939"/>
            <a:ext cx="304628" cy="514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03" y="6234374"/>
            <a:ext cx="552450" cy="4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6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3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94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6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5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3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8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17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35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1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752600"/>
            <a:ext cx="8839200" cy="838200"/>
          </a:xfrm>
        </p:spPr>
        <p:txBody>
          <a:bodyPr>
            <a:noAutofit/>
          </a:bodyPr>
          <a:lstStyle/>
          <a:p>
            <a:r>
              <a:rPr lang="en-IN" sz="5400" cap="none" dirty="0" err="1" smtClean="0">
                <a:latin typeface="Kruti Dev 016" pitchFamily="2" charset="0"/>
              </a:rPr>
              <a:t>xHkZorh</a:t>
            </a:r>
            <a:r>
              <a:rPr lang="en-IN" sz="5400" cap="none" dirty="0" smtClean="0">
                <a:latin typeface="Kruti Dev 016" pitchFamily="2" charset="0"/>
              </a:rPr>
              <a:t> </a:t>
            </a:r>
            <a:r>
              <a:rPr lang="en-IN" sz="5400" cap="none" dirty="0" err="1" smtClean="0">
                <a:latin typeface="Kruti Dev 016" pitchFamily="2" charset="0"/>
              </a:rPr>
              <a:t>efgyk</a:t>
            </a:r>
            <a:r>
              <a:rPr lang="en-IN" sz="5400" cap="none" dirty="0" smtClean="0">
                <a:latin typeface="Kruti Dev 016" pitchFamily="2" charset="0"/>
              </a:rPr>
              <a:t> dh </a:t>
            </a:r>
            <a:r>
              <a:rPr lang="en-IN" sz="5400" cap="none" dirty="0" err="1" smtClean="0">
                <a:latin typeface="Kruti Dev 016" pitchFamily="2" charset="0"/>
              </a:rPr>
              <a:t>Vªk;sftax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14362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143000"/>
            <a:ext cx="8610600" cy="4797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err="1">
                <a:latin typeface="Kruti Dev 016" pitchFamily="2" charset="0"/>
              </a:rPr>
              <a:t>bl</a:t>
            </a:r>
            <a:r>
              <a:rPr lang="en-US" sz="2800" dirty="0">
                <a:latin typeface="Kruti Dev 016" pitchFamily="2" charset="0"/>
              </a:rPr>
              <a:t> l= ds </a:t>
            </a:r>
            <a:r>
              <a:rPr lang="en-US" sz="2800" dirty="0" err="1">
                <a:latin typeface="Kruti Dev 016" pitchFamily="2" charset="0"/>
              </a:rPr>
              <a:t>vUr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rd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izfrHkkxh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>
                <a:latin typeface="Kruti Dev 016" pitchFamily="2" charset="0"/>
              </a:rPr>
              <a:t>;g </a:t>
            </a:r>
            <a:r>
              <a:rPr lang="en-US" sz="2800" dirty="0" err="1">
                <a:latin typeface="Kruti Dev 016" pitchFamily="2" charset="0"/>
              </a:rPr>
              <a:t>lc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ik;saxss</a:t>
            </a:r>
            <a:r>
              <a:rPr lang="en-US" sz="2800" dirty="0">
                <a:latin typeface="Kruti Dev 016" pitchFamily="2" charset="0"/>
              </a:rPr>
              <a:t>%</a:t>
            </a:r>
          </a:p>
          <a:p>
            <a:pPr marL="339725" lvl="0" indent="-339725">
              <a:spcBef>
                <a:spcPts val="1200"/>
              </a:spcBef>
            </a:pP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fgLVªh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rFkk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 ‘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kq:vkrh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Kruti Dev 016" pitchFamily="2" charset="0"/>
              </a:rPr>
              <a:t>tk¡p</a:t>
            </a:r>
            <a:r>
              <a:rPr lang="en-US" sz="2800" dirty="0" smtClean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US" sz="2800" dirty="0" smtClean="0">
                <a:latin typeface="Kruti Dev 016" pitchFamily="2" charset="0"/>
              </a:rPr>
              <a:t>ds </a:t>
            </a:r>
            <a:r>
              <a:rPr lang="en-US" sz="2800" dirty="0" err="1">
                <a:latin typeface="Kruti Dev 016" pitchFamily="2" charset="0"/>
              </a:rPr>
              <a:t>vk</a:t>
            </a:r>
            <a:r>
              <a:rPr lang="en-US" sz="2800" dirty="0">
                <a:latin typeface="Kruti Dev 016" pitchFamily="2" charset="0"/>
              </a:rPr>
              <a:t>/</a:t>
            </a:r>
            <a:r>
              <a:rPr lang="en-US" sz="2800" dirty="0" err="1">
                <a:latin typeface="Kruti Dev 016" pitchFamily="2" charset="0"/>
              </a:rPr>
              <a:t>kkj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efgyk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dks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Jsf.k;ksa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smtClean="0">
                <a:latin typeface="Kruti Dev 016" pitchFamily="2" charset="0"/>
              </a:rPr>
              <a:t>ck</a:t>
            </a:r>
            <a:r>
              <a:rPr lang="en-US" sz="2800" dirty="0" smtClean="0">
                <a:latin typeface="Kruti Dev 016"/>
              </a:rPr>
              <a:t>¡</a:t>
            </a:r>
            <a:r>
              <a:rPr lang="en-IN" sz="2800" dirty="0" smtClean="0">
                <a:latin typeface="Kruti Dev 016"/>
              </a:rPr>
              <a:t>V </a:t>
            </a:r>
            <a:r>
              <a:rPr lang="en-US" sz="2800" dirty="0" err="1" smtClean="0">
                <a:latin typeface="Kruti Dev 016" pitchFamily="2" charset="0"/>
              </a:rPr>
              <a:t>dj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Vªk;sftax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dks</a:t>
            </a:r>
            <a:r>
              <a:rPr lang="en-US" sz="2800" dirty="0">
                <a:latin typeface="Kruti Dev 016" pitchFamily="2" charset="0"/>
              </a:rPr>
              <a:t> le&gt;k </a:t>
            </a:r>
            <a:r>
              <a:rPr lang="en-US" sz="2800" dirty="0" err="1">
                <a:latin typeface="Kruti Dev 016" pitchFamily="2" charset="0"/>
              </a:rPr>
              <a:t>ik</a:t>
            </a:r>
            <a:r>
              <a:rPr lang="en-US" sz="2800" dirty="0">
                <a:latin typeface="Kruti Dev 016" pitchFamily="2" charset="0"/>
              </a:rPr>
              <a:t>,¡</a:t>
            </a:r>
            <a:r>
              <a:rPr lang="en-US" sz="2800" dirty="0" err="1" smtClean="0">
                <a:latin typeface="Kruti Dev 016" pitchFamily="2" charset="0"/>
              </a:rPr>
              <a:t>xsA</a:t>
            </a:r>
            <a:endParaRPr lang="en-IN" sz="2800" dirty="0">
              <a:latin typeface="Kruti Dev 016" pitchFamily="2" charset="0"/>
            </a:endParaRPr>
          </a:p>
          <a:p>
            <a:pPr marL="339725" lvl="0" indent="-339725">
              <a:spcBef>
                <a:spcPts val="1200"/>
              </a:spcBef>
            </a:pPr>
            <a:r>
              <a:rPr lang="en-US" sz="2800" dirty="0" err="1" smtClean="0">
                <a:latin typeface="Kruti Dev 016" pitchFamily="2" charset="0"/>
              </a:rPr>
              <a:t>fLdy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pSdfyLV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mi;ksx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djrs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gq</a:t>
            </a:r>
            <a:r>
              <a:rPr lang="en-US" sz="2800" dirty="0">
                <a:latin typeface="Kruti Dev 016" pitchFamily="2" charset="0"/>
              </a:rPr>
              <a:t>, </a:t>
            </a:r>
            <a:r>
              <a:rPr lang="en-US" sz="2800" dirty="0" err="1">
                <a:latin typeface="Kruti Dev 016" pitchFamily="2" charset="0"/>
              </a:rPr>
              <a:t>mi;qDr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ekWMy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isV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ijh</a:t>
            </a:r>
            <a:r>
              <a:rPr lang="en-US" sz="2800" dirty="0">
                <a:latin typeface="Kruti Dev 016" pitchFamily="2" charset="0"/>
              </a:rPr>
              <a:t>{</a:t>
            </a:r>
            <a:r>
              <a:rPr lang="en-US" sz="2800" dirty="0" err="1">
                <a:latin typeface="Kruti Dev 016" pitchFamily="2" charset="0"/>
              </a:rPr>
              <a:t>k.k</a:t>
            </a:r>
            <a:r>
              <a:rPr lang="en-US" sz="2800" dirty="0">
                <a:latin typeface="Kruti Dev 016" pitchFamily="2" charset="0"/>
              </a:rPr>
              <a:t>] </a:t>
            </a:r>
            <a:r>
              <a:rPr lang="en-US" sz="2800" dirty="0" err="1">
                <a:latin typeface="Kruti Dev 016" pitchFamily="2" charset="0"/>
              </a:rPr>
              <a:t>cPpsnkuh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ladqpu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voyksdu</a:t>
            </a:r>
            <a:r>
              <a:rPr lang="en-US" sz="2800" dirty="0">
                <a:latin typeface="Kruti Dev 016" pitchFamily="2" charset="0"/>
              </a:rPr>
              <a:t>] ,</a:t>
            </a:r>
            <a:r>
              <a:rPr lang="en-US" sz="2800" dirty="0" err="1">
                <a:latin typeface="Kruti Dev 016" pitchFamily="2" charset="0"/>
              </a:rPr>
              <a:t>Q,p,l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js</a:t>
            </a:r>
            <a:r>
              <a:rPr lang="en-US" sz="2800" dirty="0">
                <a:latin typeface="Kruti Dev 016" pitchFamily="2" charset="0"/>
              </a:rPr>
              <a:t>[</a:t>
            </a:r>
            <a:r>
              <a:rPr lang="en-US" sz="2800" dirty="0" err="1">
                <a:latin typeface="Kruti Dev 016" pitchFamily="2" charset="0"/>
              </a:rPr>
              <a:t>kkafdr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djuk</a:t>
            </a:r>
            <a:r>
              <a:rPr lang="en-US" sz="2800" dirty="0">
                <a:latin typeface="Kruti Dev 016" pitchFamily="2" charset="0"/>
              </a:rPr>
              <a:t>] </a:t>
            </a:r>
            <a:r>
              <a:rPr lang="en-US" sz="2800" dirty="0" err="1" smtClean="0">
                <a:latin typeface="Kruti Dev 016" pitchFamily="2" charset="0"/>
              </a:rPr>
              <a:t>vkSj</a:t>
            </a:r>
            <a:r>
              <a:rPr lang="en-US" sz="2800" dirty="0" smtClean="0">
                <a:latin typeface="Kruti Dev 016" pitchFamily="2" charset="0"/>
              </a:rPr>
              <a:t> ,</a:t>
            </a:r>
            <a:r>
              <a:rPr lang="en-US" sz="2800" dirty="0" err="1" smtClean="0">
                <a:latin typeface="Kruti Dev 016" pitchFamily="2" charset="0"/>
              </a:rPr>
              <a:t>Q,pvkj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lquus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smtClean="0">
                <a:latin typeface="Kruti Dev 016" pitchFamily="2" charset="0"/>
              </a:rPr>
              <a:t>dh </a:t>
            </a:r>
            <a:r>
              <a:rPr lang="en-US" sz="2800" dirty="0" err="1">
                <a:latin typeface="Kruti Dev 016" pitchFamily="2" charset="0"/>
              </a:rPr>
              <a:t>lgh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rduhd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izn’kZu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ldsaxsA</a:t>
            </a:r>
            <a:endParaRPr lang="en-IN" sz="2800" dirty="0">
              <a:latin typeface="Kruti Dev 016" pitchFamily="2" charset="0"/>
            </a:endParaRPr>
          </a:p>
          <a:p>
            <a:pPr marL="339725" lvl="0" indent="-339725">
              <a:spcBef>
                <a:spcPts val="1200"/>
              </a:spcBef>
            </a:pPr>
            <a:r>
              <a:rPr lang="en-US" sz="2800" dirty="0" err="1">
                <a:latin typeface="Kruti Dev 016" pitchFamily="2" charset="0"/>
              </a:rPr>
              <a:t>fLdy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pSdfyLV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mi;ksx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djrs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gq</a:t>
            </a:r>
            <a:r>
              <a:rPr lang="en-US" sz="2800" dirty="0">
                <a:latin typeface="Kruti Dev 016" pitchFamily="2" charset="0"/>
              </a:rPr>
              <a:t>, </a:t>
            </a:r>
            <a:r>
              <a:rPr lang="en-US" sz="2800" dirty="0" err="1" smtClean="0">
                <a:latin typeface="Kruti Dev 016" pitchFamily="2" charset="0"/>
              </a:rPr>
              <a:t>gkFk</a:t>
            </a:r>
            <a:r>
              <a:rPr lang="en-US" sz="2800" dirty="0">
                <a:latin typeface="Kruti Dev 016" pitchFamily="2" charset="0"/>
              </a:rPr>
              <a:t>&amp;/</a:t>
            </a:r>
            <a:r>
              <a:rPr lang="en-US" sz="2800" dirty="0" err="1" smtClean="0">
                <a:latin typeface="Kruti Dev 016" pitchFamily="2" charset="0"/>
              </a:rPr>
              <a:t>kksus</a:t>
            </a:r>
            <a:r>
              <a:rPr lang="en-US" sz="2800" dirty="0" smtClean="0">
                <a:latin typeface="Kruti Dev 016" pitchFamily="2" charset="0"/>
              </a:rPr>
              <a:t>] </a:t>
            </a:r>
            <a:r>
              <a:rPr lang="en-US" sz="2800" dirty="0" err="1" smtClean="0">
                <a:latin typeface="Kruti Dev 016" pitchFamily="2" charset="0"/>
              </a:rPr>
              <a:t>XyOt</a:t>
            </a:r>
            <a:r>
              <a:rPr lang="en-US" sz="2800" dirty="0">
                <a:latin typeface="Kruti Dev 016" pitchFamily="2" charset="0"/>
              </a:rPr>
              <a:t>+ </a:t>
            </a:r>
            <a:r>
              <a:rPr lang="en-US" sz="2800" dirty="0" err="1" smtClean="0">
                <a:latin typeface="Kruti Dev 016" pitchFamily="2" charset="0"/>
              </a:rPr>
              <a:t>iguus</a:t>
            </a:r>
            <a:r>
              <a:rPr lang="en-US" sz="2800" dirty="0" smtClean="0">
                <a:latin typeface="Kruti Dev 016" pitchFamily="2" charset="0"/>
              </a:rPr>
              <a:t>] </a:t>
            </a:r>
            <a:r>
              <a:rPr lang="en-US" sz="2800" dirty="0" err="1">
                <a:latin typeface="Kruti Dev 016" pitchFamily="2" charset="0"/>
              </a:rPr>
              <a:t>ihoh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tk¡p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djus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vkSj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XyOt</a:t>
            </a:r>
            <a:r>
              <a:rPr lang="en-US" sz="2800" dirty="0">
                <a:latin typeface="Kruti Dev 016" pitchFamily="2" charset="0"/>
              </a:rPr>
              <a:t>+ </a:t>
            </a:r>
            <a:r>
              <a:rPr lang="en-US" sz="2800" dirty="0" err="1">
                <a:latin typeface="Kruti Dev 016" pitchFamily="2" charset="0"/>
              </a:rPr>
              <a:t>mrkjus</a:t>
            </a:r>
            <a:r>
              <a:rPr lang="en-US" sz="2800" dirty="0">
                <a:latin typeface="Kruti Dev 016" pitchFamily="2" charset="0"/>
              </a:rPr>
              <a:t> dh </a:t>
            </a:r>
            <a:r>
              <a:rPr lang="en-US" sz="2800" dirty="0" err="1">
                <a:latin typeface="Kruti Dev 016" pitchFamily="2" charset="0"/>
              </a:rPr>
              <a:t>izfØ;k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izn’kZu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ik;saxsA</a:t>
            </a:r>
            <a:endParaRPr lang="en-IN" sz="2800" dirty="0">
              <a:latin typeface="Kruti Dev 016" pitchFamily="2" charset="0"/>
            </a:endParaRPr>
          </a:p>
          <a:p>
            <a:pPr marL="339725" lvl="0" indent="-339725">
              <a:spcBef>
                <a:spcPts val="1200"/>
              </a:spcBef>
            </a:pPr>
            <a:r>
              <a:rPr lang="en-US" sz="2800" dirty="0" err="1" smtClean="0">
                <a:latin typeface="Kruti Dev 016" pitchFamily="2" charset="0"/>
              </a:rPr>
              <a:t>chih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ukius</a:t>
            </a:r>
            <a:r>
              <a:rPr lang="en-US" sz="2800" dirty="0">
                <a:latin typeface="Kruti Dev 016" pitchFamily="2" charset="0"/>
              </a:rPr>
              <a:t>] </a:t>
            </a:r>
            <a:r>
              <a:rPr lang="en-US" sz="2800" dirty="0" err="1">
                <a:latin typeface="Kruti Dev 016" pitchFamily="2" charset="0"/>
              </a:rPr>
              <a:t>lkgyh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fof</a:t>
            </a:r>
            <a:r>
              <a:rPr lang="en-US" sz="2800" dirty="0">
                <a:latin typeface="Kruti Dev 016" pitchFamily="2" charset="0"/>
              </a:rPr>
              <a:t>/k }</a:t>
            </a:r>
            <a:r>
              <a:rPr lang="en-US" sz="2800" dirty="0" err="1">
                <a:latin typeface="Kruti Dev 016" pitchFamily="2" charset="0"/>
              </a:rPr>
              <a:t>kjk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gheksXyksfcu</a:t>
            </a:r>
            <a:r>
              <a:rPr lang="en-US" sz="2800" dirty="0">
                <a:latin typeface="Kruti Dev 016" pitchFamily="2" charset="0"/>
              </a:rPr>
              <a:t> irk </a:t>
            </a:r>
            <a:r>
              <a:rPr lang="en-US" sz="2800" dirty="0" err="1" smtClean="0">
                <a:latin typeface="Kruti Dev 016" pitchFamily="2" charset="0"/>
              </a:rPr>
              <a:t>djus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vkSj</a:t>
            </a:r>
            <a:r>
              <a:rPr lang="en-US" sz="2800" dirty="0" smtClean="0">
                <a:latin typeface="Kruti Dev 016" pitchFamily="2" charset="0"/>
              </a:rPr>
              <a:t> ;</a:t>
            </a:r>
            <a:r>
              <a:rPr lang="en-US" sz="2800" dirty="0" err="1" smtClean="0">
                <a:latin typeface="Kruti Dev 016" pitchFamily="2" charset="0"/>
              </a:rPr>
              <a:t>wfjfLVd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>
                <a:latin typeface="Kruti Dev 016" pitchFamily="2" charset="0"/>
              </a:rPr>
              <a:t>}</a:t>
            </a:r>
            <a:r>
              <a:rPr lang="en-US" sz="2800" dirty="0" err="1">
                <a:latin typeface="Kruti Dev 016" pitchFamily="2" charset="0"/>
              </a:rPr>
              <a:t>kjk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is’kkc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izksVhu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vkSj</a:t>
            </a:r>
            <a:r>
              <a:rPr lang="en-US" sz="2800" dirty="0">
                <a:latin typeface="Kruti Dev 016" pitchFamily="2" charset="0"/>
              </a:rPr>
              <a:t> ‘</a:t>
            </a:r>
            <a:r>
              <a:rPr lang="en-US" sz="2800" dirty="0" err="1">
                <a:latin typeface="Kruti Dev 016" pitchFamily="2" charset="0"/>
              </a:rPr>
              <a:t>kqxj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</a:t>
            </a:r>
            <a:r>
              <a:rPr lang="en-US" sz="2800" dirty="0">
                <a:latin typeface="Kruti Dev 016" pitchFamily="2" charset="0"/>
              </a:rPr>
              <a:t> irk </a:t>
            </a:r>
            <a:r>
              <a:rPr lang="en-US" sz="2800" dirty="0" err="1">
                <a:latin typeface="Kruti Dev 016" pitchFamily="2" charset="0"/>
              </a:rPr>
              <a:t>djus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eq</a:t>
            </a:r>
            <a:r>
              <a:rPr lang="en-US" sz="2800" dirty="0">
                <a:latin typeface="Kruti Dev 016" pitchFamily="2" charset="0"/>
              </a:rPr>
              <a:t>[; </a:t>
            </a:r>
            <a:r>
              <a:rPr lang="en-US" sz="2800" dirty="0" err="1">
                <a:latin typeface="Kruti Dev 016" pitchFamily="2" charset="0"/>
              </a:rPr>
              <a:t>fcanqvks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lwfpc</a:t>
            </a:r>
            <a:r>
              <a:rPr lang="en-US" sz="2800" dirty="0">
                <a:latin typeface="Kruti Dev 016" pitchFamily="2" charset="0"/>
              </a:rPr>
              <a:t>) </a:t>
            </a:r>
            <a:r>
              <a:rPr lang="en-US" sz="2800" dirty="0" err="1">
                <a:latin typeface="Kruti Dev 016" pitchFamily="2" charset="0"/>
              </a:rPr>
              <a:t>dj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ldsaxsA</a:t>
            </a:r>
            <a:endParaRPr lang="en-IN" sz="2800" dirty="0"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latin typeface="Kruti Dev 016" pitchFamily="2" charset="0"/>
              </a:rPr>
              <a:t>Lkh</a:t>
            </a:r>
            <a:r>
              <a:rPr lang="en-US" sz="4400" dirty="0" smtClean="0">
                <a:latin typeface="Kruti Dev 016" pitchFamily="2" charset="0"/>
              </a:rPr>
              <a:t>[</a:t>
            </a:r>
            <a:r>
              <a:rPr lang="en-US" sz="4400" dirty="0" err="1" smtClean="0">
                <a:latin typeface="Kruti Dev 016" pitchFamily="2" charset="0"/>
              </a:rPr>
              <a:t>kus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>
                <a:latin typeface="Kruti Dev 016" pitchFamily="2" charset="0"/>
              </a:rPr>
              <a:t>ds </a:t>
            </a:r>
            <a:r>
              <a:rPr lang="en-US" sz="4400" dirty="0" err="1">
                <a:latin typeface="Kruti Dev 016" pitchFamily="2" charset="0"/>
              </a:rPr>
              <a:t>mÌs</a:t>
            </a:r>
            <a:r>
              <a:rPr lang="en-US" sz="4400" dirty="0">
                <a:latin typeface="Kruti Dev 016" pitchFamily="2" charset="0"/>
              </a:rPr>
              <a:t>’;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334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143000"/>
            <a:ext cx="8686800" cy="4937760"/>
          </a:xfrm>
        </p:spPr>
        <p:txBody>
          <a:bodyPr>
            <a:noAutofit/>
          </a:bodyPr>
          <a:lstStyle/>
          <a:p>
            <a:pPr marL="228600" indent="-228600">
              <a:spcBef>
                <a:spcPts val="500"/>
              </a:spcBef>
            </a:pPr>
            <a:r>
              <a:rPr lang="en-IN" sz="2800" dirty="0" err="1" smtClean="0">
                <a:latin typeface="Kruti Dev 016"/>
              </a:rPr>
              <a:t>rhu</a:t>
            </a:r>
            <a:r>
              <a:rPr lang="en-IN" sz="2800" dirty="0" smtClean="0">
                <a:latin typeface="Kruti Dev 016"/>
              </a:rPr>
              <a:t> ^</a:t>
            </a:r>
            <a:r>
              <a:rPr lang="en-IN" sz="2800" dirty="0" err="1" smtClean="0">
                <a:latin typeface="Kruti Dev 016"/>
              </a:rPr>
              <a:t>fMys</a:t>
            </a:r>
            <a:r>
              <a:rPr lang="en-IN" sz="2800" dirty="0" smtClean="0">
                <a:latin typeface="Kruti Dev 016"/>
              </a:rPr>
              <a:t>* </a:t>
            </a:r>
            <a:r>
              <a:rPr lang="en-IN" sz="2800" dirty="0" err="1" smtClean="0">
                <a:latin typeface="Kruti Dev 016"/>
              </a:rPr>
              <a:t>ftuds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dkj.k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ekr</a:t>
            </a:r>
            <a:r>
              <a:rPr lang="en-IN" sz="2800" dirty="0" smtClean="0">
                <a:latin typeface="Kruti Dev 016"/>
              </a:rPr>
              <a:t>` </a:t>
            </a:r>
            <a:r>
              <a:rPr lang="en-IN" sz="2800" dirty="0" err="1" smtClean="0">
                <a:latin typeface="Kruti Dev 016"/>
              </a:rPr>
              <a:t>LokLF</a:t>
            </a:r>
            <a:r>
              <a:rPr lang="en-IN" sz="2800" dirty="0" smtClean="0">
                <a:latin typeface="Kruti Dev 016"/>
              </a:rPr>
              <a:t>; </a:t>
            </a:r>
            <a:r>
              <a:rPr lang="en-IN" sz="2800" dirty="0" err="1" smtClean="0">
                <a:latin typeface="Kruti Dev 016"/>
              </a:rPr>
              <a:t>ifj.kke</a:t>
            </a:r>
            <a:r>
              <a:rPr lang="en-IN" sz="2800" dirty="0" smtClean="0">
                <a:latin typeface="Kruti Dev 016"/>
              </a:rPr>
              <a:t> [</a:t>
            </a:r>
            <a:r>
              <a:rPr lang="en-IN" sz="2800" dirty="0" err="1" smtClean="0">
                <a:latin typeface="Kruti Dev 016"/>
              </a:rPr>
              <a:t>kjkc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gksrk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gS</a:t>
            </a:r>
            <a:r>
              <a:rPr lang="en-IN" sz="2800" dirty="0" smtClean="0">
                <a:latin typeface="Kruti Dev 016"/>
              </a:rPr>
              <a:t>%</a:t>
            </a:r>
            <a:endParaRPr lang="en-IN" sz="2800" dirty="0" smtClean="0"/>
          </a:p>
          <a:p>
            <a:pPr marL="571500" lvl="3" indent="-342900"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IN" sz="2400" dirty="0" err="1" smtClean="0">
                <a:latin typeface="Kruti Dev 016"/>
              </a:rPr>
              <a:t>LokLF</a:t>
            </a:r>
            <a:r>
              <a:rPr lang="en-IN" sz="2400" dirty="0" smtClean="0">
                <a:latin typeface="Kruti Dev 016"/>
              </a:rPr>
              <a:t>; </a:t>
            </a:r>
            <a:r>
              <a:rPr lang="en-IN" sz="2400" dirty="0" err="1" smtClean="0">
                <a:latin typeface="Kruti Dev 016"/>
              </a:rPr>
              <a:t>lsokvksa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ykHk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ysus</a:t>
            </a:r>
            <a:r>
              <a:rPr lang="en-IN" sz="2400" dirty="0" smtClean="0">
                <a:latin typeface="Kruti Dev 016"/>
              </a:rPr>
              <a:t> ds </a:t>
            </a:r>
            <a:r>
              <a:rPr lang="en-IN" sz="2400" dirty="0" err="1" smtClean="0">
                <a:latin typeface="Kruti Dev 016"/>
              </a:rPr>
              <a:t>fu.kZ</a:t>
            </a:r>
            <a:r>
              <a:rPr lang="en-IN" sz="2400" dirty="0" smtClean="0">
                <a:latin typeface="Kruti Dev 016"/>
              </a:rPr>
              <a:t>; </a:t>
            </a:r>
            <a:r>
              <a:rPr lang="en-IN" sz="2400" dirty="0" err="1" smtClean="0">
                <a:latin typeface="Kruti Dev 016"/>
              </a:rPr>
              <a:t>esa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foyac</a:t>
            </a:r>
            <a:endParaRPr lang="en-IN" sz="2400" dirty="0" smtClean="0">
              <a:latin typeface="Kruti Dev 016"/>
            </a:endParaRPr>
          </a:p>
          <a:p>
            <a:pPr marL="571500" lvl="3" indent="-342900"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IN" sz="2400" dirty="0" err="1" smtClean="0">
                <a:latin typeface="Kruti Dev 016"/>
              </a:rPr>
              <a:t>ifjogu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esa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foyac</a:t>
            </a:r>
            <a:endParaRPr lang="en-IN" sz="2400" dirty="0" smtClean="0">
              <a:latin typeface="Kruti Dev 016"/>
            </a:endParaRPr>
          </a:p>
          <a:p>
            <a:pPr marL="571500" lvl="3" indent="-342900"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IN" sz="2400" dirty="0" err="1" smtClean="0">
                <a:latin typeface="Kruti Dev 016"/>
              </a:rPr>
              <a:t>vLirky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esa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mi;qDr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lsok</a:t>
            </a:r>
            <a:r>
              <a:rPr lang="en-IN" sz="2400" dirty="0" smtClean="0">
                <a:latin typeface="Kruti Dev 016"/>
              </a:rPr>
              <a:t> ‘</a:t>
            </a:r>
            <a:r>
              <a:rPr lang="en-IN" sz="2400" dirty="0" err="1" smtClean="0">
                <a:latin typeface="Kruti Dev 016"/>
              </a:rPr>
              <a:t>kq</a:t>
            </a:r>
            <a:r>
              <a:rPr lang="en-IN" sz="2400" dirty="0" smtClean="0">
                <a:latin typeface="Kruti Dev 016"/>
              </a:rPr>
              <a:t>: </a:t>
            </a:r>
            <a:r>
              <a:rPr lang="en-IN" sz="2400" dirty="0" err="1" smtClean="0">
                <a:latin typeface="Kruti Dev 016"/>
              </a:rPr>
              <a:t>djus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esa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nsjh</a:t>
            </a:r>
            <a:endParaRPr lang="en-IN" sz="2000" dirty="0" smtClean="0"/>
          </a:p>
          <a:p>
            <a:pPr marL="228600" indent="-228600">
              <a:spcBef>
                <a:spcPts val="500"/>
              </a:spcBef>
            </a:pPr>
            <a:r>
              <a:rPr lang="en-IN" sz="2800" dirty="0" err="1" smtClean="0">
                <a:latin typeface="Kruti Dev 016" pitchFamily="2" charset="0"/>
              </a:rPr>
              <a:t>Vªk;sftax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vLirky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esa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gksus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okys</a:t>
            </a:r>
            <a:r>
              <a:rPr lang="en-IN" sz="2800" dirty="0" smtClean="0">
                <a:latin typeface="Kruti Dev 016"/>
              </a:rPr>
              <a:t> *</a:t>
            </a:r>
            <a:r>
              <a:rPr lang="en-IN" sz="2800" dirty="0" err="1" smtClean="0">
                <a:latin typeface="Kruti Dev 016"/>
              </a:rPr>
              <a:t>rhljs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fMys</a:t>
            </a:r>
            <a:r>
              <a:rPr lang="en-IN" sz="2800" dirty="0" smtClean="0">
                <a:latin typeface="Kruti Dev 016"/>
              </a:rPr>
              <a:t>* </a:t>
            </a:r>
            <a:r>
              <a:rPr lang="en-IN" sz="2800" dirty="0" err="1" smtClean="0">
                <a:latin typeface="Kruti Dev 016"/>
              </a:rPr>
              <a:t>dks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jkdsus</a:t>
            </a:r>
            <a:r>
              <a:rPr lang="en-IN" sz="2800" dirty="0" smtClean="0">
                <a:latin typeface="Kruti Dev 016"/>
              </a:rPr>
              <a:t> ds </a:t>
            </a:r>
            <a:r>
              <a:rPr lang="en-IN" sz="2800" dirty="0" err="1" smtClean="0">
                <a:latin typeface="Kruti Dev 016"/>
              </a:rPr>
              <a:t>fy</a:t>
            </a:r>
            <a:r>
              <a:rPr lang="en-IN" sz="2800" dirty="0" smtClean="0">
                <a:latin typeface="Kruti Dev 016"/>
              </a:rPr>
              <a:t>, </a:t>
            </a:r>
            <a:r>
              <a:rPr lang="en-IN" sz="2800" dirty="0" err="1" smtClean="0">
                <a:latin typeface="Kruti Dev 016"/>
              </a:rPr>
              <a:t>egRoiw.kZ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gS</a:t>
            </a:r>
            <a:endParaRPr lang="en-IN" sz="2800" dirty="0" smtClean="0">
              <a:latin typeface="Kruti Dev 016"/>
            </a:endParaRPr>
          </a:p>
          <a:p>
            <a:pPr marL="228600" indent="-228600">
              <a:spcBef>
                <a:spcPts val="500"/>
              </a:spcBef>
            </a:pPr>
            <a:r>
              <a:rPr lang="en-IN" sz="2800" dirty="0" err="1" smtClean="0">
                <a:latin typeface="Kruti Dev 016" pitchFamily="2" charset="0"/>
              </a:rPr>
              <a:t>Vªk;sftax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dk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vFkZ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gS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izkFkfed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vkdyu</a:t>
            </a:r>
            <a:r>
              <a:rPr lang="en-IN" sz="2800" dirty="0" smtClean="0">
                <a:latin typeface="Kruti Dev 016"/>
              </a:rPr>
              <a:t> ds </a:t>
            </a:r>
            <a:r>
              <a:rPr lang="en-IN" sz="2800" dirty="0" err="1">
                <a:latin typeface="Kruti Dev 016"/>
              </a:rPr>
              <a:t>i</a:t>
            </a:r>
            <a:r>
              <a:rPr lang="en-IN" sz="2800" dirty="0" err="1" smtClean="0">
                <a:latin typeface="Kruti Dev 016"/>
              </a:rPr>
              <a:t>’pkr</a:t>
            </a:r>
            <a:r>
              <a:rPr lang="en-IN" sz="2800" dirty="0" smtClean="0">
                <a:latin typeface="Kruti Dev 016"/>
              </a:rPr>
              <a:t>~ </a:t>
            </a:r>
            <a:r>
              <a:rPr lang="en-IN" sz="2800" dirty="0" err="1" smtClean="0">
                <a:latin typeface="Kruti Dev 016"/>
              </a:rPr>
              <a:t>ek</a:t>
            </a:r>
            <a:r>
              <a:rPr lang="en-IN" sz="2800" dirty="0" smtClean="0">
                <a:latin typeface="Kruti Dev 016"/>
              </a:rPr>
              <a:t>¡ </a:t>
            </a:r>
            <a:r>
              <a:rPr lang="en-IN" sz="2800" dirty="0" err="1" smtClean="0">
                <a:latin typeface="Kruti Dev 016"/>
              </a:rPr>
              <a:t>dks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vkxkeh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dk;Zokgh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gsrq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fHkUu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Jsf.k;ksa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esa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Mkyuk</a:t>
            </a:r>
            <a:endParaRPr lang="en-IN" sz="2800" dirty="0" smtClean="0">
              <a:latin typeface="Kruti Dev 016"/>
            </a:endParaRPr>
          </a:p>
          <a:p>
            <a:pPr marL="228600" indent="-228600">
              <a:spcBef>
                <a:spcPts val="500"/>
              </a:spcBef>
            </a:pPr>
            <a:r>
              <a:rPr lang="en-IN" sz="2800" dirty="0" err="1" smtClean="0">
                <a:latin typeface="Kruti Dev 016"/>
              </a:rPr>
              <a:t>izlo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izfØ;k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esa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mi;ksx</a:t>
            </a:r>
            <a:r>
              <a:rPr lang="en-IN" sz="2800" dirty="0" smtClean="0">
                <a:latin typeface="Kruti Dev 016"/>
              </a:rPr>
              <a:t>%</a:t>
            </a:r>
            <a:endParaRPr lang="en-IN" sz="2800" dirty="0" smtClean="0"/>
          </a:p>
          <a:p>
            <a:pPr marL="571500" lvl="2" indent="-342900"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IN" sz="2400" dirty="0" err="1" smtClean="0">
                <a:latin typeface="Kruti Dev 016"/>
              </a:rPr>
              <a:t>vkWClVsfVªd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fgLVªh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vkSj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tk¡p</a:t>
            </a:r>
            <a:r>
              <a:rPr lang="en-IN" sz="2400" dirty="0" smtClean="0">
                <a:latin typeface="Kruti Dev 016"/>
              </a:rPr>
              <a:t> ds </a:t>
            </a:r>
            <a:r>
              <a:rPr lang="en-IN" sz="2400" dirty="0" err="1" smtClean="0">
                <a:latin typeface="Kruti Dev 016"/>
              </a:rPr>
              <a:t>vuqlkj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ek</a:t>
            </a:r>
            <a:r>
              <a:rPr lang="en-IN" sz="2400" dirty="0" smtClean="0">
                <a:latin typeface="Kruti Dev 016"/>
              </a:rPr>
              <a:t>¡ </a:t>
            </a:r>
            <a:r>
              <a:rPr lang="en-IN" sz="2400" dirty="0" err="1" smtClean="0">
                <a:latin typeface="Kruti Dev 016"/>
              </a:rPr>
              <a:t>dk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izkFkfed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vkdyu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djuk</a:t>
            </a:r>
            <a:endParaRPr lang="en-IN" sz="2400" dirty="0" smtClean="0">
              <a:latin typeface="Kruti Dev 016"/>
            </a:endParaRPr>
          </a:p>
          <a:p>
            <a:pPr marL="571500" lvl="2" indent="-342900"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IN" sz="2400" dirty="0" err="1" smtClean="0">
                <a:latin typeface="Kruti Dev 016"/>
              </a:rPr>
              <a:t>Tk</a:t>
            </a:r>
            <a:r>
              <a:rPr lang="en-IN" sz="2400" dirty="0" smtClean="0">
                <a:latin typeface="Kruti Dev 016"/>
              </a:rPr>
              <a:t>+:</a:t>
            </a:r>
            <a:r>
              <a:rPr lang="en-IN" sz="2400" dirty="0" err="1" smtClean="0">
                <a:latin typeface="Kruti Dev 016"/>
              </a:rPr>
              <a:t>jr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vuqlkj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>
                <a:latin typeface="Kruti Dev 016"/>
              </a:rPr>
              <a:t>ek</a:t>
            </a:r>
            <a:r>
              <a:rPr lang="en-IN" sz="2400" dirty="0">
                <a:latin typeface="Kruti Dev 016"/>
              </a:rPr>
              <a:t>¡ </a:t>
            </a:r>
            <a:r>
              <a:rPr lang="en-IN" sz="2400" dirty="0" err="1">
                <a:latin typeface="Kruti Dev 016"/>
              </a:rPr>
              <a:t>dks</a:t>
            </a:r>
            <a:r>
              <a:rPr lang="en-IN" sz="2400" dirty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oxhZÑr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djuk</a:t>
            </a:r>
            <a:endParaRPr lang="en-IN" sz="2400" dirty="0" smtClean="0">
              <a:latin typeface="Kruti Dev 016"/>
            </a:endParaRPr>
          </a:p>
          <a:p>
            <a:pPr marL="571500" lvl="2" indent="-342900"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IN" sz="2400" dirty="0" err="1" smtClean="0">
                <a:latin typeface="Kruti Dev 016"/>
              </a:rPr>
              <a:t>vLirky</a:t>
            </a:r>
            <a:r>
              <a:rPr lang="en-IN" sz="2400" dirty="0" smtClean="0">
                <a:latin typeface="Kruti Dev 016"/>
              </a:rPr>
              <a:t> dh t+:</a:t>
            </a:r>
            <a:r>
              <a:rPr lang="en-IN" sz="2400" dirty="0" err="1" smtClean="0">
                <a:latin typeface="Kruti Dev 016"/>
              </a:rPr>
              <a:t>jr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eqrkfcd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lsok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iznku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djus</a:t>
            </a:r>
            <a:r>
              <a:rPr lang="en-IN" sz="2400" dirty="0" smtClean="0">
                <a:latin typeface="Kruti Dev 016"/>
              </a:rPr>
              <a:t> dh {</a:t>
            </a:r>
            <a:r>
              <a:rPr lang="en-IN" sz="2400" dirty="0" err="1" smtClean="0">
                <a:latin typeface="Kruti Dev 016"/>
              </a:rPr>
              <a:t>kerk</a:t>
            </a:r>
            <a:r>
              <a:rPr lang="en-IN" sz="2400" dirty="0" smtClean="0">
                <a:latin typeface="Kruti Dev 016"/>
              </a:rPr>
              <a:t> dh </a:t>
            </a:r>
            <a:r>
              <a:rPr lang="en-IN" sz="2400" dirty="0" err="1" smtClean="0">
                <a:latin typeface="Kruti Dev 016"/>
              </a:rPr>
              <a:t>leh</a:t>
            </a:r>
            <a:r>
              <a:rPr lang="en-IN" sz="2400" dirty="0" smtClean="0">
                <a:latin typeface="Kruti Dev 016"/>
              </a:rPr>
              <a:t>{</a:t>
            </a:r>
            <a:r>
              <a:rPr lang="en-IN" sz="2400" dirty="0" err="1" smtClean="0">
                <a:latin typeface="Kruti Dev 016"/>
              </a:rPr>
              <a:t>kk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djuk</a:t>
            </a:r>
            <a:endParaRPr lang="en-IN" sz="2400" dirty="0" smtClean="0">
              <a:latin typeface="Kruti Dev 016"/>
            </a:endParaRPr>
          </a:p>
          <a:p>
            <a:pPr marL="571500" lvl="2" indent="-342900"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IN" sz="2400" dirty="0" err="1">
                <a:latin typeface="Kruti Dev 016"/>
              </a:rPr>
              <a:t>v</a:t>
            </a:r>
            <a:r>
              <a:rPr lang="en-IN" sz="2400" dirty="0" err="1" smtClean="0">
                <a:latin typeface="Kruti Dev 016"/>
              </a:rPr>
              <a:t>kxkeh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dk;Zokgh</a:t>
            </a:r>
            <a:r>
              <a:rPr lang="en-IN" sz="2400" dirty="0" smtClean="0">
                <a:latin typeface="Kruti Dev 016"/>
              </a:rPr>
              <a:t> ds </a:t>
            </a:r>
            <a:r>
              <a:rPr lang="en-IN" sz="2400" dirty="0" err="1" smtClean="0">
                <a:latin typeface="Kruti Dev 016"/>
              </a:rPr>
              <a:t>vuqlkj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>
                <a:latin typeface="Kruti Dev 016"/>
              </a:rPr>
              <a:t>ek</a:t>
            </a:r>
            <a:r>
              <a:rPr lang="en-IN" sz="2400" dirty="0">
                <a:latin typeface="Kruti Dev 016"/>
              </a:rPr>
              <a:t>¡ </a:t>
            </a:r>
            <a:r>
              <a:rPr lang="en-IN" sz="2400" dirty="0" err="1">
                <a:latin typeface="Kruti Dev 016"/>
              </a:rPr>
              <a:t>dks</a:t>
            </a:r>
            <a:r>
              <a:rPr lang="en-IN" sz="2400" dirty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oxhZÑr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djuk</a:t>
            </a:r>
            <a:endParaRPr lang="en-IN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</p:spPr>
        <p:txBody>
          <a:bodyPr>
            <a:no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Vªk;sftax</a:t>
            </a:r>
            <a:r>
              <a:rPr lang="en-IN" sz="4400" dirty="0" smtClean="0">
                <a:latin typeface="Kruti Dev 016" pitchFamily="2" charset="0"/>
              </a:rPr>
              <a:t>	</a:t>
            </a:r>
            <a:endParaRPr lang="en-IN" sz="4400" dirty="0">
              <a:latin typeface="Kruti Dev 016" pitchFamily="2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562183" y="1177011"/>
            <a:ext cx="1615707" cy="346989"/>
          </a:xfrm>
          <a:custGeom>
            <a:avLst/>
            <a:gdLst>
              <a:gd name="connsiteX0" fmla="*/ 0 w 1615707"/>
              <a:gd name="connsiteY0" fmla="*/ 0 h 346989"/>
              <a:gd name="connsiteX1" fmla="*/ 1615707 w 1615707"/>
              <a:gd name="connsiteY1" fmla="*/ 0 h 346989"/>
              <a:gd name="connsiteX2" fmla="*/ 1615707 w 1615707"/>
              <a:gd name="connsiteY2" fmla="*/ 346989 h 346989"/>
              <a:gd name="connsiteX3" fmla="*/ 0 w 1615707"/>
              <a:gd name="connsiteY3" fmla="*/ 346989 h 346989"/>
              <a:gd name="connsiteX4" fmla="*/ 0 w 1615707"/>
              <a:gd name="connsiteY4" fmla="*/ 0 h 34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707" h="346989">
                <a:moveTo>
                  <a:pt x="0" y="0"/>
                </a:moveTo>
                <a:lnTo>
                  <a:pt x="1615707" y="0"/>
                </a:lnTo>
                <a:lnTo>
                  <a:pt x="1615707" y="346989"/>
                </a:lnTo>
                <a:lnTo>
                  <a:pt x="0" y="34698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dirty="0" err="1">
                <a:latin typeface="Kruti Dev 016" pitchFamily="2" charset="0"/>
              </a:rPr>
              <a:t>xHkZorh</a:t>
            </a:r>
            <a:r>
              <a:rPr lang="en-IN" dirty="0">
                <a:latin typeface="Kruti Dev 016" pitchFamily="2" charset="0"/>
              </a:rPr>
              <a:t> </a:t>
            </a:r>
            <a:r>
              <a:rPr lang="en-IN" dirty="0" err="1">
                <a:latin typeface="Kruti Dev 016" pitchFamily="2" charset="0"/>
              </a:rPr>
              <a:t>efgyk</a:t>
            </a:r>
            <a:endParaRPr lang="en-IN" b="1" kern="1200" dirty="0">
              <a:solidFill>
                <a:schemeClr val="bg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255412" y="2209800"/>
            <a:ext cx="2331411" cy="583680"/>
          </a:xfrm>
          <a:custGeom>
            <a:avLst/>
            <a:gdLst>
              <a:gd name="connsiteX0" fmla="*/ 0 w 1615707"/>
              <a:gd name="connsiteY0" fmla="*/ 0 h 807853"/>
              <a:gd name="connsiteX1" fmla="*/ 1615707 w 1615707"/>
              <a:gd name="connsiteY1" fmla="*/ 0 h 807853"/>
              <a:gd name="connsiteX2" fmla="*/ 1615707 w 1615707"/>
              <a:gd name="connsiteY2" fmla="*/ 807853 h 807853"/>
              <a:gd name="connsiteX3" fmla="*/ 0 w 1615707"/>
              <a:gd name="connsiteY3" fmla="*/ 807853 h 807853"/>
              <a:gd name="connsiteX4" fmla="*/ 0 w 1615707"/>
              <a:gd name="connsiteY4" fmla="*/ 0 h 80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707" h="807853">
                <a:moveTo>
                  <a:pt x="0" y="0"/>
                </a:moveTo>
                <a:lnTo>
                  <a:pt x="1615707" y="0"/>
                </a:lnTo>
                <a:lnTo>
                  <a:pt x="1615707" y="807853"/>
                </a:lnTo>
                <a:lnTo>
                  <a:pt x="0" y="8078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dirty="0" err="1" smtClean="0">
                <a:latin typeface="Kruti Dev 016" pitchFamily="2" charset="0"/>
              </a:rPr>
              <a:t>lkekU</a:t>
            </a:r>
            <a:r>
              <a:rPr lang="en-IN" dirty="0" smtClean="0">
                <a:latin typeface="Kruti Dev 016" pitchFamily="2" charset="0"/>
              </a:rPr>
              <a:t>; </a:t>
            </a:r>
            <a:r>
              <a:rPr lang="en-IN" dirty="0" err="1" smtClean="0">
                <a:latin typeface="Kruti Dev 016" pitchFamily="2" charset="0"/>
              </a:rPr>
              <a:t>izlo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laHko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gS</a:t>
            </a:r>
            <a:endParaRPr lang="en-IN" b="1" kern="1200" dirty="0">
              <a:solidFill>
                <a:schemeClr val="bg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28600" y="3132778"/>
            <a:ext cx="2186430" cy="807853"/>
          </a:xfrm>
          <a:custGeom>
            <a:avLst/>
            <a:gdLst>
              <a:gd name="connsiteX0" fmla="*/ 0 w 1615707"/>
              <a:gd name="connsiteY0" fmla="*/ 0 h 807853"/>
              <a:gd name="connsiteX1" fmla="*/ 1615707 w 1615707"/>
              <a:gd name="connsiteY1" fmla="*/ 0 h 807853"/>
              <a:gd name="connsiteX2" fmla="*/ 1615707 w 1615707"/>
              <a:gd name="connsiteY2" fmla="*/ 807853 h 807853"/>
              <a:gd name="connsiteX3" fmla="*/ 0 w 1615707"/>
              <a:gd name="connsiteY3" fmla="*/ 807853 h 807853"/>
              <a:gd name="connsiteX4" fmla="*/ 0 w 1615707"/>
              <a:gd name="connsiteY4" fmla="*/ 0 h 80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707" h="807853">
                <a:moveTo>
                  <a:pt x="0" y="0"/>
                </a:moveTo>
                <a:lnTo>
                  <a:pt x="1615707" y="0"/>
                </a:lnTo>
                <a:lnTo>
                  <a:pt x="1615707" y="807853"/>
                </a:lnTo>
                <a:lnTo>
                  <a:pt x="0" y="8078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dirty="0" err="1" smtClean="0">
                <a:latin typeface="Kruti Dev 016" pitchFamily="2" charset="0"/>
              </a:rPr>
              <a:t>Li”V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tfVyrk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ugha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gS</a:t>
            </a:r>
            <a:r>
              <a:rPr lang="en-IN" dirty="0" smtClean="0">
                <a:latin typeface="Kruti Dev 016" pitchFamily="2" charset="0"/>
              </a:rPr>
              <a:t>%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dirty="0" err="1" smtClean="0">
                <a:latin typeface="Kruti Dev 016" pitchFamily="2" charset="0"/>
              </a:rPr>
              <a:t>ulZ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gLr</a:t>
            </a:r>
            <a:r>
              <a:rPr lang="en-IN" dirty="0" smtClean="0">
                <a:latin typeface="Kruti Dev 016" pitchFamily="2" charset="0"/>
              </a:rPr>
              <a:t>{</a:t>
            </a:r>
            <a:r>
              <a:rPr lang="en-IN" dirty="0" err="1" smtClean="0">
                <a:latin typeface="Kruti Dev 016" pitchFamily="2" charset="0"/>
              </a:rPr>
              <a:t>ksi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dj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ldrh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gS</a:t>
            </a:r>
            <a:endParaRPr lang="en-IN" b="1" kern="1200" dirty="0">
              <a:solidFill>
                <a:schemeClr val="bg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28600" y="5135747"/>
            <a:ext cx="1615707" cy="807853"/>
          </a:xfrm>
          <a:custGeom>
            <a:avLst/>
            <a:gdLst>
              <a:gd name="connsiteX0" fmla="*/ 0 w 1615707"/>
              <a:gd name="connsiteY0" fmla="*/ 0 h 807853"/>
              <a:gd name="connsiteX1" fmla="*/ 1615707 w 1615707"/>
              <a:gd name="connsiteY1" fmla="*/ 0 h 807853"/>
              <a:gd name="connsiteX2" fmla="*/ 1615707 w 1615707"/>
              <a:gd name="connsiteY2" fmla="*/ 807853 h 807853"/>
              <a:gd name="connsiteX3" fmla="*/ 0 w 1615707"/>
              <a:gd name="connsiteY3" fmla="*/ 807853 h 807853"/>
              <a:gd name="connsiteX4" fmla="*/ 0 w 1615707"/>
              <a:gd name="connsiteY4" fmla="*/ 0 h 80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707" h="807853">
                <a:moveTo>
                  <a:pt x="0" y="0"/>
                </a:moveTo>
                <a:lnTo>
                  <a:pt x="1615707" y="0"/>
                </a:lnTo>
                <a:lnTo>
                  <a:pt x="1615707" y="807853"/>
                </a:lnTo>
                <a:lnTo>
                  <a:pt x="0" y="8078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dirty="0" err="1" smtClean="0">
                <a:latin typeface="Kruti Dev 016" pitchFamily="2" charset="0"/>
              </a:rPr>
              <a:t>lkekU</a:t>
            </a:r>
            <a:r>
              <a:rPr lang="en-IN" dirty="0" smtClean="0">
                <a:latin typeface="Kruti Dev 016" pitchFamily="2" charset="0"/>
              </a:rPr>
              <a:t>; </a:t>
            </a:r>
            <a:r>
              <a:rPr lang="en-IN" dirty="0" err="1" smtClean="0">
                <a:latin typeface="Kruti Dev 016" pitchFamily="2" charset="0"/>
              </a:rPr>
              <a:t>izlo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djk;sa</a:t>
            </a:r>
            <a:endParaRPr lang="en-IN" b="1" kern="1200" dirty="0">
              <a:solidFill>
                <a:schemeClr val="bg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091444" y="3132778"/>
            <a:ext cx="1785356" cy="807853"/>
          </a:xfrm>
          <a:custGeom>
            <a:avLst/>
            <a:gdLst>
              <a:gd name="connsiteX0" fmla="*/ 0 w 1615707"/>
              <a:gd name="connsiteY0" fmla="*/ 0 h 807853"/>
              <a:gd name="connsiteX1" fmla="*/ 1615707 w 1615707"/>
              <a:gd name="connsiteY1" fmla="*/ 0 h 807853"/>
              <a:gd name="connsiteX2" fmla="*/ 1615707 w 1615707"/>
              <a:gd name="connsiteY2" fmla="*/ 807853 h 807853"/>
              <a:gd name="connsiteX3" fmla="*/ 0 w 1615707"/>
              <a:gd name="connsiteY3" fmla="*/ 807853 h 807853"/>
              <a:gd name="connsiteX4" fmla="*/ 0 w 1615707"/>
              <a:gd name="connsiteY4" fmla="*/ 0 h 80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707" h="807853">
                <a:moveTo>
                  <a:pt x="0" y="0"/>
                </a:moveTo>
                <a:lnTo>
                  <a:pt x="1615707" y="0"/>
                </a:lnTo>
                <a:lnTo>
                  <a:pt x="1615707" y="807853"/>
                </a:lnTo>
                <a:lnTo>
                  <a:pt x="0" y="8078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spcBef>
                <a:spcPts val="600"/>
              </a:spcBef>
            </a:pPr>
            <a:r>
              <a:rPr lang="en-IN" dirty="0" err="1" smtClean="0">
                <a:solidFill>
                  <a:schemeClr val="tx1"/>
                </a:solidFill>
                <a:latin typeface="Kruti Dev 016" pitchFamily="2" charset="0"/>
              </a:rPr>
              <a:t>tfVyrk</a:t>
            </a:r>
            <a:r>
              <a:rPr lang="en-IN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dirty="0" err="1" smtClean="0">
                <a:solidFill>
                  <a:schemeClr val="tx1"/>
                </a:solidFill>
                <a:latin typeface="Kruti Dev 016" pitchFamily="2" charset="0"/>
              </a:rPr>
              <a:t>dk</a:t>
            </a:r>
            <a:r>
              <a:rPr lang="en-IN" dirty="0" smtClean="0">
                <a:solidFill>
                  <a:schemeClr val="tx1"/>
                </a:solidFill>
                <a:latin typeface="Kruti Dev 016" pitchFamily="2" charset="0"/>
              </a:rPr>
              <a:t> [</a:t>
            </a:r>
            <a:r>
              <a:rPr lang="en-IN" dirty="0" err="1" smtClean="0">
                <a:solidFill>
                  <a:schemeClr val="tx1"/>
                </a:solidFill>
                <a:latin typeface="Kruti Dev 016" pitchFamily="2" charset="0"/>
              </a:rPr>
              <a:t>krjk</a:t>
            </a:r>
            <a:r>
              <a:rPr lang="en-IN" dirty="0" smtClean="0">
                <a:solidFill>
                  <a:schemeClr val="tx1"/>
                </a:solidFill>
                <a:latin typeface="Kruti Dev 016" pitchFamily="2" charset="0"/>
              </a:rPr>
              <a:t>% </a:t>
            </a:r>
          </a:p>
          <a:p>
            <a:pPr algn="ctr" defTabSz="622300">
              <a:spcBef>
                <a:spcPts val="600"/>
              </a:spcBef>
            </a:pPr>
            <a:r>
              <a:rPr lang="en-IN" dirty="0" err="1" smtClean="0">
                <a:solidFill>
                  <a:schemeClr val="tx1"/>
                </a:solidFill>
                <a:latin typeface="Kruti Dev 016" pitchFamily="2" charset="0"/>
              </a:rPr>
              <a:t>fo’ks”kK</a:t>
            </a:r>
            <a:r>
              <a:rPr lang="en-IN" dirty="0" smtClean="0">
                <a:solidFill>
                  <a:schemeClr val="tx1"/>
                </a:solidFill>
                <a:latin typeface="Kruti Dev 016" pitchFamily="2" charset="0"/>
              </a:rPr>
              <a:t> }</a:t>
            </a:r>
            <a:r>
              <a:rPr lang="en-IN" dirty="0" err="1" smtClean="0">
                <a:solidFill>
                  <a:schemeClr val="tx1"/>
                </a:solidFill>
                <a:latin typeface="Kruti Dev 016" pitchFamily="2" charset="0"/>
              </a:rPr>
              <a:t>kjk</a:t>
            </a:r>
            <a:r>
              <a:rPr lang="en-IN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dirty="0" err="1" smtClean="0">
                <a:solidFill>
                  <a:schemeClr val="tx1"/>
                </a:solidFill>
                <a:latin typeface="Kruti Dev 016" pitchFamily="2" charset="0"/>
              </a:rPr>
              <a:t>gLr</a:t>
            </a:r>
            <a:r>
              <a:rPr lang="en-IN" dirty="0" smtClean="0">
                <a:solidFill>
                  <a:schemeClr val="tx1"/>
                </a:solidFill>
                <a:latin typeface="Kruti Dev 016" pitchFamily="2" charset="0"/>
              </a:rPr>
              <a:t>{</a:t>
            </a:r>
            <a:r>
              <a:rPr lang="en-IN" dirty="0" err="1" smtClean="0">
                <a:solidFill>
                  <a:schemeClr val="tx1"/>
                </a:solidFill>
                <a:latin typeface="Kruti Dev 016" pitchFamily="2" charset="0"/>
              </a:rPr>
              <a:t>ksi</a:t>
            </a:r>
            <a:endParaRPr lang="en-IN" sz="1400" b="1" kern="1200" dirty="0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447800" y="4279930"/>
            <a:ext cx="1615707" cy="807853"/>
          </a:xfrm>
          <a:custGeom>
            <a:avLst/>
            <a:gdLst>
              <a:gd name="connsiteX0" fmla="*/ 0 w 1615707"/>
              <a:gd name="connsiteY0" fmla="*/ 0 h 807853"/>
              <a:gd name="connsiteX1" fmla="*/ 1615707 w 1615707"/>
              <a:gd name="connsiteY1" fmla="*/ 0 h 807853"/>
              <a:gd name="connsiteX2" fmla="*/ 1615707 w 1615707"/>
              <a:gd name="connsiteY2" fmla="*/ 807853 h 807853"/>
              <a:gd name="connsiteX3" fmla="*/ 0 w 1615707"/>
              <a:gd name="connsiteY3" fmla="*/ 807853 h 807853"/>
              <a:gd name="connsiteX4" fmla="*/ 0 w 1615707"/>
              <a:gd name="connsiteY4" fmla="*/ 0 h 80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707" h="807853">
                <a:moveTo>
                  <a:pt x="0" y="0"/>
                </a:moveTo>
                <a:lnTo>
                  <a:pt x="1615707" y="0"/>
                </a:lnTo>
                <a:lnTo>
                  <a:pt x="1615707" y="807853"/>
                </a:lnTo>
                <a:lnTo>
                  <a:pt x="0" y="80785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dirty="0" err="1" smtClean="0">
                <a:latin typeface="Kruti Dev 016" pitchFamily="2" charset="0"/>
              </a:rPr>
              <a:t>fo’ks”kK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miyC</a:t>
            </a:r>
            <a:r>
              <a:rPr lang="en-IN" dirty="0" smtClean="0">
                <a:latin typeface="Kruti Dev 016" pitchFamily="2" charset="0"/>
              </a:rPr>
              <a:t>/k </a:t>
            </a:r>
            <a:r>
              <a:rPr lang="en-IN" dirty="0" err="1" smtClean="0">
                <a:latin typeface="Kruti Dev 016" pitchFamily="2" charset="0"/>
              </a:rPr>
              <a:t>gS</a:t>
            </a:r>
            <a:endParaRPr lang="en-IN" b="1" kern="1200" dirty="0">
              <a:solidFill>
                <a:schemeClr val="bg1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642093" y="4419600"/>
            <a:ext cx="1615707" cy="807853"/>
          </a:xfrm>
          <a:custGeom>
            <a:avLst/>
            <a:gdLst>
              <a:gd name="connsiteX0" fmla="*/ 0 w 1615707"/>
              <a:gd name="connsiteY0" fmla="*/ 0 h 807853"/>
              <a:gd name="connsiteX1" fmla="*/ 1615707 w 1615707"/>
              <a:gd name="connsiteY1" fmla="*/ 0 h 807853"/>
              <a:gd name="connsiteX2" fmla="*/ 1615707 w 1615707"/>
              <a:gd name="connsiteY2" fmla="*/ 807853 h 807853"/>
              <a:gd name="connsiteX3" fmla="*/ 0 w 1615707"/>
              <a:gd name="connsiteY3" fmla="*/ 807853 h 807853"/>
              <a:gd name="connsiteX4" fmla="*/ 0 w 1615707"/>
              <a:gd name="connsiteY4" fmla="*/ 0 h 80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707" h="807853">
                <a:moveTo>
                  <a:pt x="0" y="0"/>
                </a:moveTo>
                <a:lnTo>
                  <a:pt x="1615707" y="0"/>
                </a:lnTo>
                <a:lnTo>
                  <a:pt x="1615707" y="807853"/>
                </a:lnTo>
                <a:lnTo>
                  <a:pt x="0" y="8078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dirty="0" err="1">
                <a:solidFill>
                  <a:schemeClr val="tx1"/>
                </a:solidFill>
                <a:latin typeface="Kruti Dev 016" pitchFamily="2" charset="0"/>
              </a:rPr>
              <a:t>fo’ks”kK</a:t>
            </a:r>
            <a:r>
              <a:rPr lang="en-IN" dirty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dirty="0" err="1">
                <a:solidFill>
                  <a:schemeClr val="tx1"/>
                </a:solidFill>
                <a:latin typeface="Kruti Dev 016" pitchFamily="2" charset="0"/>
              </a:rPr>
              <a:t>miyC</a:t>
            </a:r>
            <a:r>
              <a:rPr lang="en-IN" dirty="0">
                <a:solidFill>
                  <a:schemeClr val="tx1"/>
                </a:solidFill>
                <a:latin typeface="Kruti Dev 016" pitchFamily="2" charset="0"/>
              </a:rPr>
              <a:t>/k </a:t>
            </a:r>
            <a:r>
              <a:rPr lang="en-IN" dirty="0" err="1">
                <a:solidFill>
                  <a:schemeClr val="tx1"/>
                </a:solidFill>
                <a:latin typeface="Kruti Dev 016" pitchFamily="2" charset="0"/>
              </a:rPr>
              <a:t>ugha</a:t>
            </a:r>
            <a:r>
              <a:rPr lang="en-IN" dirty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dirty="0" err="1">
                <a:solidFill>
                  <a:schemeClr val="tx1"/>
                </a:solidFill>
                <a:latin typeface="Kruti Dev 016" pitchFamily="2" charset="0"/>
              </a:rPr>
              <a:t>gS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163494" y="2209799"/>
            <a:ext cx="2331411" cy="583680"/>
          </a:xfrm>
          <a:custGeom>
            <a:avLst/>
            <a:gdLst>
              <a:gd name="connsiteX0" fmla="*/ 0 w 1615707"/>
              <a:gd name="connsiteY0" fmla="*/ 0 h 807853"/>
              <a:gd name="connsiteX1" fmla="*/ 1615707 w 1615707"/>
              <a:gd name="connsiteY1" fmla="*/ 0 h 807853"/>
              <a:gd name="connsiteX2" fmla="*/ 1615707 w 1615707"/>
              <a:gd name="connsiteY2" fmla="*/ 807853 h 807853"/>
              <a:gd name="connsiteX3" fmla="*/ 0 w 1615707"/>
              <a:gd name="connsiteY3" fmla="*/ 807853 h 807853"/>
              <a:gd name="connsiteX4" fmla="*/ 0 w 1615707"/>
              <a:gd name="connsiteY4" fmla="*/ 0 h 80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707" h="807853">
                <a:moveTo>
                  <a:pt x="0" y="0"/>
                </a:moveTo>
                <a:lnTo>
                  <a:pt x="1615707" y="0"/>
                </a:lnTo>
                <a:lnTo>
                  <a:pt x="1615707" y="807853"/>
                </a:lnTo>
                <a:lnTo>
                  <a:pt x="0" y="80785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dirty="0" err="1">
                <a:latin typeface="Kruti Dev 016" pitchFamily="2" charset="0"/>
              </a:rPr>
              <a:t>f</a:t>
            </a:r>
            <a:r>
              <a:rPr lang="en-IN" dirty="0" err="1" smtClean="0">
                <a:latin typeface="Kruti Dev 016" pitchFamily="2" charset="0"/>
              </a:rPr>
              <a:t>lt+sfj;u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lSD’ku</a:t>
            </a:r>
            <a:r>
              <a:rPr lang="en-IN" dirty="0" smtClean="0">
                <a:latin typeface="Kruti Dev 016" pitchFamily="2" charset="0"/>
              </a:rPr>
              <a:t> dh </a:t>
            </a:r>
            <a:r>
              <a:rPr lang="en-IN" dirty="0" err="1" smtClean="0">
                <a:latin typeface="Kruti Dev 016" pitchFamily="2" charset="0"/>
              </a:rPr>
              <a:t>vko</a:t>
            </a:r>
            <a:r>
              <a:rPr lang="en-IN" dirty="0" smtClean="0">
                <a:latin typeface="Kruti Dev 016" pitchFamily="2" charset="0"/>
              </a:rPr>
              <a:t>’;</a:t>
            </a:r>
            <a:r>
              <a:rPr lang="en-IN" dirty="0" err="1" smtClean="0">
                <a:latin typeface="Kruti Dev 016" pitchFamily="2" charset="0"/>
              </a:rPr>
              <a:t>drk</a:t>
            </a:r>
            <a:endParaRPr lang="en-IN" b="1" kern="1200" dirty="0">
              <a:solidFill>
                <a:schemeClr val="bg1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135158" y="3459347"/>
            <a:ext cx="1615707" cy="807853"/>
          </a:xfrm>
          <a:custGeom>
            <a:avLst/>
            <a:gdLst>
              <a:gd name="connsiteX0" fmla="*/ 0 w 1615707"/>
              <a:gd name="connsiteY0" fmla="*/ 0 h 807853"/>
              <a:gd name="connsiteX1" fmla="*/ 1615707 w 1615707"/>
              <a:gd name="connsiteY1" fmla="*/ 0 h 807853"/>
              <a:gd name="connsiteX2" fmla="*/ 1615707 w 1615707"/>
              <a:gd name="connsiteY2" fmla="*/ 807853 h 807853"/>
              <a:gd name="connsiteX3" fmla="*/ 0 w 1615707"/>
              <a:gd name="connsiteY3" fmla="*/ 807853 h 807853"/>
              <a:gd name="connsiteX4" fmla="*/ 0 w 1615707"/>
              <a:gd name="connsiteY4" fmla="*/ 0 h 80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707" h="807853">
                <a:moveTo>
                  <a:pt x="0" y="0"/>
                </a:moveTo>
                <a:lnTo>
                  <a:pt x="1615707" y="0"/>
                </a:lnTo>
                <a:lnTo>
                  <a:pt x="1615707" y="807853"/>
                </a:lnTo>
                <a:lnTo>
                  <a:pt x="0" y="8078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spcBef>
                <a:spcPct val="0"/>
              </a:spcBef>
            </a:pPr>
            <a:r>
              <a:rPr lang="en-IN" dirty="0" err="1">
                <a:solidFill>
                  <a:schemeClr val="tx1"/>
                </a:solidFill>
                <a:latin typeface="Kruti Dev 016" pitchFamily="2" charset="0"/>
              </a:rPr>
              <a:t>flt+sfj;u</a:t>
            </a:r>
            <a:r>
              <a:rPr lang="en-IN" dirty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dirty="0" err="1" smtClean="0">
                <a:solidFill>
                  <a:schemeClr val="tx1"/>
                </a:solidFill>
                <a:latin typeface="Kruti Dev 016" pitchFamily="2" charset="0"/>
              </a:rPr>
              <a:t>lqfo</a:t>
            </a:r>
            <a:r>
              <a:rPr lang="en-IN" dirty="0" smtClean="0">
                <a:solidFill>
                  <a:schemeClr val="tx1"/>
                </a:solidFill>
                <a:latin typeface="Kruti Dev 016" pitchFamily="2" charset="0"/>
              </a:rPr>
              <a:t>/</a:t>
            </a:r>
            <a:r>
              <a:rPr lang="en-IN" dirty="0" err="1" smtClean="0">
                <a:solidFill>
                  <a:schemeClr val="tx1"/>
                </a:solidFill>
                <a:latin typeface="Kruti Dev 016" pitchFamily="2" charset="0"/>
              </a:rPr>
              <a:t>kk</a:t>
            </a:r>
            <a:r>
              <a:rPr lang="en-IN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</a:p>
          <a:p>
            <a:pPr lvl="0" algn="ctr" defTabSz="622300">
              <a:spcBef>
                <a:spcPct val="0"/>
              </a:spcBef>
            </a:pPr>
            <a:r>
              <a:rPr lang="en-IN" dirty="0" err="1" smtClean="0">
                <a:solidFill>
                  <a:schemeClr val="tx1"/>
                </a:solidFill>
                <a:latin typeface="Kruti Dev 016" pitchFamily="2" charset="0"/>
              </a:rPr>
              <a:t>miyC</a:t>
            </a:r>
            <a:r>
              <a:rPr lang="en-IN" dirty="0" smtClean="0">
                <a:solidFill>
                  <a:schemeClr val="tx1"/>
                </a:solidFill>
                <a:latin typeface="Kruti Dev 016" pitchFamily="2" charset="0"/>
              </a:rPr>
              <a:t>/k </a:t>
            </a:r>
            <a:r>
              <a:rPr lang="en-IN" dirty="0" err="1" smtClean="0">
                <a:solidFill>
                  <a:schemeClr val="tx1"/>
                </a:solidFill>
                <a:latin typeface="Kruti Dev 016" pitchFamily="2" charset="0"/>
              </a:rPr>
              <a:t>ugha</a:t>
            </a:r>
            <a:r>
              <a:rPr lang="en-IN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dirty="0" err="1" smtClean="0">
                <a:solidFill>
                  <a:schemeClr val="tx1"/>
                </a:solidFill>
                <a:latin typeface="Kruti Dev 016" pitchFamily="2" charset="0"/>
              </a:rPr>
              <a:t>gS</a:t>
            </a:r>
            <a:endParaRPr lang="en-IN" sz="1400" b="1" kern="1200" dirty="0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166093" y="5410200"/>
            <a:ext cx="1691907" cy="807853"/>
          </a:xfrm>
          <a:custGeom>
            <a:avLst/>
            <a:gdLst>
              <a:gd name="connsiteX0" fmla="*/ 0 w 1615707"/>
              <a:gd name="connsiteY0" fmla="*/ 0 h 807853"/>
              <a:gd name="connsiteX1" fmla="*/ 1615707 w 1615707"/>
              <a:gd name="connsiteY1" fmla="*/ 0 h 807853"/>
              <a:gd name="connsiteX2" fmla="*/ 1615707 w 1615707"/>
              <a:gd name="connsiteY2" fmla="*/ 807853 h 807853"/>
              <a:gd name="connsiteX3" fmla="*/ 0 w 1615707"/>
              <a:gd name="connsiteY3" fmla="*/ 807853 h 807853"/>
              <a:gd name="connsiteX4" fmla="*/ 0 w 1615707"/>
              <a:gd name="connsiteY4" fmla="*/ 0 h 80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707" h="807853">
                <a:moveTo>
                  <a:pt x="0" y="0"/>
                </a:moveTo>
                <a:lnTo>
                  <a:pt x="1615707" y="0"/>
                </a:lnTo>
                <a:lnTo>
                  <a:pt x="1615707" y="807853"/>
                </a:lnTo>
                <a:lnTo>
                  <a:pt x="0" y="8078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dirty="0" err="1" smtClean="0">
                <a:solidFill>
                  <a:schemeClr val="tx1"/>
                </a:solidFill>
                <a:latin typeface="Kruti Dev 016"/>
              </a:rPr>
              <a:t>ek</a:t>
            </a:r>
            <a:r>
              <a:rPr lang="en-IN" dirty="0" smtClean="0">
                <a:solidFill>
                  <a:schemeClr val="tx1"/>
                </a:solidFill>
                <a:latin typeface="Kruti Dev 016"/>
              </a:rPr>
              <a:t>¡</a:t>
            </a:r>
            <a:r>
              <a:rPr lang="en-IN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dirty="0" err="1" smtClean="0">
                <a:solidFill>
                  <a:schemeClr val="tx1"/>
                </a:solidFill>
                <a:latin typeface="Kruti Dev 016" pitchFamily="2" charset="0"/>
              </a:rPr>
              <a:t>dks</a:t>
            </a:r>
            <a:r>
              <a:rPr lang="en-IN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dirty="0" err="1" smtClean="0">
                <a:solidFill>
                  <a:schemeClr val="tx1"/>
                </a:solidFill>
                <a:latin typeface="Kruti Dev 016" pitchFamily="2" charset="0"/>
              </a:rPr>
              <a:t>mPp</a:t>
            </a:r>
            <a:r>
              <a:rPr lang="en-IN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dirty="0" err="1" smtClean="0">
                <a:solidFill>
                  <a:schemeClr val="tx1"/>
                </a:solidFill>
                <a:latin typeface="Kruti Dev 016" pitchFamily="2" charset="0"/>
              </a:rPr>
              <a:t>dsUnz</a:t>
            </a:r>
            <a:r>
              <a:rPr lang="en-IN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dirty="0" err="1" smtClean="0">
                <a:solidFill>
                  <a:schemeClr val="tx1"/>
                </a:solidFill>
                <a:latin typeface="Kruti Dev 016" pitchFamily="2" charset="0"/>
              </a:rPr>
              <a:t>Ikj</a:t>
            </a:r>
            <a:r>
              <a:rPr lang="en-IN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dirty="0" err="1" smtClean="0">
                <a:solidFill>
                  <a:schemeClr val="tx1"/>
                </a:solidFill>
                <a:latin typeface="Kruti Dev 016" pitchFamily="2" charset="0"/>
              </a:rPr>
              <a:t>jsQj</a:t>
            </a:r>
            <a:r>
              <a:rPr lang="en-IN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dirty="0" err="1" smtClean="0">
                <a:solidFill>
                  <a:schemeClr val="tx1"/>
                </a:solidFill>
                <a:latin typeface="Kruti Dev 016" pitchFamily="2" charset="0"/>
              </a:rPr>
              <a:t>djsa</a:t>
            </a:r>
            <a:endParaRPr lang="en-IN" b="1" kern="1200" dirty="0">
              <a:solidFill>
                <a:schemeClr val="tx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7299693" y="3419834"/>
            <a:ext cx="1615707" cy="807853"/>
          </a:xfrm>
          <a:custGeom>
            <a:avLst/>
            <a:gdLst>
              <a:gd name="connsiteX0" fmla="*/ 0 w 1615707"/>
              <a:gd name="connsiteY0" fmla="*/ 0 h 807853"/>
              <a:gd name="connsiteX1" fmla="*/ 1615707 w 1615707"/>
              <a:gd name="connsiteY1" fmla="*/ 0 h 807853"/>
              <a:gd name="connsiteX2" fmla="*/ 1615707 w 1615707"/>
              <a:gd name="connsiteY2" fmla="*/ 807853 h 807853"/>
              <a:gd name="connsiteX3" fmla="*/ 0 w 1615707"/>
              <a:gd name="connsiteY3" fmla="*/ 807853 h 807853"/>
              <a:gd name="connsiteX4" fmla="*/ 0 w 1615707"/>
              <a:gd name="connsiteY4" fmla="*/ 0 h 80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707" h="807853">
                <a:moveTo>
                  <a:pt x="0" y="0"/>
                </a:moveTo>
                <a:lnTo>
                  <a:pt x="1615707" y="0"/>
                </a:lnTo>
                <a:lnTo>
                  <a:pt x="1615707" y="807853"/>
                </a:lnTo>
                <a:lnTo>
                  <a:pt x="0" y="80785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spcBef>
                <a:spcPct val="0"/>
              </a:spcBef>
            </a:pPr>
            <a:r>
              <a:rPr lang="en-IN" dirty="0" err="1">
                <a:solidFill>
                  <a:schemeClr val="bg1"/>
                </a:solidFill>
                <a:latin typeface="Kruti Dev 016" pitchFamily="2" charset="0"/>
              </a:rPr>
              <a:t>flt+sfj;u</a:t>
            </a:r>
            <a:r>
              <a:rPr lang="en-IN" dirty="0">
                <a:solidFill>
                  <a:schemeClr val="bg1"/>
                </a:solidFill>
                <a:latin typeface="Kruti Dev 016" pitchFamily="2" charset="0"/>
              </a:rPr>
              <a:t> </a:t>
            </a:r>
            <a:r>
              <a:rPr lang="en-IN" dirty="0" err="1">
                <a:solidFill>
                  <a:schemeClr val="bg1"/>
                </a:solidFill>
                <a:latin typeface="Kruti Dev 016" pitchFamily="2" charset="0"/>
              </a:rPr>
              <a:t>lqfo</a:t>
            </a:r>
            <a:r>
              <a:rPr lang="en-IN" dirty="0">
                <a:solidFill>
                  <a:schemeClr val="bg1"/>
                </a:solidFill>
                <a:latin typeface="Kruti Dev 016" pitchFamily="2" charset="0"/>
              </a:rPr>
              <a:t>/</a:t>
            </a:r>
            <a:r>
              <a:rPr lang="en-IN" dirty="0" err="1">
                <a:solidFill>
                  <a:schemeClr val="bg1"/>
                </a:solidFill>
                <a:latin typeface="Kruti Dev 016" pitchFamily="2" charset="0"/>
              </a:rPr>
              <a:t>kk</a:t>
            </a:r>
            <a:r>
              <a:rPr lang="en-IN" dirty="0">
                <a:solidFill>
                  <a:schemeClr val="bg1"/>
                </a:solidFill>
                <a:latin typeface="Kruti Dev 016" pitchFamily="2" charset="0"/>
              </a:rPr>
              <a:t> </a:t>
            </a:r>
          </a:p>
          <a:p>
            <a:pPr lvl="0" algn="ctr" defTabSz="622300">
              <a:spcBef>
                <a:spcPct val="0"/>
              </a:spcBef>
            </a:pPr>
            <a:r>
              <a:rPr lang="en-IN" dirty="0" err="1" smtClean="0">
                <a:solidFill>
                  <a:schemeClr val="bg1"/>
                </a:solidFill>
                <a:latin typeface="Kruti Dev 016" pitchFamily="2" charset="0"/>
              </a:rPr>
              <a:t>miyC</a:t>
            </a:r>
            <a:r>
              <a:rPr lang="en-IN" dirty="0" smtClean="0">
                <a:solidFill>
                  <a:schemeClr val="bg1"/>
                </a:solidFill>
                <a:latin typeface="Kruti Dev 016" pitchFamily="2" charset="0"/>
              </a:rPr>
              <a:t>/k </a:t>
            </a:r>
            <a:r>
              <a:rPr lang="en-IN" dirty="0" err="1">
                <a:solidFill>
                  <a:schemeClr val="bg1"/>
                </a:solidFill>
                <a:latin typeface="Kruti Dev 016" pitchFamily="2" charset="0"/>
              </a:rPr>
              <a:t>gS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290636" y="5410200"/>
            <a:ext cx="1615707" cy="807853"/>
          </a:xfrm>
          <a:custGeom>
            <a:avLst/>
            <a:gdLst>
              <a:gd name="connsiteX0" fmla="*/ 0 w 1615707"/>
              <a:gd name="connsiteY0" fmla="*/ 0 h 807853"/>
              <a:gd name="connsiteX1" fmla="*/ 1615707 w 1615707"/>
              <a:gd name="connsiteY1" fmla="*/ 0 h 807853"/>
              <a:gd name="connsiteX2" fmla="*/ 1615707 w 1615707"/>
              <a:gd name="connsiteY2" fmla="*/ 807853 h 807853"/>
              <a:gd name="connsiteX3" fmla="*/ 0 w 1615707"/>
              <a:gd name="connsiteY3" fmla="*/ 807853 h 807853"/>
              <a:gd name="connsiteX4" fmla="*/ 0 w 1615707"/>
              <a:gd name="connsiteY4" fmla="*/ 0 h 80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707" h="807853">
                <a:moveTo>
                  <a:pt x="0" y="0"/>
                </a:moveTo>
                <a:lnTo>
                  <a:pt x="1615707" y="0"/>
                </a:lnTo>
                <a:lnTo>
                  <a:pt x="1615707" y="807853"/>
                </a:lnTo>
                <a:lnTo>
                  <a:pt x="0" y="80785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spcBef>
                <a:spcPct val="0"/>
              </a:spcBef>
            </a:pPr>
            <a:r>
              <a:rPr lang="en-IN" dirty="0" err="1">
                <a:solidFill>
                  <a:schemeClr val="bg1"/>
                </a:solidFill>
                <a:latin typeface="Kruti Dev 016" pitchFamily="2" charset="0"/>
              </a:rPr>
              <a:t>flt+sfj;u</a:t>
            </a:r>
            <a:r>
              <a:rPr lang="en-IN" dirty="0">
                <a:solidFill>
                  <a:schemeClr val="bg1"/>
                </a:solidFill>
                <a:latin typeface="Kruti Dev 016" pitchFamily="2" charset="0"/>
              </a:rPr>
              <a:t> </a:t>
            </a:r>
            <a:r>
              <a:rPr lang="en-IN" dirty="0" err="1">
                <a:solidFill>
                  <a:schemeClr val="bg1"/>
                </a:solidFill>
                <a:latin typeface="Kruti Dev 016" pitchFamily="2" charset="0"/>
              </a:rPr>
              <a:t>lSD’ku</a:t>
            </a:r>
            <a:r>
              <a:rPr lang="en-IN" dirty="0">
                <a:solidFill>
                  <a:schemeClr val="bg1"/>
                </a:solidFill>
                <a:latin typeface="Kruti Dev 016" pitchFamily="2" charset="0"/>
              </a:rPr>
              <a:t> </a:t>
            </a:r>
            <a:endParaRPr lang="en-IN" dirty="0" smtClean="0">
              <a:solidFill>
                <a:schemeClr val="bg1"/>
              </a:solidFill>
              <a:latin typeface="Kruti Dev 016" pitchFamily="2" charset="0"/>
            </a:endParaRPr>
          </a:p>
          <a:p>
            <a:pPr lvl="0" algn="ctr" defTabSz="622300">
              <a:spcBef>
                <a:spcPct val="0"/>
              </a:spcBef>
            </a:pPr>
            <a:r>
              <a:rPr lang="en-IN" dirty="0" err="1" smtClean="0">
                <a:solidFill>
                  <a:schemeClr val="bg1"/>
                </a:solidFill>
                <a:latin typeface="Kruti Dev 016" pitchFamily="2" charset="0"/>
              </a:rPr>
              <a:t>djok;sa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</p:spPr>
        <p:txBody>
          <a:bodyPr>
            <a:no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xHkZorh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efgyk</a:t>
            </a:r>
            <a:r>
              <a:rPr lang="en-IN" sz="4400" dirty="0" smtClean="0">
                <a:latin typeface="Kruti Dev 016" pitchFamily="2" charset="0"/>
              </a:rPr>
              <a:t> dh </a:t>
            </a:r>
            <a:r>
              <a:rPr lang="en-IN" sz="4400" dirty="0" err="1" smtClean="0">
                <a:latin typeface="Kruti Dev 016" pitchFamily="2" charset="0"/>
              </a:rPr>
              <a:t>Vªk;sftax</a:t>
            </a:r>
            <a:endParaRPr lang="en-IN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524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IN" sz="1800" dirty="0" err="1" smtClean="0">
                <a:solidFill>
                  <a:srgbClr val="0070C0"/>
                </a:solidFill>
                <a:latin typeface="Kruti Dev 016" pitchFamily="2" charset="0"/>
              </a:rPr>
              <a:t>vkWClVsfV</a:t>
            </a:r>
            <a:r>
              <a:rPr lang="en-IN" sz="1800" dirty="0" err="1" smtClean="0">
                <a:solidFill>
                  <a:srgbClr val="0070C0"/>
                </a:solidFill>
                <a:latin typeface="Kruti Dev 016"/>
              </a:rPr>
              <a:t>ªd</a:t>
            </a:r>
            <a:r>
              <a:rPr lang="en-IN" sz="1800" dirty="0" smtClean="0">
                <a:solidFill>
                  <a:srgbClr val="0070C0"/>
                </a:solidFill>
                <a:latin typeface="Kruti Dev 016"/>
              </a:rPr>
              <a:t> </a:t>
            </a:r>
            <a:r>
              <a:rPr lang="en-IN" sz="1800" dirty="0" err="1" smtClean="0">
                <a:solidFill>
                  <a:srgbClr val="0070C0"/>
                </a:solidFill>
                <a:latin typeface="Kruti Dev 016"/>
              </a:rPr>
              <a:t>fgLVªh</a:t>
            </a:r>
            <a:r>
              <a:rPr lang="en-IN" sz="1800" dirty="0" smtClean="0">
                <a:solidFill>
                  <a:srgbClr val="0070C0"/>
                </a:solidFill>
                <a:latin typeface="Kruti Dev 016"/>
              </a:rPr>
              <a:t> ,</a:t>
            </a:r>
            <a:r>
              <a:rPr lang="en-IN" sz="1800" dirty="0" err="1" smtClean="0">
                <a:solidFill>
                  <a:srgbClr val="0070C0"/>
                </a:solidFill>
                <a:latin typeface="Kruti Dev 016"/>
              </a:rPr>
              <a:t>oa</a:t>
            </a:r>
            <a:r>
              <a:rPr lang="en-IN" sz="1800" dirty="0" smtClean="0">
                <a:solidFill>
                  <a:srgbClr val="0070C0"/>
                </a:solidFill>
                <a:latin typeface="Kruti Dev 016"/>
              </a:rPr>
              <a:t> </a:t>
            </a:r>
            <a:r>
              <a:rPr lang="en-IN" sz="1800" dirty="0" err="1" smtClean="0">
                <a:solidFill>
                  <a:srgbClr val="0070C0"/>
                </a:solidFill>
                <a:latin typeface="Kruti Dev 016"/>
              </a:rPr>
              <a:t>tk¡p</a:t>
            </a:r>
            <a:endParaRPr lang="en-IN" sz="1800" b="1" dirty="0">
              <a:solidFill>
                <a:srgbClr val="0070C0"/>
              </a:solidFill>
            </a:endParaRPr>
          </a:p>
        </p:txBody>
      </p:sp>
      <p:cxnSp>
        <p:nvCxnSpPr>
          <p:cNvPr id="35" name="Elbow Connector 34"/>
          <p:cNvCxnSpPr>
            <a:stCxn id="6" idx="2"/>
          </p:cNvCxnSpPr>
          <p:nvPr/>
        </p:nvCxnSpPr>
        <p:spPr>
          <a:xfrm rot="5400000">
            <a:off x="3667689" y="1787831"/>
            <a:ext cx="608310" cy="819313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>
            <a:off x="4381501" y="1831777"/>
            <a:ext cx="781993" cy="669867"/>
          </a:xfrm>
          <a:prstGeom prst="bentConnector3">
            <a:avLst>
              <a:gd name="adj1" fmla="val 8321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746605" y="2819400"/>
            <a:ext cx="529718" cy="669867"/>
            <a:chOff x="5485289" y="2819400"/>
            <a:chExt cx="1601311" cy="669867"/>
          </a:xfrm>
        </p:grpSpPr>
        <p:cxnSp>
          <p:nvCxnSpPr>
            <p:cNvPr id="45" name="Elbow Connector 44"/>
            <p:cNvCxnSpPr/>
            <p:nvPr/>
          </p:nvCxnSpPr>
          <p:spPr>
            <a:xfrm rot="5400000">
              <a:off x="5560016" y="2744674"/>
              <a:ext cx="669864" cy="819317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/>
            <p:nvPr/>
          </p:nvCxnSpPr>
          <p:spPr>
            <a:xfrm>
              <a:off x="6304607" y="2819400"/>
              <a:ext cx="781993" cy="669867"/>
            </a:xfrm>
            <a:prstGeom prst="bentConnector3">
              <a:avLst>
                <a:gd name="adj1" fmla="val 21216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/>
          <p:nvPr/>
        </p:nvCxnSpPr>
        <p:spPr>
          <a:xfrm>
            <a:off x="8094717" y="4310742"/>
            <a:ext cx="3772" cy="102325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943600" y="4285211"/>
            <a:ext cx="0" cy="10705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3048000" y="3962400"/>
            <a:ext cx="555149" cy="696684"/>
            <a:chOff x="5485289" y="2819400"/>
            <a:chExt cx="1601311" cy="669867"/>
          </a:xfrm>
        </p:grpSpPr>
        <p:cxnSp>
          <p:nvCxnSpPr>
            <p:cNvPr id="52" name="Elbow Connector 51"/>
            <p:cNvCxnSpPr/>
            <p:nvPr/>
          </p:nvCxnSpPr>
          <p:spPr>
            <a:xfrm rot="5400000">
              <a:off x="5560016" y="2744674"/>
              <a:ext cx="669864" cy="819317"/>
            </a:xfrm>
            <a:prstGeom prst="bentConnector2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/>
            <p:nvPr/>
          </p:nvCxnSpPr>
          <p:spPr>
            <a:xfrm>
              <a:off x="6304607" y="2819400"/>
              <a:ext cx="781993" cy="669867"/>
            </a:xfrm>
            <a:prstGeom prst="bentConnector3">
              <a:avLst>
                <a:gd name="adj1" fmla="val 23593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Elbow Connector 60"/>
          <p:cNvCxnSpPr/>
          <p:nvPr/>
        </p:nvCxnSpPr>
        <p:spPr>
          <a:xfrm>
            <a:off x="4449948" y="5257800"/>
            <a:ext cx="655452" cy="579251"/>
          </a:xfrm>
          <a:prstGeom prst="bentConnector3">
            <a:avLst>
              <a:gd name="adj1" fmla="val -1107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2514600" y="2819400"/>
            <a:ext cx="529718" cy="669867"/>
            <a:chOff x="5485289" y="2819400"/>
            <a:chExt cx="1601311" cy="669867"/>
          </a:xfrm>
        </p:grpSpPr>
        <p:cxnSp>
          <p:nvCxnSpPr>
            <p:cNvPr id="68" name="Elbow Connector 67"/>
            <p:cNvCxnSpPr/>
            <p:nvPr/>
          </p:nvCxnSpPr>
          <p:spPr>
            <a:xfrm rot="5400000">
              <a:off x="5560016" y="2744674"/>
              <a:ext cx="669864" cy="819317"/>
            </a:xfrm>
            <a:prstGeom prst="bentConnector2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68"/>
            <p:cNvCxnSpPr/>
            <p:nvPr/>
          </p:nvCxnSpPr>
          <p:spPr>
            <a:xfrm>
              <a:off x="6304607" y="2819400"/>
              <a:ext cx="781993" cy="669867"/>
            </a:xfrm>
            <a:prstGeom prst="bentConnector3">
              <a:avLst>
                <a:gd name="adj1" fmla="val 21216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>
            <a:off x="994354" y="4029562"/>
            <a:ext cx="0" cy="107583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95268" y="2763446"/>
            <a:ext cx="160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rgbClr val="0070C0"/>
                </a:solidFill>
                <a:latin typeface="Kruti Dev 016"/>
              </a:rPr>
              <a:t>[</a:t>
            </a:r>
            <a:r>
              <a:rPr lang="en-IN" dirty="0" err="1" smtClean="0">
                <a:solidFill>
                  <a:srgbClr val="0070C0"/>
                </a:solidFill>
                <a:latin typeface="Kruti Dev 016"/>
              </a:rPr>
              <a:t>k+rjs</a:t>
            </a:r>
            <a:r>
              <a:rPr lang="en-IN" dirty="0" smtClean="0">
                <a:solidFill>
                  <a:srgbClr val="0070C0"/>
                </a:solidFill>
                <a:latin typeface="Kruti Dev 016"/>
              </a:rPr>
              <a:t> </a:t>
            </a:r>
            <a:r>
              <a:rPr lang="en-IN" dirty="0" err="1" smtClean="0">
                <a:solidFill>
                  <a:srgbClr val="0070C0"/>
                </a:solidFill>
                <a:latin typeface="Kruti Dev 016"/>
              </a:rPr>
              <a:t>dk</a:t>
            </a:r>
            <a:r>
              <a:rPr lang="en-IN" dirty="0" smtClean="0">
                <a:solidFill>
                  <a:srgbClr val="0070C0"/>
                </a:solidFill>
                <a:latin typeface="Kruti Dev 016"/>
              </a:rPr>
              <a:t> </a:t>
            </a:r>
            <a:r>
              <a:rPr lang="en-IN" dirty="0" err="1" smtClean="0">
                <a:solidFill>
                  <a:srgbClr val="0070C0"/>
                </a:solidFill>
                <a:latin typeface="Kruti Dev 016"/>
              </a:rPr>
              <a:t>vkdyu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28668" y="4035623"/>
            <a:ext cx="160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>
                <a:solidFill>
                  <a:srgbClr val="0070C0"/>
                </a:solidFill>
                <a:latin typeface="Kruti Dev 016"/>
              </a:rPr>
              <a:t>lalk</a:t>
            </a:r>
            <a:r>
              <a:rPr lang="en-IN" dirty="0">
                <a:solidFill>
                  <a:srgbClr val="0070C0"/>
                </a:solidFill>
                <a:latin typeface="Kruti Dev 016"/>
              </a:rPr>
              <a:t>/</a:t>
            </a:r>
            <a:r>
              <a:rPr lang="en-IN" dirty="0" err="1">
                <a:solidFill>
                  <a:srgbClr val="0070C0"/>
                </a:solidFill>
                <a:latin typeface="Kruti Dev 016"/>
              </a:rPr>
              <a:t>kuksa</a:t>
            </a:r>
            <a:r>
              <a:rPr lang="en-IN" dirty="0">
                <a:solidFill>
                  <a:srgbClr val="0070C0"/>
                </a:solidFill>
                <a:latin typeface="Kruti Dev 016"/>
              </a:rPr>
              <a:t> dh </a:t>
            </a:r>
            <a:r>
              <a:rPr lang="en-IN" dirty="0" err="1">
                <a:solidFill>
                  <a:srgbClr val="0070C0"/>
                </a:solidFill>
                <a:latin typeface="Kruti Dev 016"/>
              </a:rPr>
              <a:t>leh</a:t>
            </a:r>
            <a:r>
              <a:rPr lang="en-IN" dirty="0">
                <a:solidFill>
                  <a:srgbClr val="0070C0"/>
                </a:solidFill>
                <a:latin typeface="Kruti Dev 016"/>
              </a:rPr>
              <a:t>{</a:t>
            </a:r>
            <a:r>
              <a:rPr lang="en-IN" dirty="0" err="1">
                <a:solidFill>
                  <a:srgbClr val="0070C0"/>
                </a:solidFill>
                <a:latin typeface="Kruti Dev 016"/>
              </a:rPr>
              <a:t>kk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162800" y="2968823"/>
            <a:ext cx="160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 smtClean="0">
                <a:solidFill>
                  <a:srgbClr val="0070C0"/>
                </a:solidFill>
                <a:latin typeface="Kruti Dev 016"/>
              </a:rPr>
              <a:t>lalk</a:t>
            </a:r>
            <a:r>
              <a:rPr lang="en-IN" dirty="0" smtClean="0">
                <a:solidFill>
                  <a:srgbClr val="0070C0"/>
                </a:solidFill>
                <a:latin typeface="Kruti Dev 016"/>
              </a:rPr>
              <a:t>/</a:t>
            </a:r>
            <a:r>
              <a:rPr lang="en-IN" dirty="0" err="1" smtClean="0">
                <a:solidFill>
                  <a:srgbClr val="0070C0"/>
                </a:solidFill>
                <a:latin typeface="Kruti Dev 016"/>
              </a:rPr>
              <a:t>kuksa</a:t>
            </a:r>
            <a:r>
              <a:rPr lang="en-IN" dirty="0" smtClean="0">
                <a:solidFill>
                  <a:srgbClr val="0070C0"/>
                </a:solidFill>
                <a:latin typeface="Kruti Dev 016"/>
              </a:rPr>
              <a:t> dh </a:t>
            </a:r>
            <a:r>
              <a:rPr lang="en-IN" dirty="0" err="1" smtClean="0">
                <a:solidFill>
                  <a:srgbClr val="0070C0"/>
                </a:solidFill>
                <a:latin typeface="Kruti Dev 016"/>
              </a:rPr>
              <a:t>leh</a:t>
            </a:r>
            <a:r>
              <a:rPr lang="en-IN" dirty="0" smtClean="0">
                <a:solidFill>
                  <a:srgbClr val="0070C0"/>
                </a:solidFill>
                <a:latin typeface="Kruti Dev 016"/>
              </a:rPr>
              <a:t>{</a:t>
            </a:r>
            <a:r>
              <a:rPr lang="en-IN" dirty="0" err="1" smtClean="0">
                <a:solidFill>
                  <a:srgbClr val="0070C0"/>
                </a:solidFill>
                <a:latin typeface="Kruti Dev 016"/>
              </a:rPr>
              <a:t>kk</a:t>
            </a:r>
            <a:endParaRPr lang="en-IN" b="1" dirty="0">
              <a:solidFill>
                <a:srgbClr val="0070C0"/>
              </a:solidFill>
            </a:endParaRPr>
          </a:p>
        </p:txBody>
      </p:sp>
      <p:cxnSp>
        <p:nvCxnSpPr>
          <p:cNvPr id="80" name="Elbow Connector 79"/>
          <p:cNvCxnSpPr/>
          <p:nvPr/>
        </p:nvCxnSpPr>
        <p:spPr>
          <a:xfrm rot="10800000" flipV="1">
            <a:off x="1905000" y="5135748"/>
            <a:ext cx="762000" cy="503051"/>
          </a:xfrm>
          <a:prstGeom prst="bentConnector3">
            <a:avLst>
              <a:gd name="adj1" fmla="val 99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1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19200"/>
            <a:ext cx="8793480" cy="4800600"/>
          </a:xfrm>
        </p:spPr>
        <p:txBody>
          <a:bodyPr>
            <a:noAutofit/>
          </a:bodyPr>
          <a:lstStyle/>
          <a:p>
            <a:pPr marL="339725" lvl="0" indent="-339725"/>
            <a:r>
              <a:rPr lang="en-US" sz="2400" dirty="0" err="1">
                <a:latin typeface="Kruti Dev 016" pitchFamily="2" charset="0"/>
              </a:rPr>
              <a:t>jsQjy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esa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foyac</a:t>
            </a:r>
            <a:r>
              <a:rPr lang="en-US" sz="2400" dirty="0">
                <a:latin typeface="Kruti Dev 016" pitchFamily="2" charset="0"/>
              </a:rPr>
              <a:t> ls </a:t>
            </a:r>
            <a:r>
              <a:rPr lang="en-US" sz="2400" dirty="0" err="1">
                <a:latin typeface="Kruti Dev 016" pitchFamily="2" charset="0"/>
              </a:rPr>
              <a:t>cpus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gsrq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Vªk;sftax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vR;Ur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egRoiw.kZ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gS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tks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cgqr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gn</a:t>
            </a:r>
            <a:r>
              <a:rPr lang="en-US" sz="2400" dirty="0" smtClean="0">
                <a:latin typeface="Kruti Dev 016" pitchFamily="2" charset="0"/>
              </a:rPr>
              <a:t> rd </a:t>
            </a:r>
            <a:r>
              <a:rPr lang="en-US" sz="2400" dirty="0" err="1" smtClean="0">
                <a:latin typeface="Kruti Dev 016" pitchFamily="2" charset="0"/>
              </a:rPr>
              <a:t>ykHkkFkhZ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>
                <a:latin typeface="Kruti Dev 016" pitchFamily="2" charset="0"/>
              </a:rPr>
              <a:t>dh </a:t>
            </a:r>
            <a:r>
              <a:rPr lang="en-US" sz="2400" dirty="0" err="1">
                <a:latin typeface="Kruti Dev 016" pitchFamily="2" charset="0"/>
              </a:rPr>
              <a:t>fgLVªh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ij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vk</a:t>
            </a:r>
            <a:r>
              <a:rPr lang="en-US" sz="2400" dirty="0">
                <a:latin typeface="Kruti Dev 016" pitchFamily="2" charset="0"/>
              </a:rPr>
              <a:t>/</a:t>
            </a:r>
            <a:r>
              <a:rPr lang="en-US" sz="2400" dirty="0" err="1">
                <a:latin typeface="Kruti Dev 016" pitchFamily="2" charset="0"/>
              </a:rPr>
              <a:t>kkfjr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gksrk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gSA</a:t>
            </a:r>
            <a:endParaRPr lang="en-US" sz="2400" dirty="0">
              <a:latin typeface="Kruti Dev 016" pitchFamily="2" charset="0"/>
            </a:endParaRPr>
          </a:p>
          <a:p>
            <a:pPr marL="339725" lvl="0" indent="-339725"/>
            <a:r>
              <a:rPr lang="en-US" sz="2400" dirty="0">
                <a:latin typeface="Kruti Dev 016" pitchFamily="2" charset="0"/>
              </a:rPr>
              <a:t>,</a:t>
            </a:r>
            <a:r>
              <a:rPr lang="en-US" sz="2400" dirty="0" err="1">
                <a:latin typeface="Kruti Dev 016" pitchFamily="2" charset="0"/>
              </a:rPr>
              <a:t>llhlh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ykHkkFkhZ</a:t>
            </a:r>
            <a:r>
              <a:rPr lang="en-US" sz="2400" dirty="0" smtClean="0">
                <a:latin typeface="Kruti Dev 016" pitchFamily="2" charset="0"/>
              </a:rPr>
              <a:t> ds </a:t>
            </a:r>
            <a:r>
              <a:rPr lang="en-US" sz="2400" dirty="0" err="1">
                <a:latin typeface="Kruti Dev 016" pitchFamily="2" charset="0"/>
              </a:rPr>
              <a:t>jsQjy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smtClean="0">
                <a:latin typeface="Kruti Dev 016" pitchFamily="2" charset="0"/>
              </a:rPr>
              <a:t>ds </a:t>
            </a:r>
            <a:r>
              <a:rPr lang="en-US" sz="2400" dirty="0" err="1">
                <a:latin typeface="Kruti Dev 016" pitchFamily="2" charset="0"/>
              </a:rPr>
              <a:t>vkdyu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smtClean="0">
                <a:latin typeface="Kruti Dev 016" pitchFamily="2" charset="0"/>
              </a:rPr>
              <a:t>ds </a:t>
            </a:r>
            <a:r>
              <a:rPr lang="en-US" sz="2400" dirty="0" err="1">
                <a:latin typeface="Kruti Dev 016" pitchFamily="2" charset="0"/>
              </a:rPr>
              <a:t>fy</a:t>
            </a:r>
            <a:r>
              <a:rPr lang="en-US" sz="2400" dirty="0">
                <a:latin typeface="Kruti Dev 016" pitchFamily="2" charset="0"/>
              </a:rPr>
              <a:t>, </a:t>
            </a:r>
            <a:r>
              <a:rPr lang="en-US" sz="2400" dirty="0" err="1">
                <a:latin typeface="Kruti Dev 016" pitchFamily="2" charset="0"/>
              </a:rPr>
              <a:t>egRoiw.kZ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gSA</a:t>
            </a:r>
            <a:r>
              <a:rPr lang="en-US" sz="2400" dirty="0">
                <a:latin typeface="Kruti Dev 016" pitchFamily="2" charset="0"/>
              </a:rPr>
              <a:t> ‘</a:t>
            </a:r>
            <a:r>
              <a:rPr lang="en-US" sz="2400" dirty="0" err="1">
                <a:latin typeface="Kruti Dev 016" pitchFamily="2" charset="0"/>
              </a:rPr>
              <a:t>kq:vkrh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izca</a:t>
            </a:r>
            <a:r>
              <a:rPr lang="en-US" sz="2400" dirty="0">
                <a:latin typeface="Kruti Dev 016" pitchFamily="2" charset="0"/>
              </a:rPr>
              <a:t>/</a:t>
            </a:r>
            <a:r>
              <a:rPr lang="en-US" sz="2400" dirty="0" err="1">
                <a:latin typeface="Kruti Dev 016" pitchFamily="2" charset="0"/>
              </a:rPr>
              <a:t>ku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smtClean="0">
                <a:latin typeface="Kruti Dev 016" pitchFamily="2" charset="0"/>
              </a:rPr>
              <a:t>ds </a:t>
            </a:r>
            <a:r>
              <a:rPr lang="en-US" sz="2400" dirty="0" err="1" smtClean="0">
                <a:latin typeface="Kruti Dev 016" pitchFamily="2" charset="0"/>
              </a:rPr>
              <a:t>ckn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ek</a:t>
            </a:r>
            <a:r>
              <a:rPr lang="en-US" sz="2400" dirty="0" smtClean="0">
                <a:latin typeface="Kruti Dev 016"/>
              </a:rPr>
              <a:t>¡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dks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foLr`r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jsQjy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fLyi</a:t>
            </a:r>
            <a:r>
              <a:rPr lang="en-US" sz="2400" dirty="0">
                <a:latin typeface="Kruti Dev 016" pitchFamily="2" charset="0"/>
              </a:rPr>
              <a:t> ds </a:t>
            </a:r>
            <a:r>
              <a:rPr lang="en-US" sz="2400" dirty="0" err="1">
                <a:latin typeface="Kruti Dev 016" pitchFamily="2" charset="0"/>
              </a:rPr>
              <a:t>lkFk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mPp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dsUnz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ij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jsQj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djsaA</a:t>
            </a:r>
            <a:endParaRPr lang="en-US" sz="2400" dirty="0">
              <a:latin typeface="Kruti Dev 016" pitchFamily="2" charset="0"/>
            </a:endParaRPr>
          </a:p>
          <a:p>
            <a:pPr marL="339725" lvl="0" indent="-339725"/>
            <a:r>
              <a:rPr lang="en-US" sz="2400" dirty="0" err="1" smtClean="0">
                <a:latin typeface="Kruti Dev 016" pitchFamily="2" charset="0"/>
              </a:rPr>
              <a:t>xHkZ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>
                <a:latin typeface="Kruti Dev 016" pitchFamily="2" charset="0"/>
              </a:rPr>
              <a:t>dh </a:t>
            </a:r>
            <a:r>
              <a:rPr lang="en-US" sz="2400" dirty="0" err="1">
                <a:latin typeface="Kruti Dev 016" pitchFamily="2" charset="0"/>
              </a:rPr>
              <a:t>lgh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mez</a:t>
            </a:r>
            <a:r>
              <a:rPr lang="en-US" sz="2400" dirty="0" smtClean="0">
                <a:latin typeface="Kruti Dev 016" pitchFamily="2" charset="0"/>
              </a:rPr>
              <a:t>] </a:t>
            </a:r>
            <a:r>
              <a:rPr lang="en-US" sz="2400" dirty="0" err="1" smtClean="0">
                <a:latin typeface="Kruti Dev 016" pitchFamily="2" charset="0"/>
              </a:rPr>
              <a:t>QaM~l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>
                <a:latin typeface="Kruti Dev 016" pitchFamily="2" charset="0"/>
              </a:rPr>
              <a:t>dh </a:t>
            </a:r>
            <a:r>
              <a:rPr lang="en-US" sz="2400" dirty="0" err="1">
                <a:latin typeface="Kruti Dev 016" pitchFamily="2" charset="0"/>
              </a:rPr>
              <a:t>Å¡pkbZ</a:t>
            </a:r>
            <a:r>
              <a:rPr lang="en-US" sz="2400" dirty="0">
                <a:latin typeface="Kruti Dev 016" pitchFamily="2" charset="0"/>
              </a:rPr>
              <a:t> ls] </a:t>
            </a:r>
            <a:r>
              <a:rPr lang="en-US" sz="2400" dirty="0" err="1">
                <a:latin typeface="Kruti Dev 016" pitchFamily="2" charset="0"/>
              </a:rPr>
              <a:t>ykLV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EkSUl~Vªby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ihfj;M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smtClean="0">
                <a:latin typeface="Kruti Dev 016" pitchFamily="2" charset="0"/>
              </a:rPr>
              <a:t>ls </a:t>
            </a:r>
            <a:r>
              <a:rPr lang="en-US" sz="2400" dirty="0" err="1" smtClean="0">
                <a:latin typeface="Kruti Dev 016" pitchFamily="2" charset="0"/>
              </a:rPr>
              <a:t>vkSj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vYVªklkmUM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>
                <a:latin typeface="Kruti Dev 016" pitchFamily="2" charset="0"/>
              </a:rPr>
              <a:t>ls </a:t>
            </a:r>
            <a:r>
              <a:rPr lang="en-US" sz="2400" dirty="0" err="1" smtClean="0">
                <a:latin typeface="Kruti Dev 016" pitchFamily="2" charset="0"/>
              </a:rPr>
              <a:t>crkbZ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tk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ldrh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gSA</a:t>
            </a:r>
            <a:endParaRPr lang="en-US" sz="2400" dirty="0">
              <a:latin typeface="Kruti Dev 016" pitchFamily="2" charset="0"/>
            </a:endParaRPr>
          </a:p>
          <a:p>
            <a:pPr marL="339725" lvl="0" indent="-339725"/>
            <a:r>
              <a:rPr lang="en-US" sz="2400" dirty="0" err="1">
                <a:latin typeface="Kruti Dev 016" pitchFamily="2" charset="0"/>
              </a:rPr>
              <a:t>ihoh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tk¡p</a:t>
            </a:r>
            <a:r>
              <a:rPr lang="en-US" sz="2400" dirty="0" smtClean="0">
                <a:latin typeface="Kruti Dev 016" pitchFamily="2" charset="0"/>
              </a:rPr>
              <a:t>] </a:t>
            </a:r>
            <a:r>
              <a:rPr lang="en-US" sz="2400" dirty="0" err="1">
                <a:latin typeface="Kruti Dev 016" pitchFamily="2" charset="0"/>
              </a:rPr>
              <a:t>gkFk</a:t>
            </a:r>
            <a:r>
              <a:rPr lang="en-US" sz="2400" dirty="0">
                <a:latin typeface="Kruti Dev 016" pitchFamily="2" charset="0"/>
              </a:rPr>
              <a:t> /</a:t>
            </a:r>
            <a:r>
              <a:rPr lang="en-US" sz="2400" dirty="0" err="1">
                <a:latin typeface="Kruti Dev 016" pitchFamily="2" charset="0"/>
              </a:rPr>
              <a:t>kksus</a:t>
            </a:r>
            <a:r>
              <a:rPr lang="en-US" sz="2400" dirty="0">
                <a:latin typeface="Kruti Dev 016" pitchFamily="2" charset="0"/>
              </a:rPr>
              <a:t> o </a:t>
            </a:r>
            <a:r>
              <a:rPr lang="en-US" sz="2400" dirty="0" err="1">
                <a:latin typeface="Kruti Dev 016" pitchFamily="2" charset="0"/>
              </a:rPr>
              <a:t>nksuksa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gkFkksa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ij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nLrkus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iguus</a:t>
            </a:r>
            <a:r>
              <a:rPr lang="en-US" sz="2400" dirty="0">
                <a:latin typeface="Kruti Dev 016" pitchFamily="2" charset="0"/>
              </a:rPr>
              <a:t> ds </a:t>
            </a:r>
            <a:r>
              <a:rPr lang="en-US" sz="2400" dirty="0" err="1">
                <a:latin typeface="Kruti Dev 016" pitchFamily="2" charset="0"/>
              </a:rPr>
              <a:t>ckn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djuh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pkfg,A</a:t>
            </a:r>
            <a:endParaRPr lang="en-US" sz="2400" dirty="0">
              <a:latin typeface="Kruti Dev 016" pitchFamily="2" charset="0"/>
            </a:endParaRPr>
          </a:p>
          <a:p>
            <a:pPr marL="339725" lvl="0" indent="-339725"/>
            <a:r>
              <a:rPr lang="en-US" sz="2400" dirty="0" err="1">
                <a:latin typeface="Kruti Dev 016" pitchFamily="2" charset="0"/>
              </a:rPr>
              <a:t>chih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tk¡p</a:t>
            </a:r>
            <a:r>
              <a:rPr lang="en-US" sz="2400" dirty="0">
                <a:latin typeface="Kruti Dev 016" pitchFamily="2" charset="0"/>
              </a:rPr>
              <a:t> ds </a:t>
            </a:r>
            <a:r>
              <a:rPr lang="en-US" sz="2400" dirty="0" err="1">
                <a:latin typeface="Kruti Dev 016" pitchFamily="2" charset="0"/>
              </a:rPr>
              <a:t>fy</a:t>
            </a:r>
            <a:r>
              <a:rPr lang="en-US" sz="2400" dirty="0">
                <a:latin typeface="Kruti Dev 016" pitchFamily="2" charset="0"/>
              </a:rPr>
              <a:t>, </a:t>
            </a:r>
            <a:r>
              <a:rPr lang="en-US" sz="2400" dirty="0" err="1" smtClean="0">
                <a:latin typeface="Kruti Dev 016" pitchFamily="2" charset="0"/>
              </a:rPr>
              <a:t>dQ</a:t>
            </a:r>
            <a:r>
              <a:rPr lang="en-US" sz="2400" dirty="0" smtClean="0">
                <a:latin typeface="Kruti Dev 016" pitchFamily="2" charset="0"/>
              </a:rPr>
              <a:t>+ </a:t>
            </a:r>
            <a:r>
              <a:rPr lang="en-US" sz="2400" dirty="0" err="1">
                <a:latin typeface="Kruti Dev 016" pitchFamily="2" charset="0"/>
              </a:rPr>
              <a:t>D;wckbVy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Q+kslk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>
                <a:latin typeface="Kruti Dev 016" pitchFamily="2" charset="0"/>
              </a:rPr>
              <a:t>ds </a:t>
            </a:r>
            <a:r>
              <a:rPr lang="en-US" sz="2400" dirty="0" err="1">
                <a:latin typeface="Kruti Dev 016" pitchFamily="2" charset="0"/>
              </a:rPr>
              <a:t>Åij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ân</a:t>
            </a:r>
            <a:r>
              <a:rPr lang="en-US" sz="2400" dirty="0">
                <a:latin typeface="Kruti Dev 016" pitchFamily="2" charset="0"/>
              </a:rPr>
              <a:t>; </a:t>
            </a:r>
            <a:r>
              <a:rPr lang="en-US" sz="2400" dirty="0" smtClean="0">
                <a:latin typeface="Kruti Dev 016" pitchFamily="2" charset="0"/>
              </a:rPr>
              <a:t>ds </a:t>
            </a:r>
            <a:r>
              <a:rPr lang="en-US" sz="2400" dirty="0" err="1">
                <a:latin typeface="Kruti Dev 016" pitchFamily="2" charset="0"/>
              </a:rPr>
              <a:t>lery</a:t>
            </a:r>
            <a:r>
              <a:rPr lang="en-US" sz="2400" dirty="0">
                <a:latin typeface="Kruti Dev 016" pitchFamily="2" charset="0"/>
              </a:rPr>
              <a:t> ck¡/</a:t>
            </a:r>
            <a:r>
              <a:rPr lang="en-US" sz="2400" dirty="0" err="1">
                <a:latin typeface="Kruti Dev 016" pitchFamily="2" charset="0"/>
              </a:rPr>
              <a:t>kuk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pkfg,A</a:t>
            </a:r>
            <a:endParaRPr lang="en-US" sz="2400" dirty="0">
              <a:latin typeface="Kruti Dev 016" pitchFamily="2" charset="0"/>
            </a:endParaRPr>
          </a:p>
          <a:p>
            <a:pPr marL="339725" lvl="0" indent="-339725"/>
            <a:r>
              <a:rPr lang="en-US" sz="2400" dirty="0" err="1">
                <a:latin typeface="Kruti Dev 016" pitchFamily="2" charset="0"/>
              </a:rPr>
              <a:t>gheksXyksfcu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vkdyu</a:t>
            </a:r>
            <a:r>
              <a:rPr lang="en-US" sz="2400" dirty="0">
                <a:latin typeface="Kruti Dev 016" pitchFamily="2" charset="0"/>
              </a:rPr>
              <a:t> ds le; </a:t>
            </a:r>
            <a:r>
              <a:rPr lang="en-US" sz="2400" dirty="0" err="1">
                <a:latin typeface="Kruti Dev 016" pitchFamily="2" charset="0"/>
              </a:rPr>
              <a:t>esfuLdl</a:t>
            </a:r>
            <a:r>
              <a:rPr lang="en-US" sz="2400" dirty="0">
                <a:latin typeface="Kruti Dev 016" pitchFamily="2" charset="0"/>
              </a:rPr>
              <a:t> ds </a:t>
            </a:r>
            <a:r>
              <a:rPr lang="en-US" sz="2400" dirty="0" err="1">
                <a:latin typeface="Kruti Dev 016" pitchFamily="2" charset="0"/>
              </a:rPr>
              <a:t>fupys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Lrj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okyh</a:t>
            </a:r>
            <a:r>
              <a:rPr lang="en-US" sz="2400" dirty="0">
                <a:latin typeface="Kruti Dev 016" pitchFamily="2" charset="0"/>
              </a:rPr>
              <a:t> V~;</a:t>
            </a:r>
            <a:r>
              <a:rPr lang="en-US" sz="2400" dirty="0" err="1">
                <a:latin typeface="Kruti Dev 016" pitchFamily="2" charset="0"/>
              </a:rPr>
              <a:t>wc</a:t>
            </a:r>
            <a:r>
              <a:rPr lang="en-US" sz="2400" dirty="0">
                <a:latin typeface="Kruti Dev 016" pitchFamily="2" charset="0"/>
              </a:rPr>
              <a:t> dh </a:t>
            </a:r>
            <a:r>
              <a:rPr lang="en-US" sz="2400" dirty="0" err="1">
                <a:latin typeface="Kruti Dev 016" pitchFamily="2" charset="0"/>
              </a:rPr>
              <a:t>jhfMax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ysuh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pkfg,A</a:t>
            </a:r>
            <a:endParaRPr lang="en-US" sz="2400" dirty="0">
              <a:latin typeface="Kruti Dev 016" pitchFamily="2" charset="0"/>
            </a:endParaRPr>
          </a:p>
          <a:p>
            <a:pPr marL="339725" lvl="0" indent="-339725"/>
            <a:r>
              <a:rPr lang="en-US" sz="2400" dirty="0">
                <a:latin typeface="Kruti Dev 016" pitchFamily="2" charset="0"/>
              </a:rPr>
              <a:t>;</a:t>
            </a:r>
            <a:r>
              <a:rPr lang="en-US" sz="2400" dirty="0" err="1" smtClean="0">
                <a:latin typeface="Kruti Dev 016" pitchFamily="2" charset="0"/>
              </a:rPr>
              <a:t>wjhu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izksVhu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u</a:t>
            </a:r>
            <a:r>
              <a:rPr lang="en-US" sz="2400" dirty="0" err="1" smtClean="0">
                <a:latin typeface="Kruti Dev 016" pitchFamily="2" charset="0"/>
              </a:rPr>
              <a:t>kius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>
                <a:latin typeface="Kruti Dev 016" pitchFamily="2" charset="0"/>
              </a:rPr>
              <a:t>ds </a:t>
            </a:r>
            <a:r>
              <a:rPr lang="en-US" sz="2400" dirty="0" err="1">
                <a:latin typeface="Kruti Dev 016" pitchFamily="2" charset="0"/>
              </a:rPr>
              <a:t>fy</a:t>
            </a:r>
            <a:r>
              <a:rPr lang="en-US" sz="2400" dirty="0">
                <a:latin typeface="Kruti Dev 016" pitchFamily="2" charset="0"/>
              </a:rPr>
              <a:t>, </a:t>
            </a:r>
            <a:r>
              <a:rPr lang="en-US" sz="2400" dirty="0" err="1">
                <a:latin typeface="Kruti Dev 016" pitchFamily="2" charset="0"/>
              </a:rPr>
              <a:t>tSls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gh</a:t>
            </a:r>
            <a:r>
              <a:rPr lang="en-US" sz="2400" dirty="0">
                <a:latin typeface="Kruti Dev 016" pitchFamily="2" charset="0"/>
              </a:rPr>
              <a:t> ;</a:t>
            </a:r>
            <a:r>
              <a:rPr lang="en-US" sz="2400" dirty="0" err="1">
                <a:latin typeface="Kruti Dev 016" pitchFamily="2" charset="0"/>
              </a:rPr>
              <a:t>wfjfLVd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dks</a:t>
            </a:r>
            <a:r>
              <a:rPr lang="en-US" sz="2400" dirty="0">
                <a:latin typeface="Kruti Dev 016" pitchFamily="2" charset="0"/>
              </a:rPr>
              <a:t> ;</a:t>
            </a:r>
            <a:r>
              <a:rPr lang="en-US" sz="2400" dirty="0" err="1">
                <a:latin typeface="Kruti Dev 016" pitchFamily="2" charset="0"/>
              </a:rPr>
              <a:t>wfju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lSEiy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esa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Mqcks</a:t>
            </a:r>
            <a:r>
              <a:rPr lang="en-US" sz="2400" dirty="0" smtClean="0">
                <a:latin typeface="Kruti Dev 016" pitchFamily="2" charset="0"/>
              </a:rPr>
              <a:t>,] </a:t>
            </a:r>
            <a:r>
              <a:rPr lang="en-US" sz="2400" dirty="0" err="1">
                <a:latin typeface="Kruti Dev 016" pitchFamily="2" charset="0"/>
              </a:rPr>
              <a:t>jax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 smtClean="0">
                <a:latin typeface="Kruti Dev 016" pitchFamily="2" charset="0"/>
              </a:rPr>
              <a:t>dk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rqjUr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feyku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djsaA</a:t>
            </a:r>
            <a:r>
              <a:rPr lang="en-US" sz="2400" dirty="0">
                <a:latin typeface="Kruti Dev 016" pitchFamily="2" charset="0"/>
              </a:rPr>
              <a:t> ;</a:t>
            </a:r>
            <a:r>
              <a:rPr lang="en-US" sz="2400" dirty="0" err="1" smtClean="0">
                <a:latin typeface="Kruti Dev 016" pitchFamily="2" charset="0"/>
              </a:rPr>
              <a:t>wjhu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>
                <a:latin typeface="Kruti Dev 016" pitchFamily="2" charset="0"/>
              </a:rPr>
              <a:t>‘</a:t>
            </a:r>
            <a:r>
              <a:rPr lang="en-US" sz="2400" dirty="0" err="1">
                <a:latin typeface="Kruti Dev 016" pitchFamily="2" charset="0"/>
              </a:rPr>
              <a:t>kqxj</a:t>
            </a:r>
            <a:r>
              <a:rPr lang="en-US" sz="2400" dirty="0">
                <a:latin typeface="Kruti Dev 016" pitchFamily="2" charset="0"/>
              </a:rPr>
              <a:t> ds </a:t>
            </a:r>
            <a:r>
              <a:rPr lang="en-US" sz="2400" dirty="0" err="1">
                <a:latin typeface="Kruti Dev 016" pitchFamily="2" charset="0"/>
              </a:rPr>
              <a:t>fy</a:t>
            </a:r>
            <a:r>
              <a:rPr lang="en-US" sz="2400" dirty="0">
                <a:latin typeface="Kruti Dev 016" pitchFamily="2" charset="0"/>
              </a:rPr>
              <a:t>, </a:t>
            </a:r>
            <a:r>
              <a:rPr lang="en-US" sz="2400" dirty="0" err="1">
                <a:latin typeface="Kruti Dev 016" pitchFamily="2" charset="0"/>
              </a:rPr>
              <a:t>jax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dk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feyku</a:t>
            </a:r>
            <a:r>
              <a:rPr lang="en-US" sz="2400" dirty="0">
                <a:latin typeface="Kruti Dev 016" pitchFamily="2" charset="0"/>
              </a:rPr>
              <a:t> 30 </a:t>
            </a:r>
            <a:r>
              <a:rPr lang="en-US" sz="2400" dirty="0" err="1" smtClean="0">
                <a:latin typeface="Kruti Dev 016" pitchFamily="2" charset="0"/>
              </a:rPr>
              <a:t>lsdsUM</a:t>
            </a:r>
            <a:r>
              <a:rPr lang="en-US" sz="2400" dirty="0" smtClean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ckn</a:t>
            </a:r>
            <a:r>
              <a:rPr lang="en-US" sz="2400" dirty="0">
                <a:latin typeface="Kruti Dev 016" pitchFamily="2" charset="0"/>
              </a:rPr>
              <a:t> </a:t>
            </a:r>
            <a:r>
              <a:rPr lang="en-US" sz="2400" dirty="0" err="1">
                <a:latin typeface="Kruti Dev 016" pitchFamily="2" charset="0"/>
              </a:rPr>
              <a:t>djsaA</a:t>
            </a:r>
            <a:endParaRPr lang="en-US" sz="2400" dirty="0">
              <a:latin typeface="Kruti Dev 016" pitchFamily="2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latin typeface="Kruti Dev 016" pitchFamily="2" charset="0"/>
              </a:rPr>
              <a:t>eq</a:t>
            </a:r>
            <a:r>
              <a:rPr lang="en-US" sz="4400" dirty="0" smtClean="0">
                <a:latin typeface="Kruti Dev 016" pitchFamily="2" charset="0"/>
              </a:rPr>
              <a:t>[; </a:t>
            </a:r>
            <a:r>
              <a:rPr lang="en-US" sz="4400" dirty="0" err="1" smtClean="0">
                <a:latin typeface="Kruti Dev 016" pitchFamily="2" charset="0"/>
              </a:rPr>
              <a:t>lans’k</a:t>
            </a:r>
            <a:endParaRPr lang="en-US" sz="4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517</Words>
  <Application>Microsoft Office PowerPoint</Application>
  <PresentationFormat>On-screen Show (4:3)</PresentationFormat>
  <Paragraphs>53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Soho</vt:lpstr>
      <vt:lpstr>xHkZorh efgyk dh Vªk;sftax</vt:lpstr>
      <vt:lpstr>Lkh[kus ds mÌs’;</vt:lpstr>
      <vt:lpstr>Vªk;sftax </vt:lpstr>
      <vt:lpstr>xHkZorh efgyk dh Vªk;sftax</vt:lpstr>
      <vt:lpstr>eq[; lans’k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Dinesh Singh</dc:creator>
  <cp:lastModifiedBy>Jhpiego</cp:lastModifiedBy>
  <cp:revision>75</cp:revision>
  <dcterms:created xsi:type="dcterms:W3CDTF">2006-08-16T00:00:00Z</dcterms:created>
  <dcterms:modified xsi:type="dcterms:W3CDTF">2016-08-02T04:06:10Z</dcterms:modified>
</cp:coreProperties>
</file>