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9"/>
  </p:notesMasterIdLst>
  <p:sldIdLst>
    <p:sldId id="256" r:id="rId2"/>
    <p:sldId id="316" r:id="rId3"/>
    <p:sldId id="259" r:id="rId4"/>
    <p:sldId id="261" r:id="rId5"/>
    <p:sldId id="294" r:id="rId6"/>
    <p:sldId id="315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D14D2-4345-49C5-8774-3180F33A9BA2}" type="doc">
      <dgm:prSet loTypeId="urn:microsoft.com/office/officeart/2009/3/layout/StepUpProcess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96DEA565-C5C8-4013-B9E6-445FA00C6074}">
      <dgm:prSet phldrT="[Text]" custT="1"/>
      <dgm:spPr/>
      <dgm:t>
        <a:bodyPr/>
        <a:lstStyle/>
        <a:p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Ikgyh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&amp;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ikVksZxzkQ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ds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mi;ksx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ls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fuxjkuh</a:t>
          </a:r>
          <a:endParaRPr lang="en-IN" sz="2400" dirty="0"/>
        </a:p>
      </dgm:t>
    </dgm:pt>
    <dgm:pt modelId="{94F633CF-335B-4C2A-868B-6E71A4D501E9}" type="parTrans" cxnId="{72E60260-B764-41E1-BC10-9341D135B5DA}">
      <dgm:prSet/>
      <dgm:spPr/>
      <dgm:t>
        <a:bodyPr/>
        <a:lstStyle/>
        <a:p>
          <a:endParaRPr lang="en-IN" sz="2000"/>
        </a:p>
      </dgm:t>
    </dgm:pt>
    <dgm:pt modelId="{EE0F6E9D-5F73-436F-82C2-BF8028A1D234}" type="sibTrans" cxnId="{72E60260-B764-41E1-BC10-9341D135B5DA}">
      <dgm:prSet/>
      <dgm:spPr/>
      <dgm:t>
        <a:bodyPr/>
        <a:lstStyle/>
        <a:p>
          <a:endParaRPr lang="en-IN" sz="2000"/>
        </a:p>
      </dgm:t>
    </dgm:pt>
    <dgm:pt modelId="{BAD71F6B-57CD-4327-B660-B0381DB3EF26}">
      <dgm:prSet custT="1"/>
      <dgm:spPr/>
      <dgm:t>
        <a:bodyPr/>
        <a:lstStyle/>
        <a:p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nwljh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&amp;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f’k’kq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tUe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dh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rS;kjh</a:t>
          </a:r>
          <a:endParaRPr lang="en-IN" sz="2400" dirty="0" smtClean="0"/>
        </a:p>
      </dgm:t>
    </dgm:pt>
    <dgm:pt modelId="{901D7D91-2363-4C83-9214-5DB849FFBCAD}" type="parTrans" cxnId="{FCFCFE9E-5F0F-49F0-B0E4-8AF479FCEDAD}">
      <dgm:prSet/>
      <dgm:spPr/>
      <dgm:t>
        <a:bodyPr/>
        <a:lstStyle/>
        <a:p>
          <a:endParaRPr lang="en-IN" sz="2000"/>
        </a:p>
      </dgm:t>
    </dgm:pt>
    <dgm:pt modelId="{05CE5588-F916-4792-A528-6216A21CD875}" type="sibTrans" cxnId="{FCFCFE9E-5F0F-49F0-B0E4-8AF479FCEDAD}">
      <dgm:prSet/>
      <dgm:spPr/>
      <dgm:t>
        <a:bodyPr/>
        <a:lstStyle/>
        <a:p>
          <a:endParaRPr lang="en-IN" sz="2000"/>
        </a:p>
      </dgm:t>
    </dgm:pt>
    <dgm:pt modelId="{92BCC73B-5FC5-4B79-BA4D-8A6CD956DC4C}">
      <dgm:prSet custT="1"/>
      <dgm:spPr/>
      <dgm:t>
        <a:bodyPr/>
        <a:lstStyle/>
        <a:p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Rkhljh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&amp;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izlo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ds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rhljs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pj.k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dk</a:t>
          </a:r>
          <a:r>
            <a:rPr lang="en-IN" sz="2400" b="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lf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Ø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; 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izca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/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ku</a:t>
          </a:r>
          <a:endParaRPr lang="en-IN" sz="2400" dirty="0" smtClean="0"/>
        </a:p>
      </dgm:t>
    </dgm:pt>
    <dgm:pt modelId="{5557BD7E-B1DC-4739-B1BC-99D413C49267}" type="parTrans" cxnId="{DD0F9C2D-EEF6-4FC5-AFF7-19E3DB26FC27}">
      <dgm:prSet/>
      <dgm:spPr/>
      <dgm:t>
        <a:bodyPr/>
        <a:lstStyle/>
        <a:p>
          <a:endParaRPr lang="en-IN" sz="2000"/>
        </a:p>
      </dgm:t>
    </dgm:pt>
    <dgm:pt modelId="{7B2858E5-6CE1-4464-9A00-FEE5C3890E9A}" type="sibTrans" cxnId="{DD0F9C2D-EEF6-4FC5-AFF7-19E3DB26FC27}">
      <dgm:prSet/>
      <dgm:spPr/>
      <dgm:t>
        <a:bodyPr/>
        <a:lstStyle/>
        <a:p>
          <a:endParaRPr lang="en-IN" sz="2000"/>
        </a:p>
      </dgm:t>
    </dgm:pt>
    <dgm:pt modelId="{0571D445-F9C1-4771-8647-FBF33C226424}">
      <dgm:prSet custT="1"/>
      <dgm:spPr/>
      <dgm:t>
        <a:bodyPr/>
        <a:lstStyle/>
        <a:p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pkSFkh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&amp; </a:t>
          </a:r>
          <a:r>
            <a:rPr lang="en-IN" sz="2400" b="0" dirty="0" err="1" smtClean="0">
              <a:latin typeface="Kruti Dev 016" pitchFamily="2" charset="0"/>
              <a:ea typeface="+mn-ea"/>
              <a:cs typeface="+mn-cs"/>
            </a:rPr>
            <a:t>ek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¡ 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vkSj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f’k’kq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 dh 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fLFkfr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dk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 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fujh</a:t>
          </a:r>
          <a:r>
            <a:rPr lang="en-IN" sz="2400" b="0" dirty="0" smtClean="0">
              <a:latin typeface="Kruti Dev 016"/>
              <a:ea typeface="+mn-ea"/>
              <a:cs typeface="+mn-cs"/>
            </a:rPr>
            <a:t>{</a:t>
          </a:r>
          <a:r>
            <a:rPr lang="en-IN" sz="2400" b="0" dirty="0" err="1" smtClean="0">
              <a:latin typeface="Kruti Dev 016"/>
              <a:ea typeface="+mn-ea"/>
              <a:cs typeface="+mn-cs"/>
            </a:rPr>
            <a:t>k.k</a:t>
          </a:r>
          <a:endParaRPr lang="en-IN" sz="2400" dirty="0"/>
        </a:p>
      </dgm:t>
    </dgm:pt>
    <dgm:pt modelId="{D844E943-9152-4A0A-820C-191C4A89818A}" type="parTrans" cxnId="{E3287A39-580F-4933-AFE8-2F5B5D6813D0}">
      <dgm:prSet/>
      <dgm:spPr/>
      <dgm:t>
        <a:bodyPr/>
        <a:lstStyle/>
        <a:p>
          <a:endParaRPr lang="en-IN" sz="2000"/>
        </a:p>
      </dgm:t>
    </dgm:pt>
    <dgm:pt modelId="{642934B1-11AE-4A7D-AD18-04B3394922CE}" type="sibTrans" cxnId="{E3287A39-580F-4933-AFE8-2F5B5D6813D0}">
      <dgm:prSet/>
      <dgm:spPr/>
      <dgm:t>
        <a:bodyPr/>
        <a:lstStyle/>
        <a:p>
          <a:endParaRPr lang="en-IN" sz="2000"/>
        </a:p>
      </dgm:t>
    </dgm:pt>
    <dgm:pt modelId="{AD828C04-783A-47AD-AA75-7A07BAEE3B5D}" type="pres">
      <dgm:prSet presAssocID="{CB5D14D2-4345-49C5-8774-3180F33A9BA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FE3AFDB9-1388-452C-B745-DAD0CBBFF79E}" type="pres">
      <dgm:prSet presAssocID="{96DEA565-C5C8-4013-B9E6-445FA00C6074}" presName="composite" presStyleCnt="0"/>
      <dgm:spPr/>
    </dgm:pt>
    <dgm:pt modelId="{365BE5DA-EA15-48DA-898E-AA4546EC35D3}" type="pres">
      <dgm:prSet presAssocID="{96DEA565-C5C8-4013-B9E6-445FA00C6074}" presName="LShape" presStyleLbl="alignNode1" presStyleIdx="0" presStyleCnt="7"/>
      <dgm:spPr/>
    </dgm:pt>
    <dgm:pt modelId="{D6C3C60A-9C2B-4C75-A36E-EB91DE78FB5F}" type="pres">
      <dgm:prSet presAssocID="{96DEA565-C5C8-4013-B9E6-445FA00C6074}" presName="ParentText" presStyleLbl="revTx" presStyleIdx="0" presStyleCnt="4" custScaleX="110098" custLinFactNeighborX="8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20B185-1569-4935-BE63-FE21E3F64571}" type="pres">
      <dgm:prSet presAssocID="{96DEA565-C5C8-4013-B9E6-445FA00C6074}" presName="Triangle" presStyleLbl="alignNode1" presStyleIdx="1" presStyleCnt="7"/>
      <dgm:spPr/>
    </dgm:pt>
    <dgm:pt modelId="{64D7F8F7-000E-44C1-BC02-F66F02A4E56D}" type="pres">
      <dgm:prSet presAssocID="{EE0F6E9D-5F73-436F-82C2-BF8028A1D234}" presName="sibTrans" presStyleCnt="0"/>
      <dgm:spPr/>
    </dgm:pt>
    <dgm:pt modelId="{D4F68791-F815-452A-9CEE-133519A3E883}" type="pres">
      <dgm:prSet presAssocID="{EE0F6E9D-5F73-436F-82C2-BF8028A1D234}" presName="space" presStyleCnt="0"/>
      <dgm:spPr/>
    </dgm:pt>
    <dgm:pt modelId="{244D2BE2-2AFC-4FF2-8239-52ADECA78FE8}" type="pres">
      <dgm:prSet presAssocID="{BAD71F6B-57CD-4327-B660-B0381DB3EF26}" presName="composite" presStyleCnt="0"/>
      <dgm:spPr/>
    </dgm:pt>
    <dgm:pt modelId="{C5FE6BDB-32AD-457E-9CAE-35E721CBEA5C}" type="pres">
      <dgm:prSet presAssocID="{BAD71F6B-57CD-4327-B660-B0381DB3EF26}" presName="LShape" presStyleLbl="alignNode1" presStyleIdx="2" presStyleCnt="7"/>
      <dgm:spPr/>
    </dgm:pt>
    <dgm:pt modelId="{514997B7-589A-4401-A536-36E8C94F322D}" type="pres">
      <dgm:prSet presAssocID="{BAD71F6B-57CD-4327-B660-B0381DB3EF2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AB1948-CA7B-4C42-A3E7-4A3D36826AA0}" type="pres">
      <dgm:prSet presAssocID="{BAD71F6B-57CD-4327-B660-B0381DB3EF26}" presName="Triangle" presStyleLbl="alignNode1" presStyleIdx="3" presStyleCnt="7"/>
      <dgm:spPr/>
    </dgm:pt>
    <dgm:pt modelId="{1510F53F-D6F8-4C65-A08E-56A1069F5B09}" type="pres">
      <dgm:prSet presAssocID="{05CE5588-F916-4792-A528-6216A21CD875}" presName="sibTrans" presStyleCnt="0"/>
      <dgm:spPr/>
    </dgm:pt>
    <dgm:pt modelId="{03C7419A-3A2A-4074-B2A5-934F71245332}" type="pres">
      <dgm:prSet presAssocID="{05CE5588-F916-4792-A528-6216A21CD875}" presName="space" presStyleCnt="0"/>
      <dgm:spPr/>
    </dgm:pt>
    <dgm:pt modelId="{8A04B480-71AA-4C28-BD56-30F60613B9E5}" type="pres">
      <dgm:prSet presAssocID="{92BCC73B-5FC5-4B79-BA4D-8A6CD956DC4C}" presName="composite" presStyleCnt="0"/>
      <dgm:spPr/>
    </dgm:pt>
    <dgm:pt modelId="{B0ED9224-EE85-405A-AFA7-C4A08837D150}" type="pres">
      <dgm:prSet presAssocID="{92BCC73B-5FC5-4B79-BA4D-8A6CD956DC4C}" presName="LShape" presStyleLbl="alignNode1" presStyleIdx="4" presStyleCnt="7"/>
      <dgm:spPr/>
    </dgm:pt>
    <dgm:pt modelId="{E93AADCE-D0B4-43EE-8DD6-AE94C3FC1D0C}" type="pres">
      <dgm:prSet presAssocID="{92BCC73B-5FC5-4B79-BA4D-8A6CD956DC4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07907B-563B-46A9-8AA2-41D3064E3F1C}" type="pres">
      <dgm:prSet presAssocID="{92BCC73B-5FC5-4B79-BA4D-8A6CD956DC4C}" presName="Triangle" presStyleLbl="alignNode1" presStyleIdx="5" presStyleCnt="7"/>
      <dgm:spPr/>
    </dgm:pt>
    <dgm:pt modelId="{49363ACC-CF24-42DA-B855-8FFC5A43FD37}" type="pres">
      <dgm:prSet presAssocID="{7B2858E5-6CE1-4464-9A00-FEE5C3890E9A}" presName="sibTrans" presStyleCnt="0"/>
      <dgm:spPr/>
    </dgm:pt>
    <dgm:pt modelId="{5547B281-1117-4DEE-B0E5-6333A203038B}" type="pres">
      <dgm:prSet presAssocID="{7B2858E5-6CE1-4464-9A00-FEE5C3890E9A}" presName="space" presStyleCnt="0"/>
      <dgm:spPr/>
    </dgm:pt>
    <dgm:pt modelId="{0649019A-3266-4468-8F37-734A3B9C8C3E}" type="pres">
      <dgm:prSet presAssocID="{0571D445-F9C1-4771-8647-FBF33C226424}" presName="composite" presStyleCnt="0"/>
      <dgm:spPr/>
    </dgm:pt>
    <dgm:pt modelId="{B3DB9C69-24BA-4890-8A94-AA5BEB27741D}" type="pres">
      <dgm:prSet presAssocID="{0571D445-F9C1-4771-8647-FBF33C226424}" presName="LShape" presStyleLbl="alignNode1" presStyleIdx="6" presStyleCnt="7"/>
      <dgm:spPr/>
    </dgm:pt>
    <dgm:pt modelId="{33CA0BD9-37C1-47A6-8A4E-E07696FC806C}" type="pres">
      <dgm:prSet presAssocID="{0571D445-F9C1-4771-8647-FBF33C22642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D0F9C2D-EEF6-4FC5-AFF7-19E3DB26FC27}" srcId="{CB5D14D2-4345-49C5-8774-3180F33A9BA2}" destId="{92BCC73B-5FC5-4B79-BA4D-8A6CD956DC4C}" srcOrd="2" destOrd="0" parTransId="{5557BD7E-B1DC-4739-B1BC-99D413C49267}" sibTransId="{7B2858E5-6CE1-4464-9A00-FEE5C3890E9A}"/>
    <dgm:cxn modelId="{5C942E9B-4BCA-4B3F-BE05-D49ADE4BDB18}" type="presOf" srcId="{0571D445-F9C1-4771-8647-FBF33C226424}" destId="{33CA0BD9-37C1-47A6-8A4E-E07696FC806C}" srcOrd="0" destOrd="0" presId="urn:microsoft.com/office/officeart/2009/3/layout/StepUpProcess"/>
    <dgm:cxn modelId="{E3287A39-580F-4933-AFE8-2F5B5D6813D0}" srcId="{CB5D14D2-4345-49C5-8774-3180F33A9BA2}" destId="{0571D445-F9C1-4771-8647-FBF33C226424}" srcOrd="3" destOrd="0" parTransId="{D844E943-9152-4A0A-820C-191C4A89818A}" sibTransId="{642934B1-11AE-4A7D-AD18-04B3394922CE}"/>
    <dgm:cxn modelId="{72E60260-B764-41E1-BC10-9341D135B5DA}" srcId="{CB5D14D2-4345-49C5-8774-3180F33A9BA2}" destId="{96DEA565-C5C8-4013-B9E6-445FA00C6074}" srcOrd="0" destOrd="0" parTransId="{94F633CF-335B-4C2A-868B-6E71A4D501E9}" sibTransId="{EE0F6E9D-5F73-436F-82C2-BF8028A1D234}"/>
    <dgm:cxn modelId="{B7F506FD-F8D9-4F78-9BA3-9F7149A87739}" type="presOf" srcId="{CB5D14D2-4345-49C5-8774-3180F33A9BA2}" destId="{AD828C04-783A-47AD-AA75-7A07BAEE3B5D}" srcOrd="0" destOrd="0" presId="urn:microsoft.com/office/officeart/2009/3/layout/StepUpProcess"/>
    <dgm:cxn modelId="{FCFCFE9E-5F0F-49F0-B0E4-8AF479FCEDAD}" srcId="{CB5D14D2-4345-49C5-8774-3180F33A9BA2}" destId="{BAD71F6B-57CD-4327-B660-B0381DB3EF26}" srcOrd="1" destOrd="0" parTransId="{901D7D91-2363-4C83-9214-5DB849FFBCAD}" sibTransId="{05CE5588-F916-4792-A528-6216A21CD875}"/>
    <dgm:cxn modelId="{E4A8FBA8-0FD8-4FE4-86CD-9FECB57F4928}" type="presOf" srcId="{96DEA565-C5C8-4013-B9E6-445FA00C6074}" destId="{D6C3C60A-9C2B-4C75-A36E-EB91DE78FB5F}" srcOrd="0" destOrd="0" presId="urn:microsoft.com/office/officeart/2009/3/layout/StepUpProcess"/>
    <dgm:cxn modelId="{0F29A9CB-90E4-4FE2-9188-723F221BF650}" type="presOf" srcId="{92BCC73B-5FC5-4B79-BA4D-8A6CD956DC4C}" destId="{E93AADCE-D0B4-43EE-8DD6-AE94C3FC1D0C}" srcOrd="0" destOrd="0" presId="urn:microsoft.com/office/officeart/2009/3/layout/StepUpProcess"/>
    <dgm:cxn modelId="{BCC495C8-62CB-4108-94E5-DE08DB3B6308}" type="presOf" srcId="{BAD71F6B-57CD-4327-B660-B0381DB3EF26}" destId="{514997B7-589A-4401-A536-36E8C94F322D}" srcOrd="0" destOrd="0" presId="urn:microsoft.com/office/officeart/2009/3/layout/StepUpProcess"/>
    <dgm:cxn modelId="{F2CB80A7-BE22-4A03-ABCD-9864971AD978}" type="presParOf" srcId="{AD828C04-783A-47AD-AA75-7A07BAEE3B5D}" destId="{FE3AFDB9-1388-452C-B745-DAD0CBBFF79E}" srcOrd="0" destOrd="0" presId="urn:microsoft.com/office/officeart/2009/3/layout/StepUpProcess"/>
    <dgm:cxn modelId="{29ECCDAD-D091-4EB5-9FFE-F709AAAC7326}" type="presParOf" srcId="{FE3AFDB9-1388-452C-B745-DAD0CBBFF79E}" destId="{365BE5DA-EA15-48DA-898E-AA4546EC35D3}" srcOrd="0" destOrd="0" presId="urn:microsoft.com/office/officeart/2009/3/layout/StepUpProcess"/>
    <dgm:cxn modelId="{C3EAA2FF-27C1-4085-8D86-5BE213610463}" type="presParOf" srcId="{FE3AFDB9-1388-452C-B745-DAD0CBBFF79E}" destId="{D6C3C60A-9C2B-4C75-A36E-EB91DE78FB5F}" srcOrd="1" destOrd="0" presId="urn:microsoft.com/office/officeart/2009/3/layout/StepUpProcess"/>
    <dgm:cxn modelId="{3911200C-CA4F-4073-B767-B862A0DE4361}" type="presParOf" srcId="{FE3AFDB9-1388-452C-B745-DAD0CBBFF79E}" destId="{7620B185-1569-4935-BE63-FE21E3F64571}" srcOrd="2" destOrd="0" presId="urn:microsoft.com/office/officeart/2009/3/layout/StepUpProcess"/>
    <dgm:cxn modelId="{C8733C99-D915-444D-BCED-51B75E752049}" type="presParOf" srcId="{AD828C04-783A-47AD-AA75-7A07BAEE3B5D}" destId="{64D7F8F7-000E-44C1-BC02-F66F02A4E56D}" srcOrd="1" destOrd="0" presId="urn:microsoft.com/office/officeart/2009/3/layout/StepUpProcess"/>
    <dgm:cxn modelId="{E71735E9-0D19-4623-A845-529849C00CEC}" type="presParOf" srcId="{64D7F8F7-000E-44C1-BC02-F66F02A4E56D}" destId="{D4F68791-F815-452A-9CEE-133519A3E883}" srcOrd="0" destOrd="0" presId="urn:microsoft.com/office/officeart/2009/3/layout/StepUpProcess"/>
    <dgm:cxn modelId="{445A2E20-CAF4-42C6-9D37-F29F9F149E0C}" type="presParOf" srcId="{AD828C04-783A-47AD-AA75-7A07BAEE3B5D}" destId="{244D2BE2-2AFC-4FF2-8239-52ADECA78FE8}" srcOrd="2" destOrd="0" presId="urn:microsoft.com/office/officeart/2009/3/layout/StepUpProcess"/>
    <dgm:cxn modelId="{ECCC93DE-2BFB-42EE-A075-678076EC914A}" type="presParOf" srcId="{244D2BE2-2AFC-4FF2-8239-52ADECA78FE8}" destId="{C5FE6BDB-32AD-457E-9CAE-35E721CBEA5C}" srcOrd="0" destOrd="0" presId="urn:microsoft.com/office/officeart/2009/3/layout/StepUpProcess"/>
    <dgm:cxn modelId="{9404BB23-0016-480E-B789-04404FF3C34F}" type="presParOf" srcId="{244D2BE2-2AFC-4FF2-8239-52ADECA78FE8}" destId="{514997B7-589A-4401-A536-36E8C94F322D}" srcOrd="1" destOrd="0" presId="urn:microsoft.com/office/officeart/2009/3/layout/StepUpProcess"/>
    <dgm:cxn modelId="{46B219E6-34E7-4F4A-929A-43002D168F4C}" type="presParOf" srcId="{244D2BE2-2AFC-4FF2-8239-52ADECA78FE8}" destId="{84AB1948-CA7B-4C42-A3E7-4A3D36826AA0}" srcOrd="2" destOrd="0" presId="urn:microsoft.com/office/officeart/2009/3/layout/StepUpProcess"/>
    <dgm:cxn modelId="{CD943C3C-6D34-46E1-B909-6C7F01B38701}" type="presParOf" srcId="{AD828C04-783A-47AD-AA75-7A07BAEE3B5D}" destId="{1510F53F-D6F8-4C65-A08E-56A1069F5B09}" srcOrd="3" destOrd="0" presId="urn:microsoft.com/office/officeart/2009/3/layout/StepUpProcess"/>
    <dgm:cxn modelId="{B9DB2234-A4A0-4F1B-A7F8-2DC7B0DE104E}" type="presParOf" srcId="{1510F53F-D6F8-4C65-A08E-56A1069F5B09}" destId="{03C7419A-3A2A-4074-B2A5-934F71245332}" srcOrd="0" destOrd="0" presId="urn:microsoft.com/office/officeart/2009/3/layout/StepUpProcess"/>
    <dgm:cxn modelId="{25758653-C9C3-4ABE-A2C0-B7752A06AEFD}" type="presParOf" srcId="{AD828C04-783A-47AD-AA75-7A07BAEE3B5D}" destId="{8A04B480-71AA-4C28-BD56-30F60613B9E5}" srcOrd="4" destOrd="0" presId="urn:microsoft.com/office/officeart/2009/3/layout/StepUpProcess"/>
    <dgm:cxn modelId="{14BEC327-2BD6-4FCB-B689-37495CED174B}" type="presParOf" srcId="{8A04B480-71AA-4C28-BD56-30F60613B9E5}" destId="{B0ED9224-EE85-405A-AFA7-C4A08837D150}" srcOrd="0" destOrd="0" presId="urn:microsoft.com/office/officeart/2009/3/layout/StepUpProcess"/>
    <dgm:cxn modelId="{47B6E689-DA51-4685-A548-7C7312770CCE}" type="presParOf" srcId="{8A04B480-71AA-4C28-BD56-30F60613B9E5}" destId="{E93AADCE-D0B4-43EE-8DD6-AE94C3FC1D0C}" srcOrd="1" destOrd="0" presId="urn:microsoft.com/office/officeart/2009/3/layout/StepUpProcess"/>
    <dgm:cxn modelId="{3A462A8C-34B2-434B-8FC6-D75B8C60822C}" type="presParOf" srcId="{8A04B480-71AA-4C28-BD56-30F60613B9E5}" destId="{7D07907B-563B-46A9-8AA2-41D3064E3F1C}" srcOrd="2" destOrd="0" presId="urn:microsoft.com/office/officeart/2009/3/layout/StepUpProcess"/>
    <dgm:cxn modelId="{4954B7E5-B195-4C1E-BCD6-955268AC8C6F}" type="presParOf" srcId="{AD828C04-783A-47AD-AA75-7A07BAEE3B5D}" destId="{49363ACC-CF24-42DA-B855-8FFC5A43FD37}" srcOrd="5" destOrd="0" presId="urn:microsoft.com/office/officeart/2009/3/layout/StepUpProcess"/>
    <dgm:cxn modelId="{94BBBE88-E55E-4C7D-8CED-AE2EE309DA2D}" type="presParOf" srcId="{49363ACC-CF24-42DA-B855-8FFC5A43FD37}" destId="{5547B281-1117-4DEE-B0E5-6333A203038B}" srcOrd="0" destOrd="0" presId="urn:microsoft.com/office/officeart/2009/3/layout/StepUpProcess"/>
    <dgm:cxn modelId="{6B266B11-9C31-4475-B3D7-C7E853232259}" type="presParOf" srcId="{AD828C04-783A-47AD-AA75-7A07BAEE3B5D}" destId="{0649019A-3266-4468-8F37-734A3B9C8C3E}" srcOrd="6" destOrd="0" presId="urn:microsoft.com/office/officeart/2009/3/layout/StepUpProcess"/>
    <dgm:cxn modelId="{22A18F92-7D09-46E0-97FF-AB13ADE4E63A}" type="presParOf" srcId="{0649019A-3266-4468-8F37-734A3B9C8C3E}" destId="{B3DB9C69-24BA-4890-8A94-AA5BEB27741D}" srcOrd="0" destOrd="0" presId="urn:microsoft.com/office/officeart/2009/3/layout/StepUpProcess"/>
    <dgm:cxn modelId="{75BF6FCB-EC6E-4E81-9681-5DEED5412AC0}" type="presParOf" srcId="{0649019A-3266-4468-8F37-734A3B9C8C3E}" destId="{33CA0BD9-37C1-47A6-8A4E-E07696FC80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BE5DA-EA15-48DA-898E-AA4546EC35D3}">
      <dsp:nvSpPr>
        <dsp:cNvPr id="0" name=""/>
        <dsp:cNvSpPr/>
      </dsp:nvSpPr>
      <dsp:spPr>
        <a:xfrm rot="5400000">
          <a:off x="386917" y="2016122"/>
          <a:ext cx="1158991" cy="192853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3C60A-9C2B-4C75-A36E-EB91DE78FB5F}">
      <dsp:nvSpPr>
        <dsp:cNvPr id="0" name=""/>
        <dsp:cNvSpPr/>
      </dsp:nvSpPr>
      <dsp:spPr>
        <a:xfrm>
          <a:off x="246852" y="2592339"/>
          <a:ext cx="1916907" cy="15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Ikgyh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&amp;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ikVksZxzkQ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ds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mi;ksx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ls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fuxjkuh</a:t>
          </a:r>
          <a:endParaRPr lang="en-IN" sz="2400" kern="1200" dirty="0"/>
        </a:p>
      </dsp:txBody>
      <dsp:txXfrm>
        <a:off x="246852" y="2592339"/>
        <a:ext cx="1916907" cy="1526169"/>
      </dsp:txXfrm>
    </dsp:sp>
    <dsp:sp modelId="{7620B185-1569-4935-BE63-FE21E3F64571}">
      <dsp:nvSpPr>
        <dsp:cNvPr id="0" name=""/>
        <dsp:cNvSpPr/>
      </dsp:nvSpPr>
      <dsp:spPr>
        <a:xfrm>
          <a:off x="1606037" y="1874141"/>
          <a:ext cx="328507" cy="32850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50569"/>
            <a:satOff val="-8097"/>
            <a:lumOff val="6052"/>
            <a:alphaOff val="0"/>
          </a:schemeClr>
        </a:solidFill>
        <a:ln w="12700" cap="flat" cmpd="sng" algn="ctr">
          <a:solidFill>
            <a:schemeClr val="accent2">
              <a:shade val="80000"/>
              <a:hueOff val="-50569"/>
              <a:satOff val="-8097"/>
              <a:lumOff val="605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E6BDB-32AD-457E-9CAE-35E721CBEA5C}">
      <dsp:nvSpPr>
        <dsp:cNvPr id="0" name=""/>
        <dsp:cNvSpPr/>
      </dsp:nvSpPr>
      <dsp:spPr>
        <a:xfrm rot="5400000">
          <a:off x="2606262" y="1488696"/>
          <a:ext cx="1158991" cy="192853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101137"/>
            <a:satOff val="-16195"/>
            <a:lumOff val="12104"/>
            <a:alphaOff val="0"/>
          </a:schemeClr>
        </a:solidFill>
        <a:ln w="12700" cap="flat" cmpd="sng" algn="ctr">
          <a:solidFill>
            <a:schemeClr val="accent2">
              <a:shade val="80000"/>
              <a:hueOff val="-101137"/>
              <a:satOff val="-16195"/>
              <a:lumOff val="1210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997B7-589A-4401-A536-36E8C94F322D}">
      <dsp:nvSpPr>
        <dsp:cNvPr id="0" name=""/>
        <dsp:cNvSpPr/>
      </dsp:nvSpPr>
      <dsp:spPr>
        <a:xfrm>
          <a:off x="2412797" y="2064913"/>
          <a:ext cx="1741092" cy="15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nwljh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&amp;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f’k’kq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tUe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dh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rS;kjh</a:t>
          </a:r>
          <a:endParaRPr lang="en-IN" sz="2400" kern="1200" dirty="0" smtClean="0"/>
        </a:p>
      </dsp:txBody>
      <dsp:txXfrm>
        <a:off x="2412797" y="2064913"/>
        <a:ext cx="1741092" cy="1526169"/>
      </dsp:txXfrm>
    </dsp:sp>
    <dsp:sp modelId="{84AB1948-CA7B-4C42-A3E7-4A3D36826AA0}">
      <dsp:nvSpPr>
        <dsp:cNvPr id="0" name=""/>
        <dsp:cNvSpPr/>
      </dsp:nvSpPr>
      <dsp:spPr>
        <a:xfrm>
          <a:off x="3825382" y="1346715"/>
          <a:ext cx="328507" cy="32850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151706"/>
            <a:satOff val="-24292"/>
            <a:lumOff val="18155"/>
            <a:alphaOff val="0"/>
          </a:schemeClr>
        </a:solidFill>
        <a:ln w="12700" cap="flat" cmpd="sng" algn="ctr">
          <a:solidFill>
            <a:schemeClr val="accent2">
              <a:shade val="80000"/>
              <a:hueOff val="-151706"/>
              <a:satOff val="-24292"/>
              <a:lumOff val="1815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D9224-EE85-405A-AFA7-C4A08837D150}">
      <dsp:nvSpPr>
        <dsp:cNvPr id="0" name=""/>
        <dsp:cNvSpPr/>
      </dsp:nvSpPr>
      <dsp:spPr>
        <a:xfrm rot="5400000">
          <a:off x="4825606" y="961270"/>
          <a:ext cx="1158991" cy="192853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202275"/>
            <a:satOff val="-32389"/>
            <a:lumOff val="24207"/>
            <a:alphaOff val="0"/>
          </a:schemeClr>
        </a:solidFill>
        <a:ln w="12700" cap="flat" cmpd="sng" algn="ctr">
          <a:solidFill>
            <a:schemeClr val="accent2">
              <a:shade val="80000"/>
              <a:hueOff val="-202275"/>
              <a:satOff val="-32389"/>
              <a:lumOff val="2420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AADCE-D0B4-43EE-8DD6-AE94C3FC1D0C}">
      <dsp:nvSpPr>
        <dsp:cNvPr id="0" name=""/>
        <dsp:cNvSpPr/>
      </dsp:nvSpPr>
      <dsp:spPr>
        <a:xfrm>
          <a:off x="4632142" y="1537486"/>
          <a:ext cx="1741092" cy="15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Rkhljh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&amp;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izlo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ds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rhljs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pj.k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dk</a:t>
          </a:r>
          <a:r>
            <a:rPr lang="en-IN" sz="2400" b="0" kern="1200" dirty="0" smtClean="0">
              <a:latin typeface="Kruti Dev 016" pitchFamily="2" charset="0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lf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Ø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; 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izca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/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ku</a:t>
          </a:r>
          <a:endParaRPr lang="en-IN" sz="2400" kern="1200" dirty="0" smtClean="0"/>
        </a:p>
      </dsp:txBody>
      <dsp:txXfrm>
        <a:off x="4632142" y="1537486"/>
        <a:ext cx="1741092" cy="1526169"/>
      </dsp:txXfrm>
    </dsp:sp>
    <dsp:sp modelId="{7D07907B-563B-46A9-8AA2-41D3064E3F1C}">
      <dsp:nvSpPr>
        <dsp:cNvPr id="0" name=""/>
        <dsp:cNvSpPr/>
      </dsp:nvSpPr>
      <dsp:spPr>
        <a:xfrm>
          <a:off x="6044726" y="819289"/>
          <a:ext cx="328507" cy="32850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252843"/>
            <a:satOff val="-40487"/>
            <a:lumOff val="30259"/>
            <a:alphaOff val="0"/>
          </a:schemeClr>
        </a:solidFill>
        <a:ln w="12700" cap="flat" cmpd="sng" algn="ctr">
          <a:solidFill>
            <a:schemeClr val="accent2">
              <a:shade val="80000"/>
              <a:hueOff val="-252843"/>
              <a:satOff val="-40487"/>
              <a:lumOff val="3025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B9C69-24BA-4890-8A94-AA5BEB27741D}">
      <dsp:nvSpPr>
        <dsp:cNvPr id="0" name=""/>
        <dsp:cNvSpPr/>
      </dsp:nvSpPr>
      <dsp:spPr>
        <a:xfrm rot="5400000">
          <a:off x="7044951" y="433844"/>
          <a:ext cx="1158991" cy="192853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303412"/>
            <a:satOff val="-48584"/>
            <a:lumOff val="36311"/>
            <a:alphaOff val="0"/>
          </a:schemeClr>
        </a:solidFill>
        <a:ln w="12700" cap="flat" cmpd="sng" algn="ctr">
          <a:solidFill>
            <a:schemeClr val="accent2">
              <a:shade val="80000"/>
              <a:hueOff val="-303412"/>
              <a:satOff val="-48584"/>
              <a:lumOff val="3631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A0BD9-37C1-47A6-8A4E-E07696FC806C}">
      <dsp:nvSpPr>
        <dsp:cNvPr id="0" name=""/>
        <dsp:cNvSpPr/>
      </dsp:nvSpPr>
      <dsp:spPr>
        <a:xfrm>
          <a:off x="6851487" y="1010060"/>
          <a:ext cx="1741092" cy="15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pkSFkh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 </a:t>
          </a:r>
          <a:r>
            <a:rPr lang="en-IN" sz="2800" b="1" kern="1200" dirty="0" err="1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voLFkk</a:t>
          </a:r>
          <a:r>
            <a:rPr lang="en-IN" sz="2800" b="1" kern="1200" dirty="0" smtClean="0">
              <a:solidFill>
                <a:srgbClr val="0070C0"/>
              </a:solidFill>
              <a:latin typeface="Kruti Dev 016" pitchFamily="2" charset="0"/>
              <a:ea typeface="+mn-ea"/>
              <a:cs typeface="+mn-cs"/>
            </a:rPr>
            <a:t>&amp; </a:t>
          </a:r>
          <a:r>
            <a:rPr lang="en-IN" sz="2400" b="0" kern="1200" dirty="0" err="1" smtClean="0">
              <a:latin typeface="Kruti Dev 016" pitchFamily="2" charset="0"/>
              <a:ea typeface="+mn-ea"/>
              <a:cs typeface="+mn-cs"/>
            </a:rPr>
            <a:t>ek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¡ 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vkSj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f’k’kq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 dh 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fLFkfr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dk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 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fujh</a:t>
          </a:r>
          <a:r>
            <a:rPr lang="en-IN" sz="2400" b="0" kern="1200" dirty="0" smtClean="0">
              <a:latin typeface="Kruti Dev 016"/>
              <a:ea typeface="+mn-ea"/>
              <a:cs typeface="+mn-cs"/>
            </a:rPr>
            <a:t>{</a:t>
          </a:r>
          <a:r>
            <a:rPr lang="en-IN" sz="2400" b="0" kern="1200" dirty="0" err="1" smtClean="0">
              <a:latin typeface="Kruti Dev 016"/>
              <a:ea typeface="+mn-ea"/>
              <a:cs typeface="+mn-cs"/>
            </a:rPr>
            <a:t>k.k</a:t>
          </a:r>
          <a:endParaRPr lang="en-IN" sz="2400" kern="1200" dirty="0"/>
        </a:p>
      </dsp:txBody>
      <dsp:txXfrm>
        <a:off x="6851487" y="1010060"/>
        <a:ext cx="1741092" cy="152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8382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67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4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66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8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990600"/>
          </a:xfrm>
        </p:spPr>
        <p:txBody>
          <a:bodyPr>
            <a:normAutofit/>
          </a:bodyPr>
          <a:lstStyle/>
          <a:p>
            <a:r>
              <a:rPr lang="en-IN" sz="5400" cap="none" dirty="0" err="1" smtClean="0">
                <a:latin typeface="Kruti Dev 016" pitchFamily="2" charset="0"/>
              </a:rPr>
              <a:t>izlo</a:t>
            </a:r>
            <a:r>
              <a:rPr lang="en-IN" sz="5400" cap="none" dirty="0" smtClean="0">
                <a:latin typeface="Kruti Dev 016" pitchFamily="2" charset="0"/>
              </a:rPr>
              <a:t> d</a:t>
            </a:r>
            <a:r>
              <a:rPr lang="en-IN" sz="5400" cap="none" dirty="0" smtClean="0">
                <a:latin typeface="Kruti Dev 016"/>
              </a:rPr>
              <a:t>h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voLFkk;sa</a:t>
            </a:r>
            <a:endParaRPr lang="en-US" sz="54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8153400" cy="3581400"/>
          </a:xfrm>
        </p:spPr>
        <p:txBody>
          <a:bodyPr>
            <a:noAutofit/>
          </a:bodyPr>
          <a:lstStyle/>
          <a:p>
            <a:pPr marL="465138" indent="-465138">
              <a:spcBef>
                <a:spcPts val="1200"/>
              </a:spcBef>
              <a:buNone/>
            </a:pPr>
            <a:r>
              <a:rPr lang="en-US" sz="3600" dirty="0" smtClean="0">
                <a:latin typeface="Kruti Dev 016" pitchFamily="2" charset="0"/>
              </a:rPr>
              <a:t>l</a:t>
            </a:r>
            <a:r>
              <a:rPr lang="en-US" sz="3600" dirty="0">
                <a:latin typeface="Kruti Dev 016" pitchFamily="2" charset="0"/>
              </a:rPr>
              <a:t>= ds </a:t>
            </a:r>
            <a:r>
              <a:rPr lang="en-US" sz="3600" dirty="0" err="1">
                <a:latin typeface="Kruti Dev 016" pitchFamily="2" charset="0"/>
              </a:rPr>
              <a:t>vUr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rd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izfrHkkxh</a:t>
            </a:r>
            <a:r>
              <a:rPr lang="en-US" sz="3600" dirty="0">
                <a:latin typeface="Kruti Dev 016" pitchFamily="2" charset="0"/>
              </a:rPr>
              <a:t> ;g </a:t>
            </a:r>
            <a:r>
              <a:rPr lang="en-US" sz="3600" dirty="0" err="1">
                <a:latin typeface="Kruti Dev 016" pitchFamily="2" charset="0"/>
              </a:rPr>
              <a:t>lc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dk;Z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dj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ik;asxs</a:t>
            </a:r>
            <a:r>
              <a:rPr lang="en-US" sz="3600" dirty="0">
                <a:latin typeface="Kruti Dev 016" pitchFamily="2" charset="0"/>
              </a:rPr>
              <a:t>%</a:t>
            </a:r>
            <a:endParaRPr lang="en-IN" sz="3600" dirty="0">
              <a:latin typeface="Kruti Dev 016" pitchFamily="2" charset="0"/>
            </a:endParaRPr>
          </a:p>
          <a:p>
            <a:pPr marL="465138" lvl="0" indent="-465138"/>
            <a:r>
              <a:rPr lang="en-US" sz="3600" dirty="0" err="1">
                <a:latin typeface="Kruti Dev 016" pitchFamily="2" charset="0"/>
              </a:rPr>
              <a:t>izlo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smtClean="0">
                <a:latin typeface="Kruti Dev 016" pitchFamily="2" charset="0"/>
              </a:rPr>
              <a:t>dh </a:t>
            </a:r>
            <a:r>
              <a:rPr lang="en-US" sz="3600" dirty="0" err="1">
                <a:latin typeface="Kruti Dev 016" pitchFamily="2" charset="0"/>
              </a:rPr>
              <a:t>fofHkUu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voLFkk;sa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crk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ik;saxsA</a:t>
            </a:r>
            <a:endParaRPr lang="en-IN" sz="3600" dirty="0">
              <a:latin typeface="Kruti Dev 016" pitchFamily="2" charset="0"/>
            </a:endParaRPr>
          </a:p>
          <a:p>
            <a:pPr marL="465138" lvl="0" indent="-465138"/>
            <a:r>
              <a:rPr lang="en-US" sz="3600" dirty="0" err="1" smtClean="0">
                <a:latin typeface="Kruti Dev 016" pitchFamily="2" charset="0"/>
              </a:rPr>
              <a:t>lPps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vkSj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smtClean="0">
                <a:latin typeface="Kruti Dev 016" pitchFamily="2" charset="0"/>
              </a:rPr>
              <a:t>&gt;</a:t>
            </a:r>
            <a:r>
              <a:rPr lang="en-US" sz="3600" dirty="0" err="1" smtClean="0">
                <a:latin typeface="Kruti Dev 016" pitchFamily="2" charset="0"/>
              </a:rPr>
              <a:t>wBs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izlo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>
                <a:latin typeface="Kruti Dev 016" pitchFamily="2" charset="0"/>
              </a:rPr>
              <a:t>ds </a:t>
            </a:r>
            <a:r>
              <a:rPr lang="en-US" sz="3600" dirty="0" err="1" smtClean="0">
                <a:latin typeface="Kruti Dev 016" pitchFamily="2" charset="0"/>
              </a:rPr>
              <a:t>nnZ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>
                <a:latin typeface="Kruti Dev 016" pitchFamily="2" charset="0"/>
              </a:rPr>
              <a:t>ds </a:t>
            </a:r>
            <a:r>
              <a:rPr lang="en-US" sz="3600" dirty="0" err="1">
                <a:latin typeface="Kruti Dev 016" pitchFamily="2" charset="0"/>
              </a:rPr>
              <a:t>varj</a:t>
            </a:r>
            <a:r>
              <a:rPr lang="en-US" sz="3600" dirty="0">
                <a:latin typeface="Kruti Dev 016" pitchFamily="2" charset="0"/>
              </a:rPr>
              <a:t> dh </a:t>
            </a:r>
            <a:r>
              <a:rPr lang="en-US" sz="3600" dirty="0" err="1">
                <a:latin typeface="Kruti Dev 016" pitchFamily="2" charset="0"/>
              </a:rPr>
              <a:t>lwph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>
                <a:latin typeface="Kruti Dev 016" pitchFamily="2" charset="0"/>
              </a:rPr>
              <a:t>cuk</a:t>
            </a:r>
            <a:r>
              <a:rPr lang="en-US" sz="3600" dirty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ik;saxs</a:t>
            </a:r>
            <a:r>
              <a:rPr lang="en-US" sz="3600" dirty="0" err="1">
                <a:latin typeface="Kruti Dev 016" pitchFamily="2" charset="0"/>
              </a:rPr>
              <a:t>A</a:t>
            </a:r>
            <a:endParaRPr lang="en-US" sz="3600" dirty="0" smtClean="0">
              <a:latin typeface="Kruti Dev 016" pitchFamily="2" charset="0"/>
            </a:endParaRPr>
          </a:p>
          <a:p>
            <a:pPr marL="465138" lvl="0" indent="-465138"/>
            <a:r>
              <a:rPr lang="en-US" sz="3600" dirty="0" smtClean="0">
                <a:latin typeface="Kruti Dev 016" pitchFamily="2" charset="0"/>
              </a:rPr>
              <a:t>,</a:t>
            </a:r>
            <a:r>
              <a:rPr lang="en-US" sz="3600" dirty="0" err="1" smtClean="0">
                <a:latin typeface="Kruti Dev 016" pitchFamily="2" charset="0"/>
              </a:rPr>
              <a:t>llhlh</a:t>
            </a:r>
            <a:r>
              <a:rPr lang="en-US" sz="3600" dirty="0" smtClean="0">
                <a:latin typeface="Kruti Dev 016" pitchFamily="2" charset="0"/>
              </a:rPr>
              <a:t> ds </a:t>
            </a:r>
            <a:r>
              <a:rPr lang="en-US" sz="3600" dirty="0" err="1" smtClean="0">
                <a:latin typeface="Kruti Dev 016" pitchFamily="2" charset="0"/>
              </a:rPr>
              <a:t>psdIokabV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dks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izlo</a:t>
            </a:r>
            <a:r>
              <a:rPr lang="en-US" sz="3600" dirty="0" smtClean="0">
                <a:latin typeface="Kruti Dev 016" pitchFamily="2" charset="0"/>
              </a:rPr>
              <a:t> dh </a:t>
            </a:r>
            <a:r>
              <a:rPr lang="en-US" sz="3600" dirty="0" err="1" smtClean="0">
                <a:latin typeface="Kruti Dev 016" pitchFamily="2" charset="0"/>
              </a:rPr>
              <a:t>voLFkkvksa</a:t>
            </a:r>
            <a:r>
              <a:rPr lang="en-US" sz="3600" dirty="0" smtClean="0">
                <a:latin typeface="Kruti Dev 016" pitchFamily="2" charset="0"/>
              </a:rPr>
              <a:t> ls </a:t>
            </a:r>
            <a:r>
              <a:rPr lang="en-US" sz="3600" dirty="0" err="1" smtClean="0">
                <a:latin typeface="Kruti Dev 016" pitchFamily="2" charset="0"/>
              </a:rPr>
              <a:t>tksM</a:t>
            </a:r>
            <a:r>
              <a:rPr lang="en-US" sz="3600" dirty="0" smtClean="0">
                <a:latin typeface="Kruti Dev 016" pitchFamily="2" charset="0"/>
              </a:rPr>
              <a:t>++ </a:t>
            </a:r>
            <a:r>
              <a:rPr lang="en-US" sz="3600" dirty="0" err="1" smtClean="0">
                <a:latin typeface="Kruti Dev 016" pitchFamily="2" charset="0"/>
              </a:rPr>
              <a:t>ik;saxsA</a:t>
            </a:r>
            <a:endParaRPr lang="en-IN" sz="3600" dirty="0">
              <a:latin typeface="Kruti Dev 016" pitchFamily="2" charset="0"/>
            </a:endParaRPr>
          </a:p>
          <a:p>
            <a:pPr marL="0" indent="0" algn="just"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Lkh</a:t>
            </a:r>
            <a:r>
              <a:rPr lang="en-IN" sz="4400" dirty="0" smtClean="0">
                <a:latin typeface="Kruti Dev 016" pitchFamily="2" charset="0"/>
              </a:rPr>
              <a:t>[</a:t>
            </a:r>
            <a:r>
              <a:rPr lang="en-IN" sz="4400" smtClean="0">
                <a:latin typeface="Kruti Dev 016" pitchFamily="2" charset="0"/>
              </a:rPr>
              <a:t>kus </a:t>
            </a:r>
            <a:r>
              <a:rPr lang="en-IN" sz="4400" dirty="0" smtClean="0">
                <a:latin typeface="Kruti Dev 016" pitchFamily="2" charset="0"/>
              </a:rPr>
              <a:t>ds </a:t>
            </a:r>
            <a:r>
              <a:rPr lang="en-IN" sz="4400" dirty="0" err="1" smtClean="0">
                <a:latin typeface="Kruti Dev 016" pitchFamily="2" charset="0"/>
              </a:rPr>
              <a:t>mÌs</a:t>
            </a:r>
            <a:r>
              <a:rPr lang="en-IN" sz="4400" dirty="0" smtClean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33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LkPps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izlo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igpku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djuk</a:t>
            </a:r>
            <a:endParaRPr lang="en-US" sz="4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371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8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izlo</a:t>
            </a:r>
            <a:r>
              <a:rPr lang="en-IN" sz="2800" b="1" dirty="0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 </a:t>
            </a:r>
            <a:r>
              <a:rPr lang="en-IN" sz="28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dk</a:t>
            </a:r>
            <a:r>
              <a:rPr lang="en-IN" sz="2800" b="1" dirty="0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 </a:t>
            </a:r>
            <a:r>
              <a:rPr lang="en-IN" sz="28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lPpk</a:t>
            </a:r>
            <a:r>
              <a:rPr lang="en-IN" sz="2800" b="1" dirty="0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 </a:t>
            </a:r>
            <a:r>
              <a:rPr lang="en-IN" sz="28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nnZ</a:t>
            </a:r>
            <a:endParaRPr lang="en-US" sz="2800" b="1" dirty="0">
              <a:solidFill>
                <a:srgbClr val="A9432B"/>
              </a:solidFill>
              <a:ea typeface="MingLiU_HKSCS-ExtB" panose="02020500000000000000" pitchFamily="18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1363927"/>
            <a:ext cx="3675062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800" b="1" dirty="0" err="1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izlo</a:t>
            </a:r>
            <a:r>
              <a:rPr lang="en-IN" sz="2800" b="1" dirty="0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b="1" dirty="0" err="1" smtClean="0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dk</a:t>
            </a:r>
            <a:r>
              <a:rPr lang="en-IN" sz="2800" b="1" dirty="0" smtClean="0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 &gt;</a:t>
            </a:r>
            <a:r>
              <a:rPr lang="en-IN" sz="2800" b="1" dirty="0" err="1" smtClean="0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wBk</a:t>
            </a:r>
            <a:r>
              <a:rPr lang="en-IN" sz="2800" b="1" dirty="0" smtClean="0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b="1" dirty="0" err="1">
                <a:solidFill>
                  <a:srgbClr val="A9432B"/>
                </a:solidFill>
                <a:latin typeface="Kruti Dev 016" pitchFamily="2" charset="0"/>
                <a:cs typeface="Tunga" pitchFamily="2"/>
              </a:rPr>
              <a:t>nnZ</a:t>
            </a:r>
            <a:endParaRPr lang="en-US" sz="2800" b="1" dirty="0">
              <a:solidFill>
                <a:srgbClr val="A9432B"/>
              </a:solidFill>
              <a:ea typeface="MingLiU_HKSCS-ExtB" panose="02020500000000000000" pitchFamily="18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920875"/>
            <a:ext cx="4554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>
                <a:latin typeface="Kruti Dev 016" pitchFamily="2" charset="0"/>
                <a:cs typeface="Tunga" pitchFamily="2"/>
              </a:rPr>
              <a:t>f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u;fer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vkSj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igys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ls irk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py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ldrs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endParaRPr lang="en-US" sz="2200" dirty="0">
              <a:solidFill>
                <a:prstClr val="black"/>
              </a:solidFill>
              <a:ea typeface="MingLiU_HKSCS" panose="02020500000000000000" pitchFamily="18" charset="-12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1920875"/>
            <a:ext cx="36750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vfu;fer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2362200"/>
            <a:ext cx="3657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>
                <a:latin typeface="Kruti Dev 016" pitchFamily="2" charset="0"/>
                <a:cs typeface="Tunga" pitchFamily="2"/>
              </a:rPr>
              <a:t>d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ej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ds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fupys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fgLls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ls ‘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kq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: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gksdj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isV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ds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fupys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fgLls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rd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QSyrs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24400" y="2376488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dsoy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isV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ds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fupys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fgLls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rd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lhfer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jgrs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125788"/>
            <a:ext cx="3581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vkjke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djus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ls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Bhd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ugha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gksrs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24400" y="3125788"/>
            <a:ext cx="36750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>
                <a:latin typeface="Kruti Dev 016" pitchFamily="2" charset="0"/>
                <a:cs typeface="Tunga" pitchFamily="2"/>
              </a:rPr>
              <a:t>vkjke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djus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ij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vke&amp;rkSj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ls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Bhd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tkrs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3599656"/>
            <a:ext cx="38100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6838"/>
              </a:buClr>
            </a:pPr>
            <a:r>
              <a:rPr lang="en-IN" sz="2200" b="1" dirty="0" smtClean="0">
                <a:latin typeface="Kruti Dev 016" pitchFamily="2" charset="0"/>
                <a:cs typeface="Tunga" pitchFamily="2"/>
              </a:rPr>
              <a:t>le; ds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lkFk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vof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/k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vkSj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rhozrk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esa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c&lt;+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vkSj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,d ls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nwljs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nnZ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ds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chp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dk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le; de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tkrk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smtClean="0">
                <a:latin typeface="Kruti Dev 016"/>
                <a:cs typeface="Tunga" pitchFamily="2"/>
              </a:rPr>
              <a:t>¼tYnh&amp;tYnh </a:t>
            </a:r>
            <a:r>
              <a:rPr lang="en-IN" sz="2200" b="1" dirty="0" err="1" smtClean="0">
                <a:latin typeface="Kruti Dev 016"/>
                <a:cs typeface="Tunga" pitchFamily="2"/>
              </a:rPr>
              <a:t>gksrs</a:t>
            </a:r>
            <a:r>
              <a:rPr lang="en-IN" sz="2200" b="1" dirty="0" smtClean="0">
                <a:latin typeface="Kruti Dev 016"/>
                <a:cs typeface="Tunga" pitchFamily="2"/>
              </a:rPr>
              <a:t> gSa½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24400" y="3586162"/>
            <a:ext cx="3675062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6838"/>
              </a:buClr>
            </a:pPr>
            <a:r>
              <a:rPr lang="en-IN" sz="2200" b="1" dirty="0">
                <a:latin typeface="Kruti Dev 016" pitchFamily="2" charset="0"/>
                <a:cs typeface="Tunga" pitchFamily="2"/>
              </a:rPr>
              <a:t>le; ds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lkFk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vof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/k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vkSj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rhozrk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esa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ugha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c&lt;+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rs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gS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vkSj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nks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nnZ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ds 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chp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vUrjky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de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ugha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4724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smtClean="0">
                <a:latin typeface="Kruti Dev 016" pitchFamily="2" charset="0"/>
                <a:cs typeface="Tunga" pitchFamily="2"/>
              </a:rPr>
              <a:t>^^’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kks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**&amp;[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kwu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feyk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E;wdl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Lkzko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24400" y="4724400"/>
            <a:ext cx="367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US" sz="1600" dirty="0">
                <a:solidFill>
                  <a:prstClr val="black"/>
                </a:solidFill>
                <a:ea typeface="ＭＳ Ｐゴシック" charset="-128"/>
              </a:rPr>
              <a:t>“</a:t>
            </a:r>
            <a:r>
              <a:rPr lang="en-IN" sz="2200" b="1" dirty="0">
                <a:latin typeface="Kruti Dev 016" pitchFamily="2" charset="0"/>
                <a:cs typeface="Tunga" pitchFamily="2"/>
              </a:rPr>
              <a:t>‘</a:t>
            </a:r>
            <a:r>
              <a:rPr lang="en-IN" sz="2200" b="1" dirty="0" err="1">
                <a:latin typeface="Kruti Dev 016" pitchFamily="2" charset="0"/>
                <a:cs typeface="Tunga" pitchFamily="2"/>
              </a:rPr>
              <a:t>kks</a:t>
            </a:r>
            <a:r>
              <a:rPr lang="en-US" sz="1600" dirty="0">
                <a:solidFill>
                  <a:prstClr val="black"/>
                </a:solidFill>
                <a:ea typeface="ＭＳ Ｐゴシック" charset="-128"/>
              </a:rPr>
              <a:t>”</a:t>
            </a:r>
            <a:r>
              <a:rPr lang="en-US" sz="2000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ugha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5167313"/>
            <a:ext cx="38100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nnZ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ds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lkFk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lfoZDl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esa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cnyko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gSa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24400" y="5167313"/>
            <a:ext cx="42672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6838"/>
              </a:buClr>
            </a:pP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LkfoZDl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esa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cnyko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ugha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r>
              <a:rPr lang="en-IN" sz="2200" b="1" dirty="0" err="1" smtClean="0">
                <a:latin typeface="Kruti Dev 016" pitchFamily="2" charset="0"/>
                <a:cs typeface="Tunga" pitchFamily="2"/>
              </a:rPr>
              <a:t>gksrs</a:t>
            </a:r>
            <a:r>
              <a:rPr lang="en-IN" sz="2200" b="1" dirty="0" smtClean="0">
                <a:latin typeface="Kruti Dev 016" pitchFamily="2" charset="0"/>
                <a:cs typeface="Tunga" pitchFamily="2"/>
              </a:rPr>
              <a:t> </a:t>
            </a:r>
            <a:endParaRPr lang="en-US" sz="22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09600" y="1920875"/>
            <a:ext cx="8229600" cy="0"/>
          </a:xfrm>
          <a:prstGeom prst="line">
            <a:avLst/>
          </a:prstGeom>
          <a:noFill/>
          <a:ln w="38100" algn="ctr">
            <a:solidFill>
              <a:srgbClr val="A943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09600" y="2362200"/>
            <a:ext cx="8229600" cy="0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09600" y="3124200"/>
            <a:ext cx="8229600" cy="0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609600" y="3581400"/>
            <a:ext cx="8229600" cy="0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09600" y="4724400"/>
            <a:ext cx="8229600" cy="0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609600" y="5181600"/>
            <a:ext cx="8229600" cy="0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609600" y="5715000"/>
            <a:ext cx="8229600" cy="0"/>
          </a:xfrm>
          <a:prstGeom prst="line">
            <a:avLst/>
          </a:prstGeom>
          <a:noFill/>
          <a:ln w="12700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7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410575" cy="51816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763">
              <a:spcAft>
                <a:spcPts val="600"/>
              </a:spcAft>
              <a:buFontTx/>
              <a:buNone/>
            </a:pPr>
            <a:r>
              <a:rPr lang="en-IN" sz="3200" b="1" dirty="0" err="1" smtClean="0">
                <a:latin typeface="Kruti Dev 016" pitchFamily="2" charset="0"/>
              </a:rPr>
              <a:t>igyh</a:t>
            </a:r>
            <a:r>
              <a:rPr lang="en-IN" sz="3200" b="1" dirty="0" smtClean="0">
                <a:latin typeface="Kruti Dev 016" pitchFamily="2" charset="0"/>
              </a:rPr>
              <a:t> </a:t>
            </a:r>
            <a:r>
              <a:rPr lang="en-IN" sz="3200" b="1" dirty="0" err="1" smtClean="0">
                <a:latin typeface="Kruti Dev 016" pitchFamily="2" charset="0"/>
              </a:rPr>
              <a:t>voLFkk</a:t>
            </a:r>
            <a:r>
              <a:rPr lang="en-IN" sz="3200" b="1" dirty="0" smtClean="0">
                <a:latin typeface="Kruti Dev 016" pitchFamily="2" charset="0"/>
              </a:rPr>
              <a:t>% </a:t>
            </a:r>
            <a:r>
              <a:rPr lang="en-IN" sz="2800" dirty="0" err="1" smtClean="0">
                <a:latin typeface="Kruti Dev 016" pitchFamily="2" charset="0"/>
              </a:rPr>
              <a:t>izlo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solidFill>
                  <a:srgbClr val="FF0000"/>
                </a:solidFill>
                <a:latin typeface="Kruti Dev 016" pitchFamily="2" charset="0"/>
              </a:rPr>
              <a:t>lPpk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 pitchFamily="2" charset="0"/>
              </a:rPr>
              <a:t>nnZ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 ‘</a:t>
            </a:r>
            <a:r>
              <a:rPr lang="en-IN" sz="2800" dirty="0" err="1" smtClean="0">
                <a:solidFill>
                  <a:srgbClr val="FF0000"/>
                </a:solidFill>
                <a:latin typeface="Kruti Dev 016" pitchFamily="2" charset="0"/>
              </a:rPr>
              <a:t>kq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: </a:t>
            </a:r>
            <a:r>
              <a:rPr lang="en-IN" sz="2800" dirty="0" err="1" smtClean="0">
                <a:latin typeface="Kruti Dev 016" pitchFamily="2" charset="0"/>
              </a:rPr>
              <a:t>gksus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ls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ysdj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 pitchFamily="2" charset="0"/>
              </a:rPr>
              <a:t>lfoZDl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 ds </a:t>
            </a:r>
            <a:r>
              <a:rPr lang="en-IN" sz="2800" dirty="0" err="1" smtClean="0">
                <a:solidFill>
                  <a:srgbClr val="FF0000"/>
                </a:solidFill>
                <a:latin typeface="Kruti Dev 016" pitchFamily="2" charset="0"/>
              </a:rPr>
              <a:t>iwjs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 pitchFamily="2" charset="0"/>
              </a:rPr>
              <a:t>QSyko</a:t>
            </a:r>
            <a:r>
              <a:rPr lang="en-IN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/>
              </a:rPr>
              <a:t>¼Mk;ysVs’ku½ </a:t>
            </a:r>
            <a:r>
              <a:rPr lang="en-IN" sz="2800" dirty="0" err="1" smtClean="0">
                <a:latin typeface="Kruti Dev 016"/>
              </a:rPr>
              <a:t>rdA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blds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nks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Hkkx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gksrs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gSa</a:t>
            </a:r>
            <a:r>
              <a:rPr lang="en-IN" sz="2800" dirty="0" smtClean="0">
                <a:latin typeface="Kruti Dev 016"/>
              </a:rPr>
              <a:t>%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/>
            <a:r>
              <a:rPr lang="en-IN" sz="2800" dirty="0" err="1" smtClean="0">
                <a:latin typeface="Kruti Dev 016"/>
              </a:rPr>
              <a:t>ysVsUV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Qst</a:t>
            </a:r>
            <a:r>
              <a:rPr lang="en-IN" sz="2800" dirty="0" smtClean="0">
                <a:latin typeface="Kruti Dev 016"/>
              </a:rPr>
              <a:t>+ ¼vf/</a:t>
            </a:r>
            <a:r>
              <a:rPr lang="en-IN" sz="2800" dirty="0" err="1" smtClean="0">
                <a:latin typeface="Kruti Dev 016"/>
              </a:rPr>
              <a:t>kdre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vkB</a:t>
            </a:r>
            <a:r>
              <a:rPr lang="en-IN" sz="2800" dirty="0" smtClean="0">
                <a:latin typeface="Kruti Dev 016"/>
              </a:rPr>
              <a:t> ?kaVs½</a:t>
            </a:r>
            <a:endParaRPr lang="en-US" sz="2800" dirty="0">
              <a:solidFill>
                <a:srgbClr val="000000"/>
              </a:solidFill>
            </a:endParaRPr>
          </a:p>
          <a:p>
            <a:pPr marL="912813" lvl="1" indent="-447675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800" dirty="0" err="1" smtClean="0">
                <a:latin typeface="Kruti Dev 016"/>
              </a:rPr>
              <a:t>lfoZDl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QSyko</a:t>
            </a:r>
            <a:r>
              <a:rPr lang="en-IN" sz="2800" dirty="0" smtClean="0">
                <a:latin typeface="Kruti Dev 016"/>
              </a:rPr>
              <a:t> 4 </a:t>
            </a:r>
            <a:r>
              <a:rPr lang="en-IN" sz="2800" dirty="0" err="1" smtClean="0">
                <a:latin typeface="Kruti Dev 016"/>
              </a:rPr>
              <a:t>lsaeh</a:t>
            </a:r>
            <a:r>
              <a:rPr lang="en-IN" sz="2800" dirty="0" smtClean="0">
                <a:latin typeface="Kruti Dev 016"/>
              </a:rPr>
              <a:t> ls de</a:t>
            </a:r>
          </a:p>
          <a:p>
            <a:pPr marL="912813" lvl="1" indent="-447675"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800" dirty="0" err="1">
                <a:latin typeface="Kruti Dev 016"/>
              </a:rPr>
              <a:t>g</a:t>
            </a:r>
            <a:r>
              <a:rPr lang="en-IN" sz="2800" dirty="0" err="1" smtClean="0">
                <a:solidFill>
                  <a:srgbClr val="000000"/>
                </a:solidFill>
                <a:latin typeface="Kruti Dev 016"/>
              </a:rPr>
              <a:t>j</a:t>
            </a:r>
            <a:r>
              <a:rPr lang="en-IN" sz="2800" dirty="0" smtClean="0">
                <a:solidFill>
                  <a:srgbClr val="000000"/>
                </a:solidFill>
                <a:latin typeface="Kruti Dev 016"/>
              </a:rPr>
              <a:t> 10 </a:t>
            </a:r>
            <a:r>
              <a:rPr lang="en-IN" sz="2800" dirty="0" err="1" smtClean="0">
                <a:solidFill>
                  <a:srgbClr val="000000"/>
                </a:solidFill>
                <a:latin typeface="Kruti Dev 016"/>
              </a:rPr>
              <a:t>feuV</a:t>
            </a:r>
            <a:r>
              <a:rPr lang="en-IN" sz="2800" dirty="0" smtClean="0">
                <a:solidFill>
                  <a:srgbClr val="00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/>
              </a:rPr>
              <a:t>esa</a:t>
            </a:r>
            <a:r>
              <a:rPr lang="en-IN" sz="2800" dirty="0" smtClean="0">
                <a:solidFill>
                  <a:srgbClr val="000000"/>
                </a:solidFill>
                <a:latin typeface="Kruti Dev 016"/>
              </a:rPr>
              <a:t> 2 ;k 2 ls de </a:t>
            </a:r>
            <a:r>
              <a:rPr lang="en-IN" sz="2800" dirty="0" err="1" smtClean="0">
                <a:solidFill>
                  <a:srgbClr val="000000"/>
                </a:solidFill>
                <a:latin typeface="Kruti Dev 016"/>
              </a:rPr>
              <a:t>ladqpu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n-IN" sz="2800" dirty="0" smtClean="0">
                <a:latin typeface="Kruti Dev 016"/>
              </a:rPr>
              <a:t>,fDVo </a:t>
            </a:r>
            <a:r>
              <a:rPr lang="en-IN" sz="2800" dirty="0" err="1" smtClean="0">
                <a:latin typeface="Kruti Dev 016"/>
              </a:rPr>
              <a:t>Qst</a:t>
            </a:r>
            <a:r>
              <a:rPr lang="en-IN" sz="2800" dirty="0" smtClean="0">
                <a:latin typeface="Kruti Dev 016"/>
              </a:rPr>
              <a:t>+</a:t>
            </a:r>
            <a:endParaRPr lang="en-US" sz="2800" dirty="0">
              <a:solidFill>
                <a:srgbClr val="000000"/>
              </a:solidFill>
            </a:endParaRPr>
          </a:p>
          <a:p>
            <a:pPr marL="920750" lvl="1" indent="-455613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800" dirty="0" err="1">
                <a:latin typeface="Kruti Dev 016"/>
              </a:rPr>
              <a:t>lfoZDl</a:t>
            </a:r>
            <a:r>
              <a:rPr lang="en-IN" sz="2800" dirty="0">
                <a:latin typeface="Kruti Dev 016"/>
              </a:rPr>
              <a:t> </a:t>
            </a:r>
            <a:r>
              <a:rPr lang="en-IN" sz="2800" dirty="0" err="1">
                <a:latin typeface="Kruti Dev 016"/>
              </a:rPr>
              <a:t>dk</a:t>
            </a:r>
            <a:r>
              <a:rPr lang="en-IN" sz="2800" dirty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QSyko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>
                <a:latin typeface="Kruti Dev 016"/>
              </a:rPr>
              <a:t>4 </a:t>
            </a:r>
            <a:r>
              <a:rPr lang="en-IN" sz="2800" dirty="0" err="1">
                <a:latin typeface="Kruti Dev 016"/>
              </a:rPr>
              <a:t>lsaeh</a:t>
            </a:r>
            <a:r>
              <a:rPr lang="en-IN" sz="2800" dirty="0">
                <a:latin typeface="Kruti Dev 016"/>
              </a:rPr>
              <a:t> </a:t>
            </a:r>
            <a:r>
              <a:rPr lang="en-IN" sz="2800" dirty="0" smtClean="0">
                <a:latin typeface="Kruti Dev 016"/>
              </a:rPr>
              <a:t>;k </a:t>
            </a:r>
            <a:r>
              <a:rPr lang="en-IN" sz="2800" dirty="0" err="1" smtClean="0">
                <a:latin typeface="Kruti Dev 016"/>
              </a:rPr>
              <a:t>mlls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vf</a:t>
            </a:r>
            <a:r>
              <a:rPr lang="en-IN" sz="2800" dirty="0" smtClean="0">
                <a:latin typeface="Kruti Dev 016"/>
              </a:rPr>
              <a:t>/</a:t>
            </a:r>
            <a:r>
              <a:rPr lang="en-IN" sz="2800" dirty="0" err="1" smtClean="0">
                <a:latin typeface="Kruti Dev 016"/>
              </a:rPr>
              <a:t>kd</a:t>
            </a:r>
            <a:endParaRPr lang="en-IN" sz="2800" dirty="0" smtClean="0">
              <a:latin typeface="Kruti Dev 016"/>
            </a:endParaRPr>
          </a:p>
          <a:p>
            <a:pPr marL="920750" lvl="1" indent="-455613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800" dirty="0" smtClean="0">
                <a:latin typeface="Kruti Dev 016"/>
              </a:rPr>
              <a:t>40 </a:t>
            </a:r>
            <a:r>
              <a:rPr lang="en-IN" sz="2800" dirty="0" err="1" smtClean="0">
                <a:latin typeface="Kruti Dev 016"/>
              </a:rPr>
              <a:t>lSds.M</a:t>
            </a:r>
            <a:r>
              <a:rPr lang="en-IN" sz="2800" dirty="0" smtClean="0">
                <a:latin typeface="Kruti Dev 016"/>
              </a:rPr>
              <a:t> ls T+;</a:t>
            </a:r>
            <a:r>
              <a:rPr lang="en-IN" sz="2800" dirty="0" err="1" smtClean="0">
                <a:latin typeface="Kruti Dev 016"/>
              </a:rPr>
              <a:t>knk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gksus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okys</a:t>
            </a:r>
            <a:r>
              <a:rPr lang="en-IN" sz="2800" dirty="0" smtClean="0">
                <a:latin typeface="Kruti Dev 016"/>
              </a:rPr>
              <a:t> 3 ;k </a:t>
            </a:r>
            <a:r>
              <a:rPr lang="en-IN" sz="2800" dirty="0" err="1" smtClean="0">
                <a:latin typeface="Kruti Dev 016"/>
              </a:rPr>
              <a:t>mlls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vf</a:t>
            </a:r>
            <a:r>
              <a:rPr lang="en-IN" sz="2800" dirty="0" smtClean="0">
                <a:latin typeface="Kruti Dev 016"/>
              </a:rPr>
              <a:t>/</a:t>
            </a:r>
            <a:r>
              <a:rPr lang="en-IN" sz="2800" dirty="0" err="1" smtClean="0">
                <a:latin typeface="Kruti Dev 016"/>
              </a:rPr>
              <a:t>kd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ladqpu</a:t>
            </a:r>
            <a:r>
              <a:rPr lang="en-IN" sz="2800" dirty="0" smtClean="0">
                <a:latin typeface="Kruti Dev 016"/>
              </a:rPr>
              <a:t>] 10 </a:t>
            </a:r>
            <a:r>
              <a:rPr lang="en-IN" sz="2800" dirty="0" err="1" smtClean="0">
                <a:latin typeface="Kruti Dev 016"/>
              </a:rPr>
              <a:t>feuV</a:t>
            </a:r>
            <a:r>
              <a:rPr lang="en-IN" sz="2800" dirty="0" smtClean="0">
                <a:latin typeface="Kruti Dev 016"/>
              </a:rPr>
              <a:t> dh </a:t>
            </a:r>
            <a:r>
              <a:rPr lang="en-IN" sz="2800" dirty="0" err="1" smtClean="0">
                <a:latin typeface="Kruti Dev 016"/>
              </a:rPr>
              <a:t>vof</a:t>
            </a:r>
            <a:r>
              <a:rPr lang="en-IN" sz="2800" dirty="0" smtClean="0">
                <a:latin typeface="Kruti Dev 016"/>
              </a:rPr>
              <a:t>/k </a:t>
            </a:r>
            <a:r>
              <a:rPr lang="en-IN" sz="2800" dirty="0" err="1" smtClean="0">
                <a:latin typeface="Kruti Dev 016"/>
              </a:rPr>
              <a:t>esa</a:t>
            </a:r>
            <a:endParaRPr lang="en-IN" sz="2800" dirty="0" smtClean="0">
              <a:latin typeface="Kruti Dev 016"/>
            </a:endParaRPr>
          </a:p>
          <a:p>
            <a:pPr marL="920750" lvl="1" indent="-455613"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800" dirty="0" err="1">
                <a:latin typeface="Kruti Dev 016"/>
              </a:rPr>
              <a:t>lfoZDl</a:t>
            </a:r>
            <a:r>
              <a:rPr lang="en-IN" sz="2800" dirty="0">
                <a:latin typeface="Kruti Dev 016"/>
              </a:rPr>
              <a:t> </a:t>
            </a:r>
            <a:r>
              <a:rPr lang="en-IN" sz="2800" dirty="0" smtClean="0">
                <a:latin typeface="Kruti Dev 016"/>
              </a:rPr>
              <a:t>ds </a:t>
            </a:r>
            <a:r>
              <a:rPr lang="en-IN" sz="2800" dirty="0" err="1" smtClean="0">
                <a:latin typeface="Kruti Dev 016"/>
              </a:rPr>
              <a:t>QSyko</a:t>
            </a:r>
            <a:r>
              <a:rPr lang="en-IN" sz="2800" dirty="0" smtClean="0">
                <a:latin typeface="Kruti Dev 016"/>
              </a:rPr>
              <a:t> dh </a:t>
            </a:r>
            <a:r>
              <a:rPr lang="en-IN" sz="2800" dirty="0" err="1" smtClean="0">
                <a:latin typeface="Kruti Dev 016"/>
              </a:rPr>
              <a:t>xfr</a:t>
            </a:r>
            <a:r>
              <a:rPr lang="en-IN" sz="2800" dirty="0" smtClean="0">
                <a:latin typeface="Kruti Dev 016"/>
              </a:rPr>
              <a:t> 1 </a:t>
            </a:r>
            <a:r>
              <a:rPr lang="en-IN" sz="2800" dirty="0" err="1" smtClean="0">
                <a:latin typeface="Kruti Dev 016"/>
              </a:rPr>
              <a:t>lsa</a:t>
            </a:r>
            <a:r>
              <a:rPr lang="en-IN" sz="2800" dirty="0" smtClean="0">
                <a:latin typeface="Kruti Dev 016"/>
              </a:rPr>
              <a:t>-eh-@?</a:t>
            </a:r>
            <a:r>
              <a:rPr lang="en-IN" sz="2800" dirty="0" err="1" smtClean="0">
                <a:latin typeface="Kruti Dev 016"/>
              </a:rPr>
              <a:t>kaVk</a:t>
            </a:r>
            <a:r>
              <a:rPr lang="en-IN" sz="2800" dirty="0" smtClean="0">
                <a:latin typeface="Kruti Dev 016"/>
              </a:rPr>
              <a:t> ;k </a:t>
            </a:r>
            <a:r>
              <a:rPr lang="en-IN" sz="2800" dirty="0" err="1" smtClean="0">
                <a:latin typeface="Kruti Dev 016"/>
              </a:rPr>
              <a:t>vf</a:t>
            </a:r>
            <a:r>
              <a:rPr lang="en-IN" sz="2800" dirty="0" smtClean="0">
                <a:latin typeface="Kruti Dev 016"/>
              </a:rPr>
              <a:t>/</a:t>
            </a:r>
            <a:r>
              <a:rPr lang="en-IN" sz="2800" dirty="0" err="1" smtClean="0">
                <a:latin typeface="Kruti Dev 016"/>
              </a:rPr>
              <a:t>kd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225" y="228600"/>
            <a:ext cx="8591550" cy="914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400" dirty="0" err="1">
                <a:solidFill>
                  <a:srgbClr val="A9432B"/>
                </a:solidFill>
                <a:latin typeface="Kruti Dev 016" pitchFamily="2" charset="0"/>
              </a:rPr>
              <a:t>izlo</a:t>
            </a:r>
            <a:r>
              <a:rPr lang="en-IN" sz="4400" dirty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dh </a:t>
            </a:r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voLFkk;sa</a:t>
            </a:r>
            <a:endParaRPr lang="en-US" sz="4400" dirty="0">
              <a:solidFill>
                <a:srgbClr val="A94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19200"/>
            <a:ext cx="8229600" cy="5105400"/>
          </a:xfrm>
        </p:spPr>
        <p:txBody>
          <a:bodyPr>
            <a:noAutofit/>
          </a:bodyPr>
          <a:lstStyle/>
          <a:p>
            <a:pPr marL="4763" indent="-4763">
              <a:buFontTx/>
              <a:buNone/>
              <a:tabLst>
                <a:tab pos="2057400" algn="l"/>
                <a:tab pos="2286000" algn="l"/>
              </a:tabLst>
            </a:pPr>
            <a:r>
              <a:rPr lang="en-IN" sz="3200" b="1" dirty="0" err="1" smtClean="0">
                <a:latin typeface="Kruti Dev 016" pitchFamily="2" charset="0"/>
              </a:rPr>
              <a:t>nwljh</a:t>
            </a:r>
            <a:r>
              <a:rPr lang="en-IN" sz="3200" b="1" dirty="0" smtClean="0">
                <a:latin typeface="Kruti Dev 016" pitchFamily="2" charset="0"/>
              </a:rPr>
              <a:t> </a:t>
            </a:r>
            <a:r>
              <a:rPr lang="en-IN" sz="3200" b="1" dirty="0" err="1" smtClean="0">
                <a:latin typeface="Kruti Dev 016" pitchFamily="2" charset="0"/>
              </a:rPr>
              <a:t>voLFkk</a:t>
            </a:r>
            <a:r>
              <a:rPr lang="en-IN" sz="3200" b="1" dirty="0" smtClean="0">
                <a:latin typeface="Kruti Dev 016" pitchFamily="2" charset="0"/>
              </a:rPr>
              <a:t>% </a:t>
            </a:r>
            <a:r>
              <a:rPr lang="en-IN" sz="2400" dirty="0" err="1" smtClean="0">
                <a:latin typeface="Kruti Dev 016" pitchFamily="2" charset="0"/>
              </a:rPr>
              <a:t>lfoZDl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iwjs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ls </a:t>
            </a:r>
            <a:r>
              <a:rPr lang="en-IN" sz="2400" dirty="0" err="1" smtClean="0">
                <a:latin typeface="Kruti Dev 016" pitchFamily="2" charset="0"/>
              </a:rPr>
              <a:t>ysdj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f’k’kq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tUe</a:t>
            </a:r>
            <a:r>
              <a:rPr lang="en-IN" sz="2400" dirty="0" smtClean="0">
                <a:latin typeface="Kruti Dev 016" pitchFamily="2" charset="0"/>
              </a:rPr>
              <a:t> rd</a:t>
            </a:r>
          </a:p>
          <a:p>
            <a:pPr marL="0" indent="0">
              <a:buNone/>
              <a:tabLst>
                <a:tab pos="2057400" algn="l"/>
                <a:tab pos="2286000" algn="l"/>
              </a:tabLst>
            </a:pPr>
            <a:r>
              <a:rPr lang="en-IN" sz="2400" dirty="0" err="1" smtClean="0">
                <a:latin typeface="Kruti Dev 016" pitchFamily="2" charset="0"/>
              </a:rPr>
              <a:t>fpUg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tks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crkrs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fd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gksus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okyk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%</a:t>
            </a:r>
            <a:endParaRPr lang="en-US" sz="2400" dirty="0"/>
          </a:p>
          <a:p>
            <a:pPr marL="342900" indent="-342900">
              <a:spcBef>
                <a:spcPts val="0"/>
              </a:spcBef>
              <a:tabLst>
                <a:tab pos="2057400" algn="l"/>
                <a:tab pos="2286000" algn="l"/>
              </a:tabLst>
            </a:pPr>
            <a:r>
              <a:rPr lang="en-IN" sz="2400" dirty="0" err="1" smtClean="0">
                <a:latin typeface="Kruti Dev 016" pitchFamily="2" charset="0"/>
              </a:rPr>
              <a:t>lfoZDl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iwjh</a:t>
            </a:r>
            <a:r>
              <a:rPr lang="en-IN" sz="2400" dirty="0" smtClean="0">
                <a:latin typeface="Kruti Dev 016" pitchFamily="2" charset="0"/>
              </a:rPr>
              <a:t> [</a:t>
            </a:r>
            <a:r>
              <a:rPr lang="en-IN" sz="2400" dirty="0" err="1" smtClean="0">
                <a:latin typeface="Kruti Dev 016" pitchFamily="2" charset="0"/>
              </a:rPr>
              <a:t>kqy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tkrh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/>
              </a:rPr>
              <a:t>¼Qqy Mk;ysVs’ku½</a:t>
            </a:r>
          </a:p>
          <a:p>
            <a:pPr marL="342900" indent="-342900">
              <a:spcBef>
                <a:spcPts val="0"/>
              </a:spcBef>
              <a:tabLst>
                <a:tab pos="2057400" algn="l"/>
                <a:tab pos="2286000" algn="l"/>
              </a:tabLst>
            </a:pPr>
            <a:r>
              <a:rPr lang="en-IN" sz="2400" dirty="0" err="1" smtClean="0">
                <a:latin typeface="Kruti Dev 016"/>
              </a:rPr>
              <a:t>isjhfu;e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mHkj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[</a:t>
            </a:r>
            <a:r>
              <a:rPr lang="en-IN" sz="2400" dirty="0" err="1" smtClean="0">
                <a:latin typeface="Kruti Dev 016"/>
              </a:rPr>
              <a:t>khap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iryk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tkrk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endParaRPr lang="en-IN" sz="2400" dirty="0" smtClean="0">
              <a:latin typeface="Kruti Dev 016"/>
            </a:endParaRPr>
          </a:p>
          <a:p>
            <a:pPr marL="342900" indent="-342900">
              <a:spcBef>
                <a:spcPts val="0"/>
              </a:spcBef>
              <a:tabLst>
                <a:tab pos="2057400" algn="l"/>
                <a:tab pos="2286000" algn="l"/>
              </a:tabLst>
            </a:pPr>
            <a:r>
              <a:rPr lang="en-IN" sz="2400" dirty="0" smtClean="0">
                <a:latin typeface="Kruti Dev 016"/>
              </a:rPr>
              <a:t>;</a:t>
            </a:r>
            <a:r>
              <a:rPr lang="en-IN" sz="2400" dirty="0" err="1" smtClean="0">
                <a:latin typeface="Kruti Dev 016"/>
              </a:rPr>
              <a:t>ksfu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xqnk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eq¡g</a:t>
            </a:r>
            <a:r>
              <a:rPr lang="en-IN" sz="2400" dirty="0" smtClean="0">
                <a:latin typeface="Kruti Dev 016"/>
              </a:rPr>
              <a:t> [</a:t>
            </a:r>
            <a:r>
              <a:rPr lang="en-IN" sz="2400" dirty="0" err="1" smtClean="0">
                <a:latin typeface="Kruti Dev 016"/>
              </a:rPr>
              <a:t>kqy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tkrs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gSa</a:t>
            </a:r>
            <a:endParaRPr lang="en-IN" sz="2400" dirty="0" smtClean="0">
              <a:latin typeface="Kruti Dev 016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tabLst>
                <a:tab pos="2057400" algn="l"/>
                <a:tab pos="2286000" algn="l"/>
              </a:tabLst>
            </a:pPr>
            <a:r>
              <a:rPr lang="en-IN" sz="2400" dirty="0" err="1" smtClean="0">
                <a:latin typeface="Kruti Dev 016"/>
              </a:rPr>
              <a:t>isfjfu;e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f’k’kq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flj@vU</a:t>
            </a:r>
            <a:r>
              <a:rPr lang="en-IN" sz="2400" dirty="0" smtClean="0">
                <a:latin typeface="Kruti Dev 016"/>
              </a:rPr>
              <a:t>; </a:t>
            </a:r>
            <a:r>
              <a:rPr lang="en-IN" sz="2400" dirty="0" err="1" smtClean="0">
                <a:latin typeface="Kruti Dev 016"/>
              </a:rPr>
              <a:t>Hkkx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fn</a:t>
            </a:r>
            <a:r>
              <a:rPr lang="en-IN" sz="2400" dirty="0" smtClean="0">
                <a:latin typeface="Kruti Dev 016"/>
              </a:rPr>
              <a:t>[</a:t>
            </a:r>
            <a:r>
              <a:rPr lang="en-IN" sz="2400" dirty="0" err="1" smtClean="0">
                <a:latin typeface="Kruti Dev 016"/>
              </a:rPr>
              <a:t>kkbZZ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nsus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yxrk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endParaRPr lang="en-US" sz="2400" dirty="0"/>
          </a:p>
          <a:p>
            <a:pPr marL="0" indent="0">
              <a:buFontTx/>
              <a:buNone/>
              <a:tabLst>
                <a:tab pos="1943100" algn="l"/>
                <a:tab pos="2171700" algn="l"/>
              </a:tabLst>
            </a:pPr>
            <a:r>
              <a:rPr lang="en-IN" sz="3200" b="1" dirty="0" err="1" smtClean="0">
                <a:latin typeface="Kruti Dev 016" pitchFamily="2" charset="0"/>
              </a:rPr>
              <a:t>Rkhljh</a:t>
            </a:r>
            <a:r>
              <a:rPr lang="en-IN" sz="3200" b="1" dirty="0" smtClean="0">
                <a:latin typeface="Kruti Dev 016" pitchFamily="2" charset="0"/>
              </a:rPr>
              <a:t> </a:t>
            </a:r>
            <a:r>
              <a:rPr lang="en-IN" sz="3200" b="1" dirty="0" err="1" smtClean="0">
                <a:latin typeface="Kruti Dev 016" pitchFamily="2" charset="0"/>
              </a:rPr>
              <a:t>voLFkk</a:t>
            </a:r>
            <a:r>
              <a:rPr lang="en-IN" sz="3200" b="1" dirty="0" smtClean="0">
                <a:latin typeface="Kruti Dev 016" pitchFamily="2" charset="0"/>
              </a:rPr>
              <a:t>% </a:t>
            </a:r>
          </a:p>
          <a:p>
            <a:pPr marL="0" indent="0">
              <a:spcAft>
                <a:spcPts val="600"/>
              </a:spcAft>
              <a:buFontTx/>
              <a:buNone/>
              <a:tabLst>
                <a:tab pos="1943100" algn="l"/>
                <a:tab pos="2171700" algn="l"/>
              </a:tabLst>
            </a:pPr>
            <a:r>
              <a:rPr lang="en-IN" sz="2400" dirty="0" err="1" smtClean="0">
                <a:latin typeface="Kruti Dev 016" pitchFamily="2" charset="0"/>
              </a:rPr>
              <a:t>cPps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tUe</a:t>
            </a:r>
            <a:r>
              <a:rPr lang="en-IN" sz="2400" dirty="0" smtClean="0">
                <a:latin typeface="Kruti Dev 016" pitchFamily="2" charset="0"/>
              </a:rPr>
              <a:t> ls </a:t>
            </a:r>
            <a:r>
              <a:rPr lang="en-IN" sz="2400" dirty="0" err="1" smtClean="0">
                <a:latin typeface="Kruti Dev 016" pitchFamily="2" charset="0"/>
              </a:rPr>
              <a:t>ysdj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/>
              </a:rPr>
              <a:t>IyslsUVk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fudyus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rd</a:t>
            </a:r>
            <a:endParaRPr lang="en-IN" sz="2400" dirty="0" smtClean="0">
              <a:latin typeface="Kruti Dev 016"/>
            </a:endParaRPr>
          </a:p>
          <a:p>
            <a:pPr marL="0" indent="0">
              <a:buFontTx/>
              <a:buNone/>
              <a:tabLst>
                <a:tab pos="1943100" algn="l"/>
                <a:tab pos="2171700" algn="l"/>
              </a:tabLst>
            </a:pPr>
            <a:r>
              <a:rPr lang="en-IN" sz="3200" b="1" dirty="0" err="1" smtClean="0">
                <a:latin typeface="Kruti Dev 016" pitchFamily="2" charset="0"/>
              </a:rPr>
              <a:t>pkSFkh</a:t>
            </a:r>
            <a:r>
              <a:rPr lang="en-IN" sz="3200" b="1" dirty="0" smtClean="0">
                <a:latin typeface="Kruti Dev 016" pitchFamily="2" charset="0"/>
              </a:rPr>
              <a:t> </a:t>
            </a:r>
            <a:r>
              <a:rPr lang="en-IN" sz="3200" b="1" dirty="0" err="1" smtClean="0">
                <a:latin typeface="Kruti Dev 016" pitchFamily="2" charset="0"/>
              </a:rPr>
              <a:t>voLFkk</a:t>
            </a:r>
            <a:r>
              <a:rPr lang="en-IN" sz="3200" b="1" dirty="0" smtClean="0">
                <a:latin typeface="Kruti Dev 016" pitchFamily="2" charset="0"/>
              </a:rPr>
              <a:t>% </a:t>
            </a:r>
            <a:endParaRPr lang="en-IN" sz="3200" b="1" dirty="0">
              <a:latin typeface="Kruti Dev 016" pitchFamily="2" charset="0"/>
            </a:endParaRPr>
          </a:p>
          <a:p>
            <a:pPr marL="0" indent="0">
              <a:spcAft>
                <a:spcPts val="600"/>
              </a:spcAft>
              <a:buFontTx/>
              <a:buNone/>
              <a:tabLst>
                <a:tab pos="1943100" algn="l"/>
                <a:tab pos="2171700" algn="l"/>
              </a:tabLst>
            </a:pPr>
            <a:r>
              <a:rPr lang="en-IN" sz="2400" dirty="0" err="1" smtClean="0">
                <a:latin typeface="Kruti Dev 016" pitchFamily="2" charset="0"/>
              </a:rPr>
              <a:t>IyslsUVk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fudyus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ckn</a:t>
            </a:r>
            <a:r>
              <a:rPr lang="en-IN" sz="2400" dirty="0" smtClean="0">
                <a:latin typeface="Kruti Dev 016"/>
              </a:rPr>
              <a:t> 2 ?</a:t>
            </a:r>
            <a:r>
              <a:rPr lang="en-IN" sz="2400" dirty="0" err="1" smtClean="0">
                <a:latin typeface="Kruti Dev 016"/>
              </a:rPr>
              <a:t>kaVs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rd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>
                <a:latin typeface="Kruti Dev 016" pitchFamily="2" charset="0"/>
                <a:ea typeface="+mn-ea"/>
                <a:cs typeface="+mn-cs"/>
              </a:rPr>
              <a:t>izlo</a:t>
            </a:r>
            <a:r>
              <a:rPr lang="en-IN" sz="4400" dirty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sz="4400" dirty="0" smtClean="0">
                <a:latin typeface="Kruti Dev 016" pitchFamily="2" charset="0"/>
                <a:ea typeface="+mn-ea"/>
                <a:cs typeface="+mn-cs"/>
              </a:rPr>
              <a:t>dh </a:t>
            </a:r>
            <a:r>
              <a:rPr lang="en-IN" sz="4400" dirty="0" err="1" smtClean="0">
                <a:latin typeface="Kruti Dev 016" pitchFamily="2" charset="0"/>
                <a:ea typeface="+mn-ea"/>
                <a:cs typeface="+mn-cs"/>
              </a:rPr>
              <a:t>voLFkk;sa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45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442503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izlo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 pitchFamily="2" charset="0"/>
              </a:rPr>
              <a:t>dh </a:t>
            </a:r>
            <a:r>
              <a:rPr lang="en-IN" sz="4400" dirty="0" err="1" smtClean="0">
                <a:latin typeface="Kruti Dev 016" pitchFamily="2" charset="0"/>
              </a:rPr>
              <a:t>voLFkkvksa</a:t>
            </a:r>
            <a:r>
              <a:rPr lang="en-IN" sz="4400" dirty="0" smtClean="0">
                <a:latin typeface="Kruti Dev 016" pitchFamily="2" charset="0"/>
              </a:rPr>
              <a:t> ls </a:t>
            </a:r>
            <a:r>
              <a:rPr lang="en-IN" sz="4400" dirty="0" err="1" smtClean="0">
                <a:latin typeface="Kruti Dev 016" pitchFamily="2" charset="0"/>
              </a:rPr>
              <a:t>tqMs</a:t>
            </a:r>
            <a:r>
              <a:rPr lang="en-IN" sz="4400" dirty="0" smtClean="0">
                <a:latin typeface="Kruti Dev 016" pitchFamily="2" charset="0"/>
              </a:rPr>
              <a:t>+ </a:t>
            </a:r>
            <a:r>
              <a:rPr lang="en-IN" sz="4400" dirty="0" err="1" smtClean="0">
                <a:latin typeface="Kruti Dev 016" pitchFamily="2" charset="0"/>
              </a:rPr>
              <a:t>eq</a:t>
            </a:r>
            <a:r>
              <a:rPr lang="en-IN" sz="4400" dirty="0" smtClean="0">
                <a:latin typeface="Kruti Dev 016" pitchFamily="2" charset="0"/>
              </a:rPr>
              <a:t>[; </a:t>
            </a:r>
            <a:r>
              <a:rPr lang="en-IN" sz="4400" dirty="0" err="1" smtClean="0">
                <a:latin typeface="Kruti Dev 016" pitchFamily="2" charset="0"/>
              </a:rPr>
              <a:t>dk;Z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6144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114800"/>
          </a:xfrm>
        </p:spPr>
        <p:txBody>
          <a:bodyPr>
            <a:noAutofit/>
          </a:bodyPr>
          <a:lstStyle/>
          <a:p>
            <a:pPr marL="461963" lvl="0" indent="-461963"/>
            <a:r>
              <a:rPr lang="en-US" sz="3200" dirty="0" err="1" smtClean="0">
                <a:latin typeface="Kruti Dev 016" pitchFamily="2" charset="0"/>
              </a:rPr>
              <a:t>izlo</a:t>
            </a:r>
            <a:r>
              <a:rPr lang="en-US" sz="3200" dirty="0" smtClean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pkj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voLFkk;sa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gksrs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gSa</a:t>
            </a:r>
            <a:r>
              <a:rPr lang="en-US" sz="3200" dirty="0" smtClean="0">
                <a:latin typeface="Kruti Dev 016" pitchFamily="2" charset="0"/>
              </a:rPr>
              <a:t>%</a:t>
            </a:r>
            <a:endParaRPr lang="en-IN" sz="3200" dirty="0">
              <a:latin typeface="Kruti Dev 016" pitchFamily="2" charset="0"/>
            </a:endParaRPr>
          </a:p>
          <a:p>
            <a:pPr marL="919163" lvl="1" indent="-457200">
              <a:buSzPct val="80000"/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Kruti Dev 016" pitchFamily="2" charset="0"/>
              </a:rPr>
              <a:t>igyh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voLFkk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izlo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lgh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nnZ</a:t>
            </a:r>
            <a:r>
              <a:rPr lang="en-US" sz="2800" dirty="0">
                <a:latin typeface="Kruti Dev 016" pitchFamily="2" charset="0"/>
              </a:rPr>
              <a:t> ‘</a:t>
            </a:r>
            <a:r>
              <a:rPr lang="en-US" sz="2800" dirty="0" err="1">
                <a:latin typeface="Kruti Dev 016" pitchFamily="2" charset="0"/>
              </a:rPr>
              <a:t>kq</a:t>
            </a:r>
            <a:r>
              <a:rPr lang="en-US" sz="2800" dirty="0">
                <a:latin typeface="Kruti Dev 016" pitchFamily="2" charset="0"/>
              </a:rPr>
              <a:t>: </a:t>
            </a:r>
            <a:r>
              <a:rPr lang="en-US" sz="2800" dirty="0" err="1">
                <a:latin typeface="Kruti Dev 016" pitchFamily="2" charset="0"/>
              </a:rPr>
              <a:t>gksus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ysdj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lfoZDl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iwjs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QSyko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IN" sz="2800" dirty="0">
              <a:latin typeface="Kruti Dev 016" pitchFamily="2" charset="0"/>
            </a:endParaRPr>
          </a:p>
          <a:p>
            <a:pPr marL="919163" lvl="1" indent="-457200">
              <a:buSzPct val="80000"/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Kruti Dev 016" pitchFamily="2" charset="0"/>
              </a:rPr>
              <a:t>nwljh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voLFkk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lfoZDl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iwjs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QSyko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ysdj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f’k’kq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tUe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gksrh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IN" sz="2800" dirty="0">
              <a:latin typeface="Kruti Dev 016" pitchFamily="2" charset="0"/>
            </a:endParaRPr>
          </a:p>
          <a:p>
            <a:pPr marL="919163" lvl="1" indent="-457200">
              <a:buSzPct val="80000"/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Kruti Dev 016" pitchFamily="2" charset="0"/>
              </a:rPr>
              <a:t>rhljh</a:t>
            </a:r>
            <a:r>
              <a:rPr lang="en-US" sz="2800" dirty="0" smtClean="0">
                <a:latin typeface="Kruti Dev 016" pitchFamily="2" charset="0"/>
              </a:rPr>
              <a:t>  </a:t>
            </a:r>
            <a:r>
              <a:rPr lang="en-US" sz="2800" dirty="0" err="1" smtClean="0">
                <a:latin typeface="Kruti Dev 016" pitchFamily="2" charset="0"/>
              </a:rPr>
              <a:t>voLFkk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f’k’kq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tUe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ysdj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IyslsUVk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fudyus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gksrh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IN" sz="2800" dirty="0">
              <a:latin typeface="Kruti Dev 016" pitchFamily="2" charset="0"/>
            </a:endParaRPr>
          </a:p>
          <a:p>
            <a:pPr marL="919163" lvl="1" indent="-457200">
              <a:buSzPct val="80000"/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Kruti Dev 016" pitchFamily="2" charset="0"/>
              </a:rPr>
              <a:t>pkSFkh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voLFkk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IyslsUVk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fudyus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ckn</a:t>
            </a:r>
            <a:r>
              <a:rPr lang="en-US" sz="2800" dirty="0">
                <a:latin typeface="Kruti Dev 016" pitchFamily="2" charset="0"/>
              </a:rPr>
              <a:t> ls 2 ?</a:t>
            </a:r>
            <a:r>
              <a:rPr lang="en-US" sz="2800" dirty="0" err="1">
                <a:latin typeface="Kruti Dev 016" pitchFamily="2" charset="0"/>
              </a:rPr>
              <a:t>kaVs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gksrh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endParaRPr lang="en-IN" sz="2800" dirty="0">
              <a:latin typeface="Kruti Dev 016" pitchFamily="2" charset="0"/>
            </a:endParaRPr>
          </a:p>
          <a:p>
            <a:pPr marL="461963" lvl="0" indent="-461963"/>
            <a:r>
              <a:rPr lang="en-US" sz="3200" dirty="0" err="1">
                <a:latin typeface="Kruti Dev 016" pitchFamily="2" charset="0"/>
              </a:rPr>
              <a:t>izlo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 smtClean="0">
                <a:latin typeface="Kruti Dev 016" pitchFamily="2" charset="0"/>
              </a:rPr>
              <a:t>lPps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nnZ</a:t>
            </a:r>
            <a:r>
              <a:rPr lang="en-US" sz="3200" dirty="0">
                <a:latin typeface="Kruti Dev 016" pitchFamily="2" charset="0"/>
              </a:rPr>
              <a:t> ¼</a:t>
            </a:r>
            <a:r>
              <a:rPr lang="en-US" sz="3200" dirty="0" smtClean="0">
                <a:latin typeface="Kruti Dev 016" pitchFamily="2" charset="0"/>
              </a:rPr>
              <a:t>Vªw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 pitchFamily="2" charset="0"/>
              </a:rPr>
              <a:t>isu½ </a:t>
            </a:r>
            <a:r>
              <a:rPr lang="en-US" sz="3200" dirty="0">
                <a:latin typeface="Kruti Dev 016" pitchFamily="2" charset="0"/>
              </a:rPr>
              <a:t>ls </a:t>
            </a:r>
            <a:r>
              <a:rPr lang="en-US" sz="3200" dirty="0" err="1">
                <a:latin typeface="Kruti Dev 016" pitchFamily="2" charset="0"/>
              </a:rPr>
              <a:t>lfoZDl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fLFkfr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cnyko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gksrs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gSaA</a:t>
            </a:r>
            <a:endParaRPr lang="en-IN" sz="32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pPr marL="76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4400" dirty="0" err="1" smtClean="0">
                <a:latin typeface="Kruti Dev 016" pitchFamily="2" charset="0"/>
              </a:rPr>
              <a:t>eq</a:t>
            </a:r>
            <a:r>
              <a:rPr lang="en-IN" sz="4400" dirty="0" smtClean="0">
                <a:latin typeface="Kruti Dev 016" pitchFamily="2" charset="0"/>
              </a:rPr>
              <a:t>[; </a:t>
            </a:r>
            <a:r>
              <a:rPr lang="en-IN" sz="4400" dirty="0" err="1" smtClean="0">
                <a:latin typeface="Kruti Dev 016" pitchFamily="2" charset="0"/>
              </a:rPr>
              <a:t>ckrsa</a:t>
            </a:r>
            <a:endParaRPr lang="en-US" sz="4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27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533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1_Soho</vt:lpstr>
      <vt:lpstr>izlo dh voLFkk;sa</vt:lpstr>
      <vt:lpstr>Lkh[kus ds mÌs’;</vt:lpstr>
      <vt:lpstr>LkPps izlo dh igpku djuk</vt:lpstr>
      <vt:lpstr>PowerPoint Presentation</vt:lpstr>
      <vt:lpstr>izlo dh voLFkk;sa</vt:lpstr>
      <vt:lpstr>izlo dh voLFkkvksa ls tqMs+ eq[; dk;Z</vt:lpstr>
      <vt:lpstr>eq[; ckrsa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209</cp:revision>
  <dcterms:created xsi:type="dcterms:W3CDTF">2006-08-16T00:00:00Z</dcterms:created>
  <dcterms:modified xsi:type="dcterms:W3CDTF">2016-08-02T04:07:44Z</dcterms:modified>
</cp:coreProperties>
</file>