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281" r:id="rId3"/>
    <p:sldId id="280" r:id="rId4"/>
    <p:sldId id="285" r:id="rId5"/>
    <p:sldId id="286" r:id="rId6"/>
    <p:sldId id="258" r:id="rId7"/>
    <p:sldId id="273" r:id="rId8"/>
    <p:sldId id="287" r:id="rId9"/>
    <p:sldId id="288" r:id="rId10"/>
    <p:sldId id="289" r:id="rId11"/>
    <p:sldId id="276" r:id="rId12"/>
    <p:sldId id="270" r:id="rId13"/>
    <p:sldId id="290" r:id="rId14"/>
    <p:sldId id="275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432B"/>
    <a:srgbClr val="DEA900"/>
    <a:srgbClr val="DDD9C3"/>
    <a:srgbClr val="B24C89"/>
    <a:srgbClr val="7B355F"/>
    <a:srgbClr val="933F71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961" autoAdjust="0"/>
  </p:normalViewPr>
  <p:slideViewPr>
    <p:cSldViewPr>
      <p:cViewPr>
        <p:scale>
          <a:sx n="77" d="100"/>
          <a:sy n="77" d="100"/>
        </p:scale>
        <p:origin x="-222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3C8683-F9FA-430F-89C7-64394B92B039}" type="doc">
      <dgm:prSet loTypeId="urn:microsoft.com/office/officeart/2005/8/layout/radial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209840A-A92A-4EE2-97A2-2E6B8047C8BE}">
      <dgm:prSet phldrT="[Text]" custT="1"/>
      <dgm:spPr/>
      <dgm:t>
        <a:bodyPr/>
        <a:lstStyle/>
        <a:p>
          <a:r>
            <a:rPr lang="en-IN" sz="2400" dirty="0" err="1" smtClean="0">
              <a:latin typeface="Kruti Dev 016" pitchFamily="2" charset="0"/>
            </a:rPr>
            <a:t>xaHkhj</a:t>
          </a:r>
          <a:r>
            <a:rPr lang="en-IN" sz="2400" dirty="0" smtClean="0">
              <a:latin typeface="Kruti Dev 016" pitchFamily="2" charset="0"/>
            </a:rPr>
            <a:t> </a:t>
          </a:r>
          <a:r>
            <a:rPr lang="en-IN" sz="2400" dirty="0" err="1" smtClean="0">
              <a:latin typeface="Kruti Dev 016" pitchFamily="2" charset="0"/>
            </a:rPr>
            <a:t>izh</a:t>
          </a:r>
          <a:r>
            <a:rPr lang="en-IN" sz="2400" dirty="0" smtClean="0">
              <a:latin typeface="Kruti Dev 016" pitchFamily="2" charset="0"/>
            </a:rPr>
            <a:t>&amp;,</a:t>
          </a:r>
          <a:r>
            <a:rPr lang="en-IN" sz="2400" dirty="0" err="1" smtClean="0">
              <a:latin typeface="Kruti Dev 016" pitchFamily="2" charset="0"/>
            </a:rPr>
            <a:t>DySEifl;k</a:t>
          </a:r>
          <a:r>
            <a:rPr lang="en-IN" sz="2400" dirty="0" smtClean="0">
              <a:latin typeface="Kruti Dev 016" pitchFamily="2" charset="0"/>
            </a:rPr>
            <a:t>@,</a:t>
          </a:r>
          <a:r>
            <a:rPr lang="en-IN" sz="2400" dirty="0" err="1" smtClean="0">
              <a:latin typeface="Kruti Dev 016" pitchFamily="2" charset="0"/>
            </a:rPr>
            <a:t>DySEifl;k</a:t>
          </a:r>
          <a:r>
            <a:rPr lang="en-IN" sz="2400" dirty="0" smtClean="0">
              <a:latin typeface="Kruti Dev 016" pitchFamily="2" charset="0"/>
            </a:rPr>
            <a:t> </a:t>
          </a:r>
          <a:r>
            <a:rPr lang="en-IN" sz="2400" dirty="0" err="1" smtClean="0">
              <a:latin typeface="Kruti Dev 016" pitchFamily="2" charset="0"/>
            </a:rPr>
            <a:t>dk</a:t>
          </a:r>
          <a:r>
            <a:rPr lang="en-IN" sz="2400" dirty="0" smtClean="0">
              <a:latin typeface="Kruti Dev 016" pitchFamily="2" charset="0"/>
            </a:rPr>
            <a:t> </a:t>
          </a:r>
          <a:r>
            <a:rPr lang="en-IN" sz="2400" dirty="0" err="1" smtClean="0">
              <a:latin typeface="Kruti Dev 016" pitchFamily="2" charset="0"/>
            </a:rPr>
            <a:t>izca</a:t>
          </a:r>
          <a:r>
            <a:rPr lang="en-IN" sz="2400" dirty="0" smtClean="0">
              <a:latin typeface="Kruti Dev 016" pitchFamily="2" charset="0"/>
            </a:rPr>
            <a:t>/</a:t>
          </a:r>
          <a:r>
            <a:rPr lang="en-IN" sz="2400" dirty="0" err="1" smtClean="0">
              <a:latin typeface="Kruti Dev 016" pitchFamily="2" charset="0"/>
            </a:rPr>
            <a:t>ku</a:t>
          </a:r>
          <a:endParaRPr lang="en-US" sz="2400" b="1" dirty="0"/>
        </a:p>
      </dgm:t>
    </dgm:pt>
    <dgm:pt modelId="{732116C1-390B-40DC-A48F-08DC1DEBFD79}" type="parTrans" cxnId="{7DA8B750-1CBE-476C-8402-8A73EB8C8E05}">
      <dgm:prSet/>
      <dgm:spPr/>
      <dgm:t>
        <a:bodyPr/>
        <a:lstStyle/>
        <a:p>
          <a:endParaRPr lang="en-US" sz="2800" b="1"/>
        </a:p>
      </dgm:t>
    </dgm:pt>
    <dgm:pt modelId="{EF655E6A-4874-4B00-9E46-49E5DB83F568}" type="sibTrans" cxnId="{7DA8B750-1CBE-476C-8402-8A73EB8C8E05}">
      <dgm:prSet/>
      <dgm:spPr/>
      <dgm:t>
        <a:bodyPr/>
        <a:lstStyle/>
        <a:p>
          <a:endParaRPr lang="en-US" sz="2800" b="1"/>
        </a:p>
      </dgm:t>
    </dgm:pt>
    <dgm:pt modelId="{1F0D33D7-A9D6-4DB7-8FDC-55BDA9D5BB25}">
      <dgm:prSet phldrT="[Text]" custT="1"/>
      <dgm:spPr/>
      <dgm:t>
        <a:bodyPr/>
        <a:lstStyle/>
        <a:p>
          <a:r>
            <a:rPr lang="en-IN" sz="2400" dirty="0" smtClean="0">
              <a:latin typeface="Kruti Dev 016" pitchFamily="2" charset="0"/>
            </a:rPr>
            <a:t>,</a:t>
          </a:r>
          <a:r>
            <a:rPr lang="en-IN" sz="2400" dirty="0" err="1" smtClean="0">
              <a:latin typeface="Kruti Dev 016" pitchFamily="2" charset="0"/>
            </a:rPr>
            <a:t>aVh</a:t>
          </a:r>
          <a:r>
            <a:rPr lang="en-IN" sz="2400" dirty="0" smtClean="0">
              <a:latin typeface="Kruti Dev 016" pitchFamily="2" charset="0"/>
            </a:rPr>
            <a:t> </a:t>
          </a:r>
          <a:r>
            <a:rPr lang="en-IN" sz="2400" dirty="0" err="1" smtClean="0">
              <a:latin typeface="Kruti Dev 016" pitchFamily="2" charset="0"/>
            </a:rPr>
            <a:t>gkbZiVsZfUlo</a:t>
          </a:r>
          <a:r>
            <a:rPr lang="en-IN" sz="2400" dirty="0" smtClean="0">
              <a:latin typeface="Kruti Dev 016" pitchFamily="2" charset="0"/>
            </a:rPr>
            <a:t> dh </a:t>
          </a:r>
          <a:r>
            <a:rPr lang="en-IN" sz="2400" dirty="0" err="1" smtClean="0">
              <a:latin typeface="Kruti Dev 016" pitchFamily="2" charset="0"/>
            </a:rPr>
            <a:t>Hkwfedk</a:t>
          </a:r>
          <a:endParaRPr lang="en-US" sz="2400" b="1" dirty="0"/>
        </a:p>
      </dgm:t>
    </dgm:pt>
    <dgm:pt modelId="{1915AEAA-84CF-48C2-A338-ED53758FC61F}" type="parTrans" cxnId="{645BF12D-7C2C-42A4-A5EF-47DC181729F0}">
      <dgm:prSet custT="1"/>
      <dgm:spPr/>
      <dgm:t>
        <a:bodyPr/>
        <a:lstStyle/>
        <a:p>
          <a:endParaRPr lang="en-US" sz="800" b="1"/>
        </a:p>
      </dgm:t>
    </dgm:pt>
    <dgm:pt modelId="{9C10CF0E-551E-4FB1-9207-25603F6CD53F}" type="sibTrans" cxnId="{645BF12D-7C2C-42A4-A5EF-47DC181729F0}">
      <dgm:prSet/>
      <dgm:spPr/>
      <dgm:t>
        <a:bodyPr/>
        <a:lstStyle/>
        <a:p>
          <a:endParaRPr lang="en-US" sz="2800" b="1"/>
        </a:p>
      </dgm:t>
    </dgm:pt>
    <dgm:pt modelId="{EC846275-0DC4-464D-998E-7ED2A88713FC}">
      <dgm:prSet phldrT="[Text]" custT="1"/>
      <dgm:spPr/>
      <dgm:t>
        <a:bodyPr/>
        <a:lstStyle/>
        <a:p>
          <a:r>
            <a:rPr lang="en-IN" sz="2400" dirty="0" err="1" smtClean="0">
              <a:latin typeface="Kruti Dev 016" pitchFamily="2" charset="0"/>
            </a:rPr>
            <a:t>xHkZ</a:t>
          </a:r>
          <a:r>
            <a:rPr lang="en-IN" sz="2400" dirty="0" smtClean="0">
              <a:latin typeface="Kruti Dev 016" pitchFamily="2" charset="0"/>
            </a:rPr>
            <a:t> dh </a:t>
          </a:r>
          <a:r>
            <a:rPr lang="en-IN" sz="2400" dirty="0" err="1" smtClean="0">
              <a:latin typeface="Kruti Dev 016" pitchFamily="2" charset="0"/>
            </a:rPr>
            <a:t>lekfIr</a:t>
          </a:r>
          <a:endParaRPr lang="en-US" sz="2400" b="1" dirty="0"/>
        </a:p>
      </dgm:t>
    </dgm:pt>
    <dgm:pt modelId="{D54374C0-B0B3-4D1A-AD9F-0483663430DF}" type="parTrans" cxnId="{05687BA6-054E-48CD-B1B0-B0CA1AE58789}">
      <dgm:prSet custT="1"/>
      <dgm:spPr/>
      <dgm:t>
        <a:bodyPr/>
        <a:lstStyle/>
        <a:p>
          <a:endParaRPr lang="en-US" sz="800" b="1"/>
        </a:p>
      </dgm:t>
    </dgm:pt>
    <dgm:pt modelId="{BC3D5B79-C3CF-4B7F-AA88-982CC30F7A87}" type="sibTrans" cxnId="{05687BA6-054E-48CD-B1B0-B0CA1AE58789}">
      <dgm:prSet/>
      <dgm:spPr/>
      <dgm:t>
        <a:bodyPr/>
        <a:lstStyle/>
        <a:p>
          <a:endParaRPr lang="en-US" sz="2800" b="1"/>
        </a:p>
      </dgm:t>
    </dgm:pt>
    <dgm:pt modelId="{35F1C51F-DFC4-4149-B517-8A0320046F3E}">
      <dgm:prSet phldrT="[Text]" custT="1"/>
      <dgm:spPr/>
      <dgm:t>
        <a:bodyPr/>
        <a:lstStyle/>
        <a:p>
          <a:r>
            <a:rPr lang="en-IN" sz="2400" dirty="0" err="1" smtClean="0">
              <a:latin typeface="Kruti Dev 016" pitchFamily="2" charset="0"/>
            </a:rPr>
            <a:t>uflaZx</a:t>
          </a:r>
          <a:r>
            <a:rPr lang="en-IN" sz="2400" dirty="0" smtClean="0">
              <a:latin typeface="Kruti Dev 016" pitchFamily="2" charset="0"/>
            </a:rPr>
            <a:t> ns[</a:t>
          </a:r>
          <a:r>
            <a:rPr lang="en-IN" sz="2400" dirty="0" err="1" smtClean="0">
              <a:latin typeface="Kruti Dev 016" pitchFamily="2" charset="0"/>
            </a:rPr>
            <a:t>kHkky</a:t>
          </a:r>
          <a:endParaRPr lang="en-US" sz="2400" b="1" dirty="0"/>
        </a:p>
      </dgm:t>
    </dgm:pt>
    <dgm:pt modelId="{39C651B3-DF40-4BCC-B0DF-C84BB6B471B6}" type="parTrans" cxnId="{AF57CDD0-FE2B-422D-AE8A-8957E61CCF06}">
      <dgm:prSet custT="1"/>
      <dgm:spPr/>
      <dgm:t>
        <a:bodyPr/>
        <a:lstStyle/>
        <a:p>
          <a:endParaRPr lang="en-US" sz="800" b="1"/>
        </a:p>
      </dgm:t>
    </dgm:pt>
    <dgm:pt modelId="{2FE65DD7-92CA-46F8-983A-FD32C1E80B2E}" type="sibTrans" cxnId="{AF57CDD0-FE2B-422D-AE8A-8957E61CCF06}">
      <dgm:prSet/>
      <dgm:spPr/>
      <dgm:t>
        <a:bodyPr/>
        <a:lstStyle/>
        <a:p>
          <a:endParaRPr lang="en-US" sz="2800" b="1"/>
        </a:p>
      </dgm:t>
    </dgm:pt>
    <dgm:pt modelId="{D7A5653E-8E5E-4974-B2AD-5928E650AF74}">
      <dgm:prSet phldrT="[Text]" custT="1"/>
      <dgm:spPr/>
      <dgm:t>
        <a:bodyPr/>
        <a:lstStyle/>
        <a:p>
          <a:r>
            <a:rPr lang="en-IN" sz="2400" dirty="0" err="1" smtClean="0">
              <a:latin typeface="Kruti Dev 016" pitchFamily="2" charset="0"/>
            </a:rPr>
            <a:t>eSfXuf’k;e</a:t>
          </a:r>
          <a:r>
            <a:rPr lang="en-IN" sz="2400" dirty="0" smtClean="0">
              <a:latin typeface="Kruti Dev 016" pitchFamily="2" charset="0"/>
            </a:rPr>
            <a:t> </a:t>
          </a:r>
          <a:r>
            <a:rPr lang="en-IN" sz="2400" dirty="0" err="1" smtClean="0">
              <a:latin typeface="Kruti Dev 016" pitchFamily="2" charset="0"/>
            </a:rPr>
            <a:t>lYQsV</a:t>
          </a:r>
          <a:r>
            <a:rPr lang="en-IN" sz="2400" dirty="0" smtClean="0">
              <a:latin typeface="Kruti Dev 016" pitchFamily="2" charset="0"/>
            </a:rPr>
            <a:t> dh </a:t>
          </a:r>
          <a:r>
            <a:rPr lang="en-IN" sz="2400" dirty="0" err="1" smtClean="0">
              <a:latin typeface="Kruti Dev 016" pitchFamily="2" charset="0"/>
            </a:rPr>
            <a:t>Hkwfedk</a:t>
          </a:r>
          <a:endParaRPr lang="en-US" sz="2400" b="1" dirty="0"/>
        </a:p>
      </dgm:t>
    </dgm:pt>
    <dgm:pt modelId="{CE871A76-AE57-4F94-9400-8773CB2F5116}" type="sibTrans" cxnId="{A087E62C-8058-4A61-966C-7889153C3B88}">
      <dgm:prSet/>
      <dgm:spPr/>
      <dgm:t>
        <a:bodyPr/>
        <a:lstStyle/>
        <a:p>
          <a:endParaRPr lang="en-US" sz="2800" b="1"/>
        </a:p>
      </dgm:t>
    </dgm:pt>
    <dgm:pt modelId="{EBD36279-D509-4196-BD0A-0DF7BEC3F376}" type="parTrans" cxnId="{A087E62C-8058-4A61-966C-7889153C3B88}">
      <dgm:prSet custT="1"/>
      <dgm:spPr/>
      <dgm:t>
        <a:bodyPr/>
        <a:lstStyle/>
        <a:p>
          <a:endParaRPr lang="en-US" sz="800" b="1"/>
        </a:p>
      </dgm:t>
    </dgm:pt>
    <dgm:pt modelId="{BD1C1F2F-1C32-4C66-82BF-2C787D6DA012}" type="pres">
      <dgm:prSet presAssocID="{8A3C8683-F9FA-430F-89C7-64394B92B03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91BC33-6656-48C9-8194-6F9E8F7446FD}" type="pres">
      <dgm:prSet presAssocID="{C209840A-A92A-4EE2-97A2-2E6B8047C8BE}" presName="centerShape" presStyleLbl="node0" presStyleIdx="0" presStyleCnt="1" custScaleX="156058"/>
      <dgm:spPr/>
      <dgm:t>
        <a:bodyPr/>
        <a:lstStyle/>
        <a:p>
          <a:endParaRPr lang="en-US"/>
        </a:p>
      </dgm:t>
    </dgm:pt>
    <dgm:pt modelId="{8D323F89-D5B1-4764-B080-051A0F07AB9B}" type="pres">
      <dgm:prSet presAssocID="{1915AEAA-84CF-48C2-A338-ED53758FC61F}" presName="Name9" presStyleLbl="parChTrans1D2" presStyleIdx="0" presStyleCnt="4"/>
      <dgm:spPr/>
      <dgm:t>
        <a:bodyPr/>
        <a:lstStyle/>
        <a:p>
          <a:endParaRPr lang="en-US"/>
        </a:p>
      </dgm:t>
    </dgm:pt>
    <dgm:pt modelId="{330E0182-FB34-4182-8926-FB382483224E}" type="pres">
      <dgm:prSet presAssocID="{1915AEAA-84CF-48C2-A338-ED53758FC61F}" presName="connTx" presStyleLbl="parChTrans1D2" presStyleIdx="0" presStyleCnt="4"/>
      <dgm:spPr/>
      <dgm:t>
        <a:bodyPr/>
        <a:lstStyle/>
        <a:p>
          <a:endParaRPr lang="en-US"/>
        </a:p>
      </dgm:t>
    </dgm:pt>
    <dgm:pt modelId="{B5587908-D8F7-4BCE-A288-66568E603256}" type="pres">
      <dgm:prSet presAssocID="{1F0D33D7-A9D6-4DB7-8FDC-55BDA9D5BB25}" presName="node" presStyleLbl="node1" presStyleIdx="0" presStyleCnt="4" custScaleX="150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22B10B-BEE4-4FCD-AA0A-60EB1E1B8EE6}" type="pres">
      <dgm:prSet presAssocID="{EBD36279-D509-4196-BD0A-0DF7BEC3F376}" presName="Name9" presStyleLbl="parChTrans1D2" presStyleIdx="1" presStyleCnt="4"/>
      <dgm:spPr/>
      <dgm:t>
        <a:bodyPr/>
        <a:lstStyle/>
        <a:p>
          <a:endParaRPr lang="en-US"/>
        </a:p>
      </dgm:t>
    </dgm:pt>
    <dgm:pt modelId="{7D57A057-432C-4F1E-9067-1A77B68CD9DF}" type="pres">
      <dgm:prSet presAssocID="{EBD36279-D509-4196-BD0A-0DF7BEC3F376}" presName="connTx" presStyleLbl="parChTrans1D2" presStyleIdx="1" presStyleCnt="4"/>
      <dgm:spPr/>
      <dgm:t>
        <a:bodyPr/>
        <a:lstStyle/>
        <a:p>
          <a:endParaRPr lang="en-US"/>
        </a:p>
      </dgm:t>
    </dgm:pt>
    <dgm:pt modelId="{B788FA40-125A-4E19-B5B7-895CF8919F14}" type="pres">
      <dgm:prSet presAssocID="{D7A5653E-8E5E-4974-B2AD-5928E650AF74}" presName="node" presStyleLbl="node1" presStyleIdx="1" presStyleCnt="4" custScaleX="146278" custRadScaleRad="132048" custRadScaleInc="2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6263C-9CD0-4677-AB58-5778CA3848D5}" type="pres">
      <dgm:prSet presAssocID="{D54374C0-B0B3-4D1A-AD9F-0483663430DF}" presName="Name9" presStyleLbl="parChTrans1D2" presStyleIdx="2" presStyleCnt="4"/>
      <dgm:spPr/>
      <dgm:t>
        <a:bodyPr/>
        <a:lstStyle/>
        <a:p>
          <a:endParaRPr lang="en-US"/>
        </a:p>
      </dgm:t>
    </dgm:pt>
    <dgm:pt modelId="{40F7C6FA-552D-497A-9526-08F9B915E33D}" type="pres">
      <dgm:prSet presAssocID="{D54374C0-B0B3-4D1A-AD9F-0483663430D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D6977082-A04B-4A5D-8ECB-CE0B10AEE50B}" type="pres">
      <dgm:prSet presAssocID="{EC846275-0DC4-464D-998E-7ED2A88713FC}" presName="node" presStyleLbl="node1" presStyleIdx="2" presStyleCnt="4" custScaleX="1369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7A778-421A-41C5-BADE-B50D06B5E894}" type="pres">
      <dgm:prSet presAssocID="{39C651B3-DF40-4BCC-B0DF-C84BB6B471B6}" presName="Name9" presStyleLbl="parChTrans1D2" presStyleIdx="3" presStyleCnt="4"/>
      <dgm:spPr/>
      <dgm:t>
        <a:bodyPr/>
        <a:lstStyle/>
        <a:p>
          <a:endParaRPr lang="en-US"/>
        </a:p>
      </dgm:t>
    </dgm:pt>
    <dgm:pt modelId="{5F9D8C6A-E59B-4D62-84B0-D6FAEF826150}" type="pres">
      <dgm:prSet presAssocID="{39C651B3-DF40-4BCC-B0DF-C84BB6B471B6}" presName="connTx" presStyleLbl="parChTrans1D2" presStyleIdx="3" presStyleCnt="4"/>
      <dgm:spPr/>
      <dgm:t>
        <a:bodyPr/>
        <a:lstStyle/>
        <a:p>
          <a:endParaRPr lang="en-US"/>
        </a:p>
      </dgm:t>
    </dgm:pt>
    <dgm:pt modelId="{61D78B5F-D7B6-4E8A-A6F1-A2F4E14AEAE1}" type="pres">
      <dgm:prSet presAssocID="{35F1C51F-DFC4-4149-B517-8A0320046F3E}" presName="node" presStyleLbl="node1" presStyleIdx="3" presStyleCnt="4" custScaleX="135115" custRadScaleRad="127287" custRadScaleInc="1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679DB3-1A5C-46AF-97CD-8790A8C5D4B1}" type="presOf" srcId="{1915AEAA-84CF-48C2-A338-ED53758FC61F}" destId="{330E0182-FB34-4182-8926-FB382483224E}" srcOrd="1" destOrd="0" presId="urn:microsoft.com/office/officeart/2005/8/layout/radial1"/>
    <dgm:cxn modelId="{A087E62C-8058-4A61-966C-7889153C3B88}" srcId="{C209840A-A92A-4EE2-97A2-2E6B8047C8BE}" destId="{D7A5653E-8E5E-4974-B2AD-5928E650AF74}" srcOrd="1" destOrd="0" parTransId="{EBD36279-D509-4196-BD0A-0DF7BEC3F376}" sibTransId="{CE871A76-AE57-4F94-9400-8773CB2F5116}"/>
    <dgm:cxn modelId="{B1FFF2C7-C26D-48A0-BB93-CB7FB174254B}" type="presOf" srcId="{C209840A-A92A-4EE2-97A2-2E6B8047C8BE}" destId="{8991BC33-6656-48C9-8194-6F9E8F7446FD}" srcOrd="0" destOrd="0" presId="urn:microsoft.com/office/officeart/2005/8/layout/radial1"/>
    <dgm:cxn modelId="{1F99C4D0-2304-4584-AD3B-0B2FEFE3864A}" type="presOf" srcId="{39C651B3-DF40-4BCC-B0DF-C84BB6B471B6}" destId="{6887A778-421A-41C5-BADE-B50D06B5E894}" srcOrd="0" destOrd="0" presId="urn:microsoft.com/office/officeart/2005/8/layout/radial1"/>
    <dgm:cxn modelId="{5E13AAD2-4CB7-4DD5-BA6D-DBFCFFEDFEB3}" type="presOf" srcId="{D7A5653E-8E5E-4974-B2AD-5928E650AF74}" destId="{B788FA40-125A-4E19-B5B7-895CF8919F14}" srcOrd="0" destOrd="0" presId="urn:microsoft.com/office/officeart/2005/8/layout/radial1"/>
    <dgm:cxn modelId="{A85097DB-8A31-462A-9B9F-9D7934DFA8D3}" type="presOf" srcId="{35F1C51F-DFC4-4149-B517-8A0320046F3E}" destId="{61D78B5F-D7B6-4E8A-A6F1-A2F4E14AEAE1}" srcOrd="0" destOrd="0" presId="urn:microsoft.com/office/officeart/2005/8/layout/radial1"/>
    <dgm:cxn modelId="{AB61F138-2306-4EB3-B1DD-1A4DD2928825}" type="presOf" srcId="{39C651B3-DF40-4BCC-B0DF-C84BB6B471B6}" destId="{5F9D8C6A-E59B-4D62-84B0-D6FAEF826150}" srcOrd="1" destOrd="0" presId="urn:microsoft.com/office/officeart/2005/8/layout/radial1"/>
    <dgm:cxn modelId="{3053798C-5AB4-40CF-8682-A05A9072E306}" type="presOf" srcId="{D54374C0-B0B3-4D1A-AD9F-0483663430DF}" destId="{8A36263C-9CD0-4677-AB58-5778CA3848D5}" srcOrd="0" destOrd="0" presId="urn:microsoft.com/office/officeart/2005/8/layout/radial1"/>
    <dgm:cxn modelId="{BB4A1B9F-6654-4D7D-A453-2050C0437EB2}" type="presOf" srcId="{1915AEAA-84CF-48C2-A338-ED53758FC61F}" destId="{8D323F89-D5B1-4764-B080-051A0F07AB9B}" srcOrd="0" destOrd="0" presId="urn:microsoft.com/office/officeart/2005/8/layout/radial1"/>
    <dgm:cxn modelId="{66B1F6C5-C8DD-4F2F-AC41-5C6BB22F199E}" type="presOf" srcId="{EBD36279-D509-4196-BD0A-0DF7BEC3F376}" destId="{7D57A057-432C-4F1E-9067-1A77B68CD9DF}" srcOrd="1" destOrd="0" presId="urn:microsoft.com/office/officeart/2005/8/layout/radial1"/>
    <dgm:cxn modelId="{645BF12D-7C2C-42A4-A5EF-47DC181729F0}" srcId="{C209840A-A92A-4EE2-97A2-2E6B8047C8BE}" destId="{1F0D33D7-A9D6-4DB7-8FDC-55BDA9D5BB25}" srcOrd="0" destOrd="0" parTransId="{1915AEAA-84CF-48C2-A338-ED53758FC61F}" sibTransId="{9C10CF0E-551E-4FB1-9207-25603F6CD53F}"/>
    <dgm:cxn modelId="{CBA2ED93-0730-459A-A707-772B90C2F336}" type="presOf" srcId="{1F0D33D7-A9D6-4DB7-8FDC-55BDA9D5BB25}" destId="{B5587908-D8F7-4BCE-A288-66568E603256}" srcOrd="0" destOrd="0" presId="urn:microsoft.com/office/officeart/2005/8/layout/radial1"/>
    <dgm:cxn modelId="{7DA8B750-1CBE-476C-8402-8A73EB8C8E05}" srcId="{8A3C8683-F9FA-430F-89C7-64394B92B039}" destId="{C209840A-A92A-4EE2-97A2-2E6B8047C8BE}" srcOrd="0" destOrd="0" parTransId="{732116C1-390B-40DC-A48F-08DC1DEBFD79}" sibTransId="{EF655E6A-4874-4B00-9E46-49E5DB83F568}"/>
    <dgm:cxn modelId="{6DC62361-3593-445C-A052-DAAE03B8AA63}" type="presOf" srcId="{EBD36279-D509-4196-BD0A-0DF7BEC3F376}" destId="{1722B10B-BEE4-4FCD-AA0A-60EB1E1B8EE6}" srcOrd="0" destOrd="0" presId="urn:microsoft.com/office/officeart/2005/8/layout/radial1"/>
    <dgm:cxn modelId="{86E25E83-6B8F-4F08-98B0-3CCEAD123EE3}" type="presOf" srcId="{8A3C8683-F9FA-430F-89C7-64394B92B039}" destId="{BD1C1F2F-1C32-4C66-82BF-2C787D6DA012}" srcOrd="0" destOrd="0" presId="urn:microsoft.com/office/officeart/2005/8/layout/radial1"/>
    <dgm:cxn modelId="{AF57CDD0-FE2B-422D-AE8A-8957E61CCF06}" srcId="{C209840A-A92A-4EE2-97A2-2E6B8047C8BE}" destId="{35F1C51F-DFC4-4149-B517-8A0320046F3E}" srcOrd="3" destOrd="0" parTransId="{39C651B3-DF40-4BCC-B0DF-C84BB6B471B6}" sibTransId="{2FE65DD7-92CA-46F8-983A-FD32C1E80B2E}"/>
    <dgm:cxn modelId="{46136C5C-BC4D-4E96-AA72-358689DCB3CD}" type="presOf" srcId="{D54374C0-B0B3-4D1A-AD9F-0483663430DF}" destId="{40F7C6FA-552D-497A-9526-08F9B915E33D}" srcOrd="1" destOrd="0" presId="urn:microsoft.com/office/officeart/2005/8/layout/radial1"/>
    <dgm:cxn modelId="{05687BA6-054E-48CD-B1B0-B0CA1AE58789}" srcId="{C209840A-A92A-4EE2-97A2-2E6B8047C8BE}" destId="{EC846275-0DC4-464D-998E-7ED2A88713FC}" srcOrd="2" destOrd="0" parTransId="{D54374C0-B0B3-4D1A-AD9F-0483663430DF}" sibTransId="{BC3D5B79-C3CF-4B7F-AA88-982CC30F7A87}"/>
    <dgm:cxn modelId="{8AAAC528-32DD-4D36-A1D3-B5429960E3FB}" type="presOf" srcId="{EC846275-0DC4-464D-998E-7ED2A88713FC}" destId="{D6977082-A04B-4A5D-8ECB-CE0B10AEE50B}" srcOrd="0" destOrd="0" presId="urn:microsoft.com/office/officeart/2005/8/layout/radial1"/>
    <dgm:cxn modelId="{95318EC3-8F71-4066-99E0-1694FA568528}" type="presParOf" srcId="{BD1C1F2F-1C32-4C66-82BF-2C787D6DA012}" destId="{8991BC33-6656-48C9-8194-6F9E8F7446FD}" srcOrd="0" destOrd="0" presId="urn:microsoft.com/office/officeart/2005/8/layout/radial1"/>
    <dgm:cxn modelId="{9B2BB0AA-8CD1-4C11-A773-359C8A4FEA46}" type="presParOf" srcId="{BD1C1F2F-1C32-4C66-82BF-2C787D6DA012}" destId="{8D323F89-D5B1-4764-B080-051A0F07AB9B}" srcOrd="1" destOrd="0" presId="urn:microsoft.com/office/officeart/2005/8/layout/radial1"/>
    <dgm:cxn modelId="{D6C5A483-F4E1-477B-A96F-5C2094AD6D21}" type="presParOf" srcId="{8D323F89-D5B1-4764-B080-051A0F07AB9B}" destId="{330E0182-FB34-4182-8926-FB382483224E}" srcOrd="0" destOrd="0" presId="urn:microsoft.com/office/officeart/2005/8/layout/radial1"/>
    <dgm:cxn modelId="{C54CA583-1364-430F-9BF1-5F98CE2CCF7C}" type="presParOf" srcId="{BD1C1F2F-1C32-4C66-82BF-2C787D6DA012}" destId="{B5587908-D8F7-4BCE-A288-66568E603256}" srcOrd="2" destOrd="0" presId="urn:microsoft.com/office/officeart/2005/8/layout/radial1"/>
    <dgm:cxn modelId="{F37F27B2-49E2-4163-A5C1-0A5205EF5D40}" type="presParOf" srcId="{BD1C1F2F-1C32-4C66-82BF-2C787D6DA012}" destId="{1722B10B-BEE4-4FCD-AA0A-60EB1E1B8EE6}" srcOrd="3" destOrd="0" presId="urn:microsoft.com/office/officeart/2005/8/layout/radial1"/>
    <dgm:cxn modelId="{E6D8EB5B-6B6D-4163-9443-C2D58D9E944B}" type="presParOf" srcId="{1722B10B-BEE4-4FCD-AA0A-60EB1E1B8EE6}" destId="{7D57A057-432C-4F1E-9067-1A77B68CD9DF}" srcOrd="0" destOrd="0" presId="urn:microsoft.com/office/officeart/2005/8/layout/radial1"/>
    <dgm:cxn modelId="{CBABF5C9-B63D-4FEB-9095-D3643A2BCF7B}" type="presParOf" srcId="{BD1C1F2F-1C32-4C66-82BF-2C787D6DA012}" destId="{B788FA40-125A-4E19-B5B7-895CF8919F14}" srcOrd="4" destOrd="0" presId="urn:microsoft.com/office/officeart/2005/8/layout/radial1"/>
    <dgm:cxn modelId="{36FB520E-A010-466D-A32A-6C7D4C454BE3}" type="presParOf" srcId="{BD1C1F2F-1C32-4C66-82BF-2C787D6DA012}" destId="{8A36263C-9CD0-4677-AB58-5778CA3848D5}" srcOrd="5" destOrd="0" presId="urn:microsoft.com/office/officeart/2005/8/layout/radial1"/>
    <dgm:cxn modelId="{64A4AD66-F1EB-431D-809C-90B2E8D7B495}" type="presParOf" srcId="{8A36263C-9CD0-4677-AB58-5778CA3848D5}" destId="{40F7C6FA-552D-497A-9526-08F9B915E33D}" srcOrd="0" destOrd="0" presId="urn:microsoft.com/office/officeart/2005/8/layout/radial1"/>
    <dgm:cxn modelId="{0249D75C-A11D-484D-AAD2-492339F78C2C}" type="presParOf" srcId="{BD1C1F2F-1C32-4C66-82BF-2C787D6DA012}" destId="{D6977082-A04B-4A5D-8ECB-CE0B10AEE50B}" srcOrd="6" destOrd="0" presId="urn:microsoft.com/office/officeart/2005/8/layout/radial1"/>
    <dgm:cxn modelId="{B024B335-BC9A-478C-8363-CA5E8C80101E}" type="presParOf" srcId="{BD1C1F2F-1C32-4C66-82BF-2C787D6DA012}" destId="{6887A778-421A-41C5-BADE-B50D06B5E894}" srcOrd="7" destOrd="0" presId="urn:microsoft.com/office/officeart/2005/8/layout/radial1"/>
    <dgm:cxn modelId="{9D314DE9-EAEC-4B74-8968-2F4E37804ECB}" type="presParOf" srcId="{6887A778-421A-41C5-BADE-B50D06B5E894}" destId="{5F9D8C6A-E59B-4D62-84B0-D6FAEF826150}" srcOrd="0" destOrd="0" presId="urn:microsoft.com/office/officeart/2005/8/layout/radial1"/>
    <dgm:cxn modelId="{97E42041-135C-46B2-9E83-7C37B306F4D5}" type="presParOf" srcId="{BD1C1F2F-1C32-4C66-82BF-2C787D6DA012}" destId="{61D78B5F-D7B6-4E8A-A6F1-A2F4E14AEAE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1BC33-6656-48C9-8194-6F9E8F7446FD}">
      <dsp:nvSpPr>
        <dsp:cNvPr id="0" name=""/>
        <dsp:cNvSpPr/>
      </dsp:nvSpPr>
      <dsp:spPr>
        <a:xfrm>
          <a:off x="3090896" y="1826408"/>
          <a:ext cx="2165685" cy="13877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err="1" smtClean="0">
              <a:latin typeface="Kruti Dev 016" pitchFamily="2" charset="0"/>
            </a:rPr>
            <a:t>xaHkhj</a:t>
          </a:r>
          <a:r>
            <a:rPr lang="en-IN" sz="2400" kern="1200" dirty="0" smtClean="0">
              <a:latin typeface="Kruti Dev 016" pitchFamily="2" charset="0"/>
            </a:rPr>
            <a:t> </a:t>
          </a:r>
          <a:r>
            <a:rPr lang="en-IN" sz="2400" kern="1200" dirty="0" err="1" smtClean="0">
              <a:latin typeface="Kruti Dev 016" pitchFamily="2" charset="0"/>
            </a:rPr>
            <a:t>izh</a:t>
          </a:r>
          <a:r>
            <a:rPr lang="en-IN" sz="2400" kern="1200" dirty="0" smtClean="0">
              <a:latin typeface="Kruti Dev 016" pitchFamily="2" charset="0"/>
            </a:rPr>
            <a:t>&amp;,</a:t>
          </a:r>
          <a:r>
            <a:rPr lang="en-IN" sz="2400" kern="1200" dirty="0" err="1" smtClean="0">
              <a:latin typeface="Kruti Dev 016" pitchFamily="2" charset="0"/>
            </a:rPr>
            <a:t>DySEifl;k</a:t>
          </a:r>
          <a:r>
            <a:rPr lang="en-IN" sz="2400" kern="1200" dirty="0" smtClean="0">
              <a:latin typeface="Kruti Dev 016" pitchFamily="2" charset="0"/>
            </a:rPr>
            <a:t>@,</a:t>
          </a:r>
          <a:r>
            <a:rPr lang="en-IN" sz="2400" kern="1200" dirty="0" err="1" smtClean="0">
              <a:latin typeface="Kruti Dev 016" pitchFamily="2" charset="0"/>
            </a:rPr>
            <a:t>DySEifl;k</a:t>
          </a:r>
          <a:r>
            <a:rPr lang="en-IN" sz="2400" kern="1200" dirty="0" smtClean="0">
              <a:latin typeface="Kruti Dev 016" pitchFamily="2" charset="0"/>
            </a:rPr>
            <a:t> </a:t>
          </a:r>
          <a:r>
            <a:rPr lang="en-IN" sz="2400" kern="1200" dirty="0" err="1" smtClean="0">
              <a:latin typeface="Kruti Dev 016" pitchFamily="2" charset="0"/>
            </a:rPr>
            <a:t>dk</a:t>
          </a:r>
          <a:r>
            <a:rPr lang="en-IN" sz="2400" kern="1200" dirty="0" smtClean="0">
              <a:latin typeface="Kruti Dev 016" pitchFamily="2" charset="0"/>
            </a:rPr>
            <a:t> </a:t>
          </a:r>
          <a:r>
            <a:rPr lang="en-IN" sz="2400" kern="1200" dirty="0" err="1" smtClean="0">
              <a:latin typeface="Kruti Dev 016" pitchFamily="2" charset="0"/>
            </a:rPr>
            <a:t>izca</a:t>
          </a:r>
          <a:r>
            <a:rPr lang="en-IN" sz="2400" kern="1200" dirty="0" smtClean="0">
              <a:latin typeface="Kruti Dev 016" pitchFamily="2" charset="0"/>
            </a:rPr>
            <a:t>/</a:t>
          </a:r>
          <a:r>
            <a:rPr lang="en-IN" sz="2400" kern="1200" dirty="0" err="1" smtClean="0">
              <a:latin typeface="Kruti Dev 016" pitchFamily="2" charset="0"/>
            </a:rPr>
            <a:t>ku</a:t>
          </a:r>
          <a:endParaRPr lang="en-US" sz="2400" b="1" kern="1200" dirty="0"/>
        </a:p>
      </dsp:txBody>
      <dsp:txXfrm>
        <a:off x="3408053" y="2029638"/>
        <a:ext cx="1531371" cy="981283"/>
      </dsp:txXfrm>
    </dsp:sp>
    <dsp:sp modelId="{8D323F89-D5B1-4764-B080-051A0F07AB9B}">
      <dsp:nvSpPr>
        <dsp:cNvPr id="0" name=""/>
        <dsp:cNvSpPr/>
      </dsp:nvSpPr>
      <dsp:spPr>
        <a:xfrm rot="16200000">
          <a:off x="3964037" y="1601881"/>
          <a:ext cx="419404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419404" y="148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1" kern="1200"/>
        </a:p>
      </dsp:txBody>
      <dsp:txXfrm>
        <a:off x="4163254" y="1606220"/>
        <a:ext cx="20970" cy="20970"/>
      </dsp:txXfrm>
    </dsp:sp>
    <dsp:sp modelId="{B5587908-D8F7-4BCE-A288-66568E603256}">
      <dsp:nvSpPr>
        <dsp:cNvPr id="0" name=""/>
        <dsp:cNvSpPr/>
      </dsp:nvSpPr>
      <dsp:spPr>
        <a:xfrm>
          <a:off x="3129621" y="19259"/>
          <a:ext cx="2088235" cy="138774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>
              <a:latin typeface="Kruti Dev 016" pitchFamily="2" charset="0"/>
            </a:rPr>
            <a:t>,</a:t>
          </a:r>
          <a:r>
            <a:rPr lang="en-IN" sz="2400" kern="1200" dirty="0" err="1" smtClean="0">
              <a:latin typeface="Kruti Dev 016" pitchFamily="2" charset="0"/>
            </a:rPr>
            <a:t>aVh</a:t>
          </a:r>
          <a:r>
            <a:rPr lang="en-IN" sz="2400" kern="1200" dirty="0" smtClean="0">
              <a:latin typeface="Kruti Dev 016" pitchFamily="2" charset="0"/>
            </a:rPr>
            <a:t> </a:t>
          </a:r>
          <a:r>
            <a:rPr lang="en-IN" sz="2400" kern="1200" dirty="0" err="1" smtClean="0">
              <a:latin typeface="Kruti Dev 016" pitchFamily="2" charset="0"/>
            </a:rPr>
            <a:t>gkbZiVsZfUlo</a:t>
          </a:r>
          <a:r>
            <a:rPr lang="en-IN" sz="2400" kern="1200" dirty="0" smtClean="0">
              <a:latin typeface="Kruti Dev 016" pitchFamily="2" charset="0"/>
            </a:rPr>
            <a:t> dh </a:t>
          </a:r>
          <a:r>
            <a:rPr lang="en-IN" sz="2400" kern="1200" dirty="0" err="1" smtClean="0">
              <a:latin typeface="Kruti Dev 016" pitchFamily="2" charset="0"/>
            </a:rPr>
            <a:t>Hkwfedk</a:t>
          </a:r>
          <a:endParaRPr lang="en-US" sz="2400" b="1" kern="1200" dirty="0"/>
        </a:p>
      </dsp:txBody>
      <dsp:txXfrm>
        <a:off x="3435436" y="222489"/>
        <a:ext cx="1476605" cy="981283"/>
      </dsp:txXfrm>
    </dsp:sp>
    <dsp:sp modelId="{1722B10B-BEE4-4FCD-AA0A-60EB1E1B8EE6}">
      <dsp:nvSpPr>
        <dsp:cNvPr id="0" name=""/>
        <dsp:cNvSpPr/>
      </dsp:nvSpPr>
      <dsp:spPr>
        <a:xfrm rot="65988">
          <a:off x="5256069" y="2529007"/>
          <a:ext cx="288977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288977" y="148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1" kern="1200"/>
        </a:p>
      </dsp:txBody>
      <dsp:txXfrm>
        <a:off x="5393334" y="2536607"/>
        <a:ext cx="14448" cy="14448"/>
      </dsp:txXfrm>
    </dsp:sp>
    <dsp:sp modelId="{B788FA40-125A-4E19-B5B7-895CF8919F14}">
      <dsp:nvSpPr>
        <dsp:cNvPr id="0" name=""/>
        <dsp:cNvSpPr/>
      </dsp:nvSpPr>
      <dsp:spPr>
        <a:xfrm>
          <a:off x="5544621" y="1872210"/>
          <a:ext cx="2029964" cy="1387743"/>
        </a:xfrm>
        <a:prstGeom prst="ellipse">
          <a:avLst/>
        </a:prstGeom>
        <a:solidFill>
          <a:schemeClr val="accent3">
            <a:hueOff val="-3163842"/>
            <a:satOff val="-2079"/>
            <a:lumOff val="-40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err="1" smtClean="0">
              <a:latin typeface="Kruti Dev 016" pitchFamily="2" charset="0"/>
            </a:rPr>
            <a:t>eSfXuf’k;e</a:t>
          </a:r>
          <a:r>
            <a:rPr lang="en-IN" sz="2400" kern="1200" dirty="0" smtClean="0">
              <a:latin typeface="Kruti Dev 016" pitchFamily="2" charset="0"/>
            </a:rPr>
            <a:t> </a:t>
          </a:r>
          <a:r>
            <a:rPr lang="en-IN" sz="2400" kern="1200" dirty="0" err="1" smtClean="0">
              <a:latin typeface="Kruti Dev 016" pitchFamily="2" charset="0"/>
            </a:rPr>
            <a:t>lYQsV</a:t>
          </a:r>
          <a:r>
            <a:rPr lang="en-IN" sz="2400" kern="1200" dirty="0" smtClean="0">
              <a:latin typeface="Kruti Dev 016" pitchFamily="2" charset="0"/>
            </a:rPr>
            <a:t> dh </a:t>
          </a:r>
          <a:r>
            <a:rPr lang="en-IN" sz="2400" kern="1200" dirty="0" err="1" smtClean="0">
              <a:latin typeface="Kruti Dev 016" pitchFamily="2" charset="0"/>
            </a:rPr>
            <a:t>Hkwfedk</a:t>
          </a:r>
          <a:endParaRPr lang="en-US" sz="2400" b="1" kern="1200" dirty="0"/>
        </a:p>
      </dsp:txBody>
      <dsp:txXfrm>
        <a:off x="5841902" y="2075440"/>
        <a:ext cx="1435402" cy="981283"/>
      </dsp:txXfrm>
    </dsp:sp>
    <dsp:sp modelId="{8A36263C-9CD0-4677-AB58-5778CA3848D5}">
      <dsp:nvSpPr>
        <dsp:cNvPr id="0" name=""/>
        <dsp:cNvSpPr/>
      </dsp:nvSpPr>
      <dsp:spPr>
        <a:xfrm rot="5400000">
          <a:off x="3964037" y="3409029"/>
          <a:ext cx="419404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419404" y="148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1" kern="1200"/>
        </a:p>
      </dsp:txBody>
      <dsp:txXfrm>
        <a:off x="4163254" y="3413369"/>
        <a:ext cx="20970" cy="20970"/>
      </dsp:txXfrm>
    </dsp:sp>
    <dsp:sp modelId="{D6977082-A04B-4A5D-8ECB-CE0B10AEE50B}">
      <dsp:nvSpPr>
        <dsp:cNvPr id="0" name=""/>
        <dsp:cNvSpPr/>
      </dsp:nvSpPr>
      <dsp:spPr>
        <a:xfrm>
          <a:off x="3223814" y="3633556"/>
          <a:ext cx="1899849" cy="1387743"/>
        </a:xfrm>
        <a:prstGeom prst="ellipse">
          <a:avLst/>
        </a:prstGeom>
        <a:solidFill>
          <a:schemeClr val="accent3">
            <a:hueOff val="-6327683"/>
            <a:satOff val="-4157"/>
            <a:lumOff val="-81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err="1" smtClean="0">
              <a:latin typeface="Kruti Dev 016" pitchFamily="2" charset="0"/>
            </a:rPr>
            <a:t>xHkZ</a:t>
          </a:r>
          <a:r>
            <a:rPr lang="en-IN" sz="2400" kern="1200" dirty="0" smtClean="0">
              <a:latin typeface="Kruti Dev 016" pitchFamily="2" charset="0"/>
            </a:rPr>
            <a:t> dh </a:t>
          </a:r>
          <a:r>
            <a:rPr lang="en-IN" sz="2400" kern="1200" dirty="0" err="1" smtClean="0">
              <a:latin typeface="Kruti Dev 016" pitchFamily="2" charset="0"/>
            </a:rPr>
            <a:t>lekfIr</a:t>
          </a:r>
          <a:endParaRPr lang="en-US" sz="2400" b="1" kern="1200" dirty="0"/>
        </a:p>
      </dsp:txBody>
      <dsp:txXfrm>
        <a:off x="3502040" y="3836786"/>
        <a:ext cx="1343397" cy="981283"/>
      </dsp:txXfrm>
    </dsp:sp>
    <dsp:sp modelId="{6887A778-421A-41C5-BADE-B50D06B5E894}">
      <dsp:nvSpPr>
        <dsp:cNvPr id="0" name=""/>
        <dsp:cNvSpPr/>
      </dsp:nvSpPr>
      <dsp:spPr>
        <a:xfrm rot="10839177">
          <a:off x="2811028" y="2491520"/>
          <a:ext cx="280048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280048" y="148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1" kern="1200"/>
        </a:p>
      </dsp:txBody>
      <dsp:txXfrm rot="10800000">
        <a:off x="2944051" y="2499344"/>
        <a:ext cx="14002" cy="14002"/>
      </dsp:txXfrm>
    </dsp:sp>
    <dsp:sp modelId="{61D78B5F-D7B6-4E8A-A6F1-A2F4E14AEAE1}">
      <dsp:nvSpPr>
        <dsp:cNvPr id="0" name=""/>
        <dsp:cNvSpPr/>
      </dsp:nvSpPr>
      <dsp:spPr>
        <a:xfrm>
          <a:off x="936099" y="1800194"/>
          <a:ext cx="1875050" cy="1387743"/>
        </a:xfrm>
        <a:prstGeom prst="ellipse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err="1" smtClean="0">
              <a:latin typeface="Kruti Dev 016" pitchFamily="2" charset="0"/>
            </a:rPr>
            <a:t>uflaZx</a:t>
          </a:r>
          <a:r>
            <a:rPr lang="en-IN" sz="2400" kern="1200" dirty="0" smtClean="0">
              <a:latin typeface="Kruti Dev 016" pitchFamily="2" charset="0"/>
            </a:rPr>
            <a:t> ns[</a:t>
          </a:r>
          <a:r>
            <a:rPr lang="en-IN" sz="2400" kern="1200" dirty="0" err="1" smtClean="0">
              <a:latin typeface="Kruti Dev 016" pitchFamily="2" charset="0"/>
            </a:rPr>
            <a:t>kHkky</a:t>
          </a:r>
          <a:endParaRPr lang="en-US" sz="2400" b="1" kern="1200" dirty="0"/>
        </a:p>
      </dsp:txBody>
      <dsp:txXfrm>
        <a:off x="1210694" y="2003424"/>
        <a:ext cx="1325860" cy="981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A55BB-4EBB-4175-93C0-DCD337BE34BA}" type="datetimeFigureOut">
              <a:rPr lang="en-IN" smtClean="0"/>
              <a:pPr/>
              <a:t>02-08-2016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A427D-5D9B-4B9B-BD31-AAF37188669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6281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A427D-5D9B-4B9B-BD31-AAF371886691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6139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A427D-5D9B-4B9B-BD31-AAF371886691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0637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A427D-5D9B-4B9B-BD31-AAF371886691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0637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DDD9C3">
              <a:alpha val="7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657600"/>
            <a:ext cx="5120640" cy="819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F42FDE4-A7DD-41A7-A0A6-9B649FB43336}" type="slidenum">
              <a:rPr lang="en-US" smtClean="0"/>
              <a:pPr/>
              <a:t>‹#›</a:t>
            </a:fld>
            <a:endParaRPr lang="en-US" sz="14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6002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4038601" y="-2286001"/>
            <a:ext cx="1066800" cy="89916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839200" cy="914400"/>
          </a:xfrm>
        </p:spPr>
        <p:txBody>
          <a:bodyPr>
            <a:norm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09725"/>
            <a:ext cx="462194" cy="780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711" y="243765"/>
            <a:ext cx="838200" cy="72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0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A9432B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A9432B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A9432B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A9432B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A9432B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241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395536" y="6172200"/>
            <a:ext cx="1004453" cy="514668"/>
            <a:chOff x="395536" y="6172200"/>
            <a:chExt cx="1004453" cy="514668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6172200"/>
              <a:ext cx="304628" cy="51466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539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8803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DDD9C3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2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rgbClr val="A9432B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A9432B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A9432B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A9432B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A9432B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A9432B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A9432B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A9432B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A9432B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A9432B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A9432B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5536" y="6172200"/>
            <a:ext cx="1004453" cy="514668"/>
            <a:chOff x="395536" y="6172200"/>
            <a:chExt cx="1004453" cy="514668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6172200"/>
              <a:ext cx="304628" cy="51466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539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685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rgbClr val="A9432B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buClr>
                <a:srgbClr val="A9432B"/>
              </a:buClr>
              <a:defRPr sz="2000"/>
            </a:lvl1pPr>
            <a:lvl2pPr>
              <a:buClr>
                <a:srgbClr val="A9432B"/>
              </a:buClr>
              <a:defRPr sz="1800"/>
            </a:lvl2pPr>
            <a:lvl3pPr>
              <a:buClr>
                <a:srgbClr val="A9432B"/>
              </a:buClr>
              <a:defRPr sz="1600"/>
            </a:lvl3pPr>
            <a:lvl4pPr>
              <a:buClr>
                <a:srgbClr val="A9432B"/>
              </a:buClr>
              <a:defRPr sz="1600"/>
            </a:lvl4pPr>
            <a:lvl5pPr>
              <a:buClr>
                <a:srgbClr val="A9432B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buClr>
                <a:srgbClr val="A9432B"/>
              </a:buClr>
              <a:defRPr sz="2000"/>
            </a:lvl1pPr>
            <a:lvl2pPr>
              <a:buClr>
                <a:srgbClr val="A9432B"/>
              </a:buClr>
              <a:defRPr sz="1800"/>
            </a:lvl2pPr>
            <a:lvl3pPr>
              <a:buClr>
                <a:srgbClr val="A9432B"/>
              </a:buClr>
              <a:defRPr sz="1600"/>
            </a:lvl3pPr>
            <a:lvl4pPr>
              <a:buClr>
                <a:srgbClr val="A9432B"/>
              </a:buClr>
              <a:defRPr sz="1600"/>
            </a:lvl4pPr>
            <a:lvl5pPr>
              <a:buClr>
                <a:srgbClr val="A9432B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95536" y="6172200"/>
            <a:ext cx="1004453" cy="514668"/>
            <a:chOff x="395536" y="6172200"/>
            <a:chExt cx="1004453" cy="514668"/>
          </a:xfrm>
        </p:grpSpPr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6172200"/>
              <a:ext cx="304628" cy="51466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539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815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rgbClr val="A9432B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95536" y="6172200"/>
            <a:ext cx="1004453" cy="514668"/>
            <a:chOff x="395536" y="6172200"/>
            <a:chExt cx="1004453" cy="514668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6172200"/>
              <a:ext cx="304628" cy="51466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539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7435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395536" y="6172200"/>
            <a:ext cx="1004453" cy="514668"/>
            <a:chOff x="395536" y="6172200"/>
            <a:chExt cx="1004453" cy="514668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6172200"/>
              <a:ext cx="304628" cy="51466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539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70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A9432B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A9432B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A9432B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A9432B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A9432B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241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95536" y="6172200"/>
            <a:ext cx="1004453" cy="514668"/>
            <a:chOff x="395536" y="6172200"/>
            <a:chExt cx="1004453" cy="514668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6172200"/>
              <a:ext cx="304628" cy="51466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539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322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A9432B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A9432B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A9432B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A9432B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A9432B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241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95536" y="6172200"/>
            <a:ext cx="1004453" cy="514668"/>
            <a:chOff x="395536" y="6172200"/>
            <a:chExt cx="1004453" cy="514668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6172200"/>
              <a:ext cx="304628" cy="51466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539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029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A43754-33CB-4CA4-B0EF-86DD965F8460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43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700808"/>
            <a:ext cx="8784976" cy="792088"/>
          </a:xfr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IN" sz="3600" cap="none" dirty="0" err="1" smtClean="0">
                <a:latin typeface="Kruti Dev 016" pitchFamily="2" charset="0"/>
              </a:rPr>
              <a:t>izh</a:t>
            </a:r>
            <a:r>
              <a:rPr lang="en-IN" sz="3600" cap="none" dirty="0" smtClean="0">
                <a:latin typeface="Kruti Dev 016" pitchFamily="2" charset="0"/>
              </a:rPr>
              <a:t>&amp;,</a:t>
            </a:r>
            <a:r>
              <a:rPr lang="en-IN" sz="3600" cap="none" dirty="0" err="1" smtClean="0">
                <a:latin typeface="Kruti Dev 016" pitchFamily="2" charset="0"/>
              </a:rPr>
              <a:t>DySEifl</a:t>
            </a:r>
            <a:r>
              <a:rPr lang="en-IN" sz="3600" cap="none" dirty="0" smtClean="0">
                <a:latin typeface="Kruti Dev 016" pitchFamily="2" charset="0"/>
              </a:rPr>
              <a:t>++;k</a:t>
            </a:r>
            <a:r>
              <a:rPr lang="en-IN" sz="3600" cap="none" dirty="0">
                <a:latin typeface="Kruti Dev 016" pitchFamily="2" charset="0"/>
              </a:rPr>
              <a:t> </a:t>
            </a:r>
            <a:r>
              <a:rPr lang="en-IN" sz="3600" cap="none" dirty="0" err="1" smtClean="0">
                <a:latin typeface="Kruti Dev 016" pitchFamily="2" charset="0"/>
              </a:rPr>
              <a:t>vkSj</a:t>
            </a:r>
            <a:r>
              <a:rPr lang="en-IN" sz="3600" cap="none" dirty="0" smtClean="0">
                <a:latin typeface="Kruti Dev 016" pitchFamily="2" charset="0"/>
              </a:rPr>
              <a:t> ,</a:t>
            </a:r>
            <a:r>
              <a:rPr lang="en-IN" sz="3600" cap="none" dirty="0" err="1" smtClean="0">
                <a:latin typeface="Kruti Dev 016" pitchFamily="2" charset="0"/>
              </a:rPr>
              <a:t>DySEifl</a:t>
            </a:r>
            <a:r>
              <a:rPr lang="en-IN" sz="3600" cap="none" dirty="0" smtClean="0">
                <a:latin typeface="Kruti Dev 016" pitchFamily="2" charset="0"/>
              </a:rPr>
              <a:t>+;k ls </a:t>
            </a:r>
            <a:r>
              <a:rPr lang="en-IN" sz="3600" cap="none" dirty="0" err="1" smtClean="0">
                <a:latin typeface="Kruti Dev 016" pitchFamily="2" charset="0"/>
              </a:rPr>
              <a:t>cpko</a:t>
            </a:r>
            <a:r>
              <a:rPr lang="en-IN" sz="3600" cap="none" dirty="0" smtClean="0">
                <a:latin typeface="Kruti Dev 016" pitchFamily="2" charset="0"/>
              </a:rPr>
              <a:t>] </a:t>
            </a:r>
            <a:r>
              <a:rPr lang="en-IN" sz="3600" cap="none" dirty="0" err="1" smtClean="0">
                <a:latin typeface="Kruti Dev 016" pitchFamily="2" charset="0"/>
              </a:rPr>
              <a:t>igpku</a:t>
            </a:r>
            <a:r>
              <a:rPr lang="en-IN" sz="3600" cap="none" dirty="0" smtClean="0">
                <a:latin typeface="Kruti Dev 016" pitchFamily="2" charset="0"/>
              </a:rPr>
              <a:t> </a:t>
            </a:r>
            <a:r>
              <a:rPr lang="en-IN" sz="3600" cap="none" dirty="0" err="1" smtClean="0">
                <a:latin typeface="Kruti Dev 016" pitchFamily="2" charset="0"/>
              </a:rPr>
              <a:t>rFkk</a:t>
            </a:r>
            <a:r>
              <a:rPr lang="en-IN" sz="3600" cap="none" dirty="0" smtClean="0">
                <a:latin typeface="Kruti Dev 016" pitchFamily="2" charset="0"/>
              </a:rPr>
              <a:t> </a:t>
            </a:r>
            <a:r>
              <a:rPr lang="en-IN" sz="3600" cap="none" dirty="0" err="1" smtClean="0">
                <a:latin typeface="Kruti Dev 016" pitchFamily="2" charset="0"/>
              </a:rPr>
              <a:t>izca</a:t>
            </a:r>
            <a:r>
              <a:rPr lang="en-IN" sz="3600" cap="none" dirty="0" smtClean="0">
                <a:latin typeface="Kruti Dev 016" pitchFamily="2" charset="0"/>
              </a:rPr>
              <a:t>/</a:t>
            </a:r>
            <a:r>
              <a:rPr lang="en-IN" sz="3600" cap="none" dirty="0" err="1" smtClean="0">
                <a:latin typeface="Kruti Dev 016" pitchFamily="2" charset="0"/>
              </a:rPr>
              <a:t>ku</a:t>
            </a:r>
            <a:endParaRPr lang="en-IN" sz="3600" cap="none" dirty="0"/>
          </a:p>
        </p:txBody>
      </p:sp>
    </p:spTree>
    <p:extLst>
      <p:ext uri="{BB962C8B-B14F-4D97-AF65-F5344CB8AC3E}">
        <p14:creationId xmlns:p14="http://schemas.microsoft.com/office/powerpoint/2010/main" val="114673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447800"/>
            <a:ext cx="8305800" cy="2209800"/>
          </a:xfrm>
        </p:spPr>
        <p:txBody>
          <a:bodyPr>
            <a:normAutofit/>
          </a:bodyPr>
          <a:lstStyle/>
          <a:p>
            <a:pPr marL="344488" lvl="0" indent="-344488" fontAlgn="base">
              <a:spcAft>
                <a:spcPct val="0"/>
              </a:spcAft>
            </a:pPr>
            <a:r>
              <a:rPr lang="en-IN" sz="2400" b="1" kern="0" dirty="0"/>
              <a:t> </a:t>
            </a:r>
            <a:r>
              <a:rPr lang="en-IN" sz="2800" kern="0" dirty="0" err="1" smtClean="0">
                <a:latin typeface="Kruti Dev 016" pitchFamily="2" charset="0"/>
              </a:rPr>
              <a:t>gj</a:t>
            </a:r>
            <a:r>
              <a:rPr lang="en-IN" sz="2800" kern="0" dirty="0" smtClean="0">
                <a:latin typeface="Kruti Dev 016" pitchFamily="2" charset="0"/>
              </a:rPr>
              <a:t> </a:t>
            </a:r>
            <a:r>
              <a:rPr lang="en-IN" sz="2800" kern="0" dirty="0" err="1" smtClean="0">
                <a:latin typeface="Kruti Dev 016" pitchFamily="2" charset="0"/>
              </a:rPr>
              <a:t>esUVsusUl</a:t>
            </a:r>
            <a:r>
              <a:rPr lang="en-IN" sz="2800" kern="0" dirty="0" smtClean="0">
                <a:latin typeface="Kruti Dev 016" pitchFamily="2" charset="0"/>
              </a:rPr>
              <a:t> </a:t>
            </a:r>
            <a:r>
              <a:rPr lang="en-IN" sz="2800" kern="0" dirty="0" err="1" smtClean="0">
                <a:latin typeface="Kruti Dev 016" pitchFamily="2" charset="0"/>
              </a:rPr>
              <a:t>Mkst</a:t>
            </a:r>
            <a:r>
              <a:rPr lang="en-IN" sz="2800" kern="0" dirty="0" smtClean="0">
                <a:latin typeface="Kruti Dev 016" pitchFamily="2" charset="0"/>
              </a:rPr>
              <a:t> ds </a:t>
            </a:r>
            <a:r>
              <a:rPr lang="en-IN" sz="2800" kern="0" dirty="0" err="1" smtClean="0">
                <a:latin typeface="Kruti Dev 016" pitchFamily="2" charset="0"/>
              </a:rPr>
              <a:t>igys</a:t>
            </a:r>
            <a:r>
              <a:rPr lang="en-IN" sz="2800" kern="0" dirty="0" smtClean="0">
                <a:latin typeface="Kruti Dev 016" pitchFamily="2" charset="0"/>
              </a:rPr>
              <a:t> </a:t>
            </a:r>
            <a:r>
              <a:rPr lang="en-IN" sz="2800" kern="0" dirty="0" err="1" smtClean="0">
                <a:latin typeface="Kruti Dev 016" pitchFamily="2" charset="0"/>
              </a:rPr>
              <a:t>VkWaDlhflVh</a:t>
            </a:r>
            <a:r>
              <a:rPr lang="en-IN" sz="2800" kern="0" dirty="0" smtClean="0">
                <a:latin typeface="Kruti Dev 016" pitchFamily="2" charset="0"/>
              </a:rPr>
              <a:t> </a:t>
            </a:r>
            <a:r>
              <a:rPr lang="en-IN" sz="2800" kern="0" dirty="0" err="1" smtClean="0">
                <a:latin typeface="Kruti Dev 016" pitchFamily="2" charset="0"/>
              </a:rPr>
              <a:t>fpUg</a:t>
            </a:r>
            <a:r>
              <a:rPr lang="en-IN" sz="2800" kern="0" dirty="0" smtClean="0">
                <a:latin typeface="Kruti Dev 016" pitchFamily="2" charset="0"/>
              </a:rPr>
              <a:t> ns[</a:t>
            </a:r>
            <a:r>
              <a:rPr lang="en-IN" sz="2800" kern="0" dirty="0" err="1" smtClean="0">
                <a:latin typeface="Kruti Dev 016" pitchFamily="2" charset="0"/>
              </a:rPr>
              <a:t>ksa</a:t>
            </a:r>
            <a:r>
              <a:rPr lang="en-IN" sz="2800" kern="0" dirty="0" smtClean="0">
                <a:latin typeface="Kruti Dev 016" pitchFamily="2" charset="0"/>
              </a:rPr>
              <a:t>%</a:t>
            </a:r>
            <a:endParaRPr lang="en-IN" sz="2800" kern="0" dirty="0">
              <a:latin typeface="Kruti Dev 016" pitchFamily="2" charset="0"/>
            </a:endParaRPr>
          </a:p>
          <a:p>
            <a:pPr marL="690563" lvl="1" indent="-344488" fontAlgn="base">
              <a:spcAft>
                <a:spcPct val="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IN" sz="2800" b="1" kern="0" dirty="0" err="1" smtClean="0">
                <a:latin typeface="Kruti Dev 016" pitchFamily="2" charset="0"/>
              </a:rPr>
              <a:t>is‘kkc</a:t>
            </a:r>
            <a:r>
              <a:rPr lang="en-IN" sz="2800" b="1" kern="0" dirty="0" smtClean="0">
                <a:latin typeface="Kruti Dev 016" pitchFamily="2" charset="0"/>
              </a:rPr>
              <a:t> </a:t>
            </a:r>
            <a:r>
              <a:rPr lang="en-IN" sz="2800" b="1" kern="0" dirty="0" err="1" smtClean="0">
                <a:latin typeface="Kruti Dev 016" pitchFamily="2" charset="0"/>
              </a:rPr>
              <a:t>gksuk</a:t>
            </a:r>
            <a:r>
              <a:rPr lang="en-IN" sz="2800" b="1" kern="0" dirty="0" smtClean="0">
                <a:latin typeface="Kruti Dev 016" pitchFamily="2" charset="0"/>
              </a:rPr>
              <a:t>% </a:t>
            </a:r>
            <a:r>
              <a:rPr lang="en-IN" sz="2800" b="1" kern="0" dirty="0" smtClean="0">
                <a:latin typeface="Book Antiqua" pitchFamily="18" charset="0"/>
              </a:rPr>
              <a:t>&lt;</a:t>
            </a:r>
            <a:r>
              <a:rPr lang="en-IN" sz="2800" b="1" kern="0" dirty="0" smtClean="0">
                <a:latin typeface="Kruti Dev 016" pitchFamily="2" charset="0"/>
              </a:rPr>
              <a:t>25&amp;30 </a:t>
            </a:r>
            <a:r>
              <a:rPr lang="en-IN" sz="2800" b="1" kern="0" dirty="0" err="1" smtClean="0">
                <a:latin typeface="Kruti Dev 016" pitchFamily="2" charset="0"/>
              </a:rPr>
              <a:t>feyh</a:t>
            </a:r>
            <a:r>
              <a:rPr lang="en-IN" sz="2800" b="1" kern="0" dirty="0" smtClean="0">
                <a:latin typeface="Kruti Dev 016" pitchFamily="2" charset="0"/>
              </a:rPr>
              <a:t> </a:t>
            </a:r>
            <a:r>
              <a:rPr lang="en-IN" sz="2800" b="1" kern="0" dirty="0" err="1" smtClean="0">
                <a:latin typeface="Kruti Dev 016" pitchFamily="2" charset="0"/>
              </a:rPr>
              <a:t>izfr</a:t>
            </a:r>
            <a:r>
              <a:rPr lang="en-IN" sz="2800" b="1" kern="0" dirty="0" smtClean="0">
                <a:latin typeface="Kruti Dev 016" pitchFamily="2" charset="0"/>
              </a:rPr>
              <a:t> ?</a:t>
            </a:r>
            <a:r>
              <a:rPr lang="en-IN" sz="2800" b="1" kern="0" dirty="0" err="1" smtClean="0">
                <a:latin typeface="Kruti Dev 016" pitchFamily="2" charset="0"/>
              </a:rPr>
              <a:t>kaVk</a:t>
            </a:r>
            <a:r>
              <a:rPr lang="en-IN" sz="2800" b="1" kern="0" dirty="0" smtClean="0">
                <a:latin typeface="Kruti Dev 016" pitchFamily="2" charset="0"/>
              </a:rPr>
              <a:t> </a:t>
            </a:r>
          </a:p>
          <a:p>
            <a:pPr marL="690563" lvl="1" indent="-344488" fontAlgn="base">
              <a:spcAft>
                <a:spcPct val="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IN" sz="2800" b="1" kern="0" dirty="0" err="1" smtClean="0">
                <a:latin typeface="Kruti Dev 016" pitchFamily="2" charset="0"/>
              </a:rPr>
              <a:t>Mhi</a:t>
            </a:r>
            <a:r>
              <a:rPr lang="en-IN" sz="2800" b="1" kern="0" dirty="0" smtClean="0">
                <a:latin typeface="Kruti Dev 016" pitchFamily="2" charset="0"/>
              </a:rPr>
              <a:t> </a:t>
            </a:r>
            <a:r>
              <a:rPr lang="en-IN" sz="2800" b="1" kern="0" dirty="0" err="1" smtClean="0">
                <a:latin typeface="Kruti Dev 016" pitchFamily="2" charset="0"/>
              </a:rPr>
              <a:t>VsaMu</a:t>
            </a:r>
            <a:r>
              <a:rPr lang="en-IN" sz="2800" b="1" kern="0" dirty="0" smtClean="0">
                <a:latin typeface="Kruti Dev 016" pitchFamily="2" charset="0"/>
              </a:rPr>
              <a:t> </a:t>
            </a:r>
            <a:r>
              <a:rPr lang="en-IN" sz="2800" b="1" kern="0" dirty="0" err="1" smtClean="0">
                <a:latin typeface="Kruti Dev 016" pitchFamily="2" charset="0"/>
              </a:rPr>
              <a:t>fj¶ysDl</a:t>
            </a:r>
            <a:r>
              <a:rPr lang="en-IN" sz="2800" b="1" kern="0" dirty="0" smtClean="0">
                <a:latin typeface="Kruti Dev 016" pitchFamily="2" charset="0"/>
              </a:rPr>
              <a:t> ¼uh tdZ½% </a:t>
            </a:r>
            <a:r>
              <a:rPr lang="en-IN" sz="2800" b="1" kern="0" dirty="0" err="1" smtClean="0">
                <a:latin typeface="Kruti Dev 016" pitchFamily="2" charset="0"/>
              </a:rPr>
              <a:t>lekIr</a:t>
            </a:r>
            <a:endParaRPr lang="en-IN" sz="2800" b="1" kern="0" dirty="0" smtClean="0">
              <a:latin typeface="Kruti Dev 016" pitchFamily="2" charset="0"/>
            </a:endParaRPr>
          </a:p>
          <a:p>
            <a:pPr marL="690563" lvl="1" indent="-344488" fontAlgn="base">
              <a:spcAft>
                <a:spcPct val="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IN" sz="2800" b="1" kern="0" dirty="0" err="1" smtClean="0">
                <a:latin typeface="Kruti Dev 016" pitchFamily="2" charset="0"/>
              </a:rPr>
              <a:t>Lkk¡l</a:t>
            </a:r>
            <a:r>
              <a:rPr lang="en-IN" sz="2800" b="1" kern="0" dirty="0" smtClean="0">
                <a:latin typeface="Kruti Dev 016" pitchFamily="2" charset="0"/>
              </a:rPr>
              <a:t> dh </a:t>
            </a:r>
            <a:r>
              <a:rPr lang="en-IN" sz="2800" b="1" kern="0" dirty="0" err="1" smtClean="0">
                <a:latin typeface="Kruti Dev 016" pitchFamily="2" charset="0"/>
              </a:rPr>
              <a:t>xfr</a:t>
            </a:r>
            <a:r>
              <a:rPr lang="en-IN" sz="2800" b="1" kern="0" dirty="0" smtClean="0">
                <a:latin typeface="Kruti Dev 016" pitchFamily="2" charset="0"/>
              </a:rPr>
              <a:t>% </a:t>
            </a:r>
            <a:r>
              <a:rPr lang="en-IN" sz="2400" b="1" kern="0" dirty="0" smtClean="0">
                <a:latin typeface="Book Antiqua" pitchFamily="18" charset="0"/>
              </a:rPr>
              <a:t>&lt;</a:t>
            </a:r>
            <a:r>
              <a:rPr lang="en-IN" sz="2800" b="1" kern="0" dirty="0" smtClean="0">
                <a:latin typeface="Kruti Dev 016" pitchFamily="2" charset="0"/>
              </a:rPr>
              <a:t>16@ </a:t>
            </a:r>
            <a:r>
              <a:rPr lang="en-IN" sz="2800" b="1" kern="0" dirty="0" err="1" smtClean="0">
                <a:latin typeface="Kruti Dev 016" pitchFamily="2" charset="0"/>
              </a:rPr>
              <a:t>feuV</a:t>
            </a:r>
            <a:endParaRPr lang="en-IN" sz="2800" b="1" kern="0" dirty="0" smtClean="0">
              <a:latin typeface="Kruti Dev 016" pitchFamily="2" charset="0"/>
            </a:endParaRPr>
          </a:p>
          <a:p>
            <a:pPr lvl="1" fontAlgn="base">
              <a:spcAft>
                <a:spcPct val="0"/>
              </a:spcAft>
              <a:buClr>
                <a:srgbClr val="E9804F"/>
              </a:buClr>
              <a:buSzPct val="80000"/>
              <a:buFont typeface="Wingdings" pitchFamily="2" charset="2"/>
              <a:buChar char="§"/>
            </a:pPr>
            <a:endParaRPr lang="en-IN" sz="2400" kern="0" dirty="0">
              <a:latin typeface="Kruti Dev 016" pitchFamily="2" charset="0"/>
            </a:endParaRPr>
          </a:p>
          <a:p>
            <a:pPr marL="170752" lvl="1" indent="0" fontAlgn="base">
              <a:spcAft>
                <a:spcPct val="0"/>
              </a:spcAft>
              <a:buClr>
                <a:srgbClr val="E9804F"/>
              </a:buClr>
              <a:buSzPct val="80000"/>
              <a:buNone/>
            </a:pPr>
            <a:endParaRPr lang="en-IN" sz="2400" kern="0" dirty="0"/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71450" lvl="0" indent="-173736" fontAlgn="base">
              <a:spcBef>
                <a:spcPts val="600"/>
              </a:spcBef>
              <a:spcAft>
                <a:spcPct val="0"/>
              </a:spcAft>
            </a:pPr>
            <a:r>
              <a:rPr lang="en-US" sz="4400" dirty="0" err="1" smtClean="0">
                <a:latin typeface="Kruti Dev 016" pitchFamily="2" charset="0"/>
              </a:rPr>
              <a:t>eSXuhf’k;e</a:t>
            </a:r>
            <a:r>
              <a:rPr lang="en-US" sz="4400" dirty="0" smtClean="0">
                <a:latin typeface="Kruti Dev 016" pitchFamily="2" charset="0"/>
              </a:rPr>
              <a:t> </a:t>
            </a:r>
            <a:r>
              <a:rPr lang="en-US" sz="4400" dirty="0" err="1" smtClean="0">
                <a:latin typeface="Kruti Dev 016" pitchFamily="2" charset="0"/>
              </a:rPr>
              <a:t>lYQsV</a:t>
            </a:r>
            <a:r>
              <a:rPr lang="en-US" sz="4400" dirty="0" smtClean="0">
                <a:latin typeface="Kruti Dev 016" pitchFamily="2" charset="0"/>
              </a:rPr>
              <a:t> </a:t>
            </a:r>
            <a:r>
              <a:rPr lang="en-US" sz="4400" dirty="0" err="1" smtClean="0">
                <a:latin typeface="Kruti Dev 016" pitchFamily="2" charset="0"/>
              </a:rPr>
              <a:t>yxkuk&amp;VkWDlhflVh</a:t>
            </a:r>
            <a:r>
              <a:rPr lang="en-US" sz="4400" dirty="0" smtClean="0">
                <a:latin typeface="Kruti Dev 016" pitchFamily="2" charset="0"/>
              </a:rPr>
              <a:t> </a:t>
            </a:r>
            <a:r>
              <a:rPr lang="en-US" sz="4400" dirty="0" err="1" smtClean="0">
                <a:latin typeface="Kruti Dev 016" pitchFamily="2" charset="0"/>
              </a:rPr>
              <a:t>fpUg</a:t>
            </a:r>
            <a:endParaRPr lang="en-IN" b="0" kern="0" dirty="0">
              <a:solidFill>
                <a:srgbClr val="000000"/>
              </a:solidFill>
              <a:latin typeface="Kruti Dev 016" pitchFamily="2" charset="0"/>
              <a:ea typeface="+mn-ea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789040"/>
            <a:ext cx="8083624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Kruti Dev 016" pitchFamily="2" charset="0"/>
              </a:rPr>
              <a:t>uksV</a:t>
            </a:r>
            <a:r>
              <a:rPr lang="en-US" sz="2800" b="1" dirty="0" smtClean="0">
                <a:latin typeface="Kruti Dev 016" pitchFamily="2" charset="0"/>
              </a:rPr>
              <a:t>% </a:t>
            </a:r>
          </a:p>
          <a:p>
            <a:r>
              <a:rPr lang="en-US" sz="2800" b="1" dirty="0" err="1" smtClean="0">
                <a:latin typeface="Kruti Dev 016" pitchFamily="2" charset="0"/>
              </a:rPr>
              <a:t>fdlh</a:t>
            </a:r>
            <a:r>
              <a:rPr lang="en-US" sz="2800" b="1" dirty="0" smtClean="0">
                <a:latin typeface="Kruti Dev 016" pitchFamily="2" charset="0"/>
              </a:rPr>
              <a:t> </a:t>
            </a:r>
            <a:r>
              <a:rPr lang="en-US" sz="2800" b="1" dirty="0" err="1" smtClean="0">
                <a:latin typeface="Kruti Dev 016" pitchFamily="2" charset="0"/>
              </a:rPr>
              <a:t>Hkh</a:t>
            </a:r>
            <a:r>
              <a:rPr lang="en-US" sz="2800" b="1" dirty="0" smtClean="0">
                <a:latin typeface="Kruti Dev 016" pitchFamily="2" charset="0"/>
              </a:rPr>
              <a:t> </a:t>
            </a:r>
            <a:r>
              <a:rPr lang="en-US" sz="2800" b="1" dirty="0" err="1" smtClean="0">
                <a:latin typeface="Kruti Dev 016" pitchFamily="2" charset="0"/>
              </a:rPr>
              <a:t>VkWDlhflVh</a:t>
            </a:r>
            <a:r>
              <a:rPr lang="en-US" sz="2800" b="1" dirty="0" smtClean="0">
                <a:latin typeface="Kruti Dev 016" pitchFamily="2" charset="0"/>
              </a:rPr>
              <a:t> </a:t>
            </a:r>
            <a:r>
              <a:rPr lang="en-US" sz="2800" b="1" dirty="0" err="1" smtClean="0">
                <a:latin typeface="Kruti Dev 016" pitchFamily="2" charset="0"/>
              </a:rPr>
              <a:t>fpUg</a:t>
            </a:r>
            <a:r>
              <a:rPr lang="en-US" sz="2800" b="1" dirty="0" smtClean="0">
                <a:latin typeface="Kruti Dev 016" pitchFamily="2" charset="0"/>
              </a:rPr>
              <a:t> dh </a:t>
            </a:r>
            <a:r>
              <a:rPr lang="en-US" sz="2800" b="1" dirty="0" err="1" smtClean="0">
                <a:latin typeface="Kruti Dev 016" pitchFamily="2" charset="0"/>
              </a:rPr>
              <a:t>voLFkk</a:t>
            </a:r>
            <a:r>
              <a:rPr lang="en-US" sz="2800" b="1" dirty="0" smtClean="0">
                <a:latin typeface="Kruti Dev 016" pitchFamily="2" charset="0"/>
              </a:rPr>
              <a:t> </a:t>
            </a:r>
            <a:r>
              <a:rPr lang="en-US" sz="2800" b="1" dirty="0" err="1" smtClean="0">
                <a:latin typeface="Kruti Dev 016" pitchFamily="2" charset="0"/>
              </a:rPr>
              <a:t>esa</a:t>
            </a:r>
            <a:r>
              <a:rPr lang="en-US" sz="2800" b="1" dirty="0" smtClean="0">
                <a:latin typeface="Kruti Dev 016" pitchFamily="2" charset="0"/>
              </a:rPr>
              <a:t> </a:t>
            </a:r>
            <a:r>
              <a:rPr lang="en-US" sz="2800" b="1" dirty="0" err="1" smtClean="0">
                <a:latin typeface="Kruti Dev 016" pitchFamily="2" charset="0"/>
              </a:rPr>
              <a:t>esaVsusUl</a:t>
            </a:r>
            <a:r>
              <a:rPr lang="en-US" sz="2800" b="1" dirty="0" smtClean="0">
                <a:latin typeface="Kruti Dev 016" pitchFamily="2" charset="0"/>
              </a:rPr>
              <a:t> </a:t>
            </a:r>
            <a:r>
              <a:rPr lang="en-US" sz="2800" b="1" dirty="0" err="1" smtClean="0">
                <a:latin typeface="Kruti Dev 016" pitchFamily="2" charset="0"/>
              </a:rPr>
              <a:t>Mkst</a:t>
            </a:r>
            <a:r>
              <a:rPr lang="en-US" sz="2800" b="1" dirty="0" smtClean="0">
                <a:latin typeface="Kruti Dev 016" pitchFamily="2" charset="0"/>
              </a:rPr>
              <a:t>+ </a:t>
            </a:r>
            <a:r>
              <a:rPr lang="en-US" sz="2800" b="1" dirty="0" err="1" smtClean="0">
                <a:latin typeface="Kruti Dev 016" pitchFamily="2" charset="0"/>
              </a:rPr>
              <a:t>jksd</a:t>
            </a:r>
            <a:r>
              <a:rPr lang="en-US" sz="2800" b="1" dirty="0" smtClean="0">
                <a:latin typeface="Kruti Dev 016" pitchFamily="2" charset="0"/>
              </a:rPr>
              <a:t> </a:t>
            </a:r>
            <a:r>
              <a:rPr lang="en-US" sz="2800" b="1" dirty="0" err="1" smtClean="0">
                <a:latin typeface="Kruti Dev 016" pitchFamily="2" charset="0"/>
              </a:rPr>
              <a:t>yas</a:t>
            </a:r>
            <a:r>
              <a:rPr lang="en-US" sz="2800" b="1" dirty="0" smtClean="0">
                <a:latin typeface="Kruti Dev 016" pitchFamily="2" charset="0"/>
              </a:rPr>
              <a:t> </a:t>
            </a:r>
          </a:p>
          <a:p>
            <a:r>
              <a:rPr lang="en-US" sz="2800" b="1" dirty="0" smtClean="0">
                <a:latin typeface="Kruti Dev 016" pitchFamily="2" charset="0"/>
              </a:rPr>
              <a:t>;</a:t>
            </a:r>
            <a:r>
              <a:rPr lang="en-US" sz="2800" b="1" dirty="0" err="1" smtClean="0">
                <a:latin typeface="Kruti Dev 016" pitchFamily="2" charset="0"/>
              </a:rPr>
              <a:t>fn</a:t>
            </a:r>
            <a:r>
              <a:rPr lang="en-US" sz="2800" b="1" dirty="0" smtClean="0">
                <a:latin typeface="Kruti Dev 016" pitchFamily="2" charset="0"/>
              </a:rPr>
              <a:t> </a:t>
            </a:r>
            <a:r>
              <a:rPr lang="en-US" sz="2800" b="1" dirty="0" err="1" smtClean="0">
                <a:latin typeface="Kruti Dev 016" pitchFamily="2" charset="0"/>
              </a:rPr>
              <a:t>lk¡l</a:t>
            </a:r>
            <a:r>
              <a:rPr lang="en-US" sz="2800" b="1" dirty="0" smtClean="0">
                <a:latin typeface="Kruti Dev 016" pitchFamily="2" charset="0"/>
              </a:rPr>
              <a:t> </a:t>
            </a:r>
            <a:r>
              <a:rPr lang="en-US" sz="2800" b="1" dirty="0" err="1" smtClean="0">
                <a:latin typeface="Kruti Dev 016" pitchFamily="2" charset="0"/>
              </a:rPr>
              <a:t>xfr</a:t>
            </a:r>
            <a:r>
              <a:rPr lang="en-US" sz="2800" b="1" dirty="0" smtClean="0">
                <a:latin typeface="Kruti Dev 016" pitchFamily="2" charset="0"/>
              </a:rPr>
              <a:t> dh </a:t>
            </a:r>
            <a:r>
              <a:rPr lang="en-US" sz="2800" b="1" dirty="0" err="1" smtClean="0">
                <a:latin typeface="Kruti Dev 016" pitchFamily="2" charset="0"/>
              </a:rPr>
              <a:t>VkdlhflVh</a:t>
            </a:r>
            <a:r>
              <a:rPr lang="en-US" sz="2800" b="1" dirty="0" smtClean="0">
                <a:latin typeface="Kruti Dev 016" pitchFamily="2" charset="0"/>
              </a:rPr>
              <a:t> </a:t>
            </a:r>
            <a:r>
              <a:rPr lang="en-US" sz="2800" b="1" dirty="0" err="1" smtClean="0">
                <a:latin typeface="Kruti Dev 016" pitchFamily="2" charset="0"/>
              </a:rPr>
              <a:t>gS</a:t>
            </a:r>
            <a:r>
              <a:rPr lang="en-US" sz="2800" b="1" dirty="0" smtClean="0">
                <a:latin typeface="Kruti Dev 016" pitchFamily="2" charset="0"/>
              </a:rPr>
              <a:t> </a:t>
            </a:r>
            <a:r>
              <a:rPr lang="en-US" sz="2800" b="1" dirty="0" err="1" smtClean="0">
                <a:latin typeface="Kruti Dev 016" pitchFamily="2" charset="0"/>
              </a:rPr>
              <a:t>rks</a:t>
            </a:r>
            <a:r>
              <a:rPr lang="en-US" sz="2800" b="1" dirty="0" smtClean="0">
                <a:latin typeface="Kruti Dev 016" pitchFamily="2" charset="0"/>
              </a:rPr>
              <a:t> ,</a:t>
            </a:r>
            <a:r>
              <a:rPr lang="en-US" sz="2800" b="1" dirty="0" err="1" smtClean="0">
                <a:latin typeface="Kruti Dev 016" pitchFamily="2" charset="0"/>
              </a:rPr>
              <a:t>UVhMkst</a:t>
            </a:r>
            <a:r>
              <a:rPr lang="en-US" sz="2800" b="1" dirty="0" smtClean="0">
                <a:latin typeface="Kruti Dev 016" pitchFamily="2" charset="0"/>
              </a:rPr>
              <a:t>+ </a:t>
            </a:r>
            <a:r>
              <a:rPr lang="en-US" sz="2800" b="1" dirty="0" err="1" smtClean="0">
                <a:latin typeface="Kruti Dev 016" pitchFamily="2" charset="0"/>
              </a:rPr>
              <a:t>bUtsD’ku</a:t>
            </a:r>
            <a:r>
              <a:rPr lang="en-US" sz="2800" b="1" dirty="0" smtClean="0">
                <a:latin typeface="Kruti Dev 016" pitchFamily="2" charset="0"/>
              </a:rPr>
              <a:t> </a:t>
            </a:r>
            <a:r>
              <a:rPr lang="en-US" sz="2800" b="1" dirty="0" err="1" smtClean="0">
                <a:latin typeface="Kruti Dev 016" pitchFamily="2" charset="0"/>
              </a:rPr>
              <a:t>dSY’kh;e</a:t>
            </a:r>
            <a:r>
              <a:rPr lang="en-US" sz="2800" b="1" dirty="0" smtClean="0">
                <a:latin typeface="Kruti Dev 016" pitchFamily="2" charset="0"/>
              </a:rPr>
              <a:t> </a:t>
            </a:r>
            <a:r>
              <a:rPr lang="en-US" sz="2800" b="1" dirty="0" err="1" smtClean="0">
                <a:latin typeface="Kruti Dev 016" pitchFamily="2" charset="0"/>
              </a:rPr>
              <a:t>XywdksusV</a:t>
            </a:r>
            <a:r>
              <a:rPr lang="en-US" sz="2800" b="1" dirty="0" smtClean="0">
                <a:latin typeface="Kruti Dev 016" pitchFamily="2" charset="0"/>
              </a:rPr>
              <a:t> </a:t>
            </a:r>
            <a:r>
              <a:rPr lang="en-US" sz="2800" b="1" dirty="0" err="1" smtClean="0">
                <a:latin typeface="Kruti Dev 016" pitchFamily="2" charset="0"/>
              </a:rPr>
              <a:t>nsa</a:t>
            </a:r>
            <a:r>
              <a:rPr lang="en-US" sz="2800" b="1" dirty="0" smtClean="0">
                <a:latin typeface="Kruti Dev 016" pitchFamily="2" charset="0"/>
              </a:rPr>
              <a:t> 10 </a:t>
            </a:r>
            <a:r>
              <a:rPr lang="en-US" sz="2800" b="1" dirty="0" err="1" smtClean="0">
                <a:latin typeface="Kruti Dev 016" pitchFamily="2" charset="0"/>
              </a:rPr>
              <a:t>feyh</a:t>
            </a:r>
            <a:r>
              <a:rPr lang="en-US" sz="2800" b="1" dirty="0" smtClean="0">
                <a:latin typeface="Kruti Dev 016" pitchFamily="2" charset="0"/>
              </a:rPr>
              <a:t>] 10</a:t>
            </a:r>
            <a:r>
              <a:rPr lang="en-IN" sz="2000" b="1" dirty="0" smtClean="0">
                <a:latin typeface="Kruti Dev 016" pitchFamily="2" charset="0"/>
                <a:sym typeface="Symbol"/>
              </a:rPr>
              <a:t>]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 smtClean="0">
                <a:latin typeface="Kruti Dev 016" pitchFamily="2" charset="0"/>
              </a:rPr>
              <a:t>10 </a:t>
            </a:r>
            <a:r>
              <a:rPr lang="en-US" sz="2800" b="1" dirty="0" err="1" smtClean="0">
                <a:latin typeface="Kruti Dev 016" pitchFamily="2" charset="0"/>
              </a:rPr>
              <a:t>feuV</a:t>
            </a:r>
            <a:r>
              <a:rPr lang="en-US" sz="2800" b="1" dirty="0" smtClean="0">
                <a:latin typeface="Kruti Dev 016" pitchFamily="2" charset="0"/>
              </a:rPr>
              <a:t> </a:t>
            </a:r>
            <a:r>
              <a:rPr lang="en-US" sz="2800" b="1" dirty="0" err="1" smtClean="0">
                <a:latin typeface="Kruti Dev 016" pitchFamily="2" charset="0"/>
              </a:rPr>
              <a:t>esa</a:t>
            </a:r>
            <a:r>
              <a:rPr lang="en-US" sz="2800" b="1" dirty="0" smtClean="0">
                <a:latin typeface="Kruti Dev 016" pitchFamily="2" charset="0"/>
              </a:rPr>
              <a:t> /</a:t>
            </a:r>
            <a:r>
              <a:rPr lang="en-US" sz="2800" b="1" dirty="0" err="1" smtClean="0">
                <a:latin typeface="Kruti Dev 016" pitchFamily="2" charset="0"/>
              </a:rPr>
              <a:t>khjs</a:t>
            </a:r>
            <a:r>
              <a:rPr lang="en-US" sz="2800" b="1" dirty="0" smtClean="0">
                <a:latin typeface="Kruti Dev 016" pitchFamily="2" charset="0"/>
              </a:rPr>
              <a:t>&amp;/</a:t>
            </a:r>
            <a:r>
              <a:rPr lang="en-US" sz="2800" b="1" dirty="0" err="1" smtClean="0">
                <a:latin typeface="Kruti Dev 016" pitchFamily="2" charset="0"/>
              </a:rPr>
              <a:t>khjs</a:t>
            </a:r>
            <a:r>
              <a:rPr lang="en-US" sz="2800" b="1" dirty="0" smtClean="0">
                <a:latin typeface="Kruti Dev 016" pitchFamily="2" charset="0"/>
              </a:rPr>
              <a:t> </a:t>
            </a:r>
            <a:r>
              <a:rPr lang="en-US" sz="2800" b="1" dirty="0" err="1" smtClean="0">
                <a:latin typeface="Kruti Dev 016" pitchFamily="2" charset="0"/>
              </a:rPr>
              <a:t>vkbZoh</a:t>
            </a:r>
            <a:r>
              <a:rPr lang="en-US" sz="2800" b="1" dirty="0" smtClean="0">
                <a:latin typeface="Kruti Dev 016" pitchFamily="2" charset="0"/>
              </a:rPr>
              <a:t> }</a:t>
            </a:r>
            <a:r>
              <a:rPr lang="en-US" sz="2800" b="1" dirty="0" err="1" smtClean="0">
                <a:latin typeface="Kruti Dev 016" pitchFamily="2" charset="0"/>
              </a:rPr>
              <a:t>kjk</a:t>
            </a:r>
            <a:r>
              <a:rPr lang="en-US" sz="2800" b="1" dirty="0" smtClean="0">
                <a:latin typeface="Kruti Dev 016" pitchFamily="2" charset="0"/>
              </a:rPr>
              <a:t> </a:t>
            </a:r>
            <a:r>
              <a:rPr lang="en-US" sz="2800" b="1" dirty="0" err="1" smtClean="0">
                <a:latin typeface="Kruti Dev 016" pitchFamily="2" charset="0"/>
              </a:rPr>
              <a:t>nsaa</a:t>
            </a:r>
            <a:r>
              <a:rPr lang="en-US" sz="2800" b="1" dirty="0" smtClean="0">
                <a:latin typeface="Kruti Dev 016" pitchFamily="2" charset="0"/>
              </a:rPr>
              <a:t> </a:t>
            </a:r>
            <a:endParaRPr lang="en-US" sz="2800" dirty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56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156792"/>
            <a:ext cx="8964488" cy="547260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44488" indent="-344488" fontAlgn="base"/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Hkkjr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ljdkj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dh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laLrqfr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gS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fd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ulZ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izh</a:t>
            </a:r>
            <a:r>
              <a:rPr lang="en-IN" sz="2400" kern="0" dirty="0">
                <a:latin typeface="Kruti Dev 016" pitchFamily="2" charset="0"/>
              </a:rPr>
              <a:t>&amp;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,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DySEifl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+;k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vkSj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,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DySEifl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+;k ds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ejht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+ ds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fy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,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eSXuhf’k;e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lYQsV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smtClean="0">
                <a:solidFill>
                  <a:srgbClr val="000000"/>
                </a:solidFill>
                <a:latin typeface="Kruti Dev 016"/>
              </a:rPr>
              <a:t>¼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QLV Mkst+</a:t>
            </a:r>
            <a:r>
              <a:rPr lang="en-IN" sz="2400" kern="0" dirty="0" smtClean="0">
                <a:solidFill>
                  <a:srgbClr val="000000"/>
                </a:solidFill>
                <a:latin typeface="Kruti Dev 016"/>
              </a:rPr>
              <a:t>½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dk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iz;ksx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dj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ldrh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gSa</a:t>
            </a:r>
            <a:endParaRPr lang="en-IN" sz="2400" kern="0" dirty="0" smtClean="0">
              <a:solidFill>
                <a:schemeClr val="tx1"/>
              </a:solidFill>
              <a:latin typeface="Kruti Dev 016" pitchFamily="2" charset="0"/>
            </a:endParaRPr>
          </a:p>
          <a:p>
            <a:pPr marL="344488" lvl="0" indent="-344488" fontAlgn="base"/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eSXuhf’k;e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lYQssV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,d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cgqr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lqjf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{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kr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nok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gS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vkSj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cM+s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vklkuh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ls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VkWdlhflVh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ds y{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k.kksa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dh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fuxjkuh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djrs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gq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,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iz;ksx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dh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tk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ldrh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gS</a:t>
            </a:r>
            <a:endParaRPr lang="en-IN" sz="2400" kern="0" dirty="0" smtClean="0">
              <a:solidFill>
                <a:srgbClr val="000000"/>
              </a:solidFill>
              <a:latin typeface="Kruti Dev 016" pitchFamily="2" charset="0"/>
            </a:endParaRPr>
          </a:p>
          <a:p>
            <a:pPr marL="344488" lvl="0" indent="-344488" fontAlgn="base"/>
            <a:r>
              <a:rPr lang="en-IN" sz="2400" b="1" kern="0" dirty="0" err="1" smtClean="0">
                <a:latin typeface="Kruti Dev 016" pitchFamily="2" charset="0"/>
              </a:rPr>
              <a:t>VkDlhflVh</a:t>
            </a:r>
            <a:r>
              <a:rPr lang="en-IN" sz="2400" b="1" kern="0" dirty="0" smtClean="0">
                <a:latin typeface="Kruti Dev 016" pitchFamily="2" charset="0"/>
              </a:rPr>
              <a:t> ds y{</a:t>
            </a:r>
            <a:r>
              <a:rPr lang="en-IN" sz="2400" b="1" kern="0" dirty="0" err="1" smtClean="0">
                <a:latin typeface="Kruti Dev 016" pitchFamily="2" charset="0"/>
              </a:rPr>
              <a:t>k.k</a:t>
            </a:r>
            <a:r>
              <a:rPr lang="en-IN" sz="2400" kern="0" dirty="0" smtClean="0"/>
              <a:t>:</a:t>
            </a:r>
            <a:endParaRPr lang="en-IN" sz="2400" kern="0" dirty="0"/>
          </a:p>
          <a:p>
            <a:pPr marL="692150" lvl="1" indent="-346075" fontAlgn="base"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IN" sz="2400" kern="0" dirty="0" smtClean="0">
                <a:latin typeface="Kruti Dev 016" pitchFamily="2" charset="0"/>
              </a:rPr>
              <a:t>?</a:t>
            </a:r>
            <a:r>
              <a:rPr lang="en-IN" sz="2400" kern="0" dirty="0" err="1" smtClean="0">
                <a:latin typeface="Kruti Dev 016" pitchFamily="2" charset="0"/>
              </a:rPr>
              <a:t>kqVus</a:t>
            </a:r>
            <a:r>
              <a:rPr lang="en-IN" sz="2400" kern="0" dirty="0" smtClean="0">
                <a:latin typeface="Kruti Dev 016" pitchFamily="2" charset="0"/>
              </a:rPr>
              <a:t> </a:t>
            </a:r>
            <a:r>
              <a:rPr lang="en-IN" sz="2400" kern="0" dirty="0" err="1" smtClean="0">
                <a:latin typeface="Kruti Dev 016" pitchFamily="2" charset="0"/>
              </a:rPr>
              <a:t>dk</a:t>
            </a:r>
            <a:r>
              <a:rPr lang="en-IN" sz="2400" kern="0" dirty="0" smtClean="0">
                <a:latin typeface="Kruti Dev 016" pitchFamily="2" charset="0"/>
              </a:rPr>
              <a:t> </a:t>
            </a:r>
            <a:r>
              <a:rPr lang="en-IN" sz="2400" kern="0" dirty="0" err="1" smtClean="0">
                <a:latin typeface="Kruti Dev 016" pitchFamily="2" charset="0"/>
              </a:rPr>
              <a:t>tdZ</a:t>
            </a:r>
            <a:r>
              <a:rPr lang="en-IN" sz="2400" kern="0" dirty="0" smtClean="0">
                <a:latin typeface="Kruti Dev 016" pitchFamily="2" charset="0"/>
              </a:rPr>
              <a:t> ¼MhVhvkj½ </a:t>
            </a:r>
            <a:r>
              <a:rPr lang="en-IN" sz="2400" kern="0" dirty="0" err="1" smtClean="0">
                <a:latin typeface="Kruti Dev 016" pitchFamily="2" charset="0"/>
              </a:rPr>
              <a:t>dk</a:t>
            </a:r>
            <a:r>
              <a:rPr lang="en-IN" sz="2400" kern="0" dirty="0" smtClean="0">
                <a:latin typeface="Kruti Dev 016" pitchFamily="2" charset="0"/>
              </a:rPr>
              <a:t> u </a:t>
            </a:r>
            <a:r>
              <a:rPr lang="en-IN" sz="2400" kern="0" dirty="0" err="1" smtClean="0">
                <a:latin typeface="Kruti Dev 016" pitchFamily="2" charset="0"/>
              </a:rPr>
              <a:t>feyuk</a:t>
            </a:r>
            <a:r>
              <a:rPr lang="en-IN" sz="2400" kern="0" dirty="0" smtClean="0">
                <a:latin typeface="Kruti Dev 016" pitchFamily="2" charset="0"/>
              </a:rPr>
              <a:t> </a:t>
            </a:r>
            <a:endParaRPr lang="en-IN" sz="2400" kern="0" dirty="0">
              <a:latin typeface="Kruti Dev 016" pitchFamily="2" charset="0"/>
            </a:endParaRPr>
          </a:p>
          <a:p>
            <a:pPr marL="692150" lvl="1" indent="-346075" fontAlgn="base"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IN" sz="2400" kern="0" dirty="0" err="1" smtClean="0">
                <a:latin typeface="Kruti Dev 016" pitchFamily="2" charset="0"/>
              </a:rPr>
              <a:t>is‘kkc</a:t>
            </a:r>
            <a:r>
              <a:rPr lang="en-IN" sz="2400" kern="0" dirty="0" smtClean="0">
                <a:latin typeface="Kruti Dev 016" pitchFamily="2" charset="0"/>
              </a:rPr>
              <a:t> dh </a:t>
            </a:r>
            <a:r>
              <a:rPr lang="en-IN" sz="2400" kern="0" dirty="0" err="1" smtClean="0">
                <a:latin typeface="Kruti Dev 016" pitchFamily="2" charset="0"/>
              </a:rPr>
              <a:t>ek</a:t>
            </a:r>
            <a:r>
              <a:rPr lang="en-IN" sz="2400" kern="0" dirty="0" smtClean="0">
                <a:latin typeface="Kruti Dev 016" pitchFamily="2" charset="0"/>
              </a:rPr>
              <a:t>=k &amp; 25&amp;30 </a:t>
            </a:r>
            <a:r>
              <a:rPr lang="en-IN" sz="2400" kern="0" dirty="0" err="1" smtClean="0">
                <a:latin typeface="Kruti Dev 016" pitchFamily="2" charset="0"/>
              </a:rPr>
              <a:t>fe</a:t>
            </a:r>
            <a:r>
              <a:rPr lang="en-IN" sz="2400" kern="0" dirty="0" smtClean="0">
                <a:latin typeface="Kruti Dev 016" pitchFamily="2" charset="0"/>
              </a:rPr>
              <a:t>- </a:t>
            </a:r>
            <a:r>
              <a:rPr lang="en-IN" sz="2400" kern="0" dirty="0" err="1" smtClean="0">
                <a:latin typeface="Kruti Dev 016" pitchFamily="2" charset="0"/>
              </a:rPr>
              <a:t>yh</a:t>
            </a:r>
            <a:r>
              <a:rPr lang="en-IN" sz="2400" kern="0" dirty="0" smtClean="0">
                <a:latin typeface="Kruti Dev 016" pitchFamily="2" charset="0"/>
              </a:rPr>
              <a:t>@?</a:t>
            </a:r>
            <a:r>
              <a:rPr lang="en-IN" sz="2400" kern="0" dirty="0" err="1" smtClean="0">
                <a:latin typeface="Kruti Dev 016" pitchFamily="2" charset="0"/>
              </a:rPr>
              <a:t>kaVk</a:t>
            </a:r>
            <a:r>
              <a:rPr lang="en-IN" sz="2400" kern="0" dirty="0" smtClean="0">
                <a:latin typeface="Kruti Dev 016" pitchFamily="2" charset="0"/>
              </a:rPr>
              <a:t>  </a:t>
            </a:r>
            <a:r>
              <a:rPr lang="en-IN" sz="2400" kern="0" dirty="0" err="1" smtClean="0">
                <a:latin typeface="Kruti Dev 016" pitchFamily="2" charset="0"/>
              </a:rPr>
              <a:t>ls</a:t>
            </a:r>
            <a:r>
              <a:rPr lang="en-IN" sz="2400" kern="0" dirty="0" smtClean="0">
                <a:latin typeface="Kruti Dev 016" pitchFamily="2" charset="0"/>
              </a:rPr>
              <a:t> de</a:t>
            </a:r>
            <a:endParaRPr lang="en-IN" sz="2400" kern="0" dirty="0">
              <a:latin typeface="Kruti Dev 016" pitchFamily="2" charset="0"/>
            </a:endParaRPr>
          </a:p>
          <a:p>
            <a:pPr marL="692150" lvl="1" indent="-346075" fontAlgn="base"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IN" sz="2400" kern="0" dirty="0" err="1" smtClean="0">
                <a:latin typeface="Kruti Dev 016" pitchFamily="2" charset="0"/>
              </a:rPr>
              <a:t>lkWal</a:t>
            </a:r>
            <a:r>
              <a:rPr lang="en-IN" sz="2400" kern="0" dirty="0" smtClean="0">
                <a:latin typeface="Kruti Dev 016" pitchFamily="2" charset="0"/>
              </a:rPr>
              <a:t> dh </a:t>
            </a:r>
            <a:r>
              <a:rPr lang="en-IN" sz="2400" kern="0" dirty="0" err="1" smtClean="0">
                <a:latin typeface="Kruti Dev 016" pitchFamily="2" charset="0"/>
              </a:rPr>
              <a:t>nj</a:t>
            </a:r>
            <a:r>
              <a:rPr lang="en-IN" sz="2400" kern="0" dirty="0" smtClean="0">
                <a:latin typeface="Kruti Dev 016" pitchFamily="2" charset="0"/>
              </a:rPr>
              <a:t> &amp; </a:t>
            </a:r>
            <a:r>
              <a:rPr lang="en-IN" sz="2400" kern="0" dirty="0" smtClean="0">
                <a:latin typeface="Book Antiqua" pitchFamily="18" charset="0"/>
              </a:rPr>
              <a:t>&lt;</a:t>
            </a:r>
            <a:r>
              <a:rPr lang="en-IN" sz="2400" kern="0" dirty="0" smtClean="0">
                <a:latin typeface="Kruti Dev 016" pitchFamily="2" charset="0"/>
              </a:rPr>
              <a:t> 16@feuV  </a:t>
            </a:r>
            <a:r>
              <a:rPr lang="en-IN" sz="2400" kern="0" dirty="0" err="1" smtClean="0">
                <a:latin typeface="Kruti Dev 016" pitchFamily="2" charset="0"/>
              </a:rPr>
              <a:t>gS</a:t>
            </a:r>
            <a:r>
              <a:rPr lang="en-IN" sz="2400" kern="0" dirty="0" smtClean="0">
                <a:latin typeface="Kruti Dev 016" pitchFamily="2" charset="0"/>
              </a:rPr>
              <a:t> </a:t>
            </a:r>
          </a:p>
          <a:p>
            <a:pPr marL="344488" indent="-344488" fontAlgn="base">
              <a:buSzPct val="100000"/>
            </a:pPr>
            <a:r>
              <a:rPr lang="en-IN" sz="2400" kern="0" dirty="0">
                <a:latin typeface="Kruti Dev 016" pitchFamily="2" charset="0"/>
              </a:rPr>
              <a:t>;</a:t>
            </a:r>
            <a:r>
              <a:rPr lang="en-IN" sz="2400" kern="0" dirty="0" err="1">
                <a:latin typeface="Kruti Dev 016" pitchFamily="2" charset="0"/>
              </a:rPr>
              <a:t>fn</a:t>
            </a:r>
            <a:r>
              <a:rPr lang="en-IN" sz="2400" kern="0" dirty="0">
                <a:latin typeface="Kruti Dev 016" pitchFamily="2" charset="0"/>
              </a:rPr>
              <a:t> </a:t>
            </a:r>
            <a:r>
              <a:rPr lang="en-IN" sz="2400" kern="0" dirty="0" err="1" smtClean="0">
                <a:latin typeface="Kruti Dev 016" pitchFamily="2" charset="0"/>
              </a:rPr>
              <a:t>VkWaDlhflVh</a:t>
            </a:r>
            <a:r>
              <a:rPr lang="en-IN" sz="2400" kern="0" dirty="0" smtClean="0">
                <a:latin typeface="Kruti Dev 016" pitchFamily="2" charset="0"/>
              </a:rPr>
              <a:t> </a:t>
            </a:r>
            <a:r>
              <a:rPr lang="en-IN" sz="2400" kern="0" dirty="0">
                <a:latin typeface="Kruti Dev 016" pitchFamily="2" charset="0"/>
              </a:rPr>
              <a:t>ds y{</a:t>
            </a:r>
            <a:r>
              <a:rPr lang="en-IN" sz="2400" kern="0" dirty="0" err="1">
                <a:latin typeface="Kruti Dev 016" pitchFamily="2" charset="0"/>
              </a:rPr>
              <a:t>k.k</a:t>
            </a:r>
            <a:r>
              <a:rPr lang="en-IN" sz="2400" kern="0" dirty="0">
                <a:latin typeface="Kruti Dev 016" pitchFamily="2" charset="0"/>
              </a:rPr>
              <a:t> fn[</a:t>
            </a:r>
            <a:r>
              <a:rPr lang="en-IN" sz="2400" kern="0" dirty="0" err="1">
                <a:latin typeface="Kruti Dev 016" pitchFamily="2" charset="0"/>
              </a:rPr>
              <a:t>kkbZ</a:t>
            </a:r>
            <a:r>
              <a:rPr lang="en-IN" sz="2400" kern="0" dirty="0">
                <a:latin typeface="Kruti Dev 016" pitchFamily="2" charset="0"/>
              </a:rPr>
              <a:t> </a:t>
            </a:r>
            <a:r>
              <a:rPr lang="en-IN" sz="2400" kern="0" dirty="0" err="1">
                <a:latin typeface="Kruti Dev 016" pitchFamily="2" charset="0"/>
              </a:rPr>
              <a:t>Hkh</a:t>
            </a:r>
            <a:r>
              <a:rPr lang="en-IN" sz="2400" kern="0" dirty="0">
                <a:latin typeface="Kruti Dev 016" pitchFamily="2" charset="0"/>
              </a:rPr>
              <a:t> </a:t>
            </a:r>
            <a:r>
              <a:rPr lang="en-IN" sz="2400" kern="0" dirty="0" err="1">
                <a:latin typeface="Kruti Dev 016" pitchFamily="2" charset="0"/>
              </a:rPr>
              <a:t>nas</a:t>
            </a:r>
            <a:r>
              <a:rPr lang="en-IN" sz="2400" kern="0" dirty="0">
                <a:latin typeface="Kruti Dev 016" pitchFamily="2" charset="0"/>
              </a:rPr>
              <a:t> </a:t>
            </a:r>
            <a:r>
              <a:rPr lang="en-IN" sz="2400" kern="0" dirty="0" err="1">
                <a:latin typeface="Kruti Dev 016" pitchFamily="2" charset="0"/>
              </a:rPr>
              <a:t>rks</a:t>
            </a:r>
            <a:r>
              <a:rPr lang="en-IN" sz="2400" kern="0" dirty="0">
                <a:latin typeface="Kruti Dev 016" pitchFamily="2" charset="0"/>
              </a:rPr>
              <a:t> </a:t>
            </a:r>
            <a:r>
              <a:rPr lang="en-IN" sz="2400" kern="0" dirty="0" err="1">
                <a:latin typeface="Kruti Dev 016" pitchFamily="2" charset="0"/>
              </a:rPr>
              <a:t>vxyk</a:t>
            </a:r>
            <a:r>
              <a:rPr lang="en-IN" sz="2400" kern="0" dirty="0">
                <a:latin typeface="Kruti Dev 016" pitchFamily="2" charset="0"/>
              </a:rPr>
              <a:t> </a:t>
            </a:r>
            <a:r>
              <a:rPr lang="en-IN" sz="2400" kern="0" dirty="0" err="1">
                <a:latin typeface="Kruti Dev 016" pitchFamily="2" charset="0"/>
              </a:rPr>
              <a:t>Mkst</a:t>
            </a:r>
            <a:r>
              <a:rPr lang="en-IN" sz="2400" kern="0" dirty="0">
                <a:latin typeface="Kruti Dev 016" pitchFamily="2" charset="0"/>
              </a:rPr>
              <a:t>+ </a:t>
            </a:r>
            <a:r>
              <a:rPr lang="en-IN" sz="2400" kern="0" dirty="0" err="1">
                <a:latin typeface="Kruti Dev 016" pitchFamily="2" charset="0"/>
              </a:rPr>
              <a:t>jksd</a:t>
            </a:r>
            <a:r>
              <a:rPr lang="en-IN" sz="2400" kern="0" dirty="0">
                <a:latin typeface="Kruti Dev 016" pitchFamily="2" charset="0"/>
              </a:rPr>
              <a:t> </a:t>
            </a:r>
            <a:r>
              <a:rPr lang="en-IN" sz="2400" kern="0" dirty="0" err="1">
                <a:latin typeface="Kruti Dev 016" pitchFamily="2" charset="0"/>
              </a:rPr>
              <a:t>nsus</a:t>
            </a:r>
            <a:r>
              <a:rPr lang="en-IN" sz="2400" kern="0" dirty="0">
                <a:latin typeface="Kruti Dev 016" pitchFamily="2" charset="0"/>
              </a:rPr>
              <a:t> ls </a:t>
            </a:r>
            <a:r>
              <a:rPr lang="en-IN" sz="2400" kern="0" dirty="0" err="1">
                <a:latin typeface="Kruti Dev 016" pitchFamily="2" charset="0"/>
              </a:rPr>
              <a:t>fLFkfr</a:t>
            </a:r>
            <a:r>
              <a:rPr lang="en-IN" sz="2400" kern="0" dirty="0">
                <a:latin typeface="Kruti Dev 016" pitchFamily="2" charset="0"/>
              </a:rPr>
              <a:t> </a:t>
            </a:r>
            <a:r>
              <a:rPr lang="en-IN" sz="2400" kern="0" dirty="0" err="1">
                <a:latin typeface="Kruti Dev 016" pitchFamily="2" charset="0"/>
              </a:rPr>
              <a:t>esa</a:t>
            </a:r>
            <a:r>
              <a:rPr lang="en-IN" sz="2400" kern="0" dirty="0">
                <a:latin typeface="Kruti Dev 016" pitchFamily="2" charset="0"/>
              </a:rPr>
              <a:t> </a:t>
            </a:r>
            <a:r>
              <a:rPr lang="en-IN" sz="2400" kern="0" dirty="0" err="1">
                <a:latin typeface="Kruti Dev 016" pitchFamily="2" charset="0"/>
              </a:rPr>
              <a:t>lq</a:t>
            </a:r>
            <a:r>
              <a:rPr lang="en-IN" sz="2400" kern="0" dirty="0">
                <a:latin typeface="Kruti Dev 016" pitchFamily="2" charset="0"/>
              </a:rPr>
              <a:t>/</a:t>
            </a:r>
            <a:r>
              <a:rPr lang="en-IN" sz="2400" kern="0" dirty="0" err="1">
                <a:latin typeface="Kruti Dev 016" pitchFamily="2" charset="0"/>
              </a:rPr>
              <a:t>kkj</a:t>
            </a:r>
            <a:r>
              <a:rPr lang="en-IN" sz="2400" kern="0" dirty="0">
                <a:latin typeface="Kruti Dev 016" pitchFamily="2" charset="0"/>
              </a:rPr>
              <a:t> </a:t>
            </a:r>
            <a:r>
              <a:rPr lang="en-IN" sz="2400" kern="0" dirty="0" err="1">
                <a:latin typeface="Kruti Dev 016" pitchFamily="2" charset="0"/>
              </a:rPr>
              <a:t>vk</a:t>
            </a:r>
            <a:r>
              <a:rPr lang="en-IN" sz="2400" kern="0" dirty="0">
                <a:latin typeface="Kruti Dev 016" pitchFamily="2" charset="0"/>
              </a:rPr>
              <a:t> </a:t>
            </a:r>
            <a:r>
              <a:rPr lang="en-IN" sz="2400" kern="0" dirty="0" err="1">
                <a:latin typeface="Kruti Dev 016" pitchFamily="2" charset="0"/>
              </a:rPr>
              <a:t>tkrk</a:t>
            </a:r>
            <a:r>
              <a:rPr lang="en-IN" sz="2400" kern="0" dirty="0">
                <a:latin typeface="Kruti Dev 016" pitchFamily="2" charset="0"/>
              </a:rPr>
              <a:t> </a:t>
            </a:r>
            <a:r>
              <a:rPr lang="en-IN" sz="2400" kern="0" dirty="0" err="1">
                <a:latin typeface="Kruti Dev 016" pitchFamily="2" charset="0"/>
              </a:rPr>
              <a:t>gS</a:t>
            </a:r>
            <a:endParaRPr lang="en-IN" sz="2400" kern="0" dirty="0">
              <a:latin typeface="Kruti Dev 016" pitchFamily="2" charset="0"/>
            </a:endParaRPr>
          </a:p>
          <a:p>
            <a:pPr marL="344488" lvl="0" indent="-344488" fontAlgn="base"/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Lkk¡l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dh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ijs’kkuh</a:t>
            </a:r>
            <a:r>
              <a:rPr lang="en-IN" sz="2400" kern="0" dirty="0" err="1" smtClean="0">
                <a:latin typeface="Kruti Dev 016" pitchFamily="2" charset="0"/>
              </a:rPr>
              <a:t>@VkWdlhflVh</a:t>
            </a:r>
            <a:r>
              <a:rPr lang="en-IN" sz="2400" kern="0" dirty="0" smtClean="0">
                <a:latin typeface="Kruti Dev 016" pitchFamily="2" charset="0"/>
              </a:rPr>
              <a:t> </a:t>
            </a:r>
            <a:r>
              <a:rPr lang="en-IN" sz="2400" kern="0" dirty="0" err="1" smtClean="0">
                <a:latin typeface="Kruti Dev 016" pitchFamily="2" charset="0"/>
              </a:rPr>
              <a:t>tks</a:t>
            </a:r>
            <a:r>
              <a:rPr lang="en-IN" sz="2400" kern="0" dirty="0" smtClean="0">
                <a:latin typeface="Kruti Dev 016" pitchFamily="2" charset="0"/>
              </a:rPr>
              <a:t> </a:t>
            </a:r>
            <a:r>
              <a:rPr lang="en-IN" sz="2400" kern="0" dirty="0" err="1" smtClean="0">
                <a:latin typeface="Kruti Dev 016" pitchFamily="2" charset="0"/>
              </a:rPr>
              <a:t>fd</a:t>
            </a:r>
            <a:r>
              <a:rPr lang="en-IN" sz="2400" kern="0" dirty="0" smtClean="0">
                <a:latin typeface="Kruti Dev 016" pitchFamily="2" charset="0"/>
              </a:rPr>
              <a:t> </a:t>
            </a:r>
            <a:r>
              <a:rPr lang="en-IN" sz="2400" kern="0" dirty="0" err="1" smtClean="0">
                <a:latin typeface="Kruti Dev 016" pitchFamily="2" charset="0"/>
              </a:rPr>
              <a:t>lq</a:t>
            </a:r>
            <a:r>
              <a:rPr lang="en-IN" sz="2400" kern="0" dirty="0" smtClean="0">
                <a:latin typeface="Kruti Dev 016" pitchFamily="2" charset="0"/>
              </a:rPr>
              <a:t>&gt;k, x, </a:t>
            </a:r>
            <a:r>
              <a:rPr lang="en-IN" sz="2400" kern="0" dirty="0" err="1" smtClean="0">
                <a:latin typeface="Kruti Dev 016" pitchFamily="2" charset="0"/>
              </a:rPr>
              <a:t>Mkst</a:t>
            </a:r>
            <a:r>
              <a:rPr lang="en-IN" sz="2400" kern="0" dirty="0" smtClean="0">
                <a:latin typeface="Kruti Dev 016" pitchFamily="2" charset="0"/>
              </a:rPr>
              <a:t>+ </a:t>
            </a:r>
            <a:r>
              <a:rPr lang="en-IN" sz="2400" kern="0" dirty="0" err="1" smtClean="0">
                <a:latin typeface="Kruti Dev 016" pitchFamily="2" charset="0"/>
              </a:rPr>
              <a:t>vkSj</a:t>
            </a:r>
            <a:r>
              <a:rPr lang="en-IN" sz="2400" kern="0" dirty="0" smtClean="0">
                <a:latin typeface="Kruti Dev 016" pitchFamily="2" charset="0"/>
              </a:rPr>
              <a:t> </a:t>
            </a:r>
            <a:r>
              <a:rPr lang="en-IN" sz="2400" kern="0" dirty="0" err="1" smtClean="0">
                <a:latin typeface="Kruti Dev 016" pitchFamily="2" charset="0"/>
              </a:rPr>
              <a:t>dM+h</a:t>
            </a:r>
            <a:r>
              <a:rPr lang="en-IN" sz="2400" kern="0" dirty="0" smtClean="0">
                <a:latin typeface="Kruti Dev 016" pitchFamily="2" charset="0"/>
              </a:rPr>
              <a:t> </a:t>
            </a:r>
            <a:r>
              <a:rPr lang="en-IN" sz="2400" kern="0" dirty="0" err="1" smtClean="0">
                <a:latin typeface="Kruti Dev 016" pitchFamily="2" charset="0"/>
              </a:rPr>
              <a:t>fuxjkuh</a:t>
            </a:r>
            <a:r>
              <a:rPr lang="en-IN" sz="2400" kern="0" dirty="0" smtClean="0">
                <a:latin typeface="Kruti Dev 016" pitchFamily="2" charset="0"/>
              </a:rPr>
              <a:t> </a:t>
            </a:r>
            <a:r>
              <a:rPr lang="en-IN" sz="2400" kern="0" dirty="0" err="1" smtClean="0">
                <a:latin typeface="Kruti Dev 016" pitchFamily="2" charset="0"/>
              </a:rPr>
              <a:t>esa</a:t>
            </a:r>
            <a:r>
              <a:rPr lang="en-IN" sz="2400" kern="0" dirty="0" smtClean="0">
                <a:latin typeface="Kruti Dev 016" pitchFamily="2" charset="0"/>
              </a:rPr>
              <a:t> </a:t>
            </a:r>
            <a:r>
              <a:rPr lang="en-IN" sz="2400" kern="0" dirty="0" err="1" smtClean="0">
                <a:latin typeface="Kruti Dev 016" pitchFamily="2" charset="0"/>
              </a:rPr>
              <a:t>cgqr</a:t>
            </a:r>
            <a:r>
              <a:rPr lang="en-IN" sz="2400" kern="0" dirty="0" smtClean="0">
                <a:latin typeface="Kruti Dev 016" pitchFamily="2" charset="0"/>
              </a:rPr>
              <a:t> de fn[</a:t>
            </a:r>
            <a:r>
              <a:rPr lang="en-IN" sz="2400" kern="0" dirty="0" err="1" smtClean="0">
                <a:latin typeface="Kruti Dev 016" pitchFamily="2" charset="0"/>
              </a:rPr>
              <a:t>kkbZ</a:t>
            </a:r>
            <a:r>
              <a:rPr lang="en-IN" sz="2400" kern="0" dirty="0" smtClean="0">
                <a:latin typeface="Kruti Dev 016" pitchFamily="2" charset="0"/>
              </a:rPr>
              <a:t> </a:t>
            </a:r>
            <a:r>
              <a:rPr lang="en-IN" sz="2400" kern="0" dirty="0" err="1" smtClean="0">
                <a:latin typeface="Kruti Dev 016" pitchFamily="2" charset="0"/>
              </a:rPr>
              <a:t>nsrs</a:t>
            </a:r>
            <a:r>
              <a:rPr lang="en-IN" sz="2400" kern="0" dirty="0" smtClean="0">
                <a:latin typeface="Kruti Dev 016" pitchFamily="2" charset="0"/>
              </a:rPr>
              <a:t> </a:t>
            </a:r>
            <a:r>
              <a:rPr lang="en-IN" sz="2400" kern="0" dirty="0" err="1" smtClean="0">
                <a:latin typeface="Kruti Dev 016" pitchFamily="2" charset="0"/>
              </a:rPr>
              <a:t>gSa</a:t>
            </a:r>
            <a:r>
              <a:rPr lang="en-IN" sz="2400" kern="0" dirty="0" smtClean="0">
                <a:latin typeface="Kruti Dev 016" pitchFamily="2" charset="0"/>
              </a:rPr>
              <a:t> ds </a:t>
            </a:r>
            <a:r>
              <a:rPr lang="en-IN" sz="2400" kern="0" dirty="0" err="1" smtClean="0">
                <a:latin typeface="Kruti Dev 016" pitchFamily="2" charset="0"/>
              </a:rPr>
              <a:t>fy</a:t>
            </a:r>
            <a:r>
              <a:rPr lang="en-IN" sz="2400" kern="0" dirty="0" smtClean="0">
                <a:latin typeface="Kruti Dev 016" pitchFamily="2" charset="0"/>
              </a:rPr>
              <a:t>, ,</a:t>
            </a:r>
            <a:r>
              <a:rPr lang="en-IN" sz="2400" kern="0" dirty="0" err="1" smtClean="0">
                <a:latin typeface="Kruti Dev 016" pitchFamily="2" charset="0"/>
              </a:rPr>
              <a:t>afVMksV</a:t>
            </a:r>
            <a:r>
              <a:rPr lang="en-IN" sz="2400" kern="0" dirty="0" smtClean="0">
                <a:latin typeface="Kruti Dev 016" pitchFamily="2" charset="0"/>
              </a:rPr>
              <a:t> dh </a:t>
            </a:r>
            <a:r>
              <a:rPr lang="en-IN" sz="2400" kern="0" dirty="0" err="1" smtClean="0">
                <a:latin typeface="Kruti Dev 016" pitchFamily="2" charset="0"/>
              </a:rPr>
              <a:t>vko</a:t>
            </a:r>
            <a:r>
              <a:rPr lang="en-IN" sz="2400" kern="0" dirty="0" smtClean="0">
                <a:latin typeface="Kruti Dev 016" pitchFamily="2" charset="0"/>
              </a:rPr>
              <a:t>’;</a:t>
            </a:r>
            <a:r>
              <a:rPr lang="en-IN" sz="2400" kern="0" dirty="0" err="1" smtClean="0">
                <a:latin typeface="Kruti Dev 016" pitchFamily="2" charset="0"/>
              </a:rPr>
              <a:t>drk</a:t>
            </a:r>
            <a:r>
              <a:rPr lang="en-IN" sz="2400" kern="0" dirty="0" smtClean="0">
                <a:latin typeface="Kruti Dev 016" pitchFamily="2" charset="0"/>
              </a:rPr>
              <a:t> </a:t>
            </a:r>
            <a:r>
              <a:rPr lang="en-IN" sz="2400" kern="0" dirty="0" err="1" smtClean="0">
                <a:latin typeface="Kruti Dev 016" pitchFamily="2" charset="0"/>
              </a:rPr>
              <a:t>iM</a:t>
            </a:r>
            <a:r>
              <a:rPr lang="en-IN" sz="2400" kern="0" dirty="0" smtClean="0">
                <a:latin typeface="Kruti Dev 016" pitchFamily="2" charset="0"/>
              </a:rPr>
              <a:t>+ </a:t>
            </a:r>
            <a:r>
              <a:rPr lang="en-IN" sz="2400" kern="0" dirty="0" err="1" smtClean="0">
                <a:latin typeface="Kruti Dev 016" pitchFamily="2" charset="0"/>
              </a:rPr>
              <a:t>ldrh</a:t>
            </a:r>
            <a:r>
              <a:rPr lang="en-IN" sz="2400" kern="0" dirty="0" smtClean="0">
                <a:latin typeface="Kruti Dev 016" pitchFamily="2" charset="0"/>
              </a:rPr>
              <a:t> </a:t>
            </a:r>
            <a:r>
              <a:rPr lang="en-IN" sz="2400" kern="0" dirty="0" err="1" smtClean="0">
                <a:latin typeface="Kruti Dev 016" pitchFamily="2" charset="0"/>
              </a:rPr>
              <a:t>gS</a:t>
            </a:r>
            <a:endParaRPr lang="en-IN" sz="2400" kern="0" dirty="0" smtClean="0">
              <a:solidFill>
                <a:srgbClr val="000000"/>
              </a:solidFill>
              <a:latin typeface="Kruti Dev 016" pitchFamily="2" charset="0"/>
            </a:endParaRPr>
          </a:p>
          <a:p>
            <a:pPr marL="344488" lvl="0" indent="-344488" fontAlgn="base"/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,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afVMksV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&amp; </a:t>
            </a:r>
            <a:r>
              <a:rPr lang="en-IN" sz="2400" kern="0" dirty="0" err="1" smtClean="0">
                <a:latin typeface="Kruti Dev 016" pitchFamily="2" charset="0"/>
              </a:rPr>
              <a:t>lk¡l</a:t>
            </a:r>
            <a:r>
              <a:rPr lang="en-IN" sz="2400" kern="0" dirty="0" smtClean="0">
                <a:latin typeface="Kruti Dev 016" pitchFamily="2" charset="0"/>
              </a:rPr>
              <a:t> dh </a:t>
            </a:r>
            <a:r>
              <a:rPr lang="en-IN" sz="2400" kern="0" dirty="0" err="1" smtClean="0">
                <a:latin typeface="Kruti Dev 016" pitchFamily="2" charset="0"/>
              </a:rPr>
              <a:t>VkWdlhflVh</a:t>
            </a:r>
            <a:r>
              <a:rPr lang="en-IN" sz="2400" kern="0" dirty="0" smtClean="0">
                <a:latin typeface="Kruti Dev 016" pitchFamily="2" charset="0"/>
              </a:rPr>
              <a:t> </a:t>
            </a:r>
            <a:r>
              <a:rPr lang="en-IN" sz="2400" kern="0" dirty="0" err="1" smtClean="0">
                <a:latin typeface="Kruti Dev 016" pitchFamily="2" charset="0"/>
              </a:rPr>
              <a:t>batsD’ku</a:t>
            </a:r>
            <a:r>
              <a:rPr lang="en-IN" sz="2400" kern="0" dirty="0" smtClean="0">
                <a:latin typeface="Kruti Dev 016" pitchFamily="2" charset="0"/>
              </a:rPr>
              <a:t> 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10</a:t>
            </a:r>
            <a:r>
              <a:rPr lang="en-IN" sz="1800" kern="0" dirty="0" smtClean="0">
                <a:solidFill>
                  <a:srgbClr val="000000"/>
                </a:solidFill>
                <a:latin typeface="Kruti Dev 016" pitchFamily="2" charset="0"/>
                <a:sym typeface="Symbol"/>
              </a:rPr>
              <a:t>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dSyf’k;e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XywdksusV</a:t>
            </a:r>
            <a:r>
              <a:rPr lang="en-IN" sz="2400" kern="0" dirty="0" smtClean="0">
                <a:latin typeface="Kruti Dev 016" pitchFamily="2" charset="0"/>
              </a:rPr>
              <a:t>] 10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feyh</a:t>
            </a:r>
            <a:r>
              <a:rPr lang="en-IN" sz="2400" kern="0" dirty="0">
                <a:latin typeface="Kruti Dev 016" pitchFamily="2" charset="0"/>
              </a:rPr>
              <a:t>]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10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feuV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esa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/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khjs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&amp;/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khjs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nsa</a:t>
            </a:r>
            <a:endParaRPr lang="en-IN" sz="2400" kern="0" dirty="0" smtClean="0">
              <a:solidFill>
                <a:srgbClr val="000000"/>
              </a:solidFill>
              <a:latin typeface="Kruti Dev 016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228601"/>
            <a:ext cx="8856983" cy="680119"/>
          </a:xfrm>
        </p:spPr>
        <p:txBody>
          <a:bodyPr>
            <a:noAutofit/>
          </a:bodyPr>
          <a:lstStyle/>
          <a:p>
            <a:r>
              <a:rPr lang="en-IN" dirty="0" err="1" smtClean="0">
                <a:latin typeface="Kruti Dev 016" pitchFamily="2" charset="0"/>
                <a:cs typeface="Aharoni" panose="02010803020104030203" pitchFamily="2" charset="-79"/>
              </a:rPr>
              <a:t>eSXuhf’k;e</a:t>
            </a:r>
            <a:r>
              <a:rPr lang="en-IN" dirty="0" smtClean="0">
                <a:latin typeface="Kruti Dev 016" pitchFamily="2" charset="0"/>
                <a:cs typeface="Aharoni" panose="02010803020104030203" pitchFamily="2" charset="-79"/>
              </a:rPr>
              <a:t> </a:t>
            </a:r>
            <a:r>
              <a:rPr lang="en-IN" dirty="0" err="1" smtClean="0">
                <a:latin typeface="Kruti Dev 016" pitchFamily="2" charset="0"/>
                <a:cs typeface="Aharoni" panose="02010803020104030203" pitchFamily="2" charset="-79"/>
              </a:rPr>
              <a:t>lYQsV</a:t>
            </a:r>
            <a:r>
              <a:rPr lang="en-IN" dirty="0" smtClean="0">
                <a:latin typeface="Kruti Dev 016" pitchFamily="2" charset="0"/>
                <a:cs typeface="Aharoni" panose="02010803020104030203" pitchFamily="2" charset="-79"/>
              </a:rPr>
              <a:t> </a:t>
            </a:r>
            <a:r>
              <a:rPr lang="en-IN" dirty="0" err="1" smtClean="0">
                <a:latin typeface="Kruti Dev 016" pitchFamily="2" charset="0"/>
                <a:cs typeface="Aharoni" panose="02010803020104030203" pitchFamily="2" charset="-79"/>
              </a:rPr>
              <a:t>iz;ksx</a:t>
            </a:r>
            <a:r>
              <a:rPr lang="en-IN" dirty="0" smtClean="0">
                <a:latin typeface="Kruti Dev 016" pitchFamily="2" charset="0"/>
                <a:cs typeface="Aharoni" panose="02010803020104030203" pitchFamily="2" charset="-79"/>
              </a:rPr>
              <a:t> </a:t>
            </a:r>
            <a:r>
              <a:rPr lang="en-IN" dirty="0" err="1" smtClean="0">
                <a:latin typeface="Kruti Dev 016" pitchFamily="2" charset="0"/>
                <a:cs typeface="Aharoni" panose="02010803020104030203" pitchFamily="2" charset="-79"/>
              </a:rPr>
              <a:t>djus</a:t>
            </a:r>
            <a:r>
              <a:rPr lang="en-IN" dirty="0" smtClean="0">
                <a:latin typeface="Kruti Dev 016" pitchFamily="2" charset="0"/>
                <a:cs typeface="Aharoni" panose="02010803020104030203" pitchFamily="2" charset="-79"/>
              </a:rPr>
              <a:t> </a:t>
            </a:r>
            <a:r>
              <a:rPr lang="en-IN" dirty="0" err="1" smtClean="0">
                <a:latin typeface="Kruti Dev 016" pitchFamily="2" charset="0"/>
                <a:cs typeface="Aharoni" panose="02010803020104030203" pitchFamily="2" charset="-79"/>
              </a:rPr>
              <a:t>ds</a:t>
            </a:r>
            <a:r>
              <a:rPr lang="en-IN" dirty="0" smtClean="0">
                <a:latin typeface="Kruti Dev 016" pitchFamily="2" charset="0"/>
                <a:cs typeface="Aharoni" panose="02010803020104030203" pitchFamily="2" charset="-79"/>
              </a:rPr>
              <a:t> </a:t>
            </a:r>
            <a:r>
              <a:rPr lang="en-IN" dirty="0" err="1" smtClean="0">
                <a:latin typeface="Kruti Dev 016" pitchFamily="2" charset="0"/>
                <a:cs typeface="Aharoni" panose="02010803020104030203" pitchFamily="2" charset="-79"/>
              </a:rPr>
              <a:t>fy</a:t>
            </a:r>
            <a:r>
              <a:rPr lang="en-IN" dirty="0" smtClean="0">
                <a:latin typeface="Kruti Dev 016" pitchFamily="2" charset="0"/>
                <a:cs typeface="Aharoni" panose="02010803020104030203" pitchFamily="2" charset="-79"/>
              </a:rPr>
              <a:t>, </a:t>
            </a:r>
            <a:r>
              <a:rPr lang="en-IN" dirty="0" err="1" smtClean="0">
                <a:latin typeface="Kruti Dev 016" pitchFamily="2" charset="0"/>
                <a:cs typeface="Aharoni" panose="02010803020104030203" pitchFamily="2" charset="-79"/>
              </a:rPr>
              <a:t>cgqr</a:t>
            </a:r>
            <a:r>
              <a:rPr lang="en-IN" dirty="0" smtClean="0">
                <a:latin typeface="Kruti Dev 016" pitchFamily="2" charset="0"/>
                <a:cs typeface="Aharoni" panose="02010803020104030203" pitchFamily="2" charset="-79"/>
              </a:rPr>
              <a:t> </a:t>
            </a:r>
            <a:r>
              <a:rPr lang="en-IN" dirty="0" err="1" smtClean="0">
                <a:latin typeface="Kruti Dev 016" pitchFamily="2" charset="0"/>
                <a:cs typeface="Aharoni" panose="02010803020104030203" pitchFamily="2" charset="-79"/>
              </a:rPr>
              <a:t>lqjf</a:t>
            </a:r>
            <a:r>
              <a:rPr lang="en-IN" dirty="0" smtClean="0">
                <a:latin typeface="Kruti Dev 016" pitchFamily="2" charset="0"/>
                <a:cs typeface="Aharoni" panose="02010803020104030203" pitchFamily="2" charset="-79"/>
              </a:rPr>
              <a:t>{</a:t>
            </a:r>
            <a:r>
              <a:rPr lang="en-IN" dirty="0" err="1" smtClean="0">
                <a:latin typeface="Kruti Dev 016" pitchFamily="2" charset="0"/>
                <a:cs typeface="Aharoni" panose="02010803020104030203" pitchFamily="2" charset="-79"/>
              </a:rPr>
              <a:t>kr</a:t>
            </a:r>
            <a:r>
              <a:rPr lang="en-IN" dirty="0" smtClean="0">
                <a:latin typeface="Kruti Dev 016" pitchFamily="2" charset="0"/>
                <a:cs typeface="Aharoni" panose="02010803020104030203" pitchFamily="2" charset="-79"/>
              </a:rPr>
              <a:t> </a:t>
            </a:r>
            <a:r>
              <a:rPr lang="en-IN" dirty="0" err="1" smtClean="0">
                <a:latin typeface="Kruti Dev 016" pitchFamily="2" charset="0"/>
                <a:cs typeface="Aharoni" panose="02010803020104030203" pitchFamily="2" charset="-79"/>
              </a:rPr>
              <a:t>nok</a:t>
            </a:r>
            <a:r>
              <a:rPr lang="en-IN" dirty="0" smtClean="0">
                <a:latin typeface="Kruti Dev 016" pitchFamily="2" charset="0"/>
                <a:cs typeface="Aharoni" panose="02010803020104030203" pitchFamily="2" charset="-79"/>
              </a:rPr>
              <a:t> </a:t>
            </a:r>
            <a:r>
              <a:rPr lang="en-IN" dirty="0" err="1" smtClean="0">
                <a:latin typeface="Kruti Dev 016" pitchFamily="2" charset="0"/>
                <a:cs typeface="Aharoni" panose="02010803020104030203" pitchFamily="2" charset="-79"/>
              </a:rPr>
              <a:t>gS</a:t>
            </a:r>
            <a:endParaRPr lang="en-IN" dirty="0">
              <a:latin typeface="Kruti Dev 016" pitchFamily="2" charset="0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2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688599"/>
              </p:ext>
            </p:extLst>
          </p:nvPr>
        </p:nvGraphicFramePr>
        <p:xfrm>
          <a:off x="0" y="1124743"/>
          <a:ext cx="9144000" cy="5733257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2590800"/>
                <a:gridCol w="2057400"/>
                <a:gridCol w="1905000"/>
                <a:gridCol w="2590800"/>
              </a:tblGrid>
              <a:tr h="1242609">
                <a:tc>
                  <a:txBody>
                    <a:bodyPr/>
                    <a:lstStyle/>
                    <a:p>
                      <a:pPr algn="ctr"/>
                      <a:r>
                        <a:rPr lang="en-IN" sz="2400" b="1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6" pitchFamily="2" charset="0"/>
                          <a:cs typeface="Times New Roman" panose="02020603050405020304" pitchFamily="18" charset="0"/>
                        </a:rPr>
                        <a:t>funku</a:t>
                      </a:r>
                      <a:endParaRPr lang="en-IN" sz="24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ruti Dev 016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43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6" pitchFamily="2" charset="0"/>
                          <a:cs typeface="Times New Roman" panose="02020603050405020304" pitchFamily="18" charset="0"/>
                        </a:rPr>
                        <a:t>xHkZorh</a:t>
                      </a:r>
                      <a:r>
                        <a:rPr lang="en-IN" sz="2400" b="1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6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2400" b="1" cap="none" spc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6" pitchFamily="2" charset="0"/>
                          <a:cs typeface="Times New Roman" panose="02020603050405020304" pitchFamily="18" charset="0"/>
                        </a:rPr>
                        <a:t>efgyk</a:t>
                      </a:r>
                      <a:r>
                        <a:rPr lang="en-IN" sz="2400" b="1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6" pitchFamily="2" charset="0"/>
                          <a:cs typeface="Times New Roman" panose="02020603050405020304" pitchFamily="18" charset="0"/>
                        </a:rPr>
                        <a:t> dh </a:t>
                      </a:r>
                      <a:r>
                        <a:rPr lang="en-IN" sz="2400" b="1" cap="none" spc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6" pitchFamily="2" charset="0"/>
                          <a:cs typeface="Times New Roman" panose="02020603050405020304" pitchFamily="18" charset="0"/>
                        </a:rPr>
                        <a:t>voLFkk</a:t>
                      </a:r>
                      <a:r>
                        <a:rPr lang="en-IN" sz="2400" b="1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6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2400" b="1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6"/>
                          <a:cs typeface="Times New Roman" panose="02020603050405020304" pitchFamily="18" charset="0"/>
                        </a:rPr>
                        <a:t>¼</a:t>
                      </a:r>
                      <a:r>
                        <a:rPr lang="en-IN" sz="2400" b="1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6" pitchFamily="2" charset="0"/>
                          <a:cs typeface="Times New Roman" panose="02020603050405020304" pitchFamily="18" charset="0"/>
                        </a:rPr>
                        <a:t>xHkZoLFkk </a:t>
                      </a:r>
                      <a:r>
                        <a:rPr lang="en-IN" sz="2400" b="1" cap="none" spc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6" pitchFamily="2" charset="0"/>
                          <a:cs typeface="Times New Roman" panose="02020603050405020304" pitchFamily="18" charset="0"/>
                        </a:rPr>
                        <a:t>dk</a:t>
                      </a:r>
                      <a:r>
                        <a:rPr lang="en-IN" sz="2400" b="1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6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2400" b="1" cap="none" spc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6" pitchFamily="2" charset="0"/>
                          <a:cs typeface="Times New Roman" panose="02020603050405020304" pitchFamily="18" charset="0"/>
                        </a:rPr>
                        <a:t>dkbZ</a:t>
                      </a:r>
                      <a:r>
                        <a:rPr lang="en-IN" sz="2400" b="1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6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2400" b="1" cap="none" spc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6" pitchFamily="2" charset="0"/>
                          <a:cs typeface="Times New Roman" panose="02020603050405020304" pitchFamily="18" charset="0"/>
                        </a:rPr>
                        <a:t>Hkh</a:t>
                      </a:r>
                      <a:r>
                        <a:rPr lang="en-IN" sz="2400" b="1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6" pitchFamily="2" charset="0"/>
                          <a:cs typeface="Times New Roman" panose="02020603050405020304" pitchFamily="18" charset="0"/>
                        </a:rPr>
                        <a:t> le;</a:t>
                      </a:r>
                      <a:r>
                        <a:rPr lang="en-IN" sz="2400" b="1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6"/>
                          <a:cs typeface="Times New Roman" panose="02020603050405020304" pitchFamily="18" charset="0"/>
                        </a:rPr>
                        <a:t>½</a:t>
                      </a:r>
                      <a:endParaRPr lang="en-IN" sz="24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ruti Dev 016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43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6" pitchFamily="2" charset="0"/>
                          <a:cs typeface="Times New Roman" panose="02020603050405020304" pitchFamily="18" charset="0"/>
                        </a:rPr>
                        <a:t>fdl</a:t>
                      </a:r>
                      <a:r>
                        <a:rPr lang="en-IN" sz="2400" b="1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6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2400" b="1" cap="none" spc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6" pitchFamily="2" charset="0"/>
                          <a:cs typeface="Times New Roman" panose="02020603050405020304" pitchFamily="18" charset="0"/>
                        </a:rPr>
                        <a:t>izdkj</a:t>
                      </a:r>
                      <a:r>
                        <a:rPr lang="en-IN" sz="2400" b="1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6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2400" b="1" cap="none" spc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6" pitchFamily="2" charset="0"/>
                          <a:cs typeface="Times New Roman" panose="02020603050405020304" pitchFamily="18" charset="0"/>
                        </a:rPr>
                        <a:t>ds</a:t>
                      </a:r>
                      <a:r>
                        <a:rPr lang="en-IN" sz="2400" b="1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6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2400" b="1" cap="none" spc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6" pitchFamily="2" charset="0"/>
                          <a:cs typeface="Times New Roman" panose="02020603050405020304" pitchFamily="18" charset="0"/>
                        </a:rPr>
                        <a:t>uflZx</a:t>
                      </a:r>
                      <a:r>
                        <a:rPr lang="en-IN" sz="2400" b="1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6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2400" b="1" cap="none" spc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6" pitchFamily="2" charset="0"/>
                          <a:cs typeface="Times New Roman" panose="02020603050405020304" pitchFamily="18" charset="0"/>
                        </a:rPr>
                        <a:t>ds;j</a:t>
                      </a:r>
                      <a:r>
                        <a:rPr lang="en-IN" sz="2400" b="1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6" pitchFamily="2" charset="0"/>
                          <a:cs typeface="Times New Roman" panose="02020603050405020304" pitchFamily="18" charset="0"/>
                        </a:rPr>
                        <a:t> dh </a:t>
                      </a:r>
                      <a:r>
                        <a:rPr lang="en-IN" sz="2400" b="1" cap="none" spc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6" pitchFamily="2" charset="0"/>
                          <a:cs typeface="Times New Roman" panose="02020603050405020304" pitchFamily="18" charset="0"/>
                        </a:rPr>
                        <a:t>vko’;drk</a:t>
                      </a:r>
                      <a:endParaRPr lang="en-IN" sz="24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ruti Dev 016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43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1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6" pitchFamily="2" charset="0"/>
                          <a:cs typeface="Times New Roman" panose="02020603050405020304" pitchFamily="18" charset="0"/>
                        </a:rPr>
                        <a:t>o.kZu</a:t>
                      </a:r>
                      <a:endParaRPr lang="en-IN" sz="2400" b="1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ruti Dev 016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432B"/>
                    </a:solidFill>
                  </a:tcPr>
                </a:tc>
              </a:tr>
              <a:tr h="561331">
                <a:tc rowSpan="2">
                  <a:txBody>
                    <a:bodyPr/>
                    <a:lstStyle/>
                    <a:p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133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1331">
                <a:tc rowSpan="2">
                  <a:txBody>
                    <a:bodyPr/>
                    <a:lstStyle/>
                    <a:p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133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1331">
                <a:tc rowSpan="2">
                  <a:txBody>
                    <a:bodyPr/>
                    <a:lstStyle/>
                    <a:p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133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1331">
                <a:tc rowSpan="2">
                  <a:txBody>
                    <a:bodyPr/>
                    <a:lstStyle/>
                    <a:p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IN" sz="1600" b="0" cap="none" spc="0" dirty="0">
                        <a:ln>
                          <a:noFill/>
                        </a:ln>
                        <a:solidFill>
                          <a:srgbClr val="A9432B"/>
                        </a:solidFill>
                        <a:effectLst/>
                        <a:latin typeface="Kruti Dev 016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133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2638653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baseline="0" dirty="0" err="1" smtClean="0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tsLVs’kuy</a:t>
            </a:r>
            <a:r>
              <a:rPr lang="en-IN" sz="2400" b="1" baseline="0" dirty="0" smtClean="0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2400" b="1" baseline="0" dirty="0" err="1" smtClean="0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gkbijVsa’ku</a:t>
            </a:r>
            <a:endParaRPr lang="en-IN" sz="2400" b="1" cap="none" spc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Kruti Dev 016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92376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err="1" smtClean="0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Ikzh</a:t>
            </a:r>
            <a:r>
              <a:rPr lang="en-IN" sz="2400" b="1" dirty="0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&amp;</a:t>
            </a:r>
            <a:r>
              <a:rPr lang="en-IN" sz="2400" b="1" dirty="0" smtClean="0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,</a:t>
            </a:r>
            <a:r>
              <a:rPr lang="en-IN" sz="2400" b="1" dirty="0" err="1" smtClean="0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DySEifl</a:t>
            </a:r>
            <a:r>
              <a:rPr lang="en-IN" sz="2400" b="1" dirty="0" smtClean="0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+;k</a:t>
            </a:r>
            <a:endParaRPr lang="en-IN" sz="2400" b="1" dirty="0">
              <a:solidFill>
                <a:schemeClr val="accent4">
                  <a:lumMod val="75000"/>
                </a:schemeClr>
              </a:solidFill>
              <a:latin typeface="Kruti Dev 016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95300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err="1" smtClean="0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lhfo;j</a:t>
            </a:r>
            <a:r>
              <a:rPr lang="en-IN" sz="2400" b="1" dirty="0" smtClean="0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2400" b="1" dirty="0" err="1" smtClean="0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izh</a:t>
            </a:r>
            <a:r>
              <a:rPr lang="en-IN" sz="2400" b="1" dirty="0" err="1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&amp;</a:t>
            </a:r>
            <a:r>
              <a:rPr lang="en-IN" sz="2400" b="1" dirty="0" err="1" smtClean="0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,DySEifl</a:t>
            </a:r>
            <a:r>
              <a:rPr lang="en-IN" sz="2400" b="1" dirty="0" smtClean="0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+;k</a:t>
            </a:r>
            <a:endParaRPr lang="en-IN" sz="2400" b="1" dirty="0">
              <a:solidFill>
                <a:schemeClr val="accent4">
                  <a:lumMod val="75000"/>
                </a:schemeClr>
              </a:solidFill>
              <a:latin typeface="Kruti Dev 016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601199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 ,</a:t>
            </a:r>
            <a:r>
              <a:rPr lang="en-IN" sz="2400" b="1" dirty="0" err="1" smtClean="0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DySEifl</a:t>
            </a:r>
            <a:r>
              <a:rPr lang="en-IN" sz="2400" b="1" dirty="0" smtClean="0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+;k</a:t>
            </a:r>
            <a:endParaRPr lang="en-IN" sz="2400" b="1" dirty="0">
              <a:solidFill>
                <a:schemeClr val="accent4">
                  <a:lumMod val="75000"/>
                </a:schemeClr>
              </a:solidFill>
              <a:latin typeface="Kruti Dev 016" pitchFamily="2" charset="0"/>
              <a:cs typeface="Times New Roman" panose="02020603050405020304" pitchFamily="18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502313" cy="46892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2743200" y="23622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err="1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izlo</a:t>
            </a:r>
            <a:r>
              <a:rPr lang="en-IN" sz="2000" b="1" dirty="0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 ‘</a:t>
            </a:r>
            <a:r>
              <a:rPr lang="en-IN" sz="2000" b="1" dirty="0" err="1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kq</a:t>
            </a:r>
            <a:r>
              <a:rPr lang="en-IN" sz="2000" b="1" dirty="0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: </a:t>
            </a:r>
            <a:r>
              <a:rPr lang="en-IN" sz="2000" b="1" dirty="0" err="1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gks</a:t>
            </a:r>
            <a:r>
              <a:rPr lang="en-IN" sz="2000" b="1" dirty="0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2000" b="1" dirty="0" err="1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pqdk</a:t>
            </a:r>
            <a:r>
              <a:rPr lang="en-IN" sz="2000" b="1" dirty="0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2000" b="1" dirty="0" err="1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gS</a:t>
            </a:r>
            <a:r>
              <a:rPr lang="en-IN" sz="2000" b="1" dirty="0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endParaRPr lang="en-IN" sz="2000" b="1" dirty="0">
              <a:solidFill>
                <a:srgbClr val="0070C0"/>
              </a:solidFill>
              <a:latin typeface="Kruti Dev 016" pitchFamily="2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90800" y="289560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err="1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izlo</a:t>
            </a:r>
            <a:r>
              <a:rPr lang="en-IN" sz="2000" b="1" dirty="0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 ‘</a:t>
            </a:r>
            <a:r>
              <a:rPr lang="en-IN" sz="2000" b="1" dirty="0" err="1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kq</a:t>
            </a:r>
            <a:r>
              <a:rPr lang="en-IN" sz="2000" b="1" dirty="0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: </a:t>
            </a:r>
            <a:r>
              <a:rPr lang="en-IN" sz="2000" b="1" dirty="0" err="1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ugha</a:t>
            </a:r>
            <a:r>
              <a:rPr lang="en-IN" sz="2000" b="1" dirty="0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2000" b="1" dirty="0" err="1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gqvk</a:t>
            </a:r>
            <a:r>
              <a:rPr lang="en-IN" sz="2000" b="1" dirty="0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2000" b="1" dirty="0" err="1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gS</a:t>
            </a:r>
            <a:r>
              <a:rPr lang="en-IN" sz="2000" b="1" dirty="0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endParaRPr lang="en-IN" sz="2000" b="1" dirty="0">
              <a:solidFill>
                <a:srgbClr val="0070C0"/>
              </a:solidFill>
              <a:latin typeface="Kruti Dev 016" pitchFamily="2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90800" y="350520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err="1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izlo</a:t>
            </a:r>
            <a:r>
              <a:rPr lang="en-IN" sz="2000" b="1" dirty="0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 ‘</a:t>
            </a:r>
            <a:r>
              <a:rPr lang="en-IN" sz="2000" b="1" dirty="0" err="1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kq</a:t>
            </a:r>
            <a:r>
              <a:rPr lang="en-IN" sz="2000" b="1" dirty="0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: </a:t>
            </a:r>
            <a:r>
              <a:rPr lang="en-IN" sz="2000" b="1" dirty="0" err="1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gks</a:t>
            </a:r>
            <a:r>
              <a:rPr lang="en-IN" sz="2000" b="1" dirty="0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2000" b="1" dirty="0" err="1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pqdk</a:t>
            </a:r>
            <a:r>
              <a:rPr lang="en-IN" sz="2000" b="1" dirty="0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2000" b="1" dirty="0" err="1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gS</a:t>
            </a:r>
            <a:r>
              <a:rPr lang="en-IN" sz="2000" b="1" dirty="0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endParaRPr lang="en-IN" sz="2000" b="1" dirty="0">
              <a:solidFill>
                <a:srgbClr val="0070C0"/>
              </a:solidFill>
              <a:latin typeface="Kruti Dev 016" pitchFamily="2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90800" y="464820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err="1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izlo</a:t>
            </a:r>
            <a:r>
              <a:rPr lang="en-IN" sz="2000" b="1" dirty="0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 ‘</a:t>
            </a:r>
            <a:r>
              <a:rPr lang="en-IN" sz="2000" b="1" dirty="0" err="1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kq</a:t>
            </a:r>
            <a:r>
              <a:rPr lang="en-IN" sz="2000" b="1" dirty="0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: </a:t>
            </a:r>
            <a:r>
              <a:rPr lang="en-IN" sz="2000" b="1" dirty="0" err="1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gks</a:t>
            </a:r>
            <a:r>
              <a:rPr lang="en-IN" sz="2000" b="1" dirty="0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2000" b="1" dirty="0" err="1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pqdk</a:t>
            </a:r>
            <a:r>
              <a:rPr lang="en-IN" sz="2000" b="1" dirty="0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2000" b="1" dirty="0" err="1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gS</a:t>
            </a:r>
            <a:r>
              <a:rPr lang="en-IN" sz="2000" b="1" dirty="0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endParaRPr lang="en-IN" sz="2000" b="1" dirty="0">
              <a:solidFill>
                <a:srgbClr val="0070C0"/>
              </a:solidFill>
              <a:latin typeface="Kruti Dev 016" pitchFamily="2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90800" y="571500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err="1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izlo</a:t>
            </a:r>
            <a:r>
              <a:rPr lang="en-IN" sz="2000" b="1" dirty="0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 ‘</a:t>
            </a:r>
            <a:r>
              <a:rPr lang="en-IN" sz="2000" b="1" dirty="0" err="1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kq</a:t>
            </a:r>
            <a:r>
              <a:rPr lang="en-IN" sz="2000" b="1" dirty="0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: </a:t>
            </a:r>
            <a:r>
              <a:rPr lang="en-IN" sz="2000" b="1" dirty="0" err="1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gks</a:t>
            </a:r>
            <a:r>
              <a:rPr lang="en-IN" sz="2000" b="1" dirty="0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2000" b="1" dirty="0" err="1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pqdk</a:t>
            </a:r>
            <a:r>
              <a:rPr lang="en-IN" sz="2000" b="1" dirty="0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2000" b="1" dirty="0" err="1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gS</a:t>
            </a:r>
            <a:r>
              <a:rPr lang="en-IN" sz="2000" b="1" dirty="0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endParaRPr lang="en-IN" sz="2000" b="1" dirty="0">
              <a:solidFill>
                <a:srgbClr val="0070C0"/>
              </a:solidFill>
              <a:latin typeface="Kruti Dev 016" pitchFamily="2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90800" y="403860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err="1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izlo</a:t>
            </a:r>
            <a:r>
              <a:rPr lang="en-IN" sz="2000" b="1" dirty="0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 ‘</a:t>
            </a:r>
            <a:r>
              <a:rPr lang="en-IN" sz="2000" b="1" dirty="0" err="1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kq</a:t>
            </a:r>
            <a:r>
              <a:rPr lang="en-IN" sz="2000" b="1" dirty="0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: </a:t>
            </a:r>
            <a:r>
              <a:rPr lang="en-IN" sz="2000" b="1" dirty="0" err="1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ugha</a:t>
            </a:r>
            <a:r>
              <a:rPr lang="en-IN" sz="2000" b="1" dirty="0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2000" b="1" dirty="0" err="1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gqvk</a:t>
            </a:r>
            <a:r>
              <a:rPr lang="en-IN" sz="2000" b="1" dirty="0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2000" b="1" dirty="0" err="1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gS</a:t>
            </a:r>
            <a:r>
              <a:rPr lang="en-IN" sz="2000" b="1" dirty="0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endParaRPr lang="en-IN" sz="2000" b="1" dirty="0">
              <a:solidFill>
                <a:srgbClr val="0070C0"/>
              </a:solidFill>
              <a:latin typeface="Kruti Dev 016" pitchFamily="2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90800" y="518160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err="1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izlo</a:t>
            </a:r>
            <a:r>
              <a:rPr lang="en-IN" sz="2000" b="1" dirty="0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 ‘</a:t>
            </a:r>
            <a:r>
              <a:rPr lang="en-IN" sz="2000" b="1" dirty="0" err="1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kq</a:t>
            </a:r>
            <a:r>
              <a:rPr lang="en-IN" sz="2000" b="1" dirty="0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: </a:t>
            </a:r>
            <a:r>
              <a:rPr lang="en-IN" sz="2000" b="1" dirty="0" err="1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ugha</a:t>
            </a:r>
            <a:r>
              <a:rPr lang="en-IN" sz="2000" b="1" dirty="0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2000" b="1" dirty="0" err="1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gqvk</a:t>
            </a:r>
            <a:r>
              <a:rPr lang="en-IN" sz="2000" b="1" dirty="0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2000" b="1" dirty="0" err="1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gS</a:t>
            </a:r>
            <a:r>
              <a:rPr lang="en-IN" sz="2000" b="1" dirty="0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endParaRPr lang="en-IN" sz="2000" b="1" dirty="0">
              <a:solidFill>
                <a:srgbClr val="0070C0"/>
              </a:solidFill>
              <a:latin typeface="Kruti Dev 016" pitchFamily="2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90800" y="632460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err="1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izlo</a:t>
            </a:r>
            <a:r>
              <a:rPr lang="en-IN" sz="2000" b="1" dirty="0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 ‘</a:t>
            </a:r>
            <a:r>
              <a:rPr lang="en-IN" sz="2000" b="1" dirty="0" err="1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kq</a:t>
            </a:r>
            <a:r>
              <a:rPr lang="en-IN" sz="2000" b="1" dirty="0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: </a:t>
            </a:r>
            <a:r>
              <a:rPr lang="en-IN" sz="2000" b="1" dirty="0" err="1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ugha</a:t>
            </a:r>
            <a:r>
              <a:rPr lang="en-IN" sz="2000" b="1" dirty="0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2000" b="1" dirty="0" err="1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gqvk</a:t>
            </a:r>
            <a:r>
              <a:rPr lang="en-IN" sz="2000" b="1" dirty="0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2000" b="1" dirty="0" err="1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gS</a:t>
            </a:r>
            <a:r>
              <a:rPr lang="en-IN" sz="2000" b="1" dirty="0" smtClean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endParaRPr lang="en-IN" sz="2000" b="1" dirty="0">
              <a:solidFill>
                <a:srgbClr val="0070C0"/>
              </a:solidFill>
              <a:latin typeface="Kruti Dev 016" pitchFamily="2" charset="0"/>
              <a:cs typeface="Times New Roman" panose="02020603050405020304" pitchFamily="18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648200"/>
            <a:ext cx="502313" cy="46892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257800"/>
            <a:ext cx="502313" cy="46892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791200"/>
            <a:ext cx="502313" cy="46892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389078"/>
            <a:ext cx="502313" cy="46892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05200"/>
            <a:ext cx="502313" cy="46892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0" name="Multiply 39"/>
          <p:cNvSpPr/>
          <p:nvPr/>
        </p:nvSpPr>
        <p:spPr>
          <a:xfrm>
            <a:off x="4953000" y="3124200"/>
            <a:ext cx="447925" cy="3600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TextBox 40"/>
          <p:cNvSpPr txBox="1"/>
          <p:nvPr/>
        </p:nvSpPr>
        <p:spPr>
          <a:xfrm>
            <a:off x="6705600" y="2362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HkrhZ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djs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vkSj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izlo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dh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izxfr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ds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vuqlkj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bykt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djsa</a:t>
            </a:r>
            <a:endParaRPr lang="en-IN" sz="1600" b="1" dirty="0">
              <a:solidFill>
                <a:srgbClr val="A9432B"/>
              </a:solidFill>
              <a:latin typeface="Kruti Dev 016" pitchFamily="2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81800" y="2895600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vksihMh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esa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lIrkg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esa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,d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ckj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QkWyks&amp;vi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djsa</a:t>
            </a:r>
            <a:endParaRPr lang="en-IN" sz="1600" b="1" dirty="0">
              <a:solidFill>
                <a:srgbClr val="A9432B"/>
              </a:solidFill>
              <a:latin typeface="Kruti Dev 016" pitchFamily="2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53200" y="3505201"/>
            <a:ext cx="219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HkrhZ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djs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vkSj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izlo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dh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izxfr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ds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vuqlkj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bykt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djsa</a:t>
            </a:r>
            <a:endParaRPr lang="en-IN" sz="1600" b="1" dirty="0" smtClean="0">
              <a:solidFill>
                <a:srgbClr val="A9432B"/>
              </a:solidFill>
              <a:latin typeface="Kruti Dev 016" pitchFamily="2" charset="0"/>
              <a:cs typeface="Times New Roman" panose="02020603050405020304" pitchFamily="18" charset="0"/>
            </a:endParaRPr>
          </a:p>
          <a:p>
            <a:pPr algn="ctr"/>
            <a:endParaRPr lang="en-IN" sz="1600" b="1" dirty="0">
              <a:solidFill>
                <a:srgbClr val="A943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05600" y="4038600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vksihMh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esa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lIrkg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esa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nks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ckj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QkWyks&amp;vi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djsa</a:t>
            </a:r>
            <a:endParaRPr lang="en-IN" sz="1600" b="1" dirty="0">
              <a:solidFill>
                <a:srgbClr val="A9432B"/>
              </a:solidFill>
              <a:latin typeface="Kruti Dev 016" pitchFamily="2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53200" y="4572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HkrhZ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djs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vkSj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eSXuhf’k;e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lYQsV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nsa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vkSj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vko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’;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drk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vuqlkj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dk;Z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djsa</a:t>
            </a:r>
            <a:endParaRPr lang="en-IN" sz="1600" b="1" dirty="0">
              <a:solidFill>
                <a:srgbClr val="A9432B"/>
              </a:solidFill>
              <a:latin typeface="Kruti Dev 016" pitchFamily="2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53200" y="5157193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HkrhZ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djs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vkSj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eSXuhf’k;e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lYQsV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nsa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vkSj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vko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’;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drk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vuqlkj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dk;Z</a:t>
            </a:r>
            <a:r>
              <a:rPr lang="en-IN" sz="1600" b="1" dirty="0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600" b="1" dirty="0" err="1" smtClean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djsa</a:t>
            </a:r>
            <a:endParaRPr lang="en-IN" sz="1600" b="1" dirty="0">
              <a:solidFill>
                <a:srgbClr val="A943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Multiply 47"/>
          <p:cNvSpPr/>
          <p:nvPr/>
        </p:nvSpPr>
        <p:spPr>
          <a:xfrm>
            <a:off x="4953000" y="4191000"/>
            <a:ext cx="447925" cy="3600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1"/>
            <a:ext cx="9143999" cy="685799"/>
          </a:xfrm>
        </p:spPr>
        <p:txBody>
          <a:bodyPr>
            <a:noAutofit/>
          </a:bodyPr>
          <a:lstStyle/>
          <a:p>
            <a:r>
              <a:rPr lang="en-IN" dirty="0" smtClean="0">
                <a:latin typeface="Kruti Dev 016" pitchFamily="2" charset="0"/>
                <a:cs typeface="Aharoni" panose="02010803020104030203" pitchFamily="2" charset="-79"/>
              </a:rPr>
              <a:t/>
            </a:r>
            <a:br>
              <a:rPr lang="en-IN" dirty="0" smtClean="0">
                <a:latin typeface="Kruti Dev 016" pitchFamily="2" charset="0"/>
                <a:cs typeface="Aharoni" panose="02010803020104030203" pitchFamily="2" charset="-79"/>
              </a:rPr>
            </a:br>
            <a:r>
              <a:rPr lang="en-IN" dirty="0" smtClean="0">
                <a:latin typeface="Kruti Dev 016" pitchFamily="2" charset="0"/>
                <a:cs typeface="Aharoni" panose="02010803020104030203" pitchFamily="2" charset="-79"/>
              </a:rPr>
              <a:t/>
            </a:r>
            <a:br>
              <a:rPr lang="en-IN" dirty="0" smtClean="0">
                <a:latin typeface="Kruti Dev 016" pitchFamily="2" charset="0"/>
                <a:cs typeface="Aharoni" panose="02010803020104030203" pitchFamily="2" charset="-79"/>
              </a:rPr>
            </a:br>
            <a:r>
              <a:rPr lang="en-IN" dirty="0" smtClean="0">
                <a:latin typeface="Kruti Dev 016" pitchFamily="2" charset="0"/>
                <a:cs typeface="Aharoni" panose="02010803020104030203" pitchFamily="2" charset="-79"/>
              </a:rPr>
              <a:t/>
            </a:r>
            <a:br>
              <a:rPr lang="en-IN" dirty="0" smtClean="0">
                <a:latin typeface="Kruti Dev 016" pitchFamily="2" charset="0"/>
                <a:cs typeface="Aharoni" panose="02010803020104030203" pitchFamily="2" charset="-79"/>
              </a:rPr>
            </a:br>
            <a:r>
              <a:rPr lang="en-IN" dirty="0" smtClean="0">
                <a:latin typeface="Kruti Dev 016" pitchFamily="2" charset="0"/>
                <a:cs typeface="Aharoni" panose="02010803020104030203" pitchFamily="2" charset="-79"/>
              </a:rPr>
              <a:t/>
            </a:r>
            <a:br>
              <a:rPr lang="en-IN" dirty="0" smtClean="0">
                <a:latin typeface="Kruti Dev 016" pitchFamily="2" charset="0"/>
                <a:cs typeface="Aharoni" panose="02010803020104030203" pitchFamily="2" charset="-79"/>
              </a:rPr>
            </a:br>
            <a:r>
              <a:rPr lang="en-IN" sz="3200" dirty="0" smtClean="0">
                <a:latin typeface="Kruti Dev 016" pitchFamily="2" charset="0"/>
                <a:cs typeface="Aharoni" panose="02010803020104030203" pitchFamily="2" charset="-79"/>
              </a:rPr>
              <a:t>;g </a:t>
            </a:r>
            <a:r>
              <a:rPr lang="en-IN" sz="3200" dirty="0" err="1" smtClean="0">
                <a:latin typeface="Kruti Dev 016" pitchFamily="2" charset="0"/>
                <a:cs typeface="Aharoni" panose="02010803020104030203" pitchFamily="2" charset="-79"/>
              </a:rPr>
              <a:t>tkuus</a:t>
            </a:r>
            <a:r>
              <a:rPr lang="en-IN" sz="3200" dirty="0" smtClean="0">
                <a:latin typeface="Kruti Dev 016" pitchFamily="2" charset="0"/>
                <a:cs typeface="Aharoni" panose="02010803020104030203" pitchFamily="2" charset="-79"/>
              </a:rPr>
              <a:t> ds </a:t>
            </a:r>
            <a:r>
              <a:rPr lang="en-IN" sz="3200" dirty="0" err="1" smtClean="0">
                <a:latin typeface="Kruti Dev 016" pitchFamily="2" charset="0"/>
                <a:cs typeface="Aharoni" panose="02010803020104030203" pitchFamily="2" charset="-79"/>
              </a:rPr>
              <a:t>fy</a:t>
            </a:r>
            <a:r>
              <a:rPr lang="en-IN" sz="3200" dirty="0" smtClean="0">
                <a:latin typeface="Kruti Dev 016" pitchFamily="2" charset="0"/>
                <a:cs typeface="Aharoni" panose="02010803020104030203" pitchFamily="2" charset="-79"/>
              </a:rPr>
              <a:t>, </a:t>
            </a:r>
            <a:r>
              <a:rPr lang="en-IN" sz="3200" dirty="0" err="1" smtClean="0">
                <a:latin typeface="Kruti Dev 016" pitchFamily="2" charset="0"/>
                <a:cs typeface="Aharoni" panose="02010803020104030203" pitchFamily="2" charset="-79"/>
              </a:rPr>
              <a:t>fd</a:t>
            </a:r>
            <a:r>
              <a:rPr lang="en-IN" sz="3200" dirty="0" smtClean="0">
                <a:latin typeface="Kruti Dev 016" pitchFamily="2" charset="0"/>
                <a:cs typeface="Aharoni" panose="02010803020104030203" pitchFamily="2" charset="-79"/>
              </a:rPr>
              <a:t> </a:t>
            </a:r>
            <a:r>
              <a:rPr lang="en-IN" sz="3200" dirty="0" err="1" smtClean="0">
                <a:latin typeface="Kruti Dev 016" pitchFamily="2" charset="0"/>
                <a:cs typeface="Aharoni" panose="02010803020104030203" pitchFamily="2" charset="-79"/>
              </a:rPr>
              <a:t>fdl</a:t>
            </a:r>
            <a:r>
              <a:rPr lang="en-IN" sz="3200" dirty="0" smtClean="0">
                <a:latin typeface="Kruti Dev 016" pitchFamily="2" charset="0"/>
                <a:cs typeface="Aharoni" panose="02010803020104030203" pitchFamily="2" charset="-79"/>
              </a:rPr>
              <a:t> </a:t>
            </a:r>
            <a:r>
              <a:rPr lang="en-IN" sz="3200" dirty="0" err="1" smtClean="0">
                <a:latin typeface="Kruti Dev 016" pitchFamily="2" charset="0"/>
                <a:cs typeface="Aharoni" panose="02010803020104030203" pitchFamily="2" charset="-79"/>
              </a:rPr>
              <a:t>izdkj</a:t>
            </a:r>
            <a:r>
              <a:rPr lang="en-IN" sz="3200" dirty="0" smtClean="0">
                <a:latin typeface="Kruti Dev 016" pitchFamily="2" charset="0"/>
                <a:cs typeface="Aharoni" panose="02010803020104030203" pitchFamily="2" charset="-79"/>
              </a:rPr>
              <a:t> ds </a:t>
            </a:r>
            <a:r>
              <a:rPr lang="en-IN" sz="3200" dirty="0" err="1" smtClean="0">
                <a:latin typeface="Kruti Dev 016" pitchFamily="2" charset="0"/>
                <a:cs typeface="Aharoni" panose="02010803020104030203" pitchFamily="2" charset="-79"/>
              </a:rPr>
              <a:t>uflZax</a:t>
            </a:r>
            <a:r>
              <a:rPr lang="en-IN" sz="3200" dirty="0" smtClean="0">
                <a:latin typeface="Kruti Dev 016" pitchFamily="2" charset="0"/>
                <a:cs typeface="Aharoni" panose="02010803020104030203" pitchFamily="2" charset="-79"/>
              </a:rPr>
              <a:t> ns[</a:t>
            </a:r>
            <a:r>
              <a:rPr lang="en-IN" sz="3200" dirty="0" err="1" smtClean="0">
                <a:latin typeface="Kruti Dev 016" pitchFamily="2" charset="0"/>
                <a:cs typeface="Aharoni" panose="02010803020104030203" pitchFamily="2" charset="-79"/>
              </a:rPr>
              <a:t>kHkky</a:t>
            </a:r>
            <a:r>
              <a:rPr lang="en-IN" sz="3200" dirty="0" smtClean="0">
                <a:latin typeface="Kruti Dev 016" pitchFamily="2" charset="0"/>
                <a:cs typeface="Aharoni" panose="02010803020104030203" pitchFamily="2" charset="-79"/>
              </a:rPr>
              <a:t> dh </a:t>
            </a:r>
            <a:r>
              <a:rPr lang="en-IN" sz="3200" dirty="0" err="1" smtClean="0">
                <a:latin typeface="Kruti Dev 016" pitchFamily="2" charset="0"/>
                <a:cs typeface="Aharoni" panose="02010803020104030203" pitchFamily="2" charset="-79"/>
              </a:rPr>
              <a:t>vko’;drk</a:t>
            </a:r>
            <a:r>
              <a:rPr lang="en-IN" sz="3200" dirty="0" smtClean="0">
                <a:latin typeface="Kruti Dev 016" pitchFamily="2" charset="0"/>
                <a:cs typeface="Aharoni" panose="02010803020104030203" pitchFamily="2" charset="-79"/>
              </a:rPr>
              <a:t> </a:t>
            </a:r>
            <a:r>
              <a:rPr lang="en-IN" sz="3200" dirty="0" err="1" smtClean="0">
                <a:latin typeface="Kruti Dev 016" pitchFamily="2" charset="0"/>
                <a:cs typeface="Aharoni" panose="02010803020104030203" pitchFamily="2" charset="-79"/>
              </a:rPr>
              <a:t>gS</a:t>
            </a:r>
            <a:endParaRPr lang="en-IN" sz="3200" dirty="0">
              <a:latin typeface="Kruti Dev 016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53200" y="5686961"/>
            <a:ext cx="2590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500" dirty="0" err="1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nkSjksa</a:t>
            </a:r>
            <a:r>
              <a:rPr lang="en-IN" sz="1500" dirty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500" dirty="0" err="1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dks</a:t>
            </a:r>
            <a:r>
              <a:rPr lang="en-IN" sz="1500" dirty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500" dirty="0" err="1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fLFkj</a:t>
            </a:r>
            <a:r>
              <a:rPr lang="en-IN" sz="1500" dirty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500" dirty="0" err="1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djsa</a:t>
            </a:r>
            <a:r>
              <a:rPr lang="en-IN" sz="1500" dirty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] </a:t>
            </a:r>
            <a:r>
              <a:rPr lang="en-IN" sz="1500" dirty="0" err="1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ck;s</a:t>
            </a:r>
            <a:r>
              <a:rPr lang="en-IN" sz="1500" dirty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500" dirty="0" err="1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djoV</a:t>
            </a:r>
            <a:r>
              <a:rPr lang="en-IN" sz="1500" dirty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500" dirty="0" err="1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fyVk,Wa</a:t>
            </a:r>
            <a:r>
              <a:rPr lang="en-IN" sz="1500" dirty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] </a:t>
            </a:r>
            <a:r>
              <a:rPr lang="en-IN" sz="1500" dirty="0" err="1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ÞlD’kuß</a:t>
            </a:r>
            <a:r>
              <a:rPr lang="en-IN" sz="1500" dirty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500" dirty="0" err="1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dj</a:t>
            </a:r>
            <a:r>
              <a:rPr lang="en-IN" sz="1500" dirty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500" dirty="0" err="1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laDjh’ku</a:t>
            </a:r>
            <a:r>
              <a:rPr lang="en-IN" sz="1500" dirty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¼L=ko½ </a:t>
            </a:r>
            <a:r>
              <a:rPr lang="en-IN" sz="1500" dirty="0" err="1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fudkysa</a:t>
            </a:r>
            <a:r>
              <a:rPr lang="en-IN" sz="1500" dirty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] </a:t>
            </a:r>
            <a:r>
              <a:rPr lang="en-IN" sz="1500" dirty="0" err="1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vkWDlhtu</a:t>
            </a:r>
            <a:r>
              <a:rPr lang="en-IN" sz="1500" dirty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‘</a:t>
            </a:r>
            <a:r>
              <a:rPr lang="en-IN" sz="1500" dirty="0" err="1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kq</a:t>
            </a:r>
            <a:r>
              <a:rPr lang="en-IN" sz="1500" dirty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: </a:t>
            </a:r>
            <a:r>
              <a:rPr lang="en-IN" sz="1500" dirty="0" err="1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djs</a:t>
            </a:r>
            <a:r>
              <a:rPr lang="en-IN" sz="1500" dirty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] </a:t>
            </a:r>
            <a:r>
              <a:rPr lang="en-IN" sz="1500" dirty="0" err="1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dSFksVj</a:t>
            </a:r>
            <a:r>
              <a:rPr lang="en-IN" sz="1500" dirty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¼ew= dh uyh½ </a:t>
            </a:r>
            <a:r>
              <a:rPr lang="en-IN" sz="1500" dirty="0" err="1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yxk;sa</a:t>
            </a:r>
            <a:r>
              <a:rPr lang="en-IN" sz="1500" dirty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] </a:t>
            </a:r>
            <a:r>
              <a:rPr lang="en-IN" sz="1500" dirty="0" err="1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eSXuhf’k;e</a:t>
            </a:r>
            <a:r>
              <a:rPr lang="en-IN" sz="1500" dirty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500" dirty="0" err="1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lYQsV</a:t>
            </a:r>
            <a:r>
              <a:rPr lang="en-IN" sz="1500" dirty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500" dirty="0" err="1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nsa</a:t>
            </a:r>
            <a:r>
              <a:rPr lang="en-IN" sz="1500" dirty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500" dirty="0" err="1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vkSj</a:t>
            </a:r>
            <a:r>
              <a:rPr lang="en-IN" sz="1500" dirty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500" dirty="0" err="1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xHkZkoLFkk</a:t>
            </a:r>
            <a:r>
              <a:rPr lang="en-IN" sz="1500" dirty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500" dirty="0" err="1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dks</a:t>
            </a:r>
            <a:r>
              <a:rPr lang="en-IN" sz="1500" dirty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12 ?</a:t>
            </a:r>
            <a:r>
              <a:rPr lang="en-IN" sz="1500" dirty="0" err="1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kaVs</a:t>
            </a:r>
            <a:r>
              <a:rPr lang="en-IN" sz="1500" dirty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500" dirty="0" err="1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esa</a:t>
            </a:r>
            <a:r>
              <a:rPr lang="en-IN" sz="1500" dirty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500" dirty="0" err="1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lekIr</a:t>
            </a:r>
            <a:r>
              <a:rPr lang="en-IN" sz="1500" dirty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500" dirty="0" err="1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djsa</a:t>
            </a:r>
            <a:r>
              <a:rPr lang="en-IN" sz="1500" dirty="0">
                <a:solidFill>
                  <a:srgbClr val="A9432B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/>
      <p:bldP spid="43" grpId="0"/>
      <p:bldP spid="44" grpId="0"/>
      <p:bldP spid="45" grpId="0"/>
      <p:bldP spid="46" grpId="0"/>
      <p:bldP spid="48" grpId="0" animBg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448845"/>
              </p:ext>
            </p:extLst>
          </p:nvPr>
        </p:nvGraphicFramePr>
        <p:xfrm>
          <a:off x="0" y="1537360"/>
          <a:ext cx="9144002" cy="4640312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2267744"/>
                <a:gridCol w="1389856"/>
                <a:gridCol w="2138536"/>
                <a:gridCol w="2357264"/>
                <a:gridCol w="990602"/>
              </a:tblGrid>
              <a:tr h="854760">
                <a:tc>
                  <a:txBody>
                    <a:bodyPr/>
                    <a:lstStyle/>
                    <a:p>
                      <a:pPr algn="ctr"/>
                      <a:r>
                        <a:rPr lang="en-IN" b="1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6" pitchFamily="2" charset="0"/>
                          <a:cs typeface="Times New Roman" panose="02020603050405020304" pitchFamily="18" charset="0"/>
                        </a:rPr>
                        <a:t>funku</a:t>
                      </a:r>
                      <a:endParaRPr lang="en-IN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ruti Dev 016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43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6" pitchFamily="2" charset="0"/>
                          <a:cs typeface="Times New Roman" panose="02020603050405020304" pitchFamily="18" charset="0"/>
                        </a:rPr>
                        <a:t>xHkZoLFkk</a:t>
                      </a:r>
                      <a:r>
                        <a:rPr lang="en-IN" b="1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6" pitchFamily="2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IN" b="1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IN" b="1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6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6" pitchFamily="2" charset="0"/>
                          <a:cs typeface="Times New Roman" panose="02020603050405020304" pitchFamily="18" charset="0"/>
                        </a:rPr>
                        <a:t> 23 </a:t>
                      </a:r>
                      <a:r>
                        <a:rPr lang="en-IN" b="1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6" pitchFamily="2" charset="0"/>
                          <a:cs typeface="Times New Roman" panose="02020603050405020304" pitchFamily="18" charset="0"/>
                        </a:rPr>
                        <a:t>lIrkg</a:t>
                      </a:r>
                      <a:endParaRPr lang="en-IN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ruti Dev 016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43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6" pitchFamily="2" charset="0"/>
                          <a:cs typeface="Times New Roman" panose="02020603050405020304" pitchFamily="18" charset="0"/>
                        </a:rPr>
                        <a:t>xHkZoLFkk</a:t>
                      </a:r>
                      <a:r>
                        <a:rPr lang="en-IN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6" pitchFamily="2" charset="0"/>
                          <a:cs typeface="Times New Roman" panose="02020603050405020304" pitchFamily="18" charset="0"/>
                        </a:rPr>
                        <a:t> 24 &amp; 34 </a:t>
                      </a:r>
                      <a:r>
                        <a:rPr lang="en-IN" b="1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6" pitchFamily="2" charset="0"/>
                          <a:cs typeface="Times New Roman" panose="02020603050405020304" pitchFamily="18" charset="0"/>
                        </a:rPr>
                        <a:t>lIrkg</a:t>
                      </a:r>
                      <a:r>
                        <a:rPr lang="en-IN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6" pitchFamily="2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N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ruti Dev 016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43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6" pitchFamily="2" charset="0"/>
                          <a:cs typeface="Times New Roman" panose="02020603050405020304" pitchFamily="18" charset="0"/>
                        </a:rPr>
                        <a:t>xHkZoLFkk</a:t>
                      </a:r>
                      <a:r>
                        <a:rPr lang="en-IN" b="1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6" pitchFamily="2" charset="0"/>
                          <a:cs typeface="Times New Roman" panose="02020603050405020304" pitchFamily="18" charset="0"/>
                        </a:rPr>
                        <a:t> 35&amp;36 </a:t>
                      </a:r>
                      <a:r>
                        <a:rPr lang="en-IN" b="1" cap="none" spc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6" pitchFamily="2" charset="0"/>
                          <a:cs typeface="Times New Roman" panose="02020603050405020304" pitchFamily="18" charset="0"/>
                        </a:rPr>
                        <a:t>lIrkg</a:t>
                      </a:r>
                      <a:endParaRPr lang="en-IN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ruti Dev 016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43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6" pitchFamily="2" charset="0"/>
                          <a:cs typeface="Times New Roman" panose="02020603050405020304" pitchFamily="18" charset="0"/>
                        </a:rPr>
                        <a:t>xHkoLFkk</a:t>
                      </a:r>
                      <a:r>
                        <a:rPr lang="en-IN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6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b="1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IN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6" pitchFamily="2" charset="0"/>
                          <a:cs typeface="Times New Roman" panose="02020603050405020304" pitchFamily="18" charset="0"/>
                        </a:rPr>
                        <a:t> 37 </a:t>
                      </a:r>
                      <a:r>
                        <a:rPr lang="en-IN" b="1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Kruti Dev 016" pitchFamily="2" charset="0"/>
                          <a:cs typeface="Times New Roman" panose="02020603050405020304" pitchFamily="18" charset="0"/>
                        </a:rPr>
                        <a:t>lIrkg</a:t>
                      </a:r>
                      <a:endParaRPr lang="en-IN" b="1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Kruti Dev 016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432B"/>
                    </a:solidFill>
                  </a:tcPr>
                </a:tc>
              </a:tr>
              <a:tr h="961298">
                <a:tc>
                  <a:txBody>
                    <a:bodyPr/>
                    <a:lstStyle/>
                    <a:p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6022">
                <a:tc>
                  <a:txBody>
                    <a:bodyPr/>
                    <a:lstStyle/>
                    <a:p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2088">
                <a:tc rowSpan="2">
                  <a:txBody>
                    <a:bodyPr/>
                    <a:lstStyle/>
                    <a:p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cap="none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Kruti Dev 016" pitchFamily="2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606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263865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cap="none" spc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Kruti Dev 016" pitchFamily="2" charset="0"/>
                <a:cs typeface="Times New Roman" panose="02020603050405020304" pitchFamily="18" charset="0"/>
              </a:rPr>
              <a:t>tsLVs’kuy</a:t>
            </a:r>
            <a:r>
              <a:rPr lang="en-IN" b="1" cap="none" spc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b="1" cap="none" spc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Kruti Dev 016" pitchFamily="2" charset="0"/>
                <a:cs typeface="Times New Roman" panose="02020603050405020304" pitchFamily="18" charset="0"/>
              </a:rPr>
              <a:t>gkbijVsa’ku</a:t>
            </a:r>
            <a:endParaRPr lang="en-IN" b="1" cap="none" spc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Kruti Dev 016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50100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err="1" smtClean="0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Ikzh</a:t>
            </a:r>
            <a:r>
              <a:rPr lang="en-IN" b="1" dirty="0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&amp;</a:t>
            </a:r>
            <a:r>
              <a:rPr lang="en-IN" b="1" dirty="0" smtClean="0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,</a:t>
            </a:r>
            <a:r>
              <a:rPr lang="en-IN" b="1" dirty="0" err="1" smtClean="0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DySEifl</a:t>
            </a:r>
            <a:r>
              <a:rPr lang="en-IN" b="1" dirty="0" smtClean="0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+;k</a:t>
            </a:r>
            <a:endParaRPr lang="en-IN" b="1" dirty="0">
              <a:solidFill>
                <a:schemeClr val="accent4">
                  <a:lumMod val="75000"/>
                </a:schemeClr>
              </a:solidFill>
              <a:latin typeface="Kruti Dev 016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508" y="460147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err="1" smtClean="0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lhfo;j&amp;,DySEifl</a:t>
            </a:r>
            <a:r>
              <a:rPr lang="en-IN" b="1" dirty="0" smtClean="0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+;k</a:t>
            </a:r>
            <a:endParaRPr lang="en-IN" b="1" dirty="0">
              <a:solidFill>
                <a:schemeClr val="accent4">
                  <a:lumMod val="75000"/>
                </a:schemeClr>
              </a:solidFill>
              <a:latin typeface="Kruti Dev 016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56612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,</a:t>
            </a:r>
            <a:r>
              <a:rPr lang="en-IN" b="1" dirty="0" err="1" smtClean="0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DySEifl</a:t>
            </a:r>
            <a:r>
              <a:rPr lang="en-IN" b="1" dirty="0" smtClean="0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+;k</a:t>
            </a:r>
            <a:endParaRPr lang="en-IN" b="1" dirty="0">
              <a:solidFill>
                <a:schemeClr val="accent4">
                  <a:lumMod val="75000"/>
                </a:schemeClr>
              </a:solidFill>
              <a:latin typeface="Kruti Dev 016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2915816" y="2708920"/>
            <a:ext cx="576064" cy="3600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93096"/>
            <a:ext cx="640681" cy="59809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517232"/>
            <a:ext cx="640681" cy="59809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Multiply 12"/>
          <p:cNvSpPr/>
          <p:nvPr/>
        </p:nvSpPr>
        <p:spPr>
          <a:xfrm>
            <a:off x="2987824" y="3573016"/>
            <a:ext cx="576064" cy="3600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Multiply 13"/>
          <p:cNvSpPr/>
          <p:nvPr/>
        </p:nvSpPr>
        <p:spPr>
          <a:xfrm>
            <a:off x="4788024" y="2780928"/>
            <a:ext cx="576064" cy="3600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636912"/>
            <a:ext cx="640681" cy="59809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799" y="3501008"/>
            <a:ext cx="640681" cy="59809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799" y="4487092"/>
            <a:ext cx="640681" cy="59809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519" y="5562600"/>
            <a:ext cx="640681" cy="59809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9" name="Multiply 18"/>
          <p:cNvSpPr/>
          <p:nvPr/>
        </p:nvSpPr>
        <p:spPr>
          <a:xfrm>
            <a:off x="4788024" y="3645024"/>
            <a:ext cx="576064" cy="3600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95800"/>
            <a:ext cx="400293" cy="37368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1" name="Multiply 20"/>
          <p:cNvSpPr/>
          <p:nvPr/>
        </p:nvSpPr>
        <p:spPr>
          <a:xfrm>
            <a:off x="3657600" y="5085184"/>
            <a:ext cx="447925" cy="3600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TextBox 21"/>
          <p:cNvSpPr txBox="1"/>
          <p:nvPr/>
        </p:nvSpPr>
        <p:spPr>
          <a:xfrm>
            <a:off x="4038600" y="4149080"/>
            <a:ext cx="175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 err="1" smtClean="0">
                <a:solidFill>
                  <a:srgbClr val="0070C0"/>
                </a:solidFill>
                <a:latin typeface="Kruti Dev 016" pitchFamily="2" charset="0"/>
              </a:rPr>
              <a:t>vxj</a:t>
            </a:r>
            <a:r>
              <a:rPr lang="en-IN" sz="1400" b="1" dirty="0" smtClean="0">
                <a:solidFill>
                  <a:srgbClr val="0070C0"/>
                </a:solidFill>
                <a:latin typeface="Kruti Dev 016" pitchFamily="2" charset="0"/>
              </a:rPr>
              <a:t> </a:t>
            </a:r>
            <a:r>
              <a:rPr lang="en-IN" sz="1400" b="1" dirty="0" err="1" smtClean="0">
                <a:solidFill>
                  <a:srgbClr val="0070C0"/>
                </a:solidFill>
                <a:latin typeface="Kruti Dev 016" pitchFamily="2" charset="0"/>
              </a:rPr>
              <a:t>fLFkfr</a:t>
            </a:r>
            <a:r>
              <a:rPr lang="en-IN" sz="1400" b="1" dirty="0" smtClean="0">
                <a:solidFill>
                  <a:srgbClr val="0070C0"/>
                </a:solidFill>
                <a:latin typeface="Kruti Dev 016" pitchFamily="2" charset="0"/>
              </a:rPr>
              <a:t> </a:t>
            </a:r>
            <a:r>
              <a:rPr lang="en-IN" sz="1400" b="1" dirty="0" err="1" smtClean="0">
                <a:solidFill>
                  <a:srgbClr val="0070C0"/>
                </a:solidFill>
                <a:latin typeface="Kruti Dev 016" pitchFamily="2" charset="0"/>
              </a:rPr>
              <a:t>fu;a</a:t>
            </a:r>
            <a:r>
              <a:rPr lang="en-IN" sz="1400" b="1" dirty="0" smtClean="0">
                <a:solidFill>
                  <a:srgbClr val="0070C0"/>
                </a:solidFill>
                <a:latin typeface="Kruti Dev 016" pitchFamily="2" charset="0"/>
              </a:rPr>
              <a:t>=.k </a:t>
            </a:r>
            <a:r>
              <a:rPr lang="en-IN" sz="1400" b="1" dirty="0" err="1" smtClean="0">
                <a:solidFill>
                  <a:srgbClr val="0070C0"/>
                </a:solidFill>
                <a:latin typeface="Kruti Dev 016" pitchFamily="2" charset="0"/>
              </a:rPr>
              <a:t>esa</a:t>
            </a:r>
            <a:r>
              <a:rPr lang="en-IN" sz="1400" b="1" dirty="0" smtClean="0">
                <a:solidFill>
                  <a:srgbClr val="0070C0"/>
                </a:solidFill>
                <a:latin typeface="Kruti Dev 016" pitchFamily="2" charset="0"/>
              </a:rPr>
              <a:t> ugh </a:t>
            </a:r>
            <a:r>
              <a:rPr lang="en-IN" sz="1400" b="1" dirty="0" err="1" smtClean="0">
                <a:solidFill>
                  <a:srgbClr val="0070C0"/>
                </a:solidFill>
                <a:latin typeface="Kruti Dev 016" pitchFamily="2" charset="0"/>
              </a:rPr>
              <a:t>gS</a:t>
            </a:r>
            <a:r>
              <a:rPr lang="en-IN" sz="1400" b="1" dirty="0" smtClean="0">
                <a:solidFill>
                  <a:srgbClr val="0070C0"/>
                </a:solidFill>
                <a:latin typeface="Kruti Dev 016" pitchFamily="2" charset="0"/>
              </a:rPr>
              <a:t>] </a:t>
            </a:r>
            <a:r>
              <a:rPr lang="en-IN" sz="1400" b="1" dirty="0" err="1" smtClean="0">
                <a:solidFill>
                  <a:srgbClr val="0070C0"/>
                </a:solidFill>
                <a:latin typeface="Kruti Dev 016" pitchFamily="2" charset="0"/>
              </a:rPr>
              <a:t>rks</a:t>
            </a:r>
            <a:r>
              <a:rPr lang="en-IN" sz="1400" b="1" dirty="0" smtClean="0">
                <a:solidFill>
                  <a:srgbClr val="0070C0"/>
                </a:solidFill>
                <a:latin typeface="Kruti Dev 016" pitchFamily="2" charset="0"/>
              </a:rPr>
              <a:t> ,</a:t>
            </a:r>
            <a:r>
              <a:rPr lang="en-IN" sz="1400" b="1" dirty="0" err="1" smtClean="0">
                <a:solidFill>
                  <a:srgbClr val="0070C0"/>
                </a:solidFill>
                <a:latin typeface="Kruti Dev 016" pitchFamily="2" charset="0"/>
              </a:rPr>
              <a:t>afVusVy</a:t>
            </a:r>
            <a:r>
              <a:rPr lang="en-IN" sz="1400" b="1" dirty="0" smtClean="0">
                <a:solidFill>
                  <a:srgbClr val="0070C0"/>
                </a:solidFill>
                <a:latin typeface="Kruti Dev 016" pitchFamily="2" charset="0"/>
              </a:rPr>
              <a:t> </a:t>
            </a:r>
            <a:r>
              <a:rPr lang="en-IN" sz="1400" b="1" dirty="0" err="1" smtClean="0">
                <a:solidFill>
                  <a:srgbClr val="0070C0"/>
                </a:solidFill>
                <a:latin typeface="Kruti Dev 016" pitchFamily="2" charset="0"/>
              </a:rPr>
              <a:t>dkfVZdksLVsjkbZM</a:t>
            </a:r>
            <a:r>
              <a:rPr lang="en-IN" sz="1400" b="1" dirty="0" smtClean="0">
                <a:solidFill>
                  <a:srgbClr val="0070C0"/>
                </a:solidFill>
                <a:latin typeface="Kruti Dev 016" pitchFamily="2" charset="0"/>
              </a:rPr>
              <a:t> </a:t>
            </a:r>
            <a:r>
              <a:rPr lang="en-IN" sz="1400" b="1" dirty="0" err="1" smtClean="0">
                <a:solidFill>
                  <a:srgbClr val="0070C0"/>
                </a:solidFill>
                <a:latin typeface="Kruti Dev 016" pitchFamily="2" charset="0"/>
              </a:rPr>
              <a:t>nsa</a:t>
            </a:r>
            <a:r>
              <a:rPr lang="en-IN" sz="1400" b="1" dirty="0" smtClean="0">
                <a:solidFill>
                  <a:srgbClr val="0070C0"/>
                </a:solidFill>
                <a:latin typeface="Kruti Dev 016" pitchFamily="2" charset="0"/>
              </a:rPr>
              <a:t> </a:t>
            </a:r>
            <a:r>
              <a:rPr lang="en-IN" sz="1400" b="1" dirty="0" err="1" smtClean="0">
                <a:solidFill>
                  <a:srgbClr val="0070C0"/>
                </a:solidFill>
                <a:latin typeface="Kruti Dev 016" pitchFamily="2" charset="0"/>
              </a:rPr>
              <a:t>vkSj</a:t>
            </a:r>
            <a:r>
              <a:rPr lang="en-IN" sz="1400" b="1" dirty="0" smtClean="0">
                <a:solidFill>
                  <a:srgbClr val="0070C0"/>
                </a:solidFill>
                <a:latin typeface="Kruti Dev 016" pitchFamily="2" charset="0"/>
              </a:rPr>
              <a:t> 24 ?</a:t>
            </a:r>
            <a:r>
              <a:rPr lang="en-IN" sz="1400" b="1" dirty="0" err="1" smtClean="0">
                <a:solidFill>
                  <a:srgbClr val="0070C0"/>
                </a:solidFill>
                <a:latin typeface="Kruti Dev 016" pitchFamily="2" charset="0"/>
              </a:rPr>
              <a:t>kaVks</a:t>
            </a:r>
            <a:r>
              <a:rPr lang="en-IN" sz="1400" b="1" dirty="0" smtClean="0">
                <a:solidFill>
                  <a:srgbClr val="0070C0"/>
                </a:solidFill>
                <a:latin typeface="Kruti Dev 016" pitchFamily="2" charset="0"/>
              </a:rPr>
              <a:t> </a:t>
            </a:r>
            <a:r>
              <a:rPr lang="en-IN" sz="1400" b="1" dirty="0" err="1" smtClean="0">
                <a:solidFill>
                  <a:srgbClr val="0070C0"/>
                </a:solidFill>
                <a:latin typeface="Kruti Dev 016" pitchFamily="2" charset="0"/>
              </a:rPr>
              <a:t>esa</a:t>
            </a:r>
            <a:r>
              <a:rPr lang="en-IN" sz="1400" b="1" dirty="0" smtClean="0">
                <a:solidFill>
                  <a:srgbClr val="0070C0"/>
                </a:solidFill>
                <a:latin typeface="Kruti Dev 016" pitchFamily="2" charset="0"/>
              </a:rPr>
              <a:t> </a:t>
            </a:r>
            <a:r>
              <a:rPr lang="en-IN" sz="1400" b="1" dirty="0" err="1" smtClean="0">
                <a:solidFill>
                  <a:srgbClr val="0070C0"/>
                </a:solidFill>
                <a:latin typeface="Kruti Dev 016" pitchFamily="2" charset="0"/>
              </a:rPr>
              <a:t>xHkZ</a:t>
            </a:r>
            <a:r>
              <a:rPr lang="en-IN" sz="1400" b="1" dirty="0" smtClean="0">
                <a:solidFill>
                  <a:srgbClr val="0070C0"/>
                </a:solidFill>
                <a:latin typeface="Kruti Dev 016" pitchFamily="2" charset="0"/>
              </a:rPr>
              <a:t> </a:t>
            </a:r>
            <a:r>
              <a:rPr lang="en-IN" sz="1400" b="1" dirty="0" err="1" smtClean="0">
                <a:solidFill>
                  <a:srgbClr val="0070C0"/>
                </a:solidFill>
                <a:latin typeface="Kruti Dev 016" pitchFamily="2" charset="0"/>
              </a:rPr>
              <a:t>lekIr</a:t>
            </a:r>
            <a:r>
              <a:rPr lang="en-IN" sz="1400" b="1" dirty="0" smtClean="0">
                <a:solidFill>
                  <a:srgbClr val="0070C0"/>
                </a:solidFill>
                <a:latin typeface="Kruti Dev 016" pitchFamily="2" charset="0"/>
              </a:rPr>
              <a:t> </a:t>
            </a:r>
            <a:r>
              <a:rPr lang="en-IN" sz="1400" b="1" dirty="0" err="1" smtClean="0">
                <a:solidFill>
                  <a:srgbClr val="0070C0"/>
                </a:solidFill>
                <a:latin typeface="Kruti Dev 016" pitchFamily="2" charset="0"/>
              </a:rPr>
              <a:t>djsa</a:t>
            </a:r>
            <a:endParaRPr lang="en-IN" sz="1400" b="1" dirty="0">
              <a:solidFill>
                <a:srgbClr val="0070C0"/>
              </a:solidFill>
              <a:latin typeface="Kruti Dev 016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88012" y="5029200"/>
            <a:ext cx="1626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 err="1" smtClean="0">
                <a:solidFill>
                  <a:srgbClr val="0070C0"/>
                </a:solidFill>
                <a:latin typeface="Kruti Dev 016" pitchFamily="2" charset="0"/>
              </a:rPr>
              <a:t>vxj</a:t>
            </a:r>
            <a:r>
              <a:rPr lang="en-IN" sz="1600" b="1" dirty="0" smtClean="0">
                <a:solidFill>
                  <a:srgbClr val="0070C0"/>
                </a:solidFill>
                <a:latin typeface="Kruti Dev 016" pitchFamily="2" charset="0"/>
              </a:rPr>
              <a:t> </a:t>
            </a:r>
            <a:r>
              <a:rPr lang="en-IN" sz="1600" b="1" dirty="0" err="1" smtClean="0">
                <a:solidFill>
                  <a:srgbClr val="0070C0"/>
                </a:solidFill>
                <a:latin typeface="Kruti Dev 016" pitchFamily="2" charset="0"/>
              </a:rPr>
              <a:t>fLFkfr</a:t>
            </a:r>
            <a:r>
              <a:rPr lang="en-IN" sz="1600" b="1" dirty="0" smtClean="0">
                <a:solidFill>
                  <a:srgbClr val="0070C0"/>
                </a:solidFill>
                <a:latin typeface="Kruti Dev 016" pitchFamily="2" charset="0"/>
              </a:rPr>
              <a:t> </a:t>
            </a:r>
            <a:r>
              <a:rPr lang="en-IN" sz="1600" b="1" dirty="0" err="1" smtClean="0">
                <a:solidFill>
                  <a:srgbClr val="0070C0"/>
                </a:solidFill>
                <a:latin typeface="Kruti Dev 016" pitchFamily="2" charset="0"/>
              </a:rPr>
              <a:t>fu;a</a:t>
            </a:r>
            <a:r>
              <a:rPr lang="en-IN" sz="1600" b="1" dirty="0" smtClean="0">
                <a:solidFill>
                  <a:srgbClr val="0070C0"/>
                </a:solidFill>
                <a:latin typeface="Kruti Dev 016" pitchFamily="2" charset="0"/>
              </a:rPr>
              <a:t>=.k </a:t>
            </a:r>
            <a:r>
              <a:rPr lang="en-IN" sz="1600" b="1" dirty="0" err="1" smtClean="0">
                <a:solidFill>
                  <a:srgbClr val="0070C0"/>
                </a:solidFill>
                <a:latin typeface="Kruti Dev 016" pitchFamily="2" charset="0"/>
              </a:rPr>
              <a:t>esa</a:t>
            </a:r>
            <a:r>
              <a:rPr lang="en-IN" sz="1600" b="1" dirty="0" smtClean="0">
                <a:solidFill>
                  <a:srgbClr val="0070C0"/>
                </a:solidFill>
                <a:latin typeface="Kruti Dev 016" pitchFamily="2" charset="0"/>
              </a:rPr>
              <a:t> </a:t>
            </a:r>
            <a:r>
              <a:rPr lang="en-IN" sz="1600" b="1" dirty="0" err="1" smtClean="0">
                <a:solidFill>
                  <a:srgbClr val="0070C0"/>
                </a:solidFill>
                <a:latin typeface="Kruti Dev 016" pitchFamily="2" charset="0"/>
              </a:rPr>
              <a:t>gS</a:t>
            </a:r>
            <a:r>
              <a:rPr lang="en-IN" sz="1600" b="1" dirty="0" smtClean="0">
                <a:solidFill>
                  <a:srgbClr val="0070C0"/>
                </a:solidFill>
                <a:latin typeface="Kruti Dev 016" pitchFamily="2" charset="0"/>
              </a:rPr>
              <a:t> </a:t>
            </a:r>
            <a:endParaRPr lang="en-IN" sz="1600" b="1" dirty="0">
              <a:solidFill>
                <a:srgbClr val="0070C0"/>
              </a:solidFill>
              <a:latin typeface="Kruti Dev 016" pitchFamily="2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391" y="5589240"/>
            <a:ext cx="640681" cy="59809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112474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err="1" smtClean="0">
                <a:solidFill>
                  <a:srgbClr val="00B0F0"/>
                </a:solidFill>
                <a:latin typeface="Kruti Dev 016" pitchFamily="2" charset="0"/>
              </a:rPr>
              <a:t>vxj</a:t>
            </a:r>
            <a:r>
              <a:rPr lang="en-IN" b="1" dirty="0" smtClean="0">
                <a:solidFill>
                  <a:srgbClr val="00B0F0"/>
                </a:solidFill>
                <a:latin typeface="Kruti Dev 016" pitchFamily="2" charset="0"/>
              </a:rPr>
              <a:t> </a:t>
            </a:r>
            <a:r>
              <a:rPr lang="en-IN" b="1" dirty="0" err="1" smtClean="0">
                <a:solidFill>
                  <a:srgbClr val="00B0F0"/>
                </a:solidFill>
                <a:latin typeface="Kruti Dev 016" pitchFamily="2" charset="0"/>
              </a:rPr>
              <a:t>izlo</a:t>
            </a:r>
            <a:r>
              <a:rPr lang="en-IN" b="1" dirty="0" smtClean="0">
                <a:solidFill>
                  <a:srgbClr val="00B0F0"/>
                </a:solidFill>
                <a:latin typeface="Kruti Dev 016" pitchFamily="2" charset="0"/>
              </a:rPr>
              <a:t> dh ‘</a:t>
            </a:r>
            <a:r>
              <a:rPr lang="en-IN" b="1" dirty="0" err="1" smtClean="0">
                <a:solidFill>
                  <a:srgbClr val="00B0F0"/>
                </a:solidFill>
                <a:latin typeface="Kruti Dev 016" pitchFamily="2" charset="0"/>
              </a:rPr>
              <a:t>kq:vkr</a:t>
            </a:r>
            <a:r>
              <a:rPr lang="en-IN" b="1" dirty="0" smtClean="0">
                <a:solidFill>
                  <a:srgbClr val="00B0F0"/>
                </a:solidFill>
                <a:latin typeface="Kruti Dev 016" pitchFamily="2" charset="0"/>
              </a:rPr>
              <a:t> </a:t>
            </a:r>
            <a:r>
              <a:rPr lang="en-IN" b="1" dirty="0" err="1" smtClean="0">
                <a:solidFill>
                  <a:srgbClr val="00B0F0"/>
                </a:solidFill>
                <a:latin typeface="Kruti Dev 016" pitchFamily="2" charset="0"/>
              </a:rPr>
              <a:t>gks</a:t>
            </a:r>
            <a:r>
              <a:rPr lang="en-IN" b="1" dirty="0" smtClean="0">
                <a:solidFill>
                  <a:srgbClr val="00B0F0"/>
                </a:solidFill>
                <a:latin typeface="Kruti Dev 016" pitchFamily="2" charset="0"/>
              </a:rPr>
              <a:t> </a:t>
            </a:r>
            <a:r>
              <a:rPr lang="en-IN" b="1" dirty="0" err="1" smtClean="0">
                <a:solidFill>
                  <a:srgbClr val="00B0F0"/>
                </a:solidFill>
                <a:latin typeface="Kruti Dev 016" pitchFamily="2" charset="0"/>
              </a:rPr>
              <a:t>pqdh</a:t>
            </a:r>
            <a:r>
              <a:rPr lang="en-IN" b="1" dirty="0" smtClean="0">
                <a:solidFill>
                  <a:srgbClr val="00B0F0"/>
                </a:solidFill>
                <a:latin typeface="Kruti Dev 016" pitchFamily="2" charset="0"/>
              </a:rPr>
              <a:t> </a:t>
            </a:r>
            <a:r>
              <a:rPr lang="en-IN" b="1" dirty="0" err="1" smtClean="0">
                <a:solidFill>
                  <a:srgbClr val="00B0F0"/>
                </a:solidFill>
                <a:latin typeface="Kruti Dev 016" pitchFamily="2" charset="0"/>
              </a:rPr>
              <a:t>gS</a:t>
            </a:r>
            <a:r>
              <a:rPr lang="en-IN" b="1" dirty="0" smtClean="0">
                <a:solidFill>
                  <a:srgbClr val="00B0F0"/>
                </a:solidFill>
                <a:latin typeface="Kruti Dev 016" pitchFamily="2" charset="0"/>
              </a:rPr>
              <a:t>] </a:t>
            </a:r>
            <a:r>
              <a:rPr lang="en-IN" b="1" dirty="0" err="1" smtClean="0">
                <a:solidFill>
                  <a:srgbClr val="00B0F0"/>
                </a:solidFill>
                <a:latin typeface="Kruti Dev 016" pitchFamily="2" charset="0"/>
              </a:rPr>
              <a:t>rks</a:t>
            </a:r>
            <a:r>
              <a:rPr lang="en-IN" b="1" dirty="0" smtClean="0">
                <a:solidFill>
                  <a:srgbClr val="00B0F0"/>
                </a:solidFill>
                <a:latin typeface="Kruti Dev 016" pitchFamily="2" charset="0"/>
              </a:rPr>
              <a:t> </a:t>
            </a:r>
            <a:r>
              <a:rPr lang="en-IN" b="1" dirty="0" err="1" smtClean="0">
                <a:solidFill>
                  <a:srgbClr val="00B0F0"/>
                </a:solidFill>
                <a:latin typeface="Kruti Dev 016" pitchFamily="2" charset="0"/>
              </a:rPr>
              <a:t>izlo</a:t>
            </a:r>
            <a:r>
              <a:rPr lang="en-IN" b="1" dirty="0" smtClean="0">
                <a:solidFill>
                  <a:srgbClr val="00B0F0"/>
                </a:solidFill>
                <a:latin typeface="Kruti Dev 016" pitchFamily="2" charset="0"/>
              </a:rPr>
              <a:t> </a:t>
            </a:r>
            <a:r>
              <a:rPr lang="en-IN" b="1" dirty="0" err="1" smtClean="0">
                <a:solidFill>
                  <a:srgbClr val="00B0F0"/>
                </a:solidFill>
                <a:latin typeface="Kruti Dev 016" pitchFamily="2" charset="0"/>
              </a:rPr>
              <a:t>dks</a:t>
            </a:r>
            <a:r>
              <a:rPr lang="en-IN" b="1" dirty="0" smtClean="0">
                <a:solidFill>
                  <a:srgbClr val="00B0F0"/>
                </a:solidFill>
                <a:latin typeface="Kruti Dev 016" pitchFamily="2" charset="0"/>
              </a:rPr>
              <a:t> </a:t>
            </a:r>
            <a:r>
              <a:rPr lang="en-IN" b="1" dirty="0" err="1" smtClean="0">
                <a:solidFill>
                  <a:srgbClr val="00B0F0"/>
                </a:solidFill>
                <a:latin typeface="Kruti Dev 016" pitchFamily="2" charset="0"/>
              </a:rPr>
              <a:t>tkjh</a:t>
            </a:r>
            <a:r>
              <a:rPr lang="en-IN" b="1" dirty="0" smtClean="0">
                <a:solidFill>
                  <a:srgbClr val="00B0F0"/>
                </a:solidFill>
                <a:latin typeface="Kruti Dev 016" pitchFamily="2" charset="0"/>
              </a:rPr>
              <a:t> </a:t>
            </a:r>
            <a:r>
              <a:rPr lang="en-IN" b="1" dirty="0" err="1" smtClean="0">
                <a:solidFill>
                  <a:srgbClr val="00B0F0"/>
                </a:solidFill>
                <a:latin typeface="Kruti Dev 016" pitchFamily="2" charset="0"/>
              </a:rPr>
              <a:t>jgus</a:t>
            </a:r>
            <a:r>
              <a:rPr lang="en-IN" b="1" dirty="0" smtClean="0">
                <a:solidFill>
                  <a:srgbClr val="00B0F0"/>
                </a:solidFill>
                <a:latin typeface="Kruti Dev 016" pitchFamily="2" charset="0"/>
              </a:rPr>
              <a:t> </a:t>
            </a:r>
            <a:r>
              <a:rPr lang="en-IN" b="1" dirty="0" err="1" smtClean="0">
                <a:solidFill>
                  <a:srgbClr val="00B0F0"/>
                </a:solidFill>
                <a:latin typeface="Kruti Dev 016" pitchFamily="2" charset="0"/>
              </a:rPr>
              <a:t>nsa</a:t>
            </a:r>
            <a:endParaRPr lang="en-IN" b="1" dirty="0">
              <a:solidFill>
                <a:srgbClr val="00B0F0"/>
              </a:solidFill>
              <a:latin typeface="Kruti Dev 016" pitchFamily="2" charset="0"/>
            </a:endParaRPr>
          </a:p>
        </p:txBody>
      </p:sp>
      <p:sp>
        <p:nvSpPr>
          <p:cNvPr id="26" name="Multiply 25"/>
          <p:cNvSpPr/>
          <p:nvPr/>
        </p:nvSpPr>
        <p:spPr>
          <a:xfrm>
            <a:off x="6372200" y="2780928"/>
            <a:ext cx="576064" cy="3600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Multiply 26"/>
          <p:cNvSpPr/>
          <p:nvPr/>
        </p:nvSpPr>
        <p:spPr>
          <a:xfrm>
            <a:off x="6300192" y="3645024"/>
            <a:ext cx="576064" cy="3600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426" y="4419600"/>
            <a:ext cx="330574" cy="4368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6248401" y="5029200"/>
            <a:ext cx="160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 err="1" smtClean="0">
                <a:solidFill>
                  <a:srgbClr val="0070C0"/>
                </a:solidFill>
                <a:latin typeface="Kruti Dev 016" pitchFamily="2" charset="0"/>
              </a:rPr>
              <a:t>vxj</a:t>
            </a:r>
            <a:r>
              <a:rPr lang="en-IN" sz="1600" b="1" dirty="0" smtClean="0">
                <a:solidFill>
                  <a:srgbClr val="0070C0"/>
                </a:solidFill>
                <a:latin typeface="Kruti Dev 016" pitchFamily="2" charset="0"/>
              </a:rPr>
              <a:t> </a:t>
            </a:r>
            <a:r>
              <a:rPr lang="en-IN" sz="1600" b="1" dirty="0" err="1" smtClean="0">
                <a:solidFill>
                  <a:srgbClr val="0070C0"/>
                </a:solidFill>
                <a:latin typeface="Kruti Dev 016" pitchFamily="2" charset="0"/>
              </a:rPr>
              <a:t>fLFkfr</a:t>
            </a:r>
            <a:r>
              <a:rPr lang="en-IN" sz="1600" b="1" dirty="0" smtClean="0">
                <a:solidFill>
                  <a:srgbClr val="0070C0"/>
                </a:solidFill>
                <a:latin typeface="Kruti Dev 016" pitchFamily="2" charset="0"/>
              </a:rPr>
              <a:t> </a:t>
            </a:r>
            <a:r>
              <a:rPr lang="en-IN" sz="1600" b="1" dirty="0" err="1" smtClean="0">
                <a:solidFill>
                  <a:srgbClr val="0070C0"/>
                </a:solidFill>
                <a:latin typeface="Kruti Dev 016" pitchFamily="2" charset="0"/>
              </a:rPr>
              <a:t>fu;a</a:t>
            </a:r>
            <a:r>
              <a:rPr lang="en-IN" sz="1600" b="1" dirty="0" smtClean="0">
                <a:solidFill>
                  <a:srgbClr val="0070C0"/>
                </a:solidFill>
                <a:latin typeface="Kruti Dev 016" pitchFamily="2" charset="0"/>
              </a:rPr>
              <a:t>=.k </a:t>
            </a:r>
            <a:r>
              <a:rPr lang="en-IN" sz="1600" b="1" dirty="0" err="1" smtClean="0">
                <a:solidFill>
                  <a:srgbClr val="0070C0"/>
                </a:solidFill>
                <a:latin typeface="Kruti Dev 016" pitchFamily="2" charset="0"/>
              </a:rPr>
              <a:t>esa</a:t>
            </a:r>
            <a:r>
              <a:rPr lang="en-IN" sz="1600" b="1" dirty="0" smtClean="0">
                <a:solidFill>
                  <a:srgbClr val="0070C0"/>
                </a:solidFill>
                <a:latin typeface="Kruti Dev 016" pitchFamily="2" charset="0"/>
              </a:rPr>
              <a:t> </a:t>
            </a:r>
            <a:r>
              <a:rPr lang="en-IN" sz="1600" b="1" dirty="0" err="1" smtClean="0">
                <a:solidFill>
                  <a:srgbClr val="0070C0"/>
                </a:solidFill>
                <a:latin typeface="Kruti Dev 016" pitchFamily="2" charset="0"/>
              </a:rPr>
              <a:t>gS</a:t>
            </a:r>
            <a:r>
              <a:rPr lang="en-IN" sz="1600" b="1" dirty="0" smtClean="0">
                <a:solidFill>
                  <a:srgbClr val="0070C0"/>
                </a:solidFill>
                <a:latin typeface="Kruti Dev 016" pitchFamily="2" charset="0"/>
              </a:rPr>
              <a:t> </a:t>
            </a:r>
          </a:p>
          <a:p>
            <a:r>
              <a:rPr lang="en-IN" sz="1600" b="1" dirty="0" smtClean="0">
                <a:solidFill>
                  <a:srgbClr val="0070C0"/>
                </a:solidFill>
              </a:rPr>
              <a:t> </a:t>
            </a:r>
            <a:endParaRPr lang="en-IN" sz="1600" b="1" dirty="0">
              <a:solidFill>
                <a:srgbClr val="0070C0"/>
              </a:solidFill>
            </a:endParaRPr>
          </a:p>
        </p:txBody>
      </p:sp>
      <p:sp>
        <p:nvSpPr>
          <p:cNvPr id="31" name="Multiply 30"/>
          <p:cNvSpPr/>
          <p:nvPr/>
        </p:nvSpPr>
        <p:spPr>
          <a:xfrm>
            <a:off x="5791200" y="5085184"/>
            <a:ext cx="533400" cy="3600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599" y="5539260"/>
            <a:ext cx="640681" cy="59809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2420144" y="6237312"/>
            <a:ext cx="4971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,</a:t>
            </a:r>
            <a:r>
              <a:rPr lang="en-IN" sz="2400" b="1" dirty="0" err="1" smtClean="0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DySEifl</a:t>
            </a:r>
            <a:r>
              <a:rPr lang="en-IN" sz="2400" b="1" dirty="0" smtClean="0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+;k ds </a:t>
            </a:r>
            <a:r>
              <a:rPr lang="en-IN" sz="2400" b="1" dirty="0" err="1" smtClean="0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lHkh</a:t>
            </a:r>
            <a:r>
              <a:rPr lang="en-IN" sz="2400" b="1" dirty="0" smtClean="0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2400" b="1" dirty="0" err="1" smtClean="0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ejhtksa</a:t>
            </a:r>
            <a:r>
              <a:rPr lang="en-IN" sz="2400" b="1" dirty="0" smtClean="0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2400" b="1" dirty="0" err="1" smtClean="0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esa</a:t>
            </a:r>
            <a:r>
              <a:rPr lang="en-IN" sz="2400" b="1" dirty="0" smtClean="0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2400" b="1" dirty="0" err="1" smtClean="0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xHkZ</a:t>
            </a:r>
            <a:r>
              <a:rPr lang="en-IN" sz="2400" b="1" dirty="0" smtClean="0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 12 ?</a:t>
            </a:r>
            <a:r>
              <a:rPr lang="en-IN" sz="2400" b="1" dirty="0" err="1" smtClean="0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kaVs</a:t>
            </a:r>
            <a:r>
              <a:rPr lang="en-IN" sz="2400" b="1" dirty="0" smtClean="0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2400" b="1" dirty="0" err="1" smtClean="0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esa</a:t>
            </a:r>
            <a:r>
              <a:rPr lang="en-IN" sz="2400" b="1" dirty="0" smtClean="0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2400" b="1" dirty="0" err="1" smtClean="0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lekIr</a:t>
            </a:r>
            <a:r>
              <a:rPr lang="en-IN" sz="2400" b="1" dirty="0" smtClean="0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2400" b="1" dirty="0" err="1" smtClean="0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djsa</a:t>
            </a:r>
            <a:r>
              <a:rPr lang="en-IN" sz="2400" b="1" dirty="0" smtClean="0">
                <a:solidFill>
                  <a:schemeClr val="accent4">
                    <a:lumMod val="75000"/>
                  </a:schemeClr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endParaRPr lang="en-IN" sz="2400" b="1" dirty="0">
              <a:solidFill>
                <a:schemeClr val="accent4">
                  <a:lumMod val="75000"/>
                </a:schemeClr>
              </a:solidFill>
              <a:latin typeface="Kruti Dev 016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400" dirty="0" err="1" smtClean="0">
                <a:latin typeface="Kruti Dev 016" pitchFamily="2" charset="0"/>
                <a:cs typeface="Aharoni" panose="02010803020104030203" pitchFamily="2" charset="-79"/>
              </a:rPr>
              <a:t>xHkkZoLFkk</a:t>
            </a:r>
            <a:r>
              <a:rPr lang="en-IN" sz="4400" dirty="0" smtClean="0">
                <a:latin typeface="Kruti Dev 016" pitchFamily="2" charset="0"/>
                <a:cs typeface="Aharoni" panose="02010803020104030203" pitchFamily="2" charset="-79"/>
              </a:rPr>
              <a:t> </a:t>
            </a:r>
            <a:r>
              <a:rPr lang="en-IN" sz="4400" dirty="0" err="1" smtClean="0">
                <a:latin typeface="Kruti Dev 016" pitchFamily="2" charset="0"/>
                <a:cs typeface="Aharoni" panose="02010803020104030203" pitchFamily="2" charset="-79"/>
              </a:rPr>
              <a:t>dks</a:t>
            </a:r>
            <a:r>
              <a:rPr lang="en-IN" sz="4400" dirty="0" smtClean="0">
                <a:latin typeface="Kruti Dev 016" pitchFamily="2" charset="0"/>
                <a:cs typeface="Aharoni" panose="02010803020104030203" pitchFamily="2" charset="-79"/>
              </a:rPr>
              <a:t> </a:t>
            </a:r>
            <a:r>
              <a:rPr lang="en-IN" sz="4400" dirty="0" err="1" smtClean="0">
                <a:latin typeface="Kruti Dev 016" pitchFamily="2" charset="0"/>
                <a:cs typeface="Aharoni" panose="02010803020104030203" pitchFamily="2" charset="-79"/>
              </a:rPr>
              <a:t>lekIr</a:t>
            </a:r>
            <a:r>
              <a:rPr lang="en-IN" sz="4400" dirty="0" smtClean="0">
                <a:latin typeface="Kruti Dev 016" pitchFamily="2" charset="0"/>
                <a:cs typeface="Aharoni" panose="02010803020104030203" pitchFamily="2" charset="-79"/>
              </a:rPr>
              <a:t> </a:t>
            </a:r>
            <a:r>
              <a:rPr lang="en-IN" sz="4400" dirty="0" err="1" smtClean="0">
                <a:latin typeface="Kruti Dev 016" pitchFamily="2" charset="0"/>
                <a:cs typeface="Aharoni" panose="02010803020104030203" pitchFamily="2" charset="-79"/>
              </a:rPr>
              <a:t>djsa</a:t>
            </a:r>
            <a:r>
              <a:rPr lang="en-IN" sz="4400" dirty="0" smtClean="0">
                <a:latin typeface="Kruti Dev 016" pitchFamily="2" charset="0"/>
                <a:cs typeface="Aharoni" panose="02010803020104030203" pitchFamily="2" charset="-79"/>
              </a:rPr>
              <a:t> ;k u </a:t>
            </a:r>
            <a:r>
              <a:rPr lang="en-IN" sz="4400" dirty="0" err="1" smtClean="0">
                <a:latin typeface="Kruti Dev 016" pitchFamily="2" charset="0"/>
                <a:cs typeface="Aharoni" panose="02010803020104030203" pitchFamily="2" charset="-79"/>
              </a:rPr>
              <a:t>djsa</a:t>
            </a:r>
            <a:endParaRPr lang="en-IN" sz="4400" dirty="0">
              <a:latin typeface="Kruti Dev 016" pitchFamily="2" charset="0"/>
            </a:endParaRPr>
          </a:p>
        </p:txBody>
      </p:sp>
      <p:sp>
        <p:nvSpPr>
          <p:cNvPr id="3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045573" y="4126468"/>
            <a:ext cx="21078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err="1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vxj</a:t>
            </a:r>
            <a:r>
              <a:rPr lang="en-IN" sz="1400" dirty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400" dirty="0" err="1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fLFkfr</a:t>
            </a:r>
            <a:r>
              <a:rPr lang="en-IN" sz="1400" dirty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400" dirty="0" err="1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fu;a</a:t>
            </a:r>
            <a:r>
              <a:rPr lang="en-IN" sz="1400" dirty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=.k </a:t>
            </a:r>
            <a:r>
              <a:rPr lang="en-IN" sz="1400" dirty="0" err="1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esa</a:t>
            </a:r>
            <a:r>
              <a:rPr lang="en-IN" sz="1400" dirty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 ugh </a:t>
            </a:r>
            <a:r>
              <a:rPr lang="en-IN" sz="1400" dirty="0" err="1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gS</a:t>
            </a:r>
            <a:r>
              <a:rPr lang="en-IN" sz="1400" dirty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400" dirty="0" err="1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rks</a:t>
            </a:r>
            <a:r>
              <a:rPr lang="en-IN" sz="1400" dirty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         ,</a:t>
            </a:r>
            <a:r>
              <a:rPr lang="en-IN" sz="1400" dirty="0" err="1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afVusVy</a:t>
            </a:r>
            <a:r>
              <a:rPr lang="en-IN" sz="1400" dirty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400" dirty="0" err="1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dkfVZdksLVsjkbZM</a:t>
            </a:r>
            <a:r>
              <a:rPr lang="en-IN" sz="1400" dirty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 u </a:t>
            </a:r>
            <a:r>
              <a:rPr lang="en-IN" sz="1400" dirty="0" err="1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nsa</a:t>
            </a:r>
            <a:r>
              <a:rPr lang="en-IN" sz="1400" dirty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400" dirty="0" err="1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vkSj</a:t>
            </a:r>
            <a:r>
              <a:rPr lang="en-IN" sz="1400" dirty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 24 ?</a:t>
            </a:r>
            <a:r>
              <a:rPr lang="en-IN" sz="1400" dirty="0" err="1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kaVks</a:t>
            </a:r>
            <a:r>
              <a:rPr lang="en-IN" sz="1400" dirty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400" dirty="0" err="1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esa</a:t>
            </a:r>
            <a:r>
              <a:rPr lang="en-IN" sz="1400" dirty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400" dirty="0" err="1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xHkZ</a:t>
            </a:r>
            <a:r>
              <a:rPr lang="en-IN" sz="1400" dirty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400" dirty="0" err="1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lekIr</a:t>
            </a:r>
            <a:r>
              <a:rPr lang="en-IN" sz="1400" dirty="0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 </a:t>
            </a:r>
            <a:r>
              <a:rPr lang="en-IN" sz="1400" dirty="0" err="1">
                <a:solidFill>
                  <a:srgbClr val="0070C0"/>
                </a:solidFill>
                <a:latin typeface="Kruti Dev 016" pitchFamily="2" charset="0"/>
                <a:cs typeface="Times New Roman" panose="02020603050405020304" pitchFamily="18" charset="0"/>
              </a:rPr>
              <a:t>djsa</a:t>
            </a:r>
            <a:endParaRPr lang="en-IN" sz="1400" dirty="0">
              <a:solidFill>
                <a:srgbClr val="0070C0"/>
              </a:solidFill>
              <a:latin typeface="Kruti Dev 016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48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9" grpId="0" animBg="1"/>
      <p:bldP spid="21" grpId="0" animBg="1"/>
      <p:bldP spid="22" grpId="0"/>
      <p:bldP spid="23" grpId="0"/>
      <p:bldP spid="2" grpId="0"/>
      <p:bldP spid="26" grpId="0" animBg="1"/>
      <p:bldP spid="27" grpId="0" animBg="1"/>
      <p:bldP spid="30" grpId="0"/>
      <p:bldP spid="31" grpId="0" animBg="1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7663" indent="-347663">
              <a:lnSpc>
                <a:spcPct val="110000"/>
              </a:lnSpc>
              <a:spcBef>
                <a:spcPts val="1200"/>
              </a:spcBef>
            </a:pP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Mcyw,pvks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dk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lq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&gt;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ko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gS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fd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ftu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tu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lewg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ds [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kku&amp;iku@vkgkj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esa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dSyf’k;e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dh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deh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jgrh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gS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]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mUgsa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izh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&amp;,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DySEifl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+;</a:t>
            </a:r>
            <a:r>
              <a:rPr lang="en-US" altLang="en-US" sz="2400" dirty="0">
                <a:latin typeface="Kruti Dev 016" pitchFamily="2" charset="0"/>
                <a:ea typeface="Batang" panose="02030600000101010101" pitchFamily="18" charset="-127"/>
              </a:rPr>
              <a:t>k@,</a:t>
            </a:r>
            <a:r>
              <a:rPr lang="en-US" altLang="en-US" sz="2400" dirty="0" err="1">
                <a:latin typeface="Kruti Dev 016" pitchFamily="2" charset="0"/>
                <a:ea typeface="Batang" panose="02030600000101010101" pitchFamily="18" charset="-127"/>
              </a:rPr>
              <a:t>DySEifl</a:t>
            </a:r>
            <a:r>
              <a:rPr lang="en-US" altLang="en-US" sz="2400" dirty="0">
                <a:latin typeface="Kruti Dev 016" pitchFamily="2" charset="0"/>
                <a:ea typeface="Batang" panose="02030600000101010101" pitchFamily="18" charset="-127"/>
              </a:rPr>
              <a:t>+;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k ls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cpko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ds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fy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,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vfrfjDr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dSyf’k;e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fn;k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smtClean="0">
                <a:latin typeface="Kruti Dev 016" pitchFamily="2" charset="0"/>
                <a:ea typeface="Batang" panose="02030600000101010101" pitchFamily="18" charset="-127"/>
              </a:rPr>
              <a:t>tk;sA</a:t>
            </a:r>
            <a:endParaRPr lang="en-US" altLang="en-US" sz="2400" dirty="0">
              <a:latin typeface="Kruti Dev 016" pitchFamily="2" charset="0"/>
              <a:ea typeface="Batang" panose="02030600000101010101" pitchFamily="18" charset="-127"/>
            </a:endParaRPr>
          </a:p>
          <a:p>
            <a:pPr marL="236538" indent="-236538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altLang="en-US" sz="2800" b="1" dirty="0" err="1" smtClean="0">
                <a:solidFill>
                  <a:srgbClr val="A9432B"/>
                </a:solidFill>
                <a:latin typeface="Kruti Dev 016" pitchFamily="2" charset="0"/>
                <a:ea typeface="Batang" panose="02030600000101010101" pitchFamily="18" charset="-127"/>
              </a:rPr>
              <a:t>Hkkjr</a:t>
            </a:r>
            <a:r>
              <a:rPr lang="en-US" altLang="en-US" sz="2800" b="1" dirty="0" smtClean="0">
                <a:solidFill>
                  <a:srgbClr val="A9432B"/>
                </a:solidFill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800" b="1" dirty="0" err="1" smtClean="0">
                <a:solidFill>
                  <a:srgbClr val="A9432B"/>
                </a:solidFill>
                <a:latin typeface="Kruti Dev 016" pitchFamily="2" charset="0"/>
                <a:ea typeface="Batang" panose="02030600000101010101" pitchFamily="18" charset="-127"/>
              </a:rPr>
              <a:t>ljdkj</a:t>
            </a:r>
            <a:r>
              <a:rPr lang="en-US" altLang="en-US" sz="2800" b="1" dirty="0" smtClean="0">
                <a:solidFill>
                  <a:srgbClr val="A9432B"/>
                </a:solidFill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800" b="1" dirty="0" err="1" smtClean="0">
                <a:solidFill>
                  <a:srgbClr val="A9432B"/>
                </a:solidFill>
                <a:latin typeface="Kruti Dev 016" pitchFamily="2" charset="0"/>
                <a:ea typeface="Batang" panose="02030600000101010101" pitchFamily="18" charset="-127"/>
              </a:rPr>
              <a:t>ds</a:t>
            </a:r>
            <a:r>
              <a:rPr lang="en-US" altLang="en-US" sz="2800" b="1" dirty="0" smtClean="0">
                <a:solidFill>
                  <a:srgbClr val="A9432B"/>
                </a:solidFill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800" b="1" dirty="0" err="1" smtClean="0">
                <a:solidFill>
                  <a:srgbClr val="A9432B"/>
                </a:solidFill>
                <a:latin typeface="Kruti Dev 016" pitchFamily="2" charset="0"/>
                <a:ea typeface="Batang" panose="02030600000101010101" pitchFamily="18" charset="-127"/>
              </a:rPr>
              <a:t>lq</a:t>
            </a:r>
            <a:r>
              <a:rPr lang="en-US" altLang="en-US" sz="2800" b="1" dirty="0" smtClean="0">
                <a:solidFill>
                  <a:srgbClr val="A9432B"/>
                </a:solidFill>
                <a:latin typeface="Kruti Dev 016" pitchFamily="2" charset="0"/>
                <a:ea typeface="Batang" panose="02030600000101010101" pitchFamily="18" charset="-127"/>
              </a:rPr>
              <a:t>&gt;</a:t>
            </a:r>
            <a:r>
              <a:rPr lang="en-US" altLang="en-US" sz="2800" b="1" dirty="0" err="1" smtClean="0">
                <a:solidFill>
                  <a:srgbClr val="A9432B"/>
                </a:solidFill>
                <a:latin typeface="Kruti Dev 016" pitchFamily="2" charset="0"/>
                <a:ea typeface="Batang" panose="02030600000101010101" pitchFamily="18" charset="-127"/>
              </a:rPr>
              <a:t>ko</a:t>
            </a:r>
            <a:endParaRPr lang="en-US" altLang="en-US" sz="2800" b="1" dirty="0">
              <a:solidFill>
                <a:srgbClr val="A9432B"/>
              </a:solidFill>
              <a:latin typeface="Kruti Dev 016" pitchFamily="2" charset="0"/>
              <a:ea typeface="Batang" panose="02030600000101010101" pitchFamily="18" charset="-127"/>
            </a:endParaRPr>
          </a:p>
          <a:p>
            <a:pPr marL="347663" indent="-347663">
              <a:lnSpc>
                <a:spcPct val="110000"/>
              </a:lnSpc>
              <a:spcBef>
                <a:spcPts val="1200"/>
              </a:spcBef>
            </a:pP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,,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ulh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ds le;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gj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efgyk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dks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igyh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frekgh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ds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ckn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6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eghuksa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rd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vkSj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Lruiku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djkus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ds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nkSjku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6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eghuksa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rd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vfrfjDr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dSyf’k;e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nh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tk;sxhA</a:t>
            </a:r>
            <a:endParaRPr lang="en-IN" altLang="en-US" sz="2400" dirty="0">
              <a:latin typeface="Kruti Dev 016" pitchFamily="2" charset="0"/>
              <a:ea typeface="Batang" panose="02030600000101010101" pitchFamily="18" charset="-127"/>
            </a:endParaRPr>
          </a:p>
          <a:p>
            <a:pPr marL="347663" indent="-347663">
              <a:lnSpc>
                <a:spcPct val="110000"/>
              </a:lnSpc>
              <a:spcBef>
                <a:spcPts val="1200"/>
              </a:spcBef>
            </a:pP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dSyf’k;e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dh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nks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xksyh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izfrfnu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nh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tk;sxhA</a:t>
            </a:r>
            <a:endParaRPr lang="en-IN" altLang="en-US" sz="2400" dirty="0">
              <a:latin typeface="Kruti Dev 016" pitchFamily="2" charset="0"/>
              <a:ea typeface="Batang" panose="02030600000101010101" pitchFamily="18" charset="-127"/>
            </a:endParaRPr>
          </a:p>
          <a:p>
            <a:pPr marL="347663" indent="-347663">
              <a:lnSpc>
                <a:spcPct val="110000"/>
              </a:lnSpc>
              <a:spcBef>
                <a:spcPts val="1200"/>
              </a:spcBef>
            </a:pP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gj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xksyh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esa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500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feyhxzke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dSyf’k;e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dk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rRo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vkSj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250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vkbZ;w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foVkfeu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Mh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3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dk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gksxkA</a:t>
            </a:r>
            <a:endParaRPr lang="en-US" altLang="en-US" sz="2400" dirty="0" smtClean="0">
              <a:latin typeface="Kruti Dev 016" pitchFamily="2" charset="0"/>
              <a:ea typeface="Batang" panose="02030600000101010101" pitchFamily="18" charset="-127"/>
            </a:endParaRPr>
          </a:p>
          <a:p>
            <a:pPr marL="347663" indent="-347663">
              <a:lnSpc>
                <a:spcPct val="110000"/>
              </a:lnSpc>
              <a:spcBef>
                <a:spcPts val="1200"/>
              </a:spcBef>
            </a:pP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mu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lHkh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Lrjksa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ij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tgk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¡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xHkZorh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efgyk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LokLF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;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O;oLFkk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ds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lEidZ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esa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vkrh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gS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]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ogk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¡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ykxw</a:t>
            </a:r>
            <a:r>
              <a:rPr lang="en-US" altLang="en-US" sz="2400" dirty="0" smtClean="0">
                <a:latin typeface="Kruti Dev 016" pitchFamily="2" charset="0"/>
                <a:ea typeface="Batang" panose="02030600000101010101" pitchFamily="18" charset="-127"/>
              </a:rPr>
              <a:t> </a:t>
            </a:r>
            <a:r>
              <a:rPr lang="en-US" altLang="en-US" sz="2400" dirty="0" err="1" smtClean="0">
                <a:latin typeface="Kruti Dev 016" pitchFamily="2" charset="0"/>
                <a:ea typeface="Batang" panose="02030600000101010101" pitchFamily="18" charset="-127"/>
              </a:rPr>
              <a:t>gksxkA</a:t>
            </a:r>
            <a:endParaRPr lang="en-US" altLang="en-US" sz="2400" dirty="0">
              <a:latin typeface="Kruti Dev 016" pitchFamily="2" charset="0"/>
              <a:ea typeface="Batang" panose="02030600000101010101" pitchFamily="18" charset="-127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91550" cy="914402"/>
          </a:xfrm>
        </p:spPr>
        <p:txBody>
          <a:bodyPr>
            <a:normAutofit/>
          </a:bodyPr>
          <a:lstStyle/>
          <a:p>
            <a:r>
              <a:rPr lang="en-IN" sz="3200" dirty="0" err="1" smtClean="0">
                <a:latin typeface="Kruti Dev 016" pitchFamily="2" charset="0"/>
              </a:rPr>
              <a:t>izh</a:t>
            </a:r>
            <a:r>
              <a:rPr lang="en-IN" sz="3200" dirty="0" smtClean="0">
                <a:latin typeface="Kruti Dev 016" pitchFamily="2" charset="0"/>
              </a:rPr>
              <a:t>&amp;,</a:t>
            </a:r>
            <a:r>
              <a:rPr lang="en-IN" sz="3200" dirty="0" err="1" smtClean="0">
                <a:latin typeface="Kruti Dev 016" pitchFamily="2" charset="0"/>
              </a:rPr>
              <a:t>DySEifl</a:t>
            </a:r>
            <a:r>
              <a:rPr lang="en-IN" sz="3200" dirty="0" smtClean="0">
                <a:latin typeface="Kruti Dev 016" pitchFamily="2" charset="0"/>
              </a:rPr>
              <a:t>+;k@,</a:t>
            </a:r>
            <a:r>
              <a:rPr lang="en-IN" sz="3200" dirty="0" err="1" smtClean="0">
                <a:latin typeface="Kruti Dev 016" pitchFamily="2" charset="0"/>
              </a:rPr>
              <a:t>DySEifl</a:t>
            </a:r>
            <a:r>
              <a:rPr lang="en-IN" sz="3200" dirty="0" smtClean="0">
                <a:latin typeface="Kruti Dev 016" pitchFamily="2" charset="0"/>
              </a:rPr>
              <a:t>+;k ls </a:t>
            </a:r>
            <a:r>
              <a:rPr lang="en-IN" sz="3200" dirty="0" err="1" smtClean="0">
                <a:latin typeface="Kruti Dev 016" pitchFamily="2" charset="0"/>
              </a:rPr>
              <a:t>cpko</a:t>
            </a:r>
            <a:r>
              <a:rPr lang="en-IN" sz="3200" dirty="0" smtClean="0">
                <a:latin typeface="Kruti Dev 016" pitchFamily="2" charset="0"/>
              </a:rPr>
              <a:t> ds </a:t>
            </a:r>
            <a:r>
              <a:rPr lang="en-IN" sz="3200" dirty="0" err="1" smtClean="0">
                <a:latin typeface="Kruti Dev 016" pitchFamily="2" charset="0"/>
              </a:rPr>
              <a:t>fy</a:t>
            </a:r>
            <a:r>
              <a:rPr lang="en-IN" sz="3200" dirty="0" smtClean="0">
                <a:latin typeface="Kruti Dev 016" pitchFamily="2" charset="0"/>
              </a:rPr>
              <a:t>, </a:t>
            </a:r>
            <a:r>
              <a:rPr lang="en-IN" sz="3200" dirty="0" err="1" smtClean="0">
                <a:latin typeface="Kruti Dev 016" pitchFamily="2" charset="0"/>
              </a:rPr>
              <a:t>vfrfjDr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dSyf’k;e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nsuk</a:t>
            </a:r>
            <a:endParaRPr lang="en-IN" sz="3200" dirty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68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295400"/>
            <a:ext cx="8001000" cy="4419600"/>
          </a:xfrm>
        </p:spPr>
        <p:txBody>
          <a:bodyPr>
            <a:noAutofit/>
          </a:bodyPr>
          <a:lstStyle/>
          <a:p>
            <a:pPr marL="344488" marR="38100" indent="-344488">
              <a:spcBef>
                <a:spcPts val="1200"/>
              </a:spcBef>
              <a:tabLst>
                <a:tab pos="346075" algn="l"/>
              </a:tabLst>
            </a:pPr>
            <a:r>
              <a:rPr lang="en-US" sz="2400" dirty="0" err="1" smtClean="0">
                <a:latin typeface="Kruti Dev 016" pitchFamily="2" charset="0"/>
                <a:ea typeface="Calibri"/>
                <a:cs typeface="Times New Roman"/>
              </a:rPr>
              <a:t>izh</a:t>
            </a:r>
            <a:r>
              <a:rPr lang="en-US" sz="2400" dirty="0">
                <a:latin typeface="Kruti Dev 016" pitchFamily="2" charset="0"/>
                <a:ea typeface="Calibri"/>
                <a:cs typeface="Times New Roman"/>
              </a:rPr>
              <a:t>&amp;</a:t>
            </a:r>
            <a:r>
              <a:rPr lang="en-US" altLang="en-US" sz="2400" dirty="0">
                <a:latin typeface="Kruti Dev 016" pitchFamily="2" charset="0"/>
                <a:ea typeface="Calibri"/>
                <a:cs typeface="Times New Roman"/>
              </a:rPr>
              <a:t>,</a:t>
            </a:r>
            <a:r>
              <a:rPr lang="en-US" altLang="en-US" sz="2400" dirty="0" err="1">
                <a:latin typeface="Kruti Dev 016" pitchFamily="2" charset="0"/>
                <a:ea typeface="Calibri"/>
                <a:cs typeface="Times New Roman"/>
              </a:rPr>
              <a:t>DySEifl</a:t>
            </a:r>
            <a:r>
              <a:rPr lang="en-US" altLang="en-US" sz="2400" dirty="0">
                <a:latin typeface="Kruti Dev 016" pitchFamily="2" charset="0"/>
                <a:ea typeface="Calibri"/>
                <a:cs typeface="Times New Roman"/>
              </a:rPr>
              <a:t>+;k</a:t>
            </a:r>
            <a:r>
              <a:rPr lang="en-US" sz="2400" dirty="0" smtClean="0">
                <a:latin typeface="Kruti Dev 016" pitchFamily="2" charset="0"/>
                <a:ea typeface="Calibri"/>
                <a:cs typeface="Times New Roman"/>
              </a:rPr>
              <a:t>@ </a:t>
            </a:r>
            <a:r>
              <a:rPr lang="en-US" altLang="en-US" sz="2400" dirty="0">
                <a:latin typeface="Kruti Dev 016" pitchFamily="2" charset="0"/>
                <a:ea typeface="Calibri"/>
                <a:cs typeface="Times New Roman"/>
              </a:rPr>
              <a:t>,</a:t>
            </a:r>
            <a:r>
              <a:rPr lang="en-US" altLang="en-US" sz="2400" dirty="0" err="1">
                <a:latin typeface="Kruti Dev 016" pitchFamily="2" charset="0"/>
                <a:ea typeface="Calibri"/>
                <a:cs typeface="Times New Roman"/>
              </a:rPr>
              <a:t>DySEifl</a:t>
            </a:r>
            <a:r>
              <a:rPr lang="en-US" altLang="en-US" sz="2400" dirty="0">
                <a:latin typeface="Kruti Dev 016" pitchFamily="2" charset="0"/>
                <a:ea typeface="Calibri"/>
                <a:cs typeface="Times New Roman"/>
              </a:rPr>
              <a:t>+;k</a:t>
            </a:r>
            <a:r>
              <a:rPr lang="en-US" sz="2400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Kruti Dev 016" pitchFamily="2" charset="0"/>
                <a:ea typeface="Calibri"/>
                <a:cs typeface="Times New Roman"/>
              </a:rPr>
              <a:t>e`R;q</a:t>
            </a:r>
            <a:r>
              <a:rPr lang="en-US" sz="2400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Kruti Dev 016" pitchFamily="2" charset="0"/>
                <a:ea typeface="Calibri"/>
                <a:cs typeface="Times New Roman"/>
              </a:rPr>
              <a:t>dk</a:t>
            </a:r>
            <a:r>
              <a:rPr lang="en-US" sz="2400" dirty="0" smtClean="0">
                <a:latin typeface="Kruti Dev 016" pitchFamily="2" charset="0"/>
                <a:ea typeface="Calibri"/>
                <a:cs typeface="Times New Roman"/>
              </a:rPr>
              <a:t> ,d </a:t>
            </a:r>
            <a:r>
              <a:rPr lang="en-US" sz="2400" dirty="0" err="1" smtClean="0">
                <a:latin typeface="Kruti Dev 016" pitchFamily="2" charset="0"/>
                <a:ea typeface="Calibri"/>
                <a:cs typeface="Times New Roman"/>
              </a:rPr>
              <a:t>dkj.k</a:t>
            </a:r>
            <a:r>
              <a:rPr lang="en-US" sz="2400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Kruti Dev 016" pitchFamily="2" charset="0"/>
                <a:ea typeface="Calibri"/>
                <a:cs typeface="Times New Roman"/>
              </a:rPr>
              <a:t>gS</a:t>
            </a:r>
            <a:r>
              <a:rPr lang="en-US" sz="2400" dirty="0" smtClean="0">
                <a:latin typeface="Kruti Dev 016" pitchFamily="2" charset="0"/>
                <a:ea typeface="Calibri"/>
                <a:cs typeface="Times New Roman"/>
              </a:rPr>
              <a:t>] </a:t>
            </a:r>
            <a:r>
              <a:rPr lang="en-US" sz="2400" dirty="0" err="1" smtClean="0">
                <a:latin typeface="Kruti Dev 016" pitchFamily="2" charset="0"/>
                <a:ea typeface="Calibri"/>
                <a:cs typeface="Times New Roman"/>
              </a:rPr>
              <a:t>blds</a:t>
            </a:r>
            <a:r>
              <a:rPr lang="en-US" sz="2400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Kruti Dev 016" pitchFamily="2" charset="0"/>
                <a:ea typeface="Calibri"/>
                <a:cs typeface="Times New Roman"/>
              </a:rPr>
              <a:t>dkj.k</a:t>
            </a:r>
            <a:r>
              <a:rPr lang="en-US" sz="2400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Kruti Dev 016" pitchFamily="2" charset="0"/>
                <a:ea typeface="Calibri"/>
                <a:cs typeface="Times New Roman"/>
              </a:rPr>
              <a:t>gksus</a:t>
            </a:r>
            <a:r>
              <a:rPr lang="en-US" sz="2400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Kruti Dev 016" pitchFamily="2" charset="0"/>
                <a:ea typeface="Calibri"/>
                <a:cs typeface="Times New Roman"/>
              </a:rPr>
              <a:t>okys</a:t>
            </a:r>
            <a:r>
              <a:rPr lang="en-US" sz="2400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Kruti Dev 016" pitchFamily="2" charset="0"/>
                <a:ea typeface="Calibri"/>
                <a:cs typeface="Times New Roman"/>
              </a:rPr>
              <a:t>e`R;q</a:t>
            </a:r>
            <a:r>
              <a:rPr lang="en-US" sz="2400" dirty="0" smtClean="0">
                <a:latin typeface="Kruti Dev 016" pitchFamily="2" charset="0"/>
                <a:ea typeface="Calibri"/>
                <a:cs typeface="Times New Roman"/>
              </a:rPr>
              <a:t> ls</a:t>
            </a:r>
            <a:r>
              <a:rPr lang="en-US" sz="2400" dirty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Kruti Dev 016" pitchFamily="2" charset="0"/>
                <a:ea typeface="Calibri"/>
                <a:cs typeface="Times New Roman"/>
              </a:rPr>
              <a:t>mfpr</a:t>
            </a:r>
            <a:r>
              <a:rPr lang="en-US" sz="2400" dirty="0" smtClean="0">
                <a:latin typeface="Kruti Dev 016" pitchFamily="2" charset="0"/>
                <a:ea typeface="Calibri"/>
                <a:cs typeface="Times New Roman"/>
              </a:rPr>
              <a:t> ,,</a:t>
            </a:r>
            <a:r>
              <a:rPr lang="en-US" sz="2400" dirty="0" err="1" smtClean="0">
                <a:latin typeface="Kruti Dev 016" pitchFamily="2" charset="0"/>
                <a:ea typeface="Calibri"/>
                <a:cs typeface="Times New Roman"/>
              </a:rPr>
              <a:t>ulh</a:t>
            </a:r>
            <a:r>
              <a:rPr lang="en-US" sz="2400" dirty="0" smtClean="0">
                <a:latin typeface="Kruti Dev 016" pitchFamily="2" charset="0"/>
                <a:ea typeface="Calibri"/>
                <a:cs typeface="Times New Roman"/>
              </a:rPr>
              <a:t> ns[</a:t>
            </a:r>
            <a:r>
              <a:rPr lang="en-US" sz="2400" dirty="0" err="1" smtClean="0">
                <a:latin typeface="Kruti Dev 016" pitchFamily="2" charset="0"/>
                <a:ea typeface="Calibri"/>
                <a:cs typeface="Times New Roman"/>
              </a:rPr>
              <a:t>k&amp;Hkky</a:t>
            </a:r>
            <a:r>
              <a:rPr lang="en-US" sz="2400" dirty="0" smtClean="0">
                <a:latin typeface="Kruti Dev 016" pitchFamily="2" charset="0"/>
                <a:ea typeface="Calibri"/>
                <a:cs typeface="Times New Roman"/>
              </a:rPr>
              <a:t> }</a:t>
            </a:r>
            <a:r>
              <a:rPr lang="en-US" sz="2400" dirty="0" err="1" smtClean="0">
                <a:latin typeface="Kruti Dev 016" pitchFamily="2" charset="0"/>
                <a:ea typeface="Calibri"/>
                <a:cs typeface="Times New Roman"/>
              </a:rPr>
              <a:t>kjk</a:t>
            </a:r>
            <a:r>
              <a:rPr lang="en-US" sz="2400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Kruti Dev 016" pitchFamily="2" charset="0"/>
                <a:ea typeface="Calibri"/>
                <a:cs typeface="Times New Roman"/>
              </a:rPr>
              <a:t>cpk;k</a:t>
            </a:r>
            <a:r>
              <a:rPr lang="en-US" sz="2400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Kruti Dev 016" pitchFamily="2" charset="0"/>
                <a:ea typeface="Calibri"/>
                <a:cs typeface="Times New Roman"/>
              </a:rPr>
              <a:t>tk</a:t>
            </a:r>
            <a:r>
              <a:rPr lang="en-US" sz="2400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Kruti Dev 016" pitchFamily="2" charset="0"/>
                <a:ea typeface="Calibri"/>
                <a:cs typeface="Times New Roman"/>
              </a:rPr>
              <a:t>ldrk</a:t>
            </a:r>
            <a:r>
              <a:rPr lang="en-US" sz="2400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Kruti Dev 016" pitchFamily="2" charset="0"/>
                <a:ea typeface="Calibri"/>
                <a:cs typeface="Times New Roman"/>
              </a:rPr>
              <a:t>gS</a:t>
            </a:r>
            <a:r>
              <a:rPr lang="en-US" sz="2400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Kruti Dev 016" pitchFamily="2" charset="0"/>
                <a:ea typeface="Calibri"/>
                <a:cs typeface="Times New Roman"/>
              </a:rPr>
              <a:t>vkSj</a:t>
            </a:r>
            <a:r>
              <a:rPr lang="en-US" sz="2400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Kruti Dev 016" pitchFamily="2" charset="0"/>
                <a:ea typeface="Calibri"/>
                <a:cs typeface="Times New Roman"/>
              </a:rPr>
              <a:t>vxj</a:t>
            </a:r>
            <a:r>
              <a:rPr lang="en-US" sz="2400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Kruti Dev 016" pitchFamily="2" charset="0"/>
                <a:ea typeface="Calibri"/>
                <a:cs typeface="Times New Roman"/>
              </a:rPr>
              <a:t>gks</a:t>
            </a:r>
            <a:r>
              <a:rPr lang="en-US" sz="2400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Kruti Dev 016" pitchFamily="2" charset="0"/>
                <a:ea typeface="Calibri"/>
                <a:cs typeface="Times New Roman"/>
              </a:rPr>
              <a:t>tk;s</a:t>
            </a:r>
            <a:r>
              <a:rPr lang="en-US" sz="2400" dirty="0" smtClean="0">
                <a:latin typeface="Kruti Dev 016" pitchFamily="2" charset="0"/>
                <a:ea typeface="Calibri"/>
                <a:cs typeface="Times New Roman"/>
              </a:rPr>
              <a:t>] </a:t>
            </a:r>
            <a:r>
              <a:rPr lang="en-US" sz="2400" dirty="0" err="1" smtClean="0">
                <a:latin typeface="Kruti Dev 016" pitchFamily="2" charset="0"/>
                <a:ea typeface="Calibri"/>
                <a:cs typeface="Times New Roman"/>
              </a:rPr>
              <a:t>rks</a:t>
            </a:r>
            <a:r>
              <a:rPr lang="en-US" sz="2400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Kruti Dev 016" pitchFamily="2" charset="0"/>
                <a:ea typeface="Calibri"/>
                <a:cs typeface="Times New Roman"/>
              </a:rPr>
              <a:t>lgh</a:t>
            </a:r>
            <a:r>
              <a:rPr lang="en-US" sz="2400" dirty="0" smtClean="0">
                <a:latin typeface="Kruti Dev 016" pitchFamily="2" charset="0"/>
                <a:ea typeface="Calibri"/>
                <a:cs typeface="Times New Roman"/>
              </a:rPr>
              <a:t> le; </a:t>
            </a:r>
            <a:r>
              <a:rPr lang="en-US" sz="2400" dirty="0" err="1" smtClean="0">
                <a:latin typeface="Kruti Dev 016" pitchFamily="2" charset="0"/>
                <a:ea typeface="Calibri"/>
                <a:cs typeface="Times New Roman"/>
              </a:rPr>
              <a:t>ij</a:t>
            </a:r>
            <a:r>
              <a:rPr lang="en-US" sz="2400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Kruti Dev 016" pitchFamily="2" charset="0"/>
                <a:ea typeface="Calibri"/>
                <a:cs typeface="Times New Roman"/>
              </a:rPr>
              <a:t>eSXuhf’k;e</a:t>
            </a:r>
            <a:r>
              <a:rPr lang="en-US" sz="2400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Kruti Dev 016" pitchFamily="2" charset="0"/>
                <a:ea typeface="Calibri"/>
                <a:cs typeface="Times New Roman"/>
              </a:rPr>
              <a:t>lYQsV</a:t>
            </a:r>
            <a:r>
              <a:rPr lang="en-US" sz="2400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Kruti Dev 016" pitchFamily="2" charset="0"/>
                <a:ea typeface="Calibri"/>
                <a:cs typeface="Times New Roman"/>
              </a:rPr>
              <a:t>dk</a:t>
            </a:r>
            <a:r>
              <a:rPr lang="en-US" sz="2400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Kruti Dev 016" pitchFamily="2" charset="0"/>
                <a:ea typeface="Calibri"/>
                <a:cs typeface="Times New Roman"/>
              </a:rPr>
              <a:t>baysD’ku</a:t>
            </a:r>
            <a:r>
              <a:rPr lang="en-US" sz="2400" dirty="0" smtClean="0">
                <a:latin typeface="Kruti Dev 016" pitchFamily="2" charset="0"/>
                <a:ea typeface="Calibri"/>
                <a:cs typeface="Times New Roman"/>
              </a:rPr>
              <a:t> ns </a:t>
            </a:r>
            <a:r>
              <a:rPr lang="en-US" sz="2400" dirty="0" err="1" smtClean="0">
                <a:latin typeface="Kruti Dev 016" pitchFamily="2" charset="0"/>
                <a:ea typeface="Calibri"/>
                <a:cs typeface="Times New Roman"/>
              </a:rPr>
              <a:t>dj</a:t>
            </a:r>
            <a:r>
              <a:rPr lang="en-US" sz="2400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Kruti Dev 016" pitchFamily="2" charset="0"/>
                <a:ea typeface="Calibri"/>
                <a:cs typeface="Times New Roman"/>
              </a:rPr>
              <a:t>Bhd</a:t>
            </a:r>
            <a:r>
              <a:rPr lang="en-US" sz="2400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Kruti Dev 016" pitchFamily="2" charset="0"/>
                <a:ea typeface="Calibri"/>
                <a:cs typeface="Times New Roman"/>
              </a:rPr>
              <a:t>fd;k</a:t>
            </a:r>
            <a:r>
              <a:rPr lang="en-US" sz="2400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Kruti Dev 016" pitchFamily="2" charset="0"/>
                <a:ea typeface="Calibri"/>
                <a:cs typeface="Times New Roman"/>
              </a:rPr>
              <a:t>tk</a:t>
            </a:r>
            <a:r>
              <a:rPr lang="en-US" sz="2400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400" dirty="0" err="1" smtClean="0">
                <a:latin typeface="Kruti Dev 016" pitchFamily="2" charset="0"/>
                <a:ea typeface="Calibri"/>
                <a:cs typeface="Times New Roman"/>
              </a:rPr>
              <a:t>ldrk</a:t>
            </a:r>
            <a:r>
              <a:rPr lang="en-US" sz="2400" dirty="0" smtClean="0">
                <a:latin typeface="Kruti Dev 016" pitchFamily="2" charset="0"/>
                <a:ea typeface="Calibri"/>
                <a:cs typeface="Times New Roman"/>
              </a:rPr>
              <a:t> </a:t>
            </a:r>
            <a:r>
              <a:rPr lang="en-US" sz="2400" smtClean="0">
                <a:latin typeface="Kruti Dev 016" pitchFamily="2" charset="0"/>
                <a:ea typeface="Calibri"/>
                <a:cs typeface="Times New Roman"/>
              </a:rPr>
              <a:t>gSA</a:t>
            </a:r>
            <a:endParaRPr lang="en-US" sz="2400" dirty="0">
              <a:latin typeface="Kruti Dev 016" pitchFamily="2" charset="0"/>
              <a:ea typeface="Calibri"/>
              <a:cs typeface="Times New Roman"/>
            </a:endParaRPr>
          </a:p>
          <a:p>
            <a:pPr marL="344488" marR="436245" indent="-344488">
              <a:spcBef>
                <a:spcPts val="1200"/>
              </a:spcBef>
              <a:tabLst>
                <a:tab pos="346075" algn="l"/>
              </a:tabLst>
            </a:pP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mfpr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uÉlx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 ns[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k&amp;Hkky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vkSj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 le; 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ij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Kruti Dev 016" pitchFamily="2" charset="0"/>
                <a:ea typeface="Calibri"/>
                <a:cs typeface="Times New Roman"/>
              </a:rPr>
              <a:t>eSXuhf’k;e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lYQsV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dk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batsD’ku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nsuk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gh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altLang="en-US" sz="2400" dirty="0">
                <a:latin typeface="Kruti Dev 016" pitchFamily="2" charset="0"/>
                <a:ea typeface="Calibri"/>
                <a:cs typeface="Times New Roman"/>
              </a:rPr>
              <a:t>,</a:t>
            </a:r>
            <a:r>
              <a:rPr lang="en-US" altLang="en-US" sz="2400" dirty="0" err="1">
                <a:latin typeface="Kruti Dev 016" pitchFamily="2" charset="0"/>
                <a:ea typeface="Calibri"/>
                <a:cs typeface="Times New Roman"/>
              </a:rPr>
              <a:t>DySEifl</a:t>
            </a:r>
            <a:r>
              <a:rPr lang="en-US" altLang="en-US" sz="2400" dirty="0">
                <a:latin typeface="Kruti Dev 016" pitchFamily="2" charset="0"/>
                <a:ea typeface="Calibri"/>
                <a:cs typeface="Times New Roman"/>
              </a:rPr>
              <a:t>+;k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 ds 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izca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/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ku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 ds 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fy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, 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izeq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[k 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lk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/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ku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gS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] 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tks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ek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¡ 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vkSj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uotkr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f’k’kq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dk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 thou 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cpk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ldrk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gSA</a:t>
            </a:r>
            <a:endParaRPr lang="en-US" sz="2400" spc="5" dirty="0" smtClean="0">
              <a:latin typeface="Kruti Dev 016" pitchFamily="2" charset="0"/>
              <a:ea typeface="Arial"/>
              <a:cs typeface="Times New Roman"/>
            </a:endParaRPr>
          </a:p>
          <a:p>
            <a:pPr marL="344488" marR="436245" indent="-344488">
              <a:spcBef>
                <a:spcPts val="1200"/>
              </a:spcBef>
              <a:tabLst>
                <a:tab pos="346075" algn="l"/>
              </a:tabLst>
            </a:pPr>
            <a:r>
              <a:rPr lang="en-US" sz="2400" dirty="0" err="1">
                <a:latin typeface="Kruti Dev 016" pitchFamily="2" charset="0"/>
                <a:ea typeface="Calibri"/>
                <a:cs typeface="Times New Roman"/>
              </a:rPr>
              <a:t>eSXuhf’k;e</a:t>
            </a:r>
            <a:r>
              <a:rPr lang="en-US" sz="2400" spc="-20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400" spc="-20" dirty="0" err="1" smtClean="0">
                <a:latin typeface="Kruti Dev 016" pitchFamily="2" charset="0"/>
                <a:ea typeface="Arial"/>
                <a:cs typeface="Times New Roman"/>
              </a:rPr>
              <a:t>lYQsV</a:t>
            </a:r>
            <a:r>
              <a:rPr lang="en-US" sz="2400" spc="-20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400" spc="-20" dirty="0" err="1" smtClean="0">
                <a:latin typeface="Kruti Dev 016" pitchFamily="2" charset="0"/>
                <a:ea typeface="Arial"/>
                <a:cs typeface="Times New Roman"/>
              </a:rPr>
              <a:t>ek</a:t>
            </a:r>
            <a:r>
              <a:rPr lang="en-US" sz="2400" spc="-20" dirty="0" smtClean="0">
                <a:latin typeface="Kruti Dev 016" pitchFamily="2" charset="0"/>
                <a:ea typeface="Arial"/>
                <a:cs typeface="Times New Roman"/>
              </a:rPr>
              <a:t>¡ ds </a:t>
            </a:r>
            <a:r>
              <a:rPr lang="en-US" sz="2400" spc="-20" dirty="0" err="1" smtClean="0">
                <a:latin typeface="Kruti Dev 016" pitchFamily="2" charset="0"/>
                <a:ea typeface="Arial"/>
                <a:cs typeface="Times New Roman"/>
              </a:rPr>
              <a:t>fy</a:t>
            </a:r>
            <a:r>
              <a:rPr lang="en-US" sz="2400" spc="-20" dirty="0" smtClean="0">
                <a:latin typeface="Kruti Dev 016" pitchFamily="2" charset="0"/>
                <a:ea typeface="Arial"/>
                <a:cs typeface="Times New Roman"/>
              </a:rPr>
              <a:t>, </a:t>
            </a:r>
            <a:r>
              <a:rPr lang="en-US" sz="2400" spc="-20" dirty="0" err="1" smtClean="0">
                <a:latin typeface="Kruti Dev 016" pitchFamily="2" charset="0"/>
                <a:ea typeface="Arial"/>
                <a:cs typeface="Times New Roman"/>
              </a:rPr>
              <a:t>lqjf</a:t>
            </a:r>
            <a:r>
              <a:rPr lang="en-US" sz="2400" spc="-20" dirty="0" smtClean="0">
                <a:latin typeface="Kruti Dev 016" pitchFamily="2" charset="0"/>
                <a:ea typeface="Arial"/>
                <a:cs typeface="Times New Roman"/>
              </a:rPr>
              <a:t>{</a:t>
            </a:r>
            <a:r>
              <a:rPr lang="en-US" sz="2400" spc="-20" dirty="0" err="1" smtClean="0">
                <a:latin typeface="Kruti Dev 016" pitchFamily="2" charset="0"/>
                <a:ea typeface="Arial"/>
                <a:cs typeface="Times New Roman"/>
              </a:rPr>
              <a:t>kr</a:t>
            </a:r>
            <a:r>
              <a:rPr lang="en-US" sz="2400" spc="-20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400" spc="-20" dirty="0" err="1" smtClean="0">
                <a:latin typeface="Kruti Dev 016" pitchFamily="2" charset="0"/>
                <a:ea typeface="Arial"/>
                <a:cs typeface="Times New Roman"/>
              </a:rPr>
              <a:t>nok</a:t>
            </a:r>
            <a:r>
              <a:rPr lang="en-US" sz="2400" spc="-20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400" spc="-20" dirty="0" err="1" smtClean="0">
                <a:latin typeface="Kruti Dev 016" pitchFamily="2" charset="0"/>
                <a:ea typeface="Arial"/>
                <a:cs typeface="Times New Roman"/>
              </a:rPr>
              <a:t>gS</a:t>
            </a:r>
            <a:r>
              <a:rPr lang="en-US" sz="2400" spc="-20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400" spc="-20" dirty="0" err="1" smtClean="0">
                <a:latin typeface="Kruti Dev 016" pitchFamily="2" charset="0"/>
                <a:ea typeface="Arial"/>
                <a:cs typeface="Times New Roman"/>
              </a:rPr>
              <a:t>vkSj</a:t>
            </a:r>
            <a:r>
              <a:rPr lang="en-US" sz="2400" spc="-20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400" spc="-20" dirty="0" err="1" smtClean="0">
                <a:latin typeface="Kruti Dev 016" pitchFamily="2" charset="0"/>
                <a:ea typeface="Arial"/>
                <a:cs typeface="Times New Roman"/>
              </a:rPr>
              <a:t>csf</a:t>
            </a:r>
            <a:r>
              <a:rPr lang="en-US" sz="2400" spc="-20" dirty="0" smtClean="0">
                <a:latin typeface="Kruti Dev 016" pitchFamily="2" charset="0"/>
                <a:ea typeface="Arial"/>
                <a:cs typeface="Times New Roman"/>
              </a:rPr>
              <a:t>&gt;&gt;d </a:t>
            </a:r>
            <a:r>
              <a:rPr lang="en-US" sz="2400" spc="-20" dirty="0" err="1" smtClean="0">
                <a:latin typeface="Kruti Dev 016" pitchFamily="2" charset="0"/>
                <a:ea typeface="Arial"/>
                <a:cs typeface="Times New Roman"/>
              </a:rPr>
              <a:t>cMs</a:t>
            </a:r>
            <a:r>
              <a:rPr lang="en-US" sz="2400" spc="-20" dirty="0" smtClean="0">
                <a:latin typeface="Kruti Dev 016" pitchFamily="2" charset="0"/>
                <a:ea typeface="Arial"/>
                <a:cs typeface="Times New Roman"/>
              </a:rPr>
              <a:t>+ </a:t>
            </a:r>
            <a:r>
              <a:rPr lang="en-US" sz="2400" spc="-20" dirty="0" err="1" smtClean="0">
                <a:latin typeface="Kruti Dev 016" pitchFamily="2" charset="0"/>
                <a:ea typeface="Arial"/>
                <a:cs typeface="Times New Roman"/>
              </a:rPr>
              <a:t>vkjke</a:t>
            </a:r>
            <a:r>
              <a:rPr lang="en-US" sz="2400" spc="-20" dirty="0" smtClean="0">
                <a:latin typeface="Kruti Dev 016" pitchFamily="2" charset="0"/>
                <a:ea typeface="Arial"/>
                <a:cs typeface="Times New Roman"/>
              </a:rPr>
              <a:t> ls </a:t>
            </a:r>
            <a:r>
              <a:rPr lang="en-US" sz="2400" spc="-20" dirty="0" err="1" smtClean="0">
                <a:latin typeface="Kruti Dev 016" pitchFamily="2" charset="0"/>
                <a:ea typeface="Arial"/>
                <a:cs typeface="Times New Roman"/>
              </a:rPr>
              <a:t>nh</a:t>
            </a:r>
            <a:r>
              <a:rPr lang="en-US" sz="2400" spc="-20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400" spc="-20" dirty="0" err="1" smtClean="0">
                <a:latin typeface="Kruti Dev 016" pitchFamily="2" charset="0"/>
                <a:ea typeface="Arial"/>
                <a:cs typeface="Times New Roman"/>
              </a:rPr>
              <a:t>tk</a:t>
            </a:r>
            <a:r>
              <a:rPr lang="en-US" sz="2400" spc="-20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400" spc="-20" dirty="0" err="1" smtClean="0">
                <a:latin typeface="Kruti Dev 016" pitchFamily="2" charset="0"/>
                <a:ea typeface="Arial"/>
                <a:cs typeface="Times New Roman"/>
              </a:rPr>
              <a:t>ldrh</a:t>
            </a:r>
            <a:r>
              <a:rPr lang="en-US" sz="2400" spc="-20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400" spc="-20" dirty="0" err="1" smtClean="0">
                <a:latin typeface="Kruti Dev 016" pitchFamily="2" charset="0"/>
                <a:ea typeface="Arial"/>
                <a:cs typeface="Times New Roman"/>
              </a:rPr>
              <a:t>gSA</a:t>
            </a:r>
            <a:r>
              <a:rPr lang="en-US" sz="2400" spc="-20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400" dirty="0" err="1">
                <a:latin typeface="Kruti Dev 016" pitchFamily="2" charset="0"/>
                <a:ea typeface="Calibri"/>
                <a:cs typeface="Times New Roman"/>
              </a:rPr>
              <a:t>eSXuhf’k;e</a:t>
            </a:r>
            <a:r>
              <a:rPr lang="en-US" sz="2400" spc="-20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400" spc="-20" dirty="0" err="1" smtClean="0">
                <a:latin typeface="Kruti Dev 016" pitchFamily="2" charset="0"/>
                <a:ea typeface="Arial"/>
                <a:cs typeface="Times New Roman"/>
              </a:rPr>
              <a:t>lYQsV</a:t>
            </a:r>
            <a:r>
              <a:rPr lang="en-US" sz="2400" spc="-20" dirty="0" smtClean="0">
                <a:latin typeface="Kruti Dev 016" pitchFamily="2" charset="0"/>
                <a:ea typeface="Arial"/>
                <a:cs typeface="Times New Roman"/>
              </a:rPr>
              <a:t> dh </a:t>
            </a:r>
            <a:r>
              <a:rPr lang="en-US" sz="2400" spc="-20" dirty="0" err="1" smtClean="0">
                <a:latin typeface="Kruti Dev 016" pitchFamily="2" charset="0"/>
                <a:ea typeface="Arial"/>
                <a:cs typeface="Times New Roman"/>
              </a:rPr>
              <a:t>VksDlhflfV</a:t>
            </a:r>
            <a:r>
              <a:rPr lang="en-US" sz="2400" spc="-20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400" spc="-20" dirty="0" err="1" smtClean="0">
                <a:latin typeface="Kruti Dev 016" pitchFamily="2" charset="0"/>
                <a:ea typeface="Arial"/>
                <a:cs typeface="Times New Roman"/>
              </a:rPr>
              <a:t>cgqr</a:t>
            </a:r>
            <a:r>
              <a:rPr lang="en-US" sz="2400" spc="-20" dirty="0" smtClean="0">
                <a:latin typeface="Kruti Dev 016" pitchFamily="2" charset="0"/>
                <a:ea typeface="Arial"/>
                <a:cs typeface="Times New Roman"/>
              </a:rPr>
              <a:t> de </a:t>
            </a:r>
            <a:r>
              <a:rPr lang="en-US" sz="2400" spc="-20" dirty="0" err="1" smtClean="0">
                <a:latin typeface="Kruti Dev 016" pitchFamily="2" charset="0"/>
                <a:ea typeface="Arial"/>
                <a:cs typeface="Times New Roman"/>
              </a:rPr>
              <a:t>gksrh</a:t>
            </a:r>
            <a:r>
              <a:rPr lang="en-US" sz="2400" spc="-20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400" spc="-20" dirty="0" err="1" smtClean="0">
                <a:latin typeface="Kruti Dev 016" pitchFamily="2" charset="0"/>
                <a:ea typeface="Arial"/>
                <a:cs typeface="Times New Roman"/>
              </a:rPr>
              <a:t>gSA</a:t>
            </a:r>
            <a:endParaRPr lang="en-US" sz="2400" dirty="0">
              <a:latin typeface="Kruti Dev 016" pitchFamily="2" charset="0"/>
              <a:ea typeface="Calibri"/>
              <a:cs typeface="Times New Roman"/>
            </a:endParaRPr>
          </a:p>
          <a:p>
            <a:pPr marL="344488" marR="154940" indent="-344488">
              <a:spcBef>
                <a:spcPts val="1200"/>
              </a:spcBef>
              <a:tabLst>
                <a:tab pos="346075" algn="l"/>
              </a:tabLst>
            </a:pP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lc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lsUVj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ij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 ,,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u,e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vkjke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 ls 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igyk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Mkst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+ 5&amp;5 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xzke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Mhi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vkbZ,e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nksuks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dwYgs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ij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nsdj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mPp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dsUnz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ij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vkxs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 ds 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izca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/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ku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 ds 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fy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, 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Hkst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ldrh</a:t>
            </a:r>
            <a:r>
              <a:rPr lang="en-US" sz="2400" spc="-5" dirty="0" smtClean="0">
                <a:latin typeface="Kruti Dev 016" pitchFamily="2" charset="0"/>
                <a:ea typeface="Arial"/>
                <a:cs typeface="Times New Roman"/>
              </a:rPr>
              <a:t> </a:t>
            </a:r>
            <a:r>
              <a:rPr lang="en-US" sz="2400" spc="-5" dirty="0" err="1" smtClean="0">
                <a:latin typeface="Kruti Dev 016" pitchFamily="2" charset="0"/>
                <a:ea typeface="Arial"/>
                <a:cs typeface="Times New Roman"/>
              </a:rPr>
              <a:t>gSA</a:t>
            </a:r>
            <a:endParaRPr lang="en-IN" sz="2400" dirty="0">
              <a:latin typeface="Kruti Dev 016" pitchFamily="2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91550" cy="714380"/>
          </a:xfrm>
        </p:spPr>
        <p:txBody>
          <a:bodyPr>
            <a:norm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err="1" smtClean="0">
                <a:latin typeface="Kruti Dev 016" pitchFamily="2" charset="0"/>
                <a:ea typeface="Calibri"/>
                <a:cs typeface="Times New Roman"/>
              </a:rPr>
              <a:t>eq</a:t>
            </a:r>
            <a:r>
              <a:rPr lang="en-US" sz="4400" dirty="0" smtClean="0">
                <a:latin typeface="Kruti Dev 016" pitchFamily="2" charset="0"/>
                <a:ea typeface="Calibri"/>
                <a:cs typeface="Times New Roman"/>
              </a:rPr>
              <a:t>[; </a:t>
            </a:r>
            <a:r>
              <a:rPr lang="en-US" sz="4400" dirty="0" err="1" smtClean="0">
                <a:latin typeface="Kruti Dev 016" pitchFamily="2" charset="0"/>
                <a:ea typeface="Calibri"/>
                <a:cs typeface="Times New Roman"/>
              </a:rPr>
              <a:t>lans’k</a:t>
            </a:r>
            <a:endParaRPr lang="en-US" sz="4400" dirty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15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76225" y="228601"/>
            <a:ext cx="8591550" cy="8961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3600" b="1" kern="1200" cap="none" spc="0" baseline="0">
                <a:solidFill>
                  <a:srgbClr val="A9432B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z="4400" dirty="0" err="1" smtClean="0">
                <a:latin typeface="Kruti Dev 016" pitchFamily="2" charset="0"/>
              </a:rPr>
              <a:t>Lkh</a:t>
            </a:r>
            <a:r>
              <a:rPr lang="en-US" sz="4400" dirty="0" smtClean="0">
                <a:latin typeface="Kruti Dev 016" pitchFamily="2" charset="0"/>
              </a:rPr>
              <a:t>[</a:t>
            </a:r>
            <a:r>
              <a:rPr lang="en-US" sz="4400" dirty="0" err="1" smtClean="0">
                <a:latin typeface="Kruti Dev 016" pitchFamily="2" charset="0"/>
              </a:rPr>
              <a:t>kus</a:t>
            </a:r>
            <a:r>
              <a:rPr lang="en-US" sz="4400" smtClean="0">
                <a:latin typeface="Kruti Dev 016" pitchFamily="2" charset="0"/>
              </a:rPr>
              <a:t> ds </a:t>
            </a:r>
            <a:r>
              <a:rPr lang="en-US" sz="4400" dirty="0" err="1" smtClean="0">
                <a:latin typeface="Kruti Dev 016" pitchFamily="2" charset="0"/>
              </a:rPr>
              <a:t>mÌs</a:t>
            </a:r>
            <a:r>
              <a:rPr lang="en-US" sz="4400" dirty="0" smtClean="0">
                <a:latin typeface="Kruti Dev 016" pitchFamily="2" charset="0"/>
              </a:rPr>
              <a:t>’;</a:t>
            </a:r>
            <a:endParaRPr lang="en-US" sz="4400" dirty="0">
              <a:latin typeface="Kruti Dev 016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55576" y="1447800"/>
            <a:ext cx="7992888" cy="3806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A9432B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rgbClr val="000000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rgbClr val="A9432B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rgbClr val="A9432B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rgbClr val="A9432B"/>
              </a:buClr>
              <a:buFont typeface="Arial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rgbClr val="A9432B"/>
              </a:buClr>
              <a:buFont typeface="Arial" pitchFamily="34" charset="0"/>
              <a:buChar char="•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800" dirty="0">
                <a:latin typeface="Kruti Dev 016" pitchFamily="2" charset="0"/>
              </a:rPr>
              <a:t>l= ds </a:t>
            </a:r>
            <a:r>
              <a:rPr lang="en-US" sz="2800" dirty="0" err="1">
                <a:latin typeface="Kruti Dev 016" pitchFamily="2" charset="0"/>
              </a:rPr>
              <a:t>vUr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rd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izfrHkkxh</a:t>
            </a:r>
            <a:r>
              <a:rPr lang="en-US" sz="2800" dirty="0">
                <a:latin typeface="Kruti Dev 016" pitchFamily="2" charset="0"/>
              </a:rPr>
              <a:t> ;g </a:t>
            </a:r>
            <a:r>
              <a:rPr lang="en-US" sz="2800" dirty="0" err="1">
                <a:latin typeface="Kruti Dev 016" pitchFamily="2" charset="0"/>
              </a:rPr>
              <a:t>lc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dk;Z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dj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ik;saxs</a:t>
            </a:r>
            <a:r>
              <a:rPr lang="en-US" sz="2800" dirty="0">
                <a:latin typeface="Kruti Dev 016" pitchFamily="2" charset="0"/>
              </a:rPr>
              <a:t>%</a:t>
            </a:r>
          </a:p>
          <a:p>
            <a:pPr marL="344488" lvl="0" indent="-344488">
              <a:spcBef>
                <a:spcPts val="1200"/>
              </a:spcBef>
            </a:pPr>
            <a:r>
              <a:rPr lang="en-US" sz="2800" dirty="0" err="1">
                <a:latin typeface="Kruti Dev 016" pitchFamily="2" charset="0"/>
              </a:rPr>
              <a:t>xHkkZoLFkk</a:t>
            </a:r>
            <a:r>
              <a:rPr lang="en-US" sz="2800" dirty="0">
                <a:latin typeface="Kruti Dev 016" pitchFamily="2" charset="0"/>
              </a:rPr>
              <a:t> ds </a:t>
            </a:r>
            <a:r>
              <a:rPr lang="en-US" sz="2800" dirty="0" err="1">
                <a:latin typeface="Kruti Dev 016" pitchFamily="2" charset="0"/>
              </a:rPr>
              <a:t>nkSjku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gkbZ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chih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lacaf</a:t>
            </a:r>
            <a:r>
              <a:rPr lang="en-US" sz="2800" dirty="0" smtClean="0">
                <a:latin typeface="Kruti Dev 016" pitchFamily="2" charset="0"/>
              </a:rPr>
              <a:t>/</a:t>
            </a:r>
            <a:r>
              <a:rPr lang="en-US" sz="2800" dirty="0" err="1" smtClean="0">
                <a:latin typeface="Kruti Dev 016" pitchFamily="2" charset="0"/>
              </a:rPr>
              <a:t>kr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chekfj;ksa</a:t>
            </a:r>
            <a:r>
              <a:rPr lang="en-US" sz="2800" dirty="0">
                <a:latin typeface="Kruti Dev 016" pitchFamily="2" charset="0"/>
              </a:rPr>
              <a:t> ls </a:t>
            </a:r>
            <a:r>
              <a:rPr lang="en-US" sz="2800" dirty="0" err="1">
                <a:latin typeface="Kruti Dev 016" pitchFamily="2" charset="0"/>
              </a:rPr>
              <a:t>tqM+s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fofHkUu</a:t>
            </a:r>
            <a:r>
              <a:rPr lang="en-US" sz="2800" dirty="0">
                <a:latin typeface="Kruti Dev 016" pitchFamily="2" charset="0"/>
              </a:rPr>
              <a:t> ‘</a:t>
            </a:r>
            <a:r>
              <a:rPr lang="en-US" sz="2800" dirty="0" err="1">
                <a:latin typeface="Kruti Dev 016" pitchFamily="2" charset="0"/>
              </a:rPr>
              <a:t>kCnkoyh</a:t>
            </a:r>
            <a:r>
              <a:rPr lang="en-US" sz="2800" dirty="0">
                <a:latin typeface="Kruti Dev 016" pitchFamily="2" charset="0"/>
              </a:rPr>
              <a:t> dh </a:t>
            </a:r>
            <a:r>
              <a:rPr lang="en-US" sz="2800" dirty="0" err="1">
                <a:latin typeface="Kruti Dev 016" pitchFamily="2" charset="0"/>
              </a:rPr>
              <a:t>ifjHkk”kk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crk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ik;saxs</a:t>
            </a:r>
            <a:endParaRPr lang="en-US" sz="2800" dirty="0">
              <a:latin typeface="Kruti Dev 016" pitchFamily="2" charset="0"/>
            </a:endParaRPr>
          </a:p>
          <a:p>
            <a:pPr marL="344488" lvl="0" indent="-344488">
              <a:spcBef>
                <a:spcPts val="1200"/>
              </a:spcBef>
            </a:pPr>
            <a:r>
              <a:rPr lang="en-US" sz="2800" dirty="0" err="1">
                <a:latin typeface="Kruti Dev 016" pitchFamily="2" charset="0"/>
              </a:rPr>
              <a:t>nkSjk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vkus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ij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efgyk</a:t>
            </a:r>
            <a:r>
              <a:rPr lang="en-US" sz="2800" dirty="0">
                <a:latin typeface="Kruti Dev 016" pitchFamily="2" charset="0"/>
              </a:rPr>
              <a:t> dh </a:t>
            </a:r>
            <a:r>
              <a:rPr lang="en-US" sz="2800" dirty="0" err="1">
                <a:latin typeface="Kruti Dev 016" pitchFamily="2" charset="0"/>
              </a:rPr>
              <a:t>lgk;rk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vkSj</a:t>
            </a:r>
            <a:r>
              <a:rPr lang="en-US" sz="2800" dirty="0">
                <a:latin typeface="Kruti Dev 016" pitchFamily="2" charset="0"/>
              </a:rPr>
              <a:t> ns[</a:t>
            </a:r>
            <a:r>
              <a:rPr lang="en-US" sz="2800" dirty="0" err="1">
                <a:latin typeface="Kruti Dev 016" pitchFamily="2" charset="0"/>
              </a:rPr>
              <a:t>kHkky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dSls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gksuh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pkfg</a:t>
            </a:r>
            <a:r>
              <a:rPr lang="en-US" sz="2800" dirty="0" smtClean="0">
                <a:latin typeface="Kruti Dev 016" pitchFamily="2" charset="0"/>
              </a:rPr>
              <a:t>, </a:t>
            </a:r>
            <a:r>
              <a:rPr lang="en-US" sz="2800" dirty="0" err="1" smtClean="0">
                <a:latin typeface="Kruti Dev 016" pitchFamily="2" charset="0"/>
              </a:rPr>
              <a:t>dk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o.kZu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dj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ik;saxs</a:t>
            </a:r>
            <a:endParaRPr lang="en-US" sz="2800" dirty="0">
              <a:latin typeface="Kruti Dev 016" pitchFamily="2" charset="0"/>
            </a:endParaRPr>
          </a:p>
          <a:p>
            <a:pPr marL="344488" lvl="0" indent="-344488">
              <a:spcBef>
                <a:spcPts val="1200"/>
              </a:spcBef>
            </a:pPr>
            <a:r>
              <a:rPr lang="en-US" sz="2800" dirty="0" err="1">
                <a:latin typeface="Kruti Dev 016" pitchFamily="2" charset="0"/>
              </a:rPr>
              <a:t>izh&amp;,</a:t>
            </a:r>
            <a:r>
              <a:rPr lang="en-US" sz="2800" dirty="0" err="1" smtClean="0">
                <a:latin typeface="Kruti Dev 016" pitchFamily="2" charset="0"/>
              </a:rPr>
              <a:t>DySEifl</a:t>
            </a:r>
            <a:r>
              <a:rPr lang="en-US" sz="2800" dirty="0" smtClean="0">
                <a:latin typeface="Kruti Dev 016" pitchFamily="2" charset="0"/>
              </a:rPr>
              <a:t>+;</a:t>
            </a:r>
            <a:r>
              <a:rPr lang="en-US" sz="2800" dirty="0" err="1">
                <a:latin typeface="Kruti Dev 016" pitchFamily="2" charset="0"/>
              </a:rPr>
              <a:t>k@,</a:t>
            </a:r>
            <a:r>
              <a:rPr lang="en-US" sz="2800" dirty="0" err="1" smtClean="0">
                <a:latin typeface="Kruti Dev 016" pitchFamily="2" charset="0"/>
              </a:rPr>
              <a:t>DySEifl</a:t>
            </a:r>
            <a:r>
              <a:rPr lang="en-US" sz="2800" dirty="0" smtClean="0">
                <a:latin typeface="Kruti Dev 016" pitchFamily="2" charset="0"/>
              </a:rPr>
              <a:t>+;</a:t>
            </a:r>
            <a:r>
              <a:rPr lang="en-US" sz="2800" dirty="0">
                <a:latin typeface="Kruti Dev 016" pitchFamily="2" charset="0"/>
              </a:rPr>
              <a:t>k ds </a:t>
            </a:r>
            <a:r>
              <a:rPr lang="en-US" sz="2800" dirty="0" err="1">
                <a:latin typeface="Kruti Dev 016" pitchFamily="2" charset="0"/>
              </a:rPr>
              <a:t>izca</a:t>
            </a:r>
            <a:r>
              <a:rPr lang="en-US" sz="2800" dirty="0">
                <a:latin typeface="Kruti Dev 016" pitchFamily="2" charset="0"/>
              </a:rPr>
              <a:t>/</a:t>
            </a:r>
            <a:r>
              <a:rPr lang="en-US" sz="2800" dirty="0" err="1">
                <a:latin typeface="Kruti Dev 016" pitchFamily="2" charset="0"/>
              </a:rPr>
              <a:t>ku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esa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eSfXuf’k;e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lYQsV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smtClean="0">
                <a:latin typeface="Kruti Dev 016" pitchFamily="2" charset="0"/>
              </a:rPr>
              <a:t>dh </a:t>
            </a:r>
            <a:r>
              <a:rPr lang="en-US" sz="2800" dirty="0" err="1" smtClean="0">
                <a:latin typeface="Kruti Dev 016" pitchFamily="2" charset="0"/>
              </a:rPr>
              <a:t>fdruh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Mkst</a:t>
            </a:r>
            <a:r>
              <a:rPr lang="en-US" sz="2800" dirty="0" smtClean="0">
                <a:latin typeface="Kruti Dev 016" pitchFamily="2" charset="0"/>
              </a:rPr>
              <a:t>+ </a:t>
            </a:r>
            <a:r>
              <a:rPr lang="en-US" sz="2800" dirty="0" err="1" smtClean="0">
                <a:latin typeface="Kruti Dev 016" pitchFamily="2" charset="0"/>
              </a:rPr>
              <a:t>nsuh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gS</a:t>
            </a:r>
            <a:r>
              <a:rPr lang="en-US" sz="2800" dirty="0" smtClean="0">
                <a:latin typeface="Kruti Dev 016" pitchFamily="2" charset="0"/>
              </a:rPr>
              <a:t>] </a:t>
            </a:r>
            <a:r>
              <a:rPr lang="en-US" sz="2800" dirty="0" err="1" smtClean="0">
                <a:latin typeface="Kruti Dev 016" pitchFamily="2" charset="0"/>
              </a:rPr>
              <a:t>dSls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nsuh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gS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vkSj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nsus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rjhdk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D;k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gksxk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dk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o.kZu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dj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ik;saxs</a:t>
            </a:r>
            <a:endParaRPr lang="en-US" sz="2800" dirty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6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60648"/>
            <a:ext cx="8892480" cy="64807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IN" sz="2800" dirty="0" err="1">
                <a:latin typeface="Kruti Dev 016" pitchFamily="2" charset="0"/>
              </a:rPr>
              <a:t>izh</a:t>
            </a:r>
            <a:r>
              <a:rPr lang="en-IN" sz="2800" dirty="0">
                <a:latin typeface="Kruti Dev 016" pitchFamily="2" charset="0"/>
              </a:rPr>
              <a:t>&amp;,</a:t>
            </a:r>
            <a:r>
              <a:rPr lang="en-IN" sz="2800" dirty="0" err="1" smtClean="0">
                <a:latin typeface="Kruti Dev 016" pitchFamily="2" charset="0"/>
              </a:rPr>
              <a:t>DySEifl</a:t>
            </a:r>
            <a:r>
              <a:rPr lang="en-IN" sz="2800" dirty="0">
                <a:latin typeface="Kruti Dev 016" pitchFamily="2" charset="0"/>
              </a:rPr>
              <a:t>+</a:t>
            </a:r>
            <a:r>
              <a:rPr lang="en-IN" sz="2800" dirty="0" smtClean="0">
                <a:latin typeface="Kruti Dev 016" pitchFamily="2" charset="0"/>
              </a:rPr>
              <a:t>;k@,</a:t>
            </a:r>
            <a:r>
              <a:rPr lang="en-IN" sz="2800" dirty="0" err="1" smtClean="0">
                <a:latin typeface="Kruti Dev 016" pitchFamily="2" charset="0"/>
              </a:rPr>
              <a:t>DySEifl</a:t>
            </a:r>
            <a:r>
              <a:rPr lang="en-IN" sz="2800" dirty="0" smtClean="0">
                <a:latin typeface="Kruti Dev 016" pitchFamily="2" charset="0"/>
              </a:rPr>
              <a:t>+;k </a:t>
            </a:r>
            <a:r>
              <a:rPr lang="en-IN" sz="2800" dirty="0" err="1" smtClean="0">
                <a:latin typeface="Kruti Dev 016" pitchFamily="2" charset="0"/>
              </a:rPr>
              <a:t>fo’o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rFkk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Hkkjr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esa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ekr</a:t>
            </a:r>
            <a:r>
              <a:rPr lang="en-IN" sz="2800" dirty="0" smtClean="0">
                <a:latin typeface="Kruti Dev 016"/>
              </a:rPr>
              <a:t>`&amp;</a:t>
            </a:r>
            <a:r>
              <a:rPr lang="en-IN" sz="2800" dirty="0" err="1" smtClean="0">
                <a:latin typeface="Kruti Dev 016"/>
              </a:rPr>
              <a:t>e`R;q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dk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nwljk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izeq</a:t>
            </a:r>
            <a:r>
              <a:rPr lang="en-IN" sz="2800" dirty="0" smtClean="0">
                <a:latin typeface="Kruti Dev 016"/>
              </a:rPr>
              <a:t>[k </a:t>
            </a:r>
            <a:r>
              <a:rPr lang="en-IN" sz="2800" dirty="0" err="1" smtClean="0">
                <a:latin typeface="Kruti Dev 016"/>
              </a:rPr>
              <a:t>dkj.k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gS</a:t>
            </a:r>
            <a:endParaRPr lang="en-IN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716016" y="1484784"/>
            <a:ext cx="4320480" cy="3960440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IN" sz="2400" dirty="0" err="1">
                <a:latin typeface="Kruti Dev 016" pitchFamily="2" charset="0"/>
              </a:rPr>
              <a:t>izh&amp;,</a:t>
            </a:r>
            <a:r>
              <a:rPr lang="en-IN" sz="2400" dirty="0" err="1" smtClean="0">
                <a:latin typeface="Kruti Dev 016" pitchFamily="2" charset="0"/>
              </a:rPr>
              <a:t>DySEifl</a:t>
            </a:r>
            <a:r>
              <a:rPr lang="en-IN" sz="2400" dirty="0" smtClean="0">
                <a:latin typeface="Kruti Dev 016" pitchFamily="2" charset="0"/>
              </a:rPr>
              <a:t>+;</a:t>
            </a:r>
            <a:r>
              <a:rPr lang="en-IN" sz="2400" dirty="0" err="1">
                <a:latin typeface="Kruti Dev 016" pitchFamily="2" charset="0"/>
              </a:rPr>
              <a:t>k@,</a:t>
            </a:r>
            <a:r>
              <a:rPr lang="en-IN" sz="2400" dirty="0" err="1" smtClean="0">
                <a:latin typeface="Kruti Dev 016" pitchFamily="2" charset="0"/>
              </a:rPr>
              <a:t>DySEifl</a:t>
            </a:r>
            <a:r>
              <a:rPr lang="en-IN" sz="2400" dirty="0" smtClean="0">
                <a:latin typeface="Kruti Dev 016" pitchFamily="2" charset="0"/>
              </a:rPr>
              <a:t>+;</a:t>
            </a:r>
            <a:r>
              <a:rPr lang="en-IN" sz="2400" dirty="0">
                <a:latin typeface="Kruti Dev 016" pitchFamily="2" charset="0"/>
              </a:rPr>
              <a:t>k </a:t>
            </a:r>
            <a:r>
              <a:rPr lang="en-IN" sz="2400" dirty="0" err="1" smtClean="0">
                <a:latin typeface="Kruti Dev 016" pitchFamily="2" charset="0"/>
              </a:rPr>
              <a:t>dk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bl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rjg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ls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cpko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rFkk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izca</a:t>
            </a:r>
            <a:r>
              <a:rPr lang="en-IN" sz="2400" dirty="0" smtClean="0">
                <a:latin typeface="Kruti Dev 016" pitchFamily="2" charset="0"/>
              </a:rPr>
              <a:t>/</a:t>
            </a:r>
            <a:r>
              <a:rPr lang="en-IN" sz="2400" dirty="0" err="1" smtClean="0">
                <a:latin typeface="Kruti Dev 016" pitchFamily="2" charset="0"/>
              </a:rPr>
              <a:t>ku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fd;k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tk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ldrk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gS</a:t>
            </a:r>
            <a:r>
              <a:rPr lang="en-IN" sz="2400" dirty="0" smtClean="0">
                <a:latin typeface="Kruti Dev 016" pitchFamily="2" charset="0"/>
              </a:rPr>
              <a:t>%</a:t>
            </a:r>
          </a:p>
          <a:p>
            <a:pPr marL="342900" indent="-342900">
              <a:spcBef>
                <a:spcPts val="800"/>
              </a:spcBef>
            </a:pPr>
            <a:r>
              <a:rPr lang="en-IN" sz="2400" dirty="0" err="1" smtClean="0">
                <a:latin typeface="Kruti Dev 016" pitchFamily="2" charset="0"/>
              </a:rPr>
              <a:t>izlo</a:t>
            </a:r>
            <a:r>
              <a:rPr lang="en-IN" sz="2400" dirty="0" smtClean="0">
                <a:latin typeface="Kruti Dev 016" pitchFamily="2" charset="0"/>
              </a:rPr>
              <a:t> dh </a:t>
            </a:r>
            <a:r>
              <a:rPr lang="en-IN" sz="2400" dirty="0" err="1" smtClean="0">
                <a:latin typeface="Kruti Dev 016" pitchFamily="2" charset="0"/>
              </a:rPr>
              <a:t>lHkh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efgykvksa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dk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chih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rFkk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is’kkc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esa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izksVhu</a:t>
            </a:r>
            <a:r>
              <a:rPr lang="en-IN" sz="2400" dirty="0" smtClean="0">
                <a:latin typeface="Kruti Dev 016" pitchFamily="2" charset="0"/>
              </a:rPr>
              <a:t> dh </a:t>
            </a:r>
            <a:r>
              <a:rPr lang="en-IN" sz="2400" dirty="0" err="1" smtClean="0">
                <a:latin typeface="Kruti Dev 016" pitchFamily="2" charset="0"/>
              </a:rPr>
              <a:t>tk</a:t>
            </a:r>
            <a:r>
              <a:rPr lang="en-IN" sz="2400" dirty="0" err="1" smtClean="0">
                <a:latin typeface="Kruti Dev 016"/>
              </a:rPr>
              <a:t>¡p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rFkk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fuxjkuh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djds</a:t>
            </a:r>
            <a:endParaRPr lang="en-IN" sz="2400" dirty="0" smtClean="0">
              <a:latin typeface="Kruti Dev 016"/>
            </a:endParaRPr>
          </a:p>
          <a:p>
            <a:pPr marL="342900" indent="-342900">
              <a:spcBef>
                <a:spcPts val="800"/>
              </a:spcBef>
            </a:pPr>
            <a:r>
              <a:rPr lang="en-IN" sz="2400" dirty="0">
                <a:latin typeface="Kruti Dev 016"/>
              </a:rPr>
              <a:t>l</a:t>
            </a:r>
            <a:r>
              <a:rPr lang="en-IN" sz="2400" dirty="0" smtClean="0">
                <a:latin typeface="Kruti Dev 016"/>
              </a:rPr>
              <a:t>e; </a:t>
            </a:r>
            <a:r>
              <a:rPr lang="en-IN" sz="2400" dirty="0" err="1" smtClean="0">
                <a:latin typeface="Kruti Dev 016"/>
              </a:rPr>
              <a:t>jgrs</a:t>
            </a:r>
            <a:r>
              <a:rPr lang="en-IN" sz="2400" dirty="0" smtClean="0">
                <a:latin typeface="Kruti Dev 016"/>
              </a:rPr>
              <a:t> [</a:t>
            </a:r>
            <a:r>
              <a:rPr lang="en-IN" sz="2400" dirty="0" err="1" smtClean="0">
                <a:latin typeface="Kruti Dev 016"/>
              </a:rPr>
              <a:t>k+rjksa</a:t>
            </a:r>
            <a:r>
              <a:rPr lang="en-IN" sz="2400" dirty="0" smtClean="0">
                <a:latin typeface="Kruti Dev 016"/>
              </a:rPr>
              <a:t> ds y{</a:t>
            </a:r>
            <a:r>
              <a:rPr lang="en-IN" sz="2400" dirty="0" err="1" smtClean="0">
                <a:latin typeface="Kruti Dev 016"/>
              </a:rPr>
              <a:t>k.k</a:t>
            </a:r>
            <a:r>
              <a:rPr lang="en-IN" sz="2400" dirty="0" smtClean="0">
                <a:latin typeface="Kruti Dev 016"/>
              </a:rPr>
              <a:t> dh </a:t>
            </a:r>
            <a:r>
              <a:rPr lang="en-IN" sz="2400" dirty="0" err="1" smtClean="0">
                <a:latin typeface="Kruti Dev 016"/>
              </a:rPr>
              <a:t>igpku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djds</a:t>
            </a:r>
            <a:endParaRPr lang="en-IN" sz="2400" dirty="0" smtClean="0">
              <a:latin typeface="Kruti Dev 016"/>
            </a:endParaRPr>
          </a:p>
          <a:p>
            <a:pPr marL="342900" indent="-342900">
              <a:spcBef>
                <a:spcPts val="800"/>
              </a:spcBef>
            </a:pPr>
            <a:r>
              <a:rPr lang="en-IN" sz="2400" dirty="0" err="1" smtClean="0">
                <a:latin typeface="Kruti Dev 016"/>
              </a:rPr>
              <a:t>lHkh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ekrkvksa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ftUgsa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 smtClean="0">
                <a:latin typeface="Kruti Dev 016"/>
              </a:rPr>
              <a:t>xEHkhj</a:t>
            </a:r>
            <a:r>
              <a:rPr lang="en-IN" sz="2400" dirty="0" smtClean="0">
                <a:latin typeface="Kruti Dev 016"/>
              </a:rPr>
              <a:t> </a:t>
            </a:r>
            <a:r>
              <a:rPr lang="en-IN" sz="2400" dirty="0" err="1">
                <a:latin typeface="Kruti Dev 016" pitchFamily="2" charset="0"/>
              </a:rPr>
              <a:t>izh</a:t>
            </a:r>
            <a:r>
              <a:rPr lang="en-IN" sz="2400" dirty="0">
                <a:latin typeface="Kruti Dev 016" pitchFamily="2" charset="0"/>
              </a:rPr>
              <a:t>&amp;,</a:t>
            </a:r>
            <a:r>
              <a:rPr lang="en-IN" sz="2400" dirty="0" err="1" smtClean="0">
                <a:latin typeface="Kruti Dev 016" pitchFamily="2" charset="0"/>
              </a:rPr>
              <a:t>DySEifl</a:t>
            </a:r>
            <a:r>
              <a:rPr lang="en-IN" sz="2400" dirty="0" smtClean="0">
                <a:latin typeface="Kruti Dev 016" pitchFamily="2" charset="0"/>
              </a:rPr>
              <a:t>+;k ;k ,</a:t>
            </a:r>
            <a:r>
              <a:rPr lang="en-IN" sz="2400" dirty="0" err="1" smtClean="0">
                <a:latin typeface="Kruti Dev 016" pitchFamily="2" charset="0"/>
              </a:rPr>
              <a:t>DySEifl</a:t>
            </a:r>
            <a:r>
              <a:rPr lang="en-IN" sz="2400" dirty="0" smtClean="0">
                <a:latin typeface="Kruti Dev 016" pitchFamily="2" charset="0"/>
              </a:rPr>
              <a:t>+;k </a:t>
            </a:r>
            <a:r>
              <a:rPr lang="en-IN" sz="2400" dirty="0" err="1" smtClean="0">
                <a:latin typeface="Kruti Dev 016" pitchFamily="2" charset="0"/>
              </a:rPr>
              <a:t>gks</a:t>
            </a:r>
            <a:r>
              <a:rPr lang="en-IN" sz="2400" dirty="0" smtClean="0">
                <a:latin typeface="Kruti Dev 016" pitchFamily="2" charset="0"/>
              </a:rPr>
              <a:t>] </a:t>
            </a:r>
            <a:r>
              <a:rPr lang="en-IN" sz="2400" dirty="0" err="1" smtClean="0">
                <a:latin typeface="Kruti Dev 016" pitchFamily="2" charset="0"/>
              </a:rPr>
              <a:t>dks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eSfXuf’k;e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lYQsV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batsD’ku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400" dirty="0" err="1" smtClean="0">
                <a:latin typeface="Kruti Dev 016" pitchFamily="2" charset="0"/>
              </a:rPr>
              <a:t>nsdj</a:t>
            </a:r>
            <a:r>
              <a:rPr lang="en-IN" sz="2400" dirty="0" smtClean="0">
                <a:latin typeface="Kruti Dev 016"/>
              </a:rPr>
              <a:t> </a:t>
            </a:r>
            <a:endParaRPr lang="en-IN" sz="2400" dirty="0" smtClean="0"/>
          </a:p>
        </p:txBody>
      </p:sp>
      <p:graphicFrame>
        <p:nvGraphicFramePr>
          <p:cNvPr id="3" name="Content Placeholder 2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28550500"/>
              </p:ext>
            </p:extLst>
          </p:nvPr>
        </p:nvGraphicFramePr>
        <p:xfrm>
          <a:off x="-622300" y="1125538"/>
          <a:ext cx="6805613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" name="Worksheet" r:id="rId5" imgW="6953137" imgH="4781603" progId="Excel.Sheet.8">
                  <p:embed/>
                </p:oleObj>
              </mc:Choice>
              <mc:Fallback>
                <p:oleObj name="Worksheet" r:id="rId5" imgW="6953137" imgH="4781603" progId="Excel.Sheet.8">
                  <p:embed/>
                  <p:pic>
                    <p:nvPicPr>
                      <p:cNvPr id="0" name="Picture 13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22300" y="1125538"/>
                        <a:ext cx="6805613" cy="467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25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5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Kruti Dev 016" pitchFamily="2" charset="0"/>
              </a:rPr>
              <a:t>xHkkZoLFkk</a:t>
            </a:r>
            <a:r>
              <a:rPr lang="en-US" sz="4000" dirty="0" smtClean="0">
                <a:latin typeface="Kruti Dev 016" pitchFamily="2" charset="0"/>
              </a:rPr>
              <a:t> </a:t>
            </a:r>
            <a:r>
              <a:rPr lang="en-US" sz="4000" dirty="0" err="1" smtClean="0">
                <a:latin typeface="Kruti Dev 016" pitchFamily="2" charset="0"/>
              </a:rPr>
              <a:t>esa</a:t>
            </a:r>
            <a:r>
              <a:rPr lang="en-US" sz="4000" dirty="0" smtClean="0">
                <a:latin typeface="Kruti Dev 016" pitchFamily="2" charset="0"/>
              </a:rPr>
              <a:t> </a:t>
            </a:r>
            <a:r>
              <a:rPr lang="en-US" sz="4000" dirty="0" err="1" smtClean="0">
                <a:latin typeface="Kruti Dev 016" pitchFamily="2" charset="0"/>
              </a:rPr>
              <a:t>mPp</a:t>
            </a:r>
            <a:r>
              <a:rPr lang="en-US" sz="4000" dirty="0" smtClean="0">
                <a:latin typeface="Kruti Dev 016" pitchFamily="2" charset="0"/>
              </a:rPr>
              <a:t> </a:t>
            </a:r>
            <a:r>
              <a:rPr lang="en-US" sz="4000" dirty="0" err="1" smtClean="0">
                <a:latin typeface="Kruti Dev 016" pitchFamily="2" charset="0"/>
              </a:rPr>
              <a:t>jDrpki</a:t>
            </a:r>
            <a:r>
              <a:rPr lang="en-US" sz="4000" dirty="0" smtClean="0">
                <a:latin typeface="Kruti Dev 016" pitchFamily="2" charset="0"/>
              </a:rPr>
              <a:t> </a:t>
            </a:r>
            <a:r>
              <a:rPr lang="en-US" sz="4000" dirty="0" err="1" smtClean="0">
                <a:latin typeface="Kruti Dev 016" pitchFamily="2" charset="0"/>
              </a:rPr>
              <a:t>laca</a:t>
            </a:r>
            <a:r>
              <a:rPr lang="en-US" sz="4000" dirty="0" smtClean="0">
                <a:latin typeface="Kruti Dev 016" pitchFamily="2" charset="0"/>
              </a:rPr>
              <a:t>/</a:t>
            </a:r>
            <a:r>
              <a:rPr lang="en-US" sz="4000" dirty="0" err="1" smtClean="0">
                <a:latin typeface="Kruti Dev 016" pitchFamily="2" charset="0"/>
              </a:rPr>
              <a:t>kh</a:t>
            </a:r>
            <a:r>
              <a:rPr lang="en-US" sz="4000" dirty="0" smtClean="0">
                <a:latin typeface="Kruti Dev 016" pitchFamily="2" charset="0"/>
              </a:rPr>
              <a:t> </a:t>
            </a:r>
            <a:r>
              <a:rPr lang="en-US" sz="4000" dirty="0" err="1" smtClean="0">
                <a:latin typeface="Kruti Dev 016" pitchFamily="2" charset="0"/>
              </a:rPr>
              <a:t>ijs’kkfu;ksa</a:t>
            </a:r>
            <a:r>
              <a:rPr lang="en-US" sz="4000" dirty="0" smtClean="0">
                <a:latin typeface="Kruti Dev 016" pitchFamily="2" charset="0"/>
              </a:rPr>
              <a:t> dh </a:t>
            </a:r>
            <a:r>
              <a:rPr lang="en-US" sz="4000" dirty="0" err="1" smtClean="0">
                <a:latin typeface="Kruti Dev 016" pitchFamily="2" charset="0"/>
              </a:rPr>
              <a:t>ifjHkk”kk;sa</a:t>
            </a:r>
            <a:endParaRPr lang="en-US" sz="4000" dirty="0">
              <a:latin typeface="Kruti Dev 016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458200" cy="434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7663" lvl="0" indent="-347663" fontAlgn="base">
              <a:spcAft>
                <a:spcPct val="0"/>
              </a:spcAft>
              <a:buClr>
                <a:srgbClr val="A9432B"/>
              </a:buClr>
            </a:pP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gkbZijVsa’ku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%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chih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  <a:sym typeface="Symbol"/>
              </a:rPr>
              <a:t></a:t>
            </a:r>
            <a:r>
              <a:rPr lang="en-IN" sz="2400" kern="0" dirty="0" smtClean="0">
                <a:solidFill>
                  <a:srgbClr val="000000"/>
                </a:solidFill>
                <a:latin typeface="Kruti Dev 016"/>
                <a:sym typeface="Symbol"/>
              </a:rPr>
              <a:t>¾140@90] 4</a:t>
            </a:r>
            <a:r>
              <a:rPr lang="en-IN" sz="1800" kern="0" dirty="0" smtClean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?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kVsa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ds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vUrjky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ij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yxkrkj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nks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uki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esa</a:t>
            </a:r>
            <a:endParaRPr lang="en-IN" sz="2400" kern="0" dirty="0" smtClean="0">
              <a:solidFill>
                <a:srgbClr val="000000"/>
              </a:solidFill>
              <a:latin typeface="Kruti Dev 016" pitchFamily="2" charset="0"/>
            </a:endParaRPr>
          </a:p>
          <a:p>
            <a:pPr marL="347663" lvl="0" indent="-347663" fontAlgn="base">
              <a:spcAft>
                <a:spcPct val="0"/>
              </a:spcAft>
              <a:buClr>
                <a:srgbClr val="A9432B"/>
              </a:buClr>
            </a:pPr>
            <a:r>
              <a:rPr lang="en-IN" sz="2400" kern="0" dirty="0" err="1" smtClean="0">
                <a:solidFill>
                  <a:srgbClr val="000000"/>
                </a:solidFill>
                <a:latin typeface="Kruti Dev 016"/>
              </a:rPr>
              <a:t>Ø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kWafud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gkbZijVsa’ku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%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xHkZkoLFkk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ds 20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lIrkg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ds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igys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gkbZ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chih</a:t>
            </a:r>
            <a:endParaRPr lang="en-IN" sz="2400" kern="0" dirty="0" smtClean="0">
              <a:solidFill>
                <a:srgbClr val="000000"/>
              </a:solidFill>
              <a:latin typeface="Kruti Dev 016" pitchFamily="2" charset="0"/>
            </a:endParaRPr>
          </a:p>
          <a:p>
            <a:pPr marL="347663" lvl="0" indent="-347663" fontAlgn="base">
              <a:spcAft>
                <a:spcPct val="0"/>
              </a:spcAft>
              <a:buClr>
                <a:srgbClr val="A9432B"/>
              </a:buClr>
            </a:pP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xHkZ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ds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dkj.k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gkbZijVsa’ku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¼ihvkbZ,p½% 20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lIrkg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ckn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gkbZ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chih</a:t>
            </a:r>
            <a:endParaRPr lang="en-IN" sz="2400" kern="0" dirty="0" smtClean="0">
              <a:solidFill>
                <a:srgbClr val="000000"/>
              </a:solidFill>
              <a:latin typeface="Kruti Dev 016" pitchFamily="2" charset="0"/>
            </a:endParaRPr>
          </a:p>
          <a:p>
            <a:pPr marL="347663" lvl="0" indent="-347663" fontAlgn="base">
              <a:spcAft>
                <a:spcPct val="0"/>
              </a:spcAft>
              <a:buClr>
                <a:srgbClr val="A9432B"/>
              </a:buClr>
            </a:pP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izh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,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DySEifl;k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¼ihbZ½%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chih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>
                <a:solidFill>
                  <a:srgbClr val="000000"/>
                </a:solidFill>
                <a:latin typeface="Kruti Dev 016" pitchFamily="2" charset="0"/>
                <a:sym typeface="Symbol"/>
              </a:rPr>
              <a:t></a:t>
            </a:r>
            <a:r>
              <a:rPr lang="en-IN" sz="2400" kern="0" dirty="0">
                <a:solidFill>
                  <a:srgbClr val="000000"/>
                </a:solidFill>
                <a:latin typeface="Kruti Dev 016"/>
                <a:sym typeface="Symbol"/>
              </a:rPr>
              <a:t>¾140@90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ij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  <a:sym typeface="Symbol"/>
              </a:rPr>
              <a:t>160@110]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lkFk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esa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is’kkc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esa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izksVhu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Vªsl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1$ ;k 2$ </a:t>
            </a:r>
          </a:p>
          <a:p>
            <a:pPr marL="347663" lvl="0" indent="-347663" fontAlgn="base">
              <a:spcAft>
                <a:spcPct val="0"/>
              </a:spcAft>
              <a:buClr>
                <a:srgbClr val="A9432B"/>
              </a:buClr>
            </a:pP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lhoh;j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izh</a:t>
            </a:r>
            <a:r>
              <a:rPr lang="en-IN" sz="2400" kern="0" dirty="0">
                <a:solidFill>
                  <a:srgbClr val="000000"/>
                </a:solidFill>
                <a:latin typeface="Kruti Dev 016" pitchFamily="2" charset="0"/>
              </a:rPr>
              <a:t>&amp;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,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DySEifl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+;k ¼lhoh;j ihbZ½%</a:t>
            </a:r>
            <a:r>
              <a:rPr lang="en-US" sz="1800" dirty="0" smtClean="0"/>
              <a:t> </a:t>
            </a:r>
            <a:r>
              <a:rPr lang="en-IN" sz="2400" kern="0" dirty="0" err="1">
                <a:solidFill>
                  <a:srgbClr val="000000"/>
                </a:solidFill>
                <a:latin typeface="Kruti Dev 016" pitchFamily="2" charset="0"/>
              </a:rPr>
              <a:t>chih</a:t>
            </a:r>
            <a:r>
              <a:rPr lang="en-IN" sz="1800" kern="0" dirty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18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  <a:sym typeface="Symbol"/>
              </a:rPr>
              <a:t></a:t>
            </a:r>
            <a:r>
              <a:rPr lang="en-IN" sz="2400" kern="0" dirty="0">
                <a:solidFill>
                  <a:srgbClr val="000000"/>
                </a:solidFill>
                <a:latin typeface="Kruti Dev 016"/>
                <a:sym typeface="Symbol"/>
              </a:rPr>
              <a:t>¾</a:t>
            </a:r>
            <a:r>
              <a:rPr lang="en-IN" sz="2400" kern="0" dirty="0" smtClean="0">
                <a:solidFill>
                  <a:srgbClr val="000000"/>
                </a:solidFill>
                <a:latin typeface="Kruti Dev 016"/>
                <a:sym typeface="Symbol"/>
              </a:rPr>
              <a:t>160@100 </a:t>
            </a:r>
            <a:r>
              <a:rPr lang="en-IN" sz="1800" kern="0" dirty="0" smtClean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lkFk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esa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is’kkc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esa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izksVhu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3$ ;k 4$</a:t>
            </a:r>
          </a:p>
          <a:p>
            <a:pPr marL="347663" lvl="0" indent="-347663" fontAlgn="base">
              <a:spcAft>
                <a:spcPct val="0"/>
              </a:spcAft>
              <a:buClr>
                <a:srgbClr val="A9432B"/>
              </a:buClr>
            </a:pP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ihbZ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ds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lkFk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;fn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dksbZ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y{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k.k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tSls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flj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nnZ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] /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kq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/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kayk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fn[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kuk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]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isV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esa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nnZ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] ;k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is’kkc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de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gksuk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vkSj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psgjs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]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gkFk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]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isV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vkSj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oYok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ij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vlkekU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;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lwtu</a:t>
            </a:r>
            <a:endParaRPr lang="en-IN" sz="2400" kern="0" dirty="0" smtClean="0">
              <a:solidFill>
                <a:srgbClr val="000000"/>
              </a:solidFill>
              <a:latin typeface="Kruti Dev 016" pitchFamily="2" charset="0"/>
            </a:endParaRPr>
          </a:p>
          <a:p>
            <a:pPr marL="347663" lvl="0" indent="-347663" fontAlgn="base">
              <a:spcAft>
                <a:spcPct val="0"/>
              </a:spcAft>
              <a:buClr>
                <a:srgbClr val="A9432B"/>
              </a:buClr>
            </a:pP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,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DySEifl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+;k ¼bZ%½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nkSjksa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ds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lkFk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chih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>
                <a:solidFill>
                  <a:srgbClr val="000000"/>
                </a:solidFill>
                <a:latin typeface="Kruti Dev 016"/>
                <a:sym typeface="Symbol"/>
              </a:rPr>
              <a:t>¾140@90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vkSj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is’kkc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esa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izksVhu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Vªsl</a:t>
            </a:r>
            <a:r>
              <a:rPr lang="en-IN" sz="2400" kern="0" dirty="0" smtClean="0">
                <a:solidFill>
                  <a:srgbClr val="000000"/>
                </a:solidFill>
                <a:latin typeface="Kruti Dev 016" pitchFamily="2" charset="0"/>
              </a:rPr>
              <a:t> ls T+;</a:t>
            </a:r>
            <a:r>
              <a:rPr lang="en-IN" sz="2400" kern="0" dirty="0" err="1" smtClean="0">
                <a:solidFill>
                  <a:srgbClr val="000000"/>
                </a:solidFill>
                <a:latin typeface="Kruti Dev 016" pitchFamily="2" charset="0"/>
              </a:rPr>
              <a:t>knk</a:t>
            </a:r>
            <a:endParaRPr lang="en-IN" sz="2400" kern="0" dirty="0" smtClean="0">
              <a:solidFill>
                <a:srgbClr val="000000"/>
              </a:solidFill>
              <a:latin typeface="Kruti Dev 016" pitchFamily="2" charset="0"/>
            </a:endParaRPr>
          </a:p>
          <a:p>
            <a:pPr marL="347663" lvl="0" indent="-347663" fontAlgn="base">
              <a:spcAft>
                <a:spcPct val="0"/>
              </a:spcAft>
              <a:buClr>
                <a:srgbClr val="A9432B"/>
              </a:buClr>
            </a:pPr>
            <a:endParaRPr lang="en-IN" sz="2400" kern="0" dirty="0" smtClean="0">
              <a:solidFill>
                <a:srgbClr val="000000"/>
              </a:solidFill>
              <a:latin typeface="Kruti Dev 016" pitchFamily="2" charset="0"/>
            </a:endParaRPr>
          </a:p>
          <a:p>
            <a:pPr marL="347663" lvl="0" indent="-347663" fontAlgn="base">
              <a:spcAft>
                <a:spcPct val="0"/>
              </a:spcAft>
              <a:buClr>
                <a:srgbClr val="A9432B"/>
              </a:buClr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257800"/>
            <a:ext cx="8215064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Kruti Dev 016" pitchFamily="2" charset="0"/>
              </a:rPr>
              <a:t>uksV</a:t>
            </a:r>
            <a:r>
              <a:rPr lang="en-US" sz="2400" b="1" dirty="0" smtClean="0">
                <a:latin typeface="Kruti Dev 016" pitchFamily="2" charset="0"/>
              </a:rPr>
              <a:t>% </a:t>
            </a:r>
            <a:r>
              <a:rPr lang="en-US" sz="2400" b="1" dirty="0" err="1" smtClean="0">
                <a:latin typeface="Kruti Dev 016" pitchFamily="2" charset="0"/>
              </a:rPr>
              <a:t>xHkkZoLFkk</a:t>
            </a:r>
            <a:r>
              <a:rPr lang="en-US" sz="2400" b="1" dirty="0" smtClean="0">
                <a:latin typeface="Kruti Dev 016" pitchFamily="2" charset="0"/>
              </a:rPr>
              <a:t>] </a:t>
            </a:r>
            <a:r>
              <a:rPr lang="en-US" sz="2400" b="1" dirty="0" err="1" smtClean="0">
                <a:latin typeface="Kruti Dev 016" pitchFamily="2" charset="0"/>
              </a:rPr>
              <a:t>izlo</a:t>
            </a:r>
            <a:r>
              <a:rPr lang="en-US" sz="2400" b="1" dirty="0" smtClean="0">
                <a:latin typeface="Kruti Dev 016" pitchFamily="2" charset="0"/>
              </a:rPr>
              <a:t> </a:t>
            </a:r>
            <a:r>
              <a:rPr lang="en-US" sz="2400" b="1" dirty="0" err="1" smtClean="0">
                <a:latin typeface="Kruti Dev 016" pitchFamily="2" charset="0"/>
              </a:rPr>
              <a:t>vkSj</a:t>
            </a:r>
            <a:r>
              <a:rPr lang="en-US" sz="2400" b="1" dirty="0" smtClean="0">
                <a:latin typeface="Kruti Dev 016" pitchFamily="2" charset="0"/>
              </a:rPr>
              <a:t> </a:t>
            </a:r>
            <a:r>
              <a:rPr lang="en-US" sz="2400" b="1" dirty="0" err="1" smtClean="0">
                <a:latin typeface="Kruti Dev 016" pitchFamily="2" charset="0"/>
              </a:rPr>
              <a:t>izlo</a:t>
            </a:r>
            <a:r>
              <a:rPr lang="en-US" sz="2400" b="1" dirty="0" smtClean="0">
                <a:latin typeface="Kruti Dev 016" pitchFamily="2" charset="0"/>
              </a:rPr>
              <a:t> </a:t>
            </a:r>
            <a:r>
              <a:rPr lang="en-US" sz="2400" b="1" dirty="0" err="1" smtClean="0">
                <a:latin typeface="Kruti Dev 016" pitchFamily="2" charset="0"/>
              </a:rPr>
              <a:t>i‘pkr</a:t>
            </a:r>
            <a:r>
              <a:rPr lang="en-US" sz="2400" b="1" dirty="0" smtClean="0">
                <a:latin typeface="Kruti Dev 016" pitchFamily="2" charset="0"/>
              </a:rPr>
              <a:t>~ </a:t>
            </a:r>
            <a:r>
              <a:rPr lang="en-US" sz="2400" b="1" dirty="0" err="1" smtClean="0">
                <a:latin typeface="Kruti Dev 016" pitchFamily="2" charset="0"/>
              </a:rPr>
              <a:t>vof</a:t>
            </a:r>
            <a:r>
              <a:rPr lang="en-US" sz="2400" b="1" dirty="0" smtClean="0">
                <a:latin typeface="Kruti Dev 016" pitchFamily="2" charset="0"/>
              </a:rPr>
              <a:t>/k </a:t>
            </a:r>
            <a:r>
              <a:rPr lang="en-US" sz="2400" b="1" dirty="0" err="1" smtClean="0">
                <a:latin typeface="Kruti Dev 016" pitchFamily="2" charset="0"/>
              </a:rPr>
              <a:t>esa</a:t>
            </a:r>
            <a:r>
              <a:rPr lang="en-US" sz="2400" b="1" dirty="0" smtClean="0">
                <a:latin typeface="Kruti Dev 016" pitchFamily="2" charset="0"/>
              </a:rPr>
              <a:t> </a:t>
            </a:r>
            <a:r>
              <a:rPr lang="en-US" sz="2400" b="1" dirty="0" err="1" smtClean="0">
                <a:latin typeface="Kruti Dev 016" pitchFamily="2" charset="0"/>
              </a:rPr>
              <a:t>nkSjksa</a:t>
            </a:r>
            <a:r>
              <a:rPr lang="en-US" sz="2400" b="1" dirty="0" smtClean="0">
                <a:latin typeface="Kruti Dev 016" pitchFamily="2" charset="0"/>
              </a:rPr>
              <a:t> </a:t>
            </a:r>
            <a:r>
              <a:rPr lang="en-US" sz="2400" b="1" dirty="0" err="1" smtClean="0">
                <a:latin typeface="Kruti Dev 016" pitchFamily="2" charset="0"/>
              </a:rPr>
              <a:t>dks</a:t>
            </a:r>
            <a:r>
              <a:rPr lang="en-US" sz="2400" b="1" dirty="0" smtClean="0">
                <a:latin typeface="Kruti Dev 016" pitchFamily="2" charset="0"/>
              </a:rPr>
              <a:t> ,</a:t>
            </a:r>
            <a:r>
              <a:rPr lang="en-US" sz="2400" b="1" dirty="0" err="1" smtClean="0">
                <a:latin typeface="Kruti Dev 016" pitchFamily="2" charset="0"/>
              </a:rPr>
              <a:t>DySEifl</a:t>
            </a:r>
            <a:r>
              <a:rPr lang="en-US" sz="2400" b="1" dirty="0" smtClean="0">
                <a:latin typeface="Kruti Dev 016" pitchFamily="2" charset="0"/>
              </a:rPr>
              <a:t>+;k </a:t>
            </a:r>
            <a:r>
              <a:rPr lang="en-US" sz="2400" b="1" dirty="0" err="1" smtClean="0">
                <a:latin typeface="Kruti Dev 016" pitchFamily="2" charset="0"/>
              </a:rPr>
              <a:t>ekuuk</a:t>
            </a:r>
            <a:r>
              <a:rPr lang="en-US" sz="2400" b="1" dirty="0" smtClean="0">
                <a:latin typeface="Kruti Dev 016" pitchFamily="2" charset="0"/>
              </a:rPr>
              <a:t> </a:t>
            </a:r>
            <a:r>
              <a:rPr lang="en-US" sz="2400" b="1" dirty="0" err="1" smtClean="0">
                <a:latin typeface="Kruti Dev 016" pitchFamily="2" charset="0"/>
              </a:rPr>
              <a:t>pkfg</a:t>
            </a:r>
            <a:r>
              <a:rPr lang="en-US" sz="2400" b="1" dirty="0" smtClean="0">
                <a:latin typeface="Kruti Dev 016" pitchFamily="2" charset="0"/>
              </a:rPr>
              <a:t>,] </a:t>
            </a:r>
            <a:r>
              <a:rPr lang="en-US" sz="2400" b="1" dirty="0" err="1" smtClean="0">
                <a:latin typeface="Kruti Dev 016" pitchFamily="2" charset="0"/>
              </a:rPr>
              <a:t>tc</a:t>
            </a:r>
            <a:r>
              <a:rPr lang="en-US" sz="2400" b="1" dirty="0" smtClean="0">
                <a:latin typeface="Kruti Dev 016" pitchFamily="2" charset="0"/>
              </a:rPr>
              <a:t> </a:t>
            </a:r>
            <a:r>
              <a:rPr lang="en-US" sz="2400" b="1" dirty="0" err="1" smtClean="0">
                <a:latin typeface="Kruti Dev 016" pitchFamily="2" charset="0"/>
              </a:rPr>
              <a:t>rd</a:t>
            </a:r>
            <a:r>
              <a:rPr lang="en-US" sz="2400" b="1" dirty="0" smtClean="0">
                <a:latin typeface="Kruti Dev 016" pitchFamily="2" charset="0"/>
              </a:rPr>
              <a:t> </a:t>
            </a:r>
            <a:r>
              <a:rPr lang="en-US" sz="2400" b="1" dirty="0" err="1" smtClean="0">
                <a:latin typeface="Kruti Dev 016" pitchFamily="2" charset="0"/>
              </a:rPr>
              <a:t>bldks</a:t>
            </a:r>
            <a:r>
              <a:rPr lang="en-US" sz="2400" b="1" dirty="0" smtClean="0">
                <a:latin typeface="Kruti Dev 016" pitchFamily="2" charset="0"/>
              </a:rPr>
              <a:t> </a:t>
            </a:r>
            <a:r>
              <a:rPr lang="en-US" sz="2400" b="1" dirty="0" err="1" smtClean="0">
                <a:latin typeface="Kruti Dev 016" pitchFamily="2" charset="0"/>
              </a:rPr>
              <a:t>vU;Fkk</a:t>
            </a:r>
            <a:r>
              <a:rPr lang="en-US" sz="2400" b="1" dirty="0" smtClean="0">
                <a:latin typeface="Kruti Dev 016" pitchFamily="2" charset="0"/>
              </a:rPr>
              <a:t> </a:t>
            </a:r>
            <a:r>
              <a:rPr lang="en-US" sz="2400" b="1" dirty="0" err="1" smtClean="0">
                <a:latin typeface="Kruti Dev 016" pitchFamily="2" charset="0"/>
              </a:rPr>
              <a:t>fl</a:t>
            </a:r>
            <a:r>
              <a:rPr lang="en-US" sz="2400" b="1" dirty="0" smtClean="0">
                <a:latin typeface="Kruti Dev 016" pitchFamily="2" charset="0"/>
              </a:rPr>
              <a:t>) u </a:t>
            </a:r>
            <a:r>
              <a:rPr lang="en-US" sz="2400" b="1" dirty="0" err="1" smtClean="0">
                <a:latin typeface="Kruti Dev 016" pitchFamily="2" charset="0"/>
              </a:rPr>
              <a:t>fd;k</a:t>
            </a:r>
            <a:r>
              <a:rPr lang="en-US" sz="2400" b="1" dirty="0" smtClean="0">
                <a:latin typeface="Kruti Dev 016" pitchFamily="2" charset="0"/>
              </a:rPr>
              <a:t> </a:t>
            </a:r>
            <a:r>
              <a:rPr lang="en-US" sz="2400" b="1" dirty="0" err="1" smtClean="0">
                <a:latin typeface="Kruti Dev 016" pitchFamily="2" charset="0"/>
              </a:rPr>
              <a:t>tk;sA</a:t>
            </a:r>
            <a:endParaRPr lang="en-US" sz="2400" dirty="0">
              <a:latin typeface="Kruti Dev 016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9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latin typeface="Kruti Dev 016" pitchFamily="2" charset="0"/>
              </a:rPr>
              <a:t>eSXuh’kh;e</a:t>
            </a:r>
            <a:r>
              <a:rPr lang="en-US" sz="4400" dirty="0" smtClean="0">
                <a:latin typeface="Kruti Dev 016" pitchFamily="2" charset="0"/>
              </a:rPr>
              <a:t> </a:t>
            </a:r>
            <a:r>
              <a:rPr lang="en-US" sz="4400" dirty="0" err="1" smtClean="0">
                <a:latin typeface="Kruti Dev 016" pitchFamily="2" charset="0"/>
              </a:rPr>
              <a:t>lYQsV</a:t>
            </a:r>
            <a:r>
              <a:rPr lang="en-US" sz="4400" dirty="0" smtClean="0">
                <a:latin typeface="Kruti Dev 016" pitchFamily="2" charset="0"/>
              </a:rPr>
              <a:t> dh t+:jr</a:t>
            </a:r>
            <a:endParaRPr lang="en-US" sz="4400" dirty="0">
              <a:latin typeface="Kruti Dev 016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447800"/>
            <a:ext cx="8229600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 smtClean="0">
                <a:solidFill>
                  <a:schemeClr val="tx1"/>
                </a:solidFill>
                <a:latin typeface="Kruti Dev 016" pitchFamily="2" charset="0"/>
              </a:rPr>
              <a:t>uhps</a:t>
            </a:r>
            <a:r>
              <a:rPr lang="en-US" sz="3200" b="1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6" pitchFamily="2" charset="0"/>
              </a:rPr>
              <a:t>fy</a:t>
            </a:r>
            <a:r>
              <a:rPr lang="en-US" sz="3200" b="1" dirty="0" smtClean="0">
                <a:solidFill>
                  <a:schemeClr val="tx1"/>
                </a:solidFill>
                <a:latin typeface="Kruti Dev 016" pitchFamily="2" charset="0"/>
              </a:rPr>
              <a:t>[</a:t>
            </a:r>
            <a:r>
              <a:rPr lang="en-US" sz="3200" b="1" dirty="0" err="1" smtClean="0">
                <a:solidFill>
                  <a:schemeClr val="tx1"/>
                </a:solidFill>
                <a:latin typeface="Kruti Dev 016" pitchFamily="2" charset="0"/>
              </a:rPr>
              <a:t>ks</a:t>
            </a:r>
            <a:r>
              <a:rPr lang="en-US" sz="3200" b="1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6" pitchFamily="2" charset="0"/>
              </a:rPr>
              <a:t>voLFkkvksa</a:t>
            </a:r>
            <a:r>
              <a:rPr lang="en-US" sz="3200" b="1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6" pitchFamily="2" charset="0"/>
              </a:rPr>
              <a:t>esa</a:t>
            </a:r>
            <a:r>
              <a:rPr lang="en-US" sz="3200" b="1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6" pitchFamily="2" charset="0"/>
              </a:rPr>
              <a:t>batsD’ku</a:t>
            </a:r>
            <a:r>
              <a:rPr lang="en-US" sz="3200" b="1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6" pitchFamily="2" charset="0"/>
              </a:rPr>
              <a:t>eSXuhf’k;e</a:t>
            </a:r>
            <a:r>
              <a:rPr lang="en-US" sz="3200" b="1" dirty="0" smtClean="0">
                <a:solidFill>
                  <a:schemeClr val="tx1"/>
                </a:solidFill>
                <a:latin typeface="Kruti Dev 016" pitchFamily="2" charset="0"/>
              </a:rPr>
              <a:t> ls </a:t>
            </a:r>
            <a:r>
              <a:rPr lang="en-US" sz="3200" b="1" dirty="0" err="1" smtClean="0">
                <a:solidFill>
                  <a:schemeClr val="tx1"/>
                </a:solidFill>
                <a:latin typeface="Kruti Dev 016" pitchFamily="2" charset="0"/>
              </a:rPr>
              <a:t>izcU</a:t>
            </a:r>
            <a:r>
              <a:rPr lang="en-US" sz="3200" b="1" dirty="0" smtClean="0">
                <a:solidFill>
                  <a:schemeClr val="tx1"/>
                </a:solidFill>
                <a:latin typeface="Kruti Dev 016" pitchFamily="2" charset="0"/>
              </a:rPr>
              <a:t>/</a:t>
            </a:r>
            <a:r>
              <a:rPr lang="en-US" sz="3200" b="1" dirty="0" err="1" smtClean="0">
                <a:solidFill>
                  <a:schemeClr val="tx1"/>
                </a:solidFill>
                <a:latin typeface="Kruti Dev 016" pitchFamily="2" charset="0"/>
              </a:rPr>
              <a:t>ku</a:t>
            </a:r>
            <a:r>
              <a:rPr lang="en-US" sz="3200" b="1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6" pitchFamily="2" charset="0"/>
              </a:rPr>
              <a:t>djuk</a:t>
            </a:r>
            <a:r>
              <a:rPr lang="en-US" sz="3200" b="1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6" pitchFamily="2" charset="0"/>
              </a:rPr>
              <a:t>pkfg</a:t>
            </a:r>
            <a:r>
              <a:rPr lang="en-US" sz="3200" b="1" dirty="0" smtClean="0">
                <a:solidFill>
                  <a:schemeClr val="tx1"/>
                </a:solidFill>
                <a:latin typeface="Kruti Dev 016" pitchFamily="2" charset="0"/>
              </a:rPr>
              <a:t>,%</a:t>
            </a:r>
          </a:p>
          <a:p>
            <a:pPr marL="457200" indent="-457200">
              <a:buClr>
                <a:srgbClr val="A9432B"/>
              </a:buClr>
            </a:pPr>
            <a:r>
              <a:rPr lang="en-US" sz="3200" dirty="0" smtClean="0">
                <a:solidFill>
                  <a:schemeClr val="tx1"/>
                </a:solidFill>
                <a:latin typeface="Kruti Dev 016" pitchFamily="2" charset="0"/>
              </a:rPr>
              <a:t>,</a:t>
            </a:r>
            <a:r>
              <a:rPr lang="en-US" sz="3200" dirty="0" err="1" smtClean="0">
                <a:solidFill>
                  <a:schemeClr val="tx1"/>
                </a:solidFill>
                <a:latin typeface="Kruti Dev 016" pitchFamily="2" charset="0"/>
              </a:rPr>
              <a:t>DySEifl;k</a:t>
            </a:r>
            <a:endParaRPr lang="en-US" sz="3200" dirty="0" smtClean="0">
              <a:solidFill>
                <a:schemeClr val="tx1"/>
              </a:solidFill>
              <a:latin typeface="Kruti Dev 016" pitchFamily="2" charset="0"/>
            </a:endParaRPr>
          </a:p>
          <a:p>
            <a:pPr marL="457200" indent="-457200">
              <a:spcBef>
                <a:spcPts val="0"/>
              </a:spcBef>
              <a:buClr>
                <a:srgbClr val="A9432B"/>
              </a:buClr>
            </a:pPr>
            <a:r>
              <a:rPr lang="en-US" sz="3200" dirty="0" err="1" smtClean="0">
                <a:solidFill>
                  <a:schemeClr val="tx1"/>
                </a:solidFill>
                <a:latin typeface="Kruti Dev 016" pitchFamily="2" charset="0"/>
              </a:rPr>
              <a:t>lhoh;j</a:t>
            </a:r>
            <a:r>
              <a:rPr lang="en-US" sz="32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ruti Dev 016" pitchFamily="2" charset="0"/>
              </a:rPr>
              <a:t>ihbZ</a:t>
            </a:r>
            <a:endParaRPr lang="en-US" sz="3200" dirty="0">
              <a:solidFill>
                <a:schemeClr val="tx1"/>
              </a:solidFill>
              <a:latin typeface="Kruti Dev 016" pitchFamily="2" charset="0"/>
            </a:endParaRPr>
          </a:p>
          <a:p>
            <a:pPr marL="803275" indent="-346075">
              <a:buClr>
                <a:srgbClr val="A9432B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IN" sz="3200" kern="0" dirty="0" smtClean="0">
                <a:solidFill>
                  <a:srgbClr val="000000"/>
                </a:solidFill>
                <a:latin typeface="Kruti Dev 016" pitchFamily="2" charset="0"/>
                <a:sym typeface="Symbol"/>
              </a:rPr>
              <a:t></a:t>
            </a:r>
            <a:r>
              <a:rPr lang="en-IN" sz="3200" kern="0" dirty="0">
                <a:solidFill>
                  <a:srgbClr val="000000"/>
                </a:solidFill>
                <a:latin typeface="Kruti Dev 016"/>
                <a:sym typeface="Symbol"/>
              </a:rPr>
              <a:t>¾160@100 </a:t>
            </a:r>
            <a:r>
              <a:rPr lang="en-US" sz="3200" dirty="0" err="1" smtClean="0">
                <a:solidFill>
                  <a:schemeClr val="tx1"/>
                </a:solidFill>
                <a:latin typeface="Kruti Dev 016" pitchFamily="2" charset="0"/>
              </a:rPr>
              <a:t>chih</a:t>
            </a:r>
            <a:r>
              <a:rPr lang="en-US" sz="3200" dirty="0" smtClean="0">
                <a:solidFill>
                  <a:schemeClr val="tx1"/>
                </a:solidFill>
                <a:latin typeface="Kruti Dev 016" pitchFamily="2" charset="0"/>
              </a:rPr>
              <a:t> ds </a:t>
            </a:r>
            <a:r>
              <a:rPr lang="en-US" sz="3200" dirty="0" err="1" smtClean="0">
                <a:solidFill>
                  <a:schemeClr val="tx1"/>
                </a:solidFill>
                <a:latin typeface="Kruti Dev 016" pitchFamily="2" charset="0"/>
              </a:rPr>
              <a:t>lkFk</a:t>
            </a:r>
            <a:r>
              <a:rPr lang="en-US" sz="32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ruti Dev 016" pitchFamily="2" charset="0"/>
              </a:rPr>
              <a:t>is’kkc</a:t>
            </a:r>
            <a:r>
              <a:rPr lang="en-US" sz="32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ruti Dev 016" pitchFamily="2" charset="0"/>
              </a:rPr>
              <a:t>esa</a:t>
            </a:r>
            <a:r>
              <a:rPr lang="en-US" sz="32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Kruti Dev 016" pitchFamily="2" charset="0"/>
              </a:rPr>
              <a:t>izksVhu</a:t>
            </a:r>
            <a:r>
              <a:rPr lang="en-US" sz="3200" dirty="0" smtClean="0">
                <a:solidFill>
                  <a:schemeClr val="tx1"/>
                </a:solidFill>
                <a:latin typeface="Kruti Dev 016" pitchFamily="2" charset="0"/>
              </a:rPr>
              <a:t> 3$ ;k 4$</a:t>
            </a:r>
            <a:r>
              <a:rPr lang="en-IN" sz="36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Kruti Dev 016" pitchFamily="2" charset="0"/>
            </a:endParaRPr>
          </a:p>
          <a:p>
            <a:pPr marL="803275" lvl="0" indent="-346075" fontAlgn="base">
              <a:buClr>
                <a:srgbClr val="A9432B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IN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ihbZ</a:t>
            </a:r>
            <a:r>
              <a:rPr lang="en-IN" sz="3200" kern="0" dirty="0" smtClean="0">
                <a:solidFill>
                  <a:srgbClr val="000000"/>
                </a:solidFill>
                <a:latin typeface="Kruti Dev 016" pitchFamily="2" charset="0"/>
              </a:rPr>
              <a:t> ds </a:t>
            </a:r>
            <a:r>
              <a:rPr lang="en-IN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lkFk</a:t>
            </a:r>
            <a:r>
              <a:rPr lang="en-IN" sz="3200" kern="0" dirty="0" smtClean="0">
                <a:solidFill>
                  <a:srgbClr val="000000"/>
                </a:solidFill>
                <a:latin typeface="Kruti Dev 016" pitchFamily="2" charset="0"/>
              </a:rPr>
              <a:t> ;fn </a:t>
            </a:r>
            <a:r>
              <a:rPr lang="en-IN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dksbZ</a:t>
            </a:r>
            <a:r>
              <a:rPr lang="en-IN" sz="3200" kern="0" dirty="0" smtClean="0">
                <a:solidFill>
                  <a:srgbClr val="000000"/>
                </a:solidFill>
                <a:latin typeface="Kruti Dev 016" pitchFamily="2" charset="0"/>
              </a:rPr>
              <a:t> y{</a:t>
            </a:r>
            <a:r>
              <a:rPr lang="en-IN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k.k</a:t>
            </a:r>
            <a:r>
              <a:rPr lang="en-IN" sz="32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tSls</a:t>
            </a:r>
            <a:r>
              <a:rPr lang="en-IN" sz="32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flj</a:t>
            </a:r>
            <a:r>
              <a:rPr lang="en-IN" sz="32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nnZ</a:t>
            </a:r>
            <a:r>
              <a:rPr lang="en-IN" sz="3200" kern="0" dirty="0" smtClean="0">
                <a:solidFill>
                  <a:srgbClr val="000000"/>
                </a:solidFill>
                <a:latin typeface="Kruti Dev 016" pitchFamily="2" charset="0"/>
              </a:rPr>
              <a:t>] /</a:t>
            </a:r>
            <a:r>
              <a:rPr lang="en-IN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kq</a:t>
            </a:r>
            <a:r>
              <a:rPr lang="en-IN" sz="3200" kern="0" dirty="0" smtClean="0">
                <a:solidFill>
                  <a:srgbClr val="000000"/>
                </a:solidFill>
                <a:latin typeface="Kruti Dev 016" pitchFamily="2" charset="0"/>
              </a:rPr>
              <a:t>/</a:t>
            </a:r>
            <a:r>
              <a:rPr lang="en-IN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kayk</a:t>
            </a:r>
            <a:r>
              <a:rPr lang="en-IN" sz="3200" kern="0" dirty="0" smtClean="0">
                <a:solidFill>
                  <a:srgbClr val="000000"/>
                </a:solidFill>
                <a:latin typeface="Kruti Dev 016" pitchFamily="2" charset="0"/>
              </a:rPr>
              <a:t> fn[</a:t>
            </a:r>
            <a:r>
              <a:rPr lang="en-IN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kuk</a:t>
            </a:r>
            <a:r>
              <a:rPr lang="en-IN" sz="3200" kern="0" dirty="0" smtClean="0">
                <a:solidFill>
                  <a:srgbClr val="000000"/>
                </a:solidFill>
                <a:latin typeface="Kruti Dev 016" pitchFamily="2" charset="0"/>
              </a:rPr>
              <a:t>] </a:t>
            </a:r>
            <a:r>
              <a:rPr lang="en-IN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isV</a:t>
            </a:r>
            <a:r>
              <a:rPr lang="en-IN" sz="32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esa</a:t>
            </a:r>
            <a:r>
              <a:rPr lang="en-IN" sz="32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nnZ</a:t>
            </a:r>
            <a:r>
              <a:rPr lang="en-IN" sz="3200" kern="0" dirty="0" smtClean="0">
                <a:solidFill>
                  <a:srgbClr val="000000"/>
                </a:solidFill>
                <a:latin typeface="Kruti Dev 016" pitchFamily="2" charset="0"/>
              </a:rPr>
              <a:t>] ;k </a:t>
            </a:r>
            <a:r>
              <a:rPr lang="en-IN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is’kkc</a:t>
            </a:r>
            <a:r>
              <a:rPr lang="en-IN" sz="3200" kern="0" dirty="0" smtClean="0">
                <a:solidFill>
                  <a:srgbClr val="000000"/>
                </a:solidFill>
                <a:latin typeface="Kruti Dev 016" pitchFamily="2" charset="0"/>
              </a:rPr>
              <a:t> de </a:t>
            </a:r>
            <a:r>
              <a:rPr lang="en-IN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gksuk</a:t>
            </a:r>
            <a:r>
              <a:rPr lang="en-IN" sz="32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vkSj</a:t>
            </a:r>
            <a:r>
              <a:rPr lang="en-IN" sz="32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psgjs</a:t>
            </a:r>
            <a:r>
              <a:rPr lang="en-IN" sz="3200" kern="0" dirty="0" smtClean="0">
                <a:solidFill>
                  <a:srgbClr val="000000"/>
                </a:solidFill>
                <a:latin typeface="Kruti Dev 016" pitchFamily="2" charset="0"/>
              </a:rPr>
              <a:t>] </a:t>
            </a:r>
            <a:r>
              <a:rPr lang="en-IN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gkFk</a:t>
            </a:r>
            <a:r>
              <a:rPr lang="en-IN" sz="3200" kern="0" dirty="0" smtClean="0">
                <a:solidFill>
                  <a:srgbClr val="000000"/>
                </a:solidFill>
                <a:latin typeface="Kruti Dev 016" pitchFamily="2" charset="0"/>
              </a:rPr>
              <a:t>] </a:t>
            </a:r>
            <a:r>
              <a:rPr lang="en-IN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isV</a:t>
            </a:r>
            <a:r>
              <a:rPr lang="en-IN" sz="32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vkSj</a:t>
            </a:r>
            <a:r>
              <a:rPr lang="en-IN" sz="32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oYok</a:t>
            </a:r>
            <a:r>
              <a:rPr lang="en-IN" sz="32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ij</a:t>
            </a:r>
            <a:r>
              <a:rPr lang="en-IN" sz="32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vlkekU</a:t>
            </a:r>
            <a:r>
              <a:rPr lang="en-IN" sz="3200" kern="0" dirty="0" smtClean="0">
                <a:solidFill>
                  <a:srgbClr val="000000"/>
                </a:solidFill>
                <a:latin typeface="Kruti Dev 016" pitchFamily="2" charset="0"/>
              </a:rPr>
              <a:t>; </a:t>
            </a:r>
            <a:r>
              <a:rPr lang="en-IN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lwtu</a:t>
            </a:r>
            <a:r>
              <a:rPr lang="en-US" sz="2400" dirty="0" smtClean="0">
                <a:solidFill>
                  <a:schemeClr val="tx1"/>
                </a:solidFill>
              </a:rPr>
              <a:t>     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93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IN" sz="4400" dirty="0" err="1">
                <a:latin typeface="Kruti Dev 016" pitchFamily="2" charset="0"/>
              </a:rPr>
              <a:t>izh</a:t>
            </a:r>
            <a:r>
              <a:rPr lang="en-IN" sz="4400" dirty="0">
                <a:latin typeface="Kruti Dev 016" pitchFamily="2" charset="0"/>
              </a:rPr>
              <a:t>&amp;,</a:t>
            </a:r>
            <a:r>
              <a:rPr lang="en-IN" sz="4400" dirty="0" err="1">
                <a:latin typeface="Kruti Dev 016" pitchFamily="2" charset="0"/>
              </a:rPr>
              <a:t>DySEifl;k</a:t>
            </a:r>
            <a:r>
              <a:rPr lang="en-IN" sz="4400" dirty="0">
                <a:latin typeface="Kruti Dev 016" pitchFamily="2" charset="0"/>
              </a:rPr>
              <a:t>@,</a:t>
            </a:r>
            <a:r>
              <a:rPr lang="en-IN" sz="4400" dirty="0" err="1">
                <a:latin typeface="Kruti Dev 016" pitchFamily="2" charset="0"/>
              </a:rPr>
              <a:t>DySEifl;k</a:t>
            </a:r>
            <a:r>
              <a:rPr lang="en-IN" sz="4400" dirty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dk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izca</a:t>
            </a:r>
            <a:r>
              <a:rPr lang="en-IN" sz="4400" dirty="0" smtClean="0">
                <a:latin typeface="Kruti Dev 016" pitchFamily="2" charset="0"/>
              </a:rPr>
              <a:t>/</a:t>
            </a:r>
            <a:r>
              <a:rPr lang="en-IN" sz="4400" dirty="0" err="1" smtClean="0">
                <a:latin typeface="Kruti Dev 016" pitchFamily="2" charset="0"/>
              </a:rPr>
              <a:t>ku</a:t>
            </a:r>
            <a:endParaRPr lang="en-IN" sz="4400" dirty="0">
              <a:cs typeface="Aharoni" panose="02010803020104030203" pitchFamily="2" charset="-79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39720436"/>
              </p:ext>
            </p:extLst>
          </p:nvPr>
        </p:nvGraphicFramePr>
        <p:xfrm>
          <a:off x="395536" y="1196752"/>
          <a:ext cx="842493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45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2966" y="1434662"/>
            <a:ext cx="8275498" cy="4586626"/>
          </a:xfrm>
        </p:spPr>
        <p:txBody>
          <a:bodyPr>
            <a:normAutofit/>
          </a:bodyPr>
          <a:lstStyle/>
          <a:p>
            <a:pPr marL="347663" indent="-347663">
              <a:spcBef>
                <a:spcPts val="1200"/>
              </a:spcBef>
            </a:pPr>
            <a:r>
              <a:rPr lang="en-IN" sz="2800" dirty="0" err="1">
                <a:latin typeface="Kruti Dev 016" pitchFamily="2" charset="0"/>
              </a:rPr>
              <a:t>v</a:t>
            </a:r>
            <a:r>
              <a:rPr lang="en-IN" sz="2800" dirty="0" err="1" smtClean="0">
                <a:latin typeface="Kruti Dev 016" pitchFamily="2" charset="0"/>
              </a:rPr>
              <a:t>xj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Mk;LVksfyd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chih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kern="0" dirty="0" smtClean="0">
                <a:latin typeface="Kruti Dev 016" pitchFamily="2" charset="0"/>
                <a:sym typeface="Symbol"/>
              </a:rPr>
              <a:t></a:t>
            </a:r>
            <a:r>
              <a:rPr lang="en-IN" sz="2800" kern="0" dirty="0" smtClean="0">
                <a:latin typeface="Kruti Dev 016"/>
                <a:sym typeface="Symbol"/>
              </a:rPr>
              <a:t>100 </a:t>
            </a:r>
            <a:r>
              <a:rPr lang="en-IN" sz="2800" dirty="0" err="1" smtClean="0">
                <a:latin typeface="Kruti Dev 016" pitchFamily="2" charset="0"/>
              </a:rPr>
              <a:t>gS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rks</a:t>
            </a:r>
            <a:r>
              <a:rPr lang="en-IN" sz="2800" dirty="0" smtClean="0">
                <a:latin typeface="Kruti Dev 016" pitchFamily="2" charset="0"/>
              </a:rPr>
              <a:t> ,</a:t>
            </a:r>
            <a:r>
              <a:rPr lang="en-IN" sz="2800" dirty="0" err="1" smtClean="0">
                <a:latin typeface="Kruti Dev 016" pitchFamily="2" charset="0"/>
              </a:rPr>
              <a:t>aVhgkbZijVsfUlo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nsus</a:t>
            </a:r>
            <a:r>
              <a:rPr lang="en-IN" sz="2800" dirty="0" smtClean="0">
                <a:latin typeface="Kruti Dev 016" pitchFamily="2" charset="0"/>
              </a:rPr>
              <a:t> dh </a:t>
            </a:r>
            <a:r>
              <a:rPr lang="en-IN" sz="2800" dirty="0" err="1" smtClean="0">
                <a:latin typeface="Kruti Dev 016" pitchFamily="2" charset="0"/>
              </a:rPr>
              <a:t>vko</a:t>
            </a:r>
            <a:r>
              <a:rPr lang="en-IN" sz="2800" dirty="0" smtClean="0">
                <a:latin typeface="Kruti Dev 016" pitchFamily="2" charset="0"/>
              </a:rPr>
              <a:t>’;</a:t>
            </a:r>
            <a:r>
              <a:rPr lang="en-IN" sz="2800" dirty="0" err="1" smtClean="0">
                <a:latin typeface="Kruti Dev 016" pitchFamily="2" charset="0"/>
              </a:rPr>
              <a:t>drk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gksrh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gS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smtClean="0">
                <a:latin typeface="Kruti Dev 016"/>
              </a:rPr>
              <a:t>¼Hkkjr </a:t>
            </a:r>
            <a:r>
              <a:rPr lang="en-IN" sz="2800" dirty="0" err="1" smtClean="0">
                <a:latin typeface="Kruti Dev 016"/>
              </a:rPr>
              <a:t>ljdkj</a:t>
            </a:r>
            <a:r>
              <a:rPr lang="en-IN" sz="2800" dirty="0" smtClean="0">
                <a:latin typeface="Kruti Dev 016"/>
              </a:rPr>
              <a:t> ds </a:t>
            </a:r>
            <a:r>
              <a:rPr lang="en-IN" sz="2800" dirty="0" err="1" smtClean="0">
                <a:latin typeface="Kruti Dev 016"/>
              </a:rPr>
              <a:t>izh</a:t>
            </a:r>
            <a:r>
              <a:rPr lang="en-IN" sz="2800" dirty="0" smtClean="0">
                <a:latin typeface="Kruti Dev 016"/>
              </a:rPr>
              <a:t>&amp;</a:t>
            </a:r>
            <a:r>
              <a:rPr lang="en-IN" sz="2800" dirty="0">
                <a:latin typeface="Kruti Dev 016" pitchFamily="2" charset="0"/>
              </a:rPr>
              <a:t>,</a:t>
            </a:r>
            <a:r>
              <a:rPr lang="en-IN" sz="2800" dirty="0" err="1" smtClean="0">
                <a:latin typeface="Kruti Dev 016" pitchFamily="2" charset="0"/>
              </a:rPr>
              <a:t>DySEifl</a:t>
            </a:r>
            <a:r>
              <a:rPr lang="en-IN" sz="2800" dirty="0" smtClean="0">
                <a:latin typeface="Kruti Dev 016" pitchFamily="2" charset="0"/>
              </a:rPr>
              <a:t>+;k </a:t>
            </a:r>
            <a:r>
              <a:rPr lang="en-IN" sz="2800" dirty="0" err="1" smtClean="0">
                <a:latin typeface="Kruti Dev 016" pitchFamily="2" charset="0"/>
              </a:rPr>
              <a:t>izksVksdkWy</a:t>
            </a:r>
            <a:r>
              <a:rPr lang="en-IN" sz="2800" dirty="0" smtClean="0">
                <a:latin typeface="Kruti Dev 016" pitchFamily="2" charset="0"/>
              </a:rPr>
              <a:t> ds vuqlkj</a:t>
            </a:r>
            <a:r>
              <a:rPr lang="en-IN" sz="2800" dirty="0" smtClean="0">
                <a:latin typeface="Kruti Dev 016"/>
              </a:rPr>
              <a:t>½A</a:t>
            </a:r>
          </a:p>
          <a:p>
            <a:pPr marL="347663" indent="-347663">
              <a:spcBef>
                <a:spcPts val="1200"/>
              </a:spcBef>
            </a:pPr>
            <a:r>
              <a:rPr lang="en-IN" sz="2800" dirty="0" err="1" smtClean="0">
                <a:latin typeface="Kruti Dev 016" pitchFamily="2" charset="0"/>
              </a:rPr>
              <a:t>chih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dks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fu;af</a:t>
            </a:r>
            <a:r>
              <a:rPr lang="en-IN" sz="2800" dirty="0" smtClean="0">
                <a:latin typeface="Kruti Dev 016" pitchFamily="2" charset="0"/>
              </a:rPr>
              <a:t>=r j[</a:t>
            </a:r>
            <a:r>
              <a:rPr lang="en-IN" sz="2800" dirty="0" err="1" smtClean="0">
                <a:latin typeface="Kruti Dev 016" pitchFamily="2" charset="0"/>
              </a:rPr>
              <a:t>kus</a:t>
            </a:r>
            <a:r>
              <a:rPr lang="en-IN" sz="2800" dirty="0" smtClean="0">
                <a:latin typeface="Kruti Dev 016" pitchFamily="2" charset="0"/>
              </a:rPr>
              <a:t> ds </a:t>
            </a:r>
            <a:r>
              <a:rPr lang="en-IN" sz="2800" dirty="0" err="1" smtClean="0">
                <a:latin typeface="Kruti Dev 016" pitchFamily="2" charset="0"/>
              </a:rPr>
              <a:t>fy</a:t>
            </a:r>
            <a:r>
              <a:rPr lang="en-IN" sz="2800" dirty="0" smtClean="0">
                <a:latin typeface="Kruti Dev 016" pitchFamily="2" charset="0"/>
              </a:rPr>
              <a:t>, </a:t>
            </a:r>
            <a:r>
              <a:rPr lang="en-IN" sz="2800" dirty="0" err="1" smtClean="0">
                <a:latin typeface="Kruti Dev 016" pitchFamily="2" charset="0"/>
              </a:rPr>
              <a:t>vYQk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feFkkby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Mksik</a:t>
            </a:r>
            <a:r>
              <a:rPr lang="en-IN" sz="2800" dirty="0" smtClean="0">
                <a:latin typeface="Kruti Dev 016" pitchFamily="2" charset="0"/>
              </a:rPr>
              <a:t>] </a:t>
            </a:r>
            <a:r>
              <a:rPr lang="en-IN" sz="2800" dirty="0" err="1" smtClean="0">
                <a:latin typeface="Kruti Dev 016" pitchFamily="2" charset="0"/>
              </a:rPr>
              <a:t>yscsVsykWy</a:t>
            </a:r>
            <a:r>
              <a:rPr lang="en-IN" sz="24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xksyh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dk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iz;ksx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fd;k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tk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ldrk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gSA</a:t>
            </a:r>
            <a:endParaRPr lang="en-IN" sz="2800" dirty="0" smtClean="0"/>
          </a:p>
          <a:p>
            <a:pPr marL="347663" indent="-347663">
              <a:spcBef>
                <a:spcPts val="1200"/>
              </a:spcBef>
            </a:pPr>
            <a:r>
              <a:rPr lang="en-IN" sz="2800" dirty="0" err="1" smtClean="0">
                <a:latin typeface="Kruti Dev 016" pitchFamily="2" charset="0"/>
              </a:rPr>
              <a:t>Mk;LVksfyd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chih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dks</a:t>
            </a:r>
            <a:r>
              <a:rPr lang="en-IN" sz="2800" dirty="0" smtClean="0">
                <a:latin typeface="Kruti Dev 016" pitchFamily="2" charset="0"/>
              </a:rPr>
              <a:t> 90&amp;100 ,</a:t>
            </a:r>
            <a:r>
              <a:rPr lang="en-IN" sz="2800" dirty="0" err="1" smtClean="0">
                <a:latin typeface="Kruti Dev 016" pitchFamily="2" charset="0"/>
              </a:rPr>
              <a:t>e,e</a:t>
            </a:r>
            <a:r>
              <a:rPr lang="en-IN" sz="2800" dirty="0" smtClean="0">
                <a:latin typeface="Kruti Dev 016" pitchFamily="2" charset="0"/>
              </a:rPr>
              <a:t> ,</a:t>
            </a:r>
            <a:r>
              <a:rPr lang="en-IN" sz="2800" dirty="0" err="1" smtClean="0">
                <a:latin typeface="Kruti Dev 016" pitchFamily="2" charset="0"/>
              </a:rPr>
              <a:t>pth</a:t>
            </a:r>
            <a:r>
              <a:rPr lang="en-IN" sz="2800" dirty="0" smtClean="0">
                <a:latin typeface="Kruti Dev 016" pitchFamily="2" charset="0"/>
              </a:rPr>
              <a:t> ds </a:t>
            </a:r>
            <a:r>
              <a:rPr lang="en-IN" sz="2800" dirty="0" err="1" smtClean="0">
                <a:latin typeface="Kruti Dev 016" pitchFamily="2" charset="0"/>
              </a:rPr>
              <a:t>chp</a:t>
            </a:r>
            <a:r>
              <a:rPr lang="en-IN" sz="2800" dirty="0" smtClean="0">
                <a:latin typeface="Kruti Dev 016" pitchFamily="2" charset="0"/>
              </a:rPr>
              <a:t> j[</a:t>
            </a:r>
            <a:r>
              <a:rPr lang="en-IN" sz="2800" dirty="0" err="1" smtClean="0">
                <a:latin typeface="Kruti Dev 016" pitchFamily="2" charset="0"/>
              </a:rPr>
              <a:t>kus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dk</a:t>
            </a:r>
            <a:r>
              <a:rPr lang="en-IN" sz="2800" dirty="0" smtClean="0">
                <a:latin typeface="Kruti Dev 016" pitchFamily="2" charset="0"/>
              </a:rPr>
              <a:t> y{; </a:t>
            </a:r>
            <a:r>
              <a:rPr lang="en-IN" sz="2800" dirty="0" err="1" smtClean="0">
                <a:latin typeface="Kruti Dev 016" pitchFamily="2" charset="0"/>
              </a:rPr>
              <a:t>gksuk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pkfg,A</a:t>
            </a:r>
            <a:endParaRPr lang="en-IN" sz="2800" dirty="0" smtClean="0">
              <a:latin typeface="Kruti Dev 016" pitchFamily="2" charset="0"/>
            </a:endParaRPr>
          </a:p>
          <a:p>
            <a:pPr marL="347663" indent="-347663">
              <a:spcBef>
                <a:spcPts val="1200"/>
              </a:spcBef>
            </a:pPr>
            <a:r>
              <a:rPr lang="en-IN" sz="2800" dirty="0" smtClean="0">
                <a:latin typeface="Kruti Dev 016" pitchFamily="2" charset="0"/>
              </a:rPr>
              <a:t>;fn </a:t>
            </a:r>
            <a:r>
              <a:rPr lang="en-IN" sz="2800" dirty="0" err="1" smtClean="0">
                <a:latin typeface="Kruti Dev 016" pitchFamily="2" charset="0"/>
              </a:rPr>
              <a:t>rhoz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izh</a:t>
            </a:r>
            <a:r>
              <a:rPr lang="en-IN" sz="2800" dirty="0" smtClean="0">
                <a:latin typeface="Kruti Dev 016"/>
              </a:rPr>
              <a:t>&amp;</a:t>
            </a:r>
            <a:r>
              <a:rPr lang="en-IN" sz="2800" dirty="0" smtClean="0">
                <a:latin typeface="Kruti Dev 016" pitchFamily="2" charset="0"/>
              </a:rPr>
              <a:t>,</a:t>
            </a:r>
            <a:r>
              <a:rPr lang="en-IN" sz="2800" dirty="0" err="1" smtClean="0">
                <a:latin typeface="Kruti Dev 016" pitchFamily="2" charset="0"/>
              </a:rPr>
              <a:t>DySEifl</a:t>
            </a:r>
            <a:r>
              <a:rPr lang="en-IN" sz="2800" dirty="0" smtClean="0">
                <a:latin typeface="Kruti Dev 016" pitchFamily="2" charset="0"/>
              </a:rPr>
              <a:t>+;k </a:t>
            </a:r>
            <a:r>
              <a:rPr lang="en-IN" sz="2800" dirty="0" err="1" smtClean="0">
                <a:latin typeface="Kruti Dev 016" pitchFamily="2" charset="0"/>
              </a:rPr>
              <a:t>gSa</a:t>
            </a:r>
            <a:r>
              <a:rPr lang="en-IN" sz="2800" dirty="0" smtClean="0">
                <a:latin typeface="Kruti Dev 016" pitchFamily="2" charset="0"/>
              </a:rPr>
              <a:t>] </a:t>
            </a:r>
            <a:r>
              <a:rPr lang="en-IN" sz="2800" dirty="0" err="1" smtClean="0">
                <a:latin typeface="Kruti Dev 016" pitchFamily="2" charset="0"/>
              </a:rPr>
              <a:t>rks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chih</a:t>
            </a:r>
            <a:r>
              <a:rPr lang="en-IN" sz="2800" dirty="0" smtClean="0">
                <a:latin typeface="Kruti Dev 016" pitchFamily="2" charset="0"/>
              </a:rPr>
              <a:t> ds ‘</a:t>
            </a:r>
            <a:r>
              <a:rPr lang="en-IN" sz="2800" dirty="0" err="1" smtClean="0">
                <a:latin typeface="Kruti Dev 016" pitchFamily="2" charset="0"/>
              </a:rPr>
              <a:t>kq:vkrh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fu;a</a:t>
            </a:r>
            <a:r>
              <a:rPr lang="en-IN" sz="2800" dirty="0" smtClean="0">
                <a:latin typeface="Kruti Dev 016" pitchFamily="2" charset="0"/>
              </a:rPr>
              <a:t>=.k </a:t>
            </a:r>
            <a:r>
              <a:rPr lang="en-IN" sz="2800" dirty="0" err="1" smtClean="0">
                <a:latin typeface="Kruti Dev 016" pitchFamily="2" charset="0"/>
              </a:rPr>
              <a:t>esa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eq¡g</a:t>
            </a:r>
            <a:r>
              <a:rPr lang="en-IN" sz="2800" dirty="0" smtClean="0">
                <a:latin typeface="Kruti Dev 016" pitchFamily="2" charset="0"/>
              </a:rPr>
              <a:t> ls [</a:t>
            </a:r>
            <a:r>
              <a:rPr lang="en-IN" sz="2800" dirty="0" err="1" smtClean="0">
                <a:latin typeface="Kruti Dev 016" pitchFamily="2" charset="0"/>
              </a:rPr>
              <a:t>kkus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okyh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uhQsMsfiu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xksyh</a:t>
            </a:r>
            <a:r>
              <a:rPr lang="en-IN" sz="2800" dirty="0" smtClean="0">
                <a:latin typeface="Kruti Dev 016" pitchFamily="2" charset="0"/>
              </a:rPr>
              <a:t> ;k </a:t>
            </a:r>
            <a:r>
              <a:rPr lang="en-IN" sz="2800" dirty="0" err="1" smtClean="0">
                <a:latin typeface="Kruti Dev 016" pitchFamily="2" charset="0"/>
              </a:rPr>
              <a:t>batsD’ku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yscsVsykWy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dk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iz;ksx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laLrqr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gSA</a:t>
            </a:r>
            <a:endParaRPr lang="en-IN" sz="2800" dirty="0" smtClean="0">
              <a:latin typeface="Kruti Dev 016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64096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IN" sz="4400" dirty="0" smtClean="0">
                <a:latin typeface="Kruti Dev 016" pitchFamily="2" charset="0"/>
              </a:rPr>
              <a:t>,</a:t>
            </a:r>
            <a:r>
              <a:rPr lang="en-IN" sz="4400" dirty="0" err="1" smtClean="0">
                <a:latin typeface="Kruti Dev 016" pitchFamily="2" charset="0"/>
              </a:rPr>
              <a:t>aVh&amp;gkbZijVsfUlo</a:t>
            </a:r>
            <a:r>
              <a:rPr lang="en-IN" sz="4400" dirty="0" smtClean="0">
                <a:latin typeface="Kruti Dev 016" pitchFamily="2" charset="0"/>
              </a:rPr>
              <a:t> dh </a:t>
            </a:r>
            <a:r>
              <a:rPr lang="en-IN" sz="4400" dirty="0" err="1" smtClean="0">
                <a:latin typeface="Kruti Dev 016" pitchFamily="2" charset="0"/>
              </a:rPr>
              <a:t>Hkwfedk</a:t>
            </a:r>
            <a:endParaRPr lang="en-IN" sz="4400" dirty="0">
              <a:cs typeface="Aharoni" panose="02010803020104030203" pitchFamily="2" charset="-79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55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latin typeface="Kruti Dev 016" pitchFamily="2" charset="0"/>
              </a:rPr>
              <a:t>eSXuhf’k;e</a:t>
            </a:r>
            <a:r>
              <a:rPr lang="en-US" sz="4400" dirty="0" smtClean="0">
                <a:latin typeface="Kruti Dev 016" pitchFamily="2" charset="0"/>
              </a:rPr>
              <a:t> </a:t>
            </a:r>
            <a:r>
              <a:rPr lang="en-US" sz="4400" dirty="0" err="1" smtClean="0">
                <a:latin typeface="Kruti Dev 016" pitchFamily="2" charset="0"/>
              </a:rPr>
              <a:t>lYQsV</a:t>
            </a:r>
            <a:r>
              <a:rPr lang="en-US" sz="4400" dirty="0" smtClean="0">
                <a:latin typeface="Kruti Dev 016" pitchFamily="2" charset="0"/>
              </a:rPr>
              <a:t> </a:t>
            </a:r>
            <a:r>
              <a:rPr lang="en-US" sz="4400" dirty="0" err="1" smtClean="0">
                <a:latin typeface="Kruti Dev 016" pitchFamily="2" charset="0"/>
              </a:rPr>
              <a:t>yxkuk</a:t>
            </a:r>
            <a:endParaRPr lang="en-US" sz="4400" dirty="0">
              <a:latin typeface="Kruti Dev 016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52736"/>
            <a:ext cx="8229600" cy="4906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344488" lvl="0" indent="-344488" fontAlgn="base">
              <a:spcAft>
                <a:spcPct val="0"/>
              </a:spcAft>
              <a:buClr>
                <a:srgbClr val="A9432B"/>
              </a:buClr>
            </a:pPr>
            <a:r>
              <a:rPr lang="en-IN" sz="3200" b="1" kern="0" dirty="0" err="1" smtClean="0">
                <a:solidFill>
                  <a:srgbClr val="000000"/>
                </a:solidFill>
                <a:latin typeface="Kruti Dev 016" pitchFamily="2" charset="0"/>
              </a:rPr>
              <a:t>Ikgyh</a:t>
            </a:r>
            <a:r>
              <a:rPr lang="en-IN" sz="3200" b="1" kern="0" dirty="0" smtClean="0">
                <a:solidFill>
                  <a:srgbClr val="000000"/>
                </a:solidFill>
                <a:latin typeface="Kruti Dev 016" pitchFamily="2" charset="0"/>
              </a:rPr>
              <a:t> ¼QLVZ½ </a:t>
            </a:r>
            <a:r>
              <a:rPr lang="en-IN" sz="3200" b="1" kern="0" dirty="0" err="1" smtClean="0">
                <a:solidFill>
                  <a:srgbClr val="000000"/>
                </a:solidFill>
                <a:latin typeface="Kruti Dev 016" pitchFamily="2" charset="0"/>
              </a:rPr>
              <a:t>Mkst</a:t>
            </a:r>
            <a:r>
              <a:rPr lang="en-IN" sz="3200" b="1" kern="0" dirty="0" smtClean="0">
                <a:solidFill>
                  <a:srgbClr val="000000"/>
                </a:solidFill>
                <a:latin typeface="Kruti Dev 016" pitchFamily="2" charset="0"/>
              </a:rPr>
              <a:t> ¼vxj </a:t>
            </a:r>
            <a:r>
              <a:rPr lang="en-IN" sz="3200" b="1" kern="0" dirty="0" err="1" smtClean="0">
                <a:solidFill>
                  <a:srgbClr val="000000"/>
                </a:solidFill>
                <a:latin typeface="Kruti Dev 016" pitchFamily="2" charset="0"/>
              </a:rPr>
              <a:t>dsUnz</a:t>
            </a:r>
            <a:r>
              <a:rPr lang="en-IN" sz="3200" b="1" kern="0" dirty="0" smtClean="0">
                <a:solidFill>
                  <a:srgbClr val="000000"/>
                </a:solidFill>
                <a:latin typeface="Kruti Dev 016" pitchFamily="2" charset="0"/>
              </a:rPr>
              <a:t> ,</a:t>
            </a:r>
            <a:r>
              <a:rPr lang="en-IN" sz="3200" b="1" kern="0" dirty="0" err="1" smtClean="0">
                <a:solidFill>
                  <a:srgbClr val="000000"/>
                </a:solidFill>
                <a:latin typeface="Kruti Dev 016" pitchFamily="2" charset="0"/>
              </a:rPr>
              <a:t>Qvkj;w</a:t>
            </a:r>
            <a:r>
              <a:rPr lang="en-IN" sz="3200" b="1" kern="0" dirty="0" smtClean="0">
                <a:solidFill>
                  <a:srgbClr val="000000"/>
                </a:solidFill>
                <a:latin typeface="Kruti Dev 016" pitchFamily="2" charset="0"/>
              </a:rPr>
              <a:t> ugh gS½% </a:t>
            </a:r>
            <a:r>
              <a:rPr lang="en-IN" sz="2800" b="1" kern="0" dirty="0" err="1" smtClean="0">
                <a:solidFill>
                  <a:srgbClr val="000000"/>
                </a:solidFill>
                <a:latin typeface="Kruti Dev 016" pitchFamily="2" charset="0"/>
              </a:rPr>
              <a:t>dqy</a:t>
            </a:r>
            <a:r>
              <a:rPr lang="en-IN" sz="2800" b="1" kern="0" dirty="0" smtClean="0">
                <a:solidFill>
                  <a:srgbClr val="000000"/>
                </a:solidFill>
                <a:latin typeface="Kruti Dev 016" pitchFamily="2" charset="0"/>
              </a:rPr>
              <a:t> 10 </a:t>
            </a:r>
            <a:r>
              <a:rPr lang="en-IN" sz="2800" b="1" kern="0" dirty="0" err="1" smtClean="0">
                <a:solidFill>
                  <a:srgbClr val="000000"/>
                </a:solidFill>
                <a:latin typeface="Kruti Dev 016" pitchFamily="2" charset="0"/>
              </a:rPr>
              <a:t>xzke</a:t>
            </a:r>
            <a:endParaRPr lang="en-IN" sz="2800" kern="0" dirty="0" smtClean="0">
              <a:solidFill>
                <a:srgbClr val="000000"/>
              </a:solidFill>
              <a:latin typeface="Kruti Dev 016" pitchFamily="2" charset="0"/>
            </a:endParaRPr>
          </a:p>
          <a:p>
            <a:pPr marL="692150" lvl="1" indent="-346075" fontAlgn="base">
              <a:spcAft>
                <a:spcPct val="0"/>
              </a:spcAft>
              <a:buClr>
                <a:srgbClr val="A9432B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IN" sz="2800" kern="0" dirty="0" smtClean="0">
                <a:solidFill>
                  <a:srgbClr val="000000"/>
                </a:solidFill>
                <a:latin typeface="Kruti Dev 016" pitchFamily="2" charset="0"/>
              </a:rPr>
              <a:t>5 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xzke</a:t>
            </a:r>
            <a:r>
              <a:rPr lang="en-IN" sz="2800" kern="0" dirty="0" smtClean="0">
                <a:solidFill>
                  <a:srgbClr val="000000"/>
                </a:solidFill>
                <a:latin typeface="Kruti Dev 016" pitchFamily="2" charset="0"/>
              </a:rPr>
              <a:t> ¼10 feyh½ 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eSXuhf’k;e</a:t>
            </a:r>
            <a:r>
              <a:rPr lang="en-IN" sz="28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lYQsV</a:t>
            </a:r>
            <a:r>
              <a:rPr lang="en-IN" sz="28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Mhi</a:t>
            </a:r>
            <a:r>
              <a:rPr lang="en-IN" sz="28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vkbZ,e</a:t>
            </a:r>
            <a:r>
              <a:rPr lang="en-IN" sz="28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nksuksa</a:t>
            </a:r>
            <a:r>
              <a:rPr lang="en-IN" sz="28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dqYgksa</a:t>
            </a:r>
            <a:r>
              <a:rPr lang="en-IN" sz="28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esa</a:t>
            </a:r>
            <a:r>
              <a:rPr lang="en-IN" sz="28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nsaA</a:t>
            </a:r>
            <a:endParaRPr lang="en-IN" sz="2800" kern="0" dirty="0" smtClean="0">
              <a:solidFill>
                <a:srgbClr val="000000"/>
              </a:solidFill>
              <a:latin typeface="Kruti Dev 016" pitchFamily="2" charset="0"/>
            </a:endParaRPr>
          </a:p>
          <a:p>
            <a:pPr marL="692150" lvl="1" indent="-346075" fontAlgn="base">
              <a:spcAft>
                <a:spcPct val="0"/>
              </a:spcAft>
              <a:buClr>
                <a:srgbClr val="A9432B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Ekk</a:t>
            </a:r>
            <a:r>
              <a:rPr lang="en-IN" sz="2800" kern="0" dirty="0" smtClean="0">
                <a:solidFill>
                  <a:srgbClr val="000000"/>
                </a:solidFill>
                <a:latin typeface="Kruti Dev 016" pitchFamily="2" charset="0"/>
              </a:rPr>
              <a:t>¡ 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dks</a:t>
            </a:r>
            <a:r>
              <a:rPr lang="en-IN" sz="28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vkxs</a:t>
            </a:r>
            <a:r>
              <a:rPr lang="en-IN" sz="2800" kern="0" dirty="0" smtClean="0">
                <a:solidFill>
                  <a:srgbClr val="000000"/>
                </a:solidFill>
                <a:latin typeface="Kruti Dev 016" pitchFamily="2" charset="0"/>
              </a:rPr>
              <a:t> ds 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izca</a:t>
            </a:r>
            <a:r>
              <a:rPr lang="en-IN" sz="2800" kern="0" dirty="0" smtClean="0">
                <a:solidFill>
                  <a:srgbClr val="000000"/>
                </a:solidFill>
                <a:latin typeface="Kruti Dev 016" pitchFamily="2" charset="0"/>
              </a:rPr>
              <a:t>/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ku</a:t>
            </a:r>
            <a:r>
              <a:rPr lang="en-IN" sz="2800" kern="0" dirty="0" smtClean="0">
                <a:solidFill>
                  <a:srgbClr val="000000"/>
                </a:solidFill>
                <a:latin typeface="Kruti Dev 016" pitchFamily="2" charset="0"/>
              </a:rPr>
              <a:t> ds 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fy</a:t>
            </a:r>
            <a:r>
              <a:rPr lang="en-IN" sz="2800" kern="0" dirty="0" smtClean="0">
                <a:solidFill>
                  <a:srgbClr val="000000"/>
                </a:solidFill>
                <a:latin typeface="Kruti Dev 016" pitchFamily="2" charset="0"/>
              </a:rPr>
              <a:t>, 2 ?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kaVs</a:t>
            </a:r>
            <a:r>
              <a:rPr lang="en-IN" sz="2800" kern="0" dirty="0" smtClean="0">
                <a:solidFill>
                  <a:srgbClr val="000000"/>
                </a:solidFill>
                <a:latin typeface="Kruti Dev 016" pitchFamily="2" charset="0"/>
              </a:rPr>
              <a:t> ds 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vUnj</a:t>
            </a:r>
            <a:r>
              <a:rPr lang="en-IN" sz="2800" kern="0" dirty="0" smtClean="0">
                <a:solidFill>
                  <a:srgbClr val="000000"/>
                </a:solidFill>
                <a:latin typeface="Kruti Dev 016" pitchFamily="2" charset="0"/>
              </a:rPr>
              <a:t> ,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Qvkj;w</a:t>
            </a:r>
            <a:r>
              <a:rPr lang="en-IN" sz="28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ig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/>
              </a:rPr>
              <a:t>¡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apk;saA</a:t>
            </a:r>
            <a:endParaRPr lang="en-IN" sz="2800" kern="0" dirty="0" smtClean="0">
              <a:solidFill>
                <a:srgbClr val="000000"/>
              </a:solidFill>
              <a:latin typeface="Kruti Dev 016" pitchFamily="2" charset="0"/>
            </a:endParaRPr>
          </a:p>
          <a:p>
            <a:pPr marL="344488" lvl="0" indent="-344488" fontAlgn="base">
              <a:spcAft>
                <a:spcPct val="0"/>
              </a:spcAft>
              <a:buClr>
                <a:srgbClr val="A9432B"/>
              </a:buClr>
            </a:pPr>
            <a:r>
              <a:rPr lang="en-IN" sz="3200" b="1" kern="0" dirty="0" err="1" smtClean="0">
                <a:solidFill>
                  <a:srgbClr val="000000"/>
                </a:solidFill>
                <a:latin typeface="Kruti Dev 016" pitchFamily="2" charset="0"/>
              </a:rPr>
              <a:t>yksfMax</a:t>
            </a:r>
            <a:r>
              <a:rPr lang="en-IN" sz="3200" b="1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3200" b="1" kern="0" dirty="0" err="1" smtClean="0">
                <a:solidFill>
                  <a:srgbClr val="000000"/>
                </a:solidFill>
                <a:latin typeface="Kruti Dev 016" pitchFamily="2" charset="0"/>
              </a:rPr>
              <a:t>Mkst</a:t>
            </a:r>
            <a:r>
              <a:rPr lang="en-IN" sz="3200" b="1" kern="0" dirty="0" smtClean="0">
                <a:solidFill>
                  <a:srgbClr val="000000"/>
                </a:solidFill>
                <a:latin typeface="Kruti Dev 016" pitchFamily="2" charset="0"/>
              </a:rPr>
              <a:t>+ ¼,Qvkj;w ij½ </a:t>
            </a:r>
            <a:r>
              <a:rPr lang="en-IN" sz="2800" b="1" kern="0" dirty="0" err="1" smtClean="0">
                <a:solidFill>
                  <a:srgbClr val="000000"/>
                </a:solidFill>
                <a:latin typeface="Kruti Dev 016" pitchFamily="2" charset="0"/>
              </a:rPr>
              <a:t>dqy</a:t>
            </a:r>
            <a:r>
              <a:rPr lang="en-IN" sz="2800" b="1" kern="0" dirty="0" smtClean="0">
                <a:solidFill>
                  <a:srgbClr val="000000"/>
                </a:solidFill>
                <a:latin typeface="Kruti Dev 016" pitchFamily="2" charset="0"/>
              </a:rPr>
              <a:t> 14 </a:t>
            </a:r>
            <a:r>
              <a:rPr lang="en-IN" sz="2800" b="1" kern="0" dirty="0" err="1" smtClean="0">
                <a:solidFill>
                  <a:srgbClr val="000000"/>
                </a:solidFill>
                <a:latin typeface="Kruti Dev 016" pitchFamily="2" charset="0"/>
              </a:rPr>
              <a:t>xzke</a:t>
            </a:r>
            <a:endParaRPr lang="en-IN" sz="2800" kern="0" dirty="0" smtClean="0">
              <a:solidFill>
                <a:srgbClr val="000000"/>
              </a:solidFill>
              <a:latin typeface="Kruti Dev 016" pitchFamily="2" charset="0"/>
            </a:endParaRPr>
          </a:p>
          <a:p>
            <a:pPr marL="692150" lvl="1" indent="-346075" fontAlgn="base">
              <a:spcAft>
                <a:spcPct val="0"/>
              </a:spcAft>
              <a:buClr>
                <a:srgbClr val="A9432B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IN" sz="2800" kern="0" dirty="0" smtClean="0">
                <a:solidFill>
                  <a:srgbClr val="000000"/>
                </a:solidFill>
                <a:latin typeface="Kruti Dev 016" pitchFamily="2" charset="0"/>
              </a:rPr>
              <a:t>4 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xzke</a:t>
            </a:r>
            <a:r>
              <a:rPr lang="en-IN" sz="2800" kern="0" dirty="0" smtClean="0">
                <a:solidFill>
                  <a:srgbClr val="000000"/>
                </a:solidFill>
                <a:latin typeface="Kruti Dev 016" pitchFamily="2" charset="0"/>
              </a:rPr>
              <a:t> ¼8 feyh½ 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eSXuhf’k;e</a:t>
            </a:r>
            <a:r>
              <a:rPr lang="en-IN" sz="28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lYQsV</a:t>
            </a:r>
            <a:r>
              <a:rPr lang="en-IN" sz="28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dks</a:t>
            </a:r>
            <a:r>
              <a:rPr lang="en-IN" sz="2800" kern="0" dirty="0" smtClean="0">
                <a:solidFill>
                  <a:srgbClr val="000000"/>
                </a:solidFill>
                <a:latin typeface="Kruti Dev 016" pitchFamily="2" charset="0"/>
              </a:rPr>
              <a:t> 20 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feyh</a:t>
            </a:r>
            <a:r>
              <a:rPr lang="en-IN" sz="28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flfjat</a:t>
            </a:r>
            <a:r>
              <a:rPr lang="en-IN" sz="28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esa</a:t>
            </a:r>
            <a:r>
              <a:rPr lang="en-IN" sz="28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ysdj</a:t>
            </a:r>
            <a:r>
              <a:rPr lang="en-IN" sz="2800" kern="0" dirty="0" smtClean="0">
                <a:solidFill>
                  <a:srgbClr val="000000"/>
                </a:solidFill>
                <a:latin typeface="Kruti Dev 016" pitchFamily="2" charset="0"/>
              </a:rPr>
              <a:t> 12 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feyh</a:t>
            </a:r>
            <a:r>
              <a:rPr lang="en-IN" sz="28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ukWeZy</a:t>
            </a:r>
            <a:r>
              <a:rPr lang="en-IN" sz="28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lsykbZu</a:t>
            </a:r>
            <a:r>
              <a:rPr lang="en-IN" sz="2800" kern="0" dirty="0" smtClean="0">
                <a:solidFill>
                  <a:srgbClr val="000000"/>
                </a:solidFill>
                <a:latin typeface="Kruti Dev 016" pitchFamily="2" charset="0"/>
              </a:rPr>
              <a:t> ;k 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fMLVhy</a:t>
            </a:r>
            <a:r>
              <a:rPr lang="en-IN" sz="28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okVj</a:t>
            </a:r>
            <a:r>
              <a:rPr lang="en-IN" sz="28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esa</a:t>
            </a:r>
            <a:r>
              <a:rPr lang="en-IN" sz="28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feyk;sa</a:t>
            </a:r>
            <a:r>
              <a:rPr lang="en-IN" sz="2800" kern="0" dirty="0" smtClean="0">
                <a:solidFill>
                  <a:srgbClr val="000000"/>
                </a:solidFill>
                <a:latin typeface="Kruti Dev 016" pitchFamily="2" charset="0"/>
              </a:rPr>
              <a:t> ;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kfu</a:t>
            </a:r>
            <a:r>
              <a:rPr lang="en-IN" sz="2800" kern="0" dirty="0" smtClean="0">
                <a:solidFill>
                  <a:srgbClr val="000000"/>
                </a:solidFill>
                <a:latin typeface="Kruti Dev 016" pitchFamily="2" charset="0"/>
              </a:rPr>
              <a:t> 20</a:t>
            </a:r>
            <a:r>
              <a:rPr lang="en-IN" kern="0" dirty="0" smtClean="0">
                <a:solidFill>
                  <a:srgbClr val="000000"/>
                </a:solidFill>
                <a:latin typeface="Kruti Dev 016" pitchFamily="2" charset="0"/>
                <a:sym typeface="Symbol"/>
              </a:rPr>
              <a:t></a:t>
            </a:r>
            <a:r>
              <a:rPr lang="en-IN" sz="28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dk</a:t>
            </a:r>
            <a:r>
              <a:rPr lang="en-IN" sz="2800" kern="0" dirty="0" smtClean="0">
                <a:solidFill>
                  <a:srgbClr val="000000"/>
                </a:solidFill>
                <a:latin typeface="Kruti Dev 016" pitchFamily="2" charset="0"/>
              </a:rPr>
              <a:t> /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kksy</a:t>
            </a:r>
            <a:r>
              <a:rPr lang="en-IN" sz="28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cuk;s</a:t>
            </a:r>
            <a:r>
              <a:rPr lang="en-IN" sz="28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vkSj</a:t>
            </a:r>
            <a:r>
              <a:rPr lang="en-IN" sz="2800" kern="0" dirty="0" smtClean="0">
                <a:solidFill>
                  <a:srgbClr val="000000"/>
                </a:solidFill>
                <a:latin typeface="Kruti Dev 016" pitchFamily="2" charset="0"/>
              </a:rPr>
              <a:t> 5&amp;10 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feuV</a:t>
            </a:r>
            <a:r>
              <a:rPr lang="en-IN" sz="28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esa</a:t>
            </a:r>
            <a:r>
              <a:rPr lang="en-IN" sz="2800" kern="0" dirty="0" smtClean="0">
                <a:solidFill>
                  <a:srgbClr val="000000"/>
                </a:solidFill>
                <a:latin typeface="Kruti Dev 016" pitchFamily="2" charset="0"/>
              </a:rPr>
              <a:t> ?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khjs</a:t>
            </a:r>
            <a:r>
              <a:rPr lang="en-IN" sz="2800" kern="0" dirty="0" smtClean="0">
                <a:solidFill>
                  <a:srgbClr val="000000"/>
                </a:solidFill>
                <a:latin typeface="Kruti Dev 016" pitchFamily="2" charset="0"/>
              </a:rPr>
              <a:t>&amp;/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khjs</a:t>
            </a:r>
            <a:r>
              <a:rPr lang="en-IN" sz="28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vkbZoh</a:t>
            </a:r>
            <a:r>
              <a:rPr lang="en-IN" sz="2800" kern="0" dirty="0" smtClean="0">
                <a:solidFill>
                  <a:srgbClr val="000000"/>
                </a:solidFill>
                <a:latin typeface="Kruti Dev 016" pitchFamily="2" charset="0"/>
              </a:rPr>
              <a:t> ls </a:t>
            </a:r>
            <a:r>
              <a:rPr lang="en-IN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nsaA</a:t>
            </a:r>
            <a:endParaRPr lang="en-IN" sz="2800" kern="0" dirty="0" smtClean="0">
              <a:solidFill>
                <a:srgbClr val="000000"/>
              </a:solidFill>
              <a:latin typeface="Kruti Dev 016" pitchFamily="2" charset="0"/>
            </a:endParaRPr>
          </a:p>
          <a:p>
            <a:pPr marL="692150" lvl="1" indent="-346075" fontAlgn="base">
              <a:spcAft>
                <a:spcPct val="0"/>
              </a:spcAft>
              <a:buClr>
                <a:srgbClr val="A9432B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800" kern="0" dirty="0" smtClean="0">
                <a:solidFill>
                  <a:srgbClr val="000000"/>
                </a:solidFill>
                <a:latin typeface="Kruti Dev 016" pitchFamily="2" charset="0"/>
              </a:rPr>
              <a:t>5 </a:t>
            </a:r>
            <a:r>
              <a:rPr lang="en-US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xzke</a:t>
            </a:r>
            <a:r>
              <a:rPr lang="en-US" sz="2800" kern="0" dirty="0" smtClean="0">
                <a:solidFill>
                  <a:srgbClr val="000000"/>
                </a:solidFill>
                <a:latin typeface="Kruti Dev 016" pitchFamily="2" charset="0"/>
              </a:rPr>
              <a:t> ¼10 feyh½ </a:t>
            </a:r>
            <a:r>
              <a:rPr lang="en-US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eSXuhf’k;e</a:t>
            </a:r>
            <a:r>
              <a:rPr lang="en-US" sz="28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lYQsV</a:t>
            </a:r>
            <a:r>
              <a:rPr lang="en-US" sz="2800" kern="0" dirty="0" smtClean="0">
                <a:solidFill>
                  <a:srgbClr val="000000"/>
                </a:solidFill>
                <a:latin typeface="Kruti Dev 016" pitchFamily="2" charset="0"/>
              </a:rPr>
              <a:t> ds </a:t>
            </a:r>
            <a:r>
              <a:rPr lang="en-US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lkFk</a:t>
            </a:r>
            <a:r>
              <a:rPr lang="en-US" sz="2800" kern="0" dirty="0" smtClean="0">
                <a:solidFill>
                  <a:srgbClr val="000000"/>
                </a:solidFill>
                <a:latin typeface="Kruti Dev 016" pitchFamily="2" charset="0"/>
              </a:rPr>
              <a:t> 1 </a:t>
            </a:r>
            <a:r>
              <a:rPr lang="en-US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feyh</a:t>
            </a:r>
            <a:r>
              <a:rPr lang="en-US" sz="2800" kern="0" dirty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2800" kern="0" dirty="0" smtClean="0">
                <a:solidFill>
                  <a:srgbClr val="000000"/>
                </a:solidFill>
                <a:latin typeface="Kruti Dev 016" pitchFamily="2" charset="0"/>
              </a:rPr>
              <a:t>2</a:t>
            </a:r>
            <a:r>
              <a:rPr lang="en-IN" kern="0" dirty="0" smtClean="0">
                <a:solidFill>
                  <a:srgbClr val="000000"/>
                </a:solidFill>
                <a:latin typeface="Kruti Dev 016" pitchFamily="2" charset="0"/>
                <a:sym typeface="Symbol"/>
              </a:rPr>
              <a:t></a:t>
            </a:r>
            <a:r>
              <a:rPr lang="en-US" sz="28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fyXuksdsu</a:t>
            </a:r>
            <a:r>
              <a:rPr lang="en-US" sz="28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feykdj</a:t>
            </a:r>
            <a:r>
              <a:rPr lang="en-US" sz="28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Mhi</a:t>
            </a:r>
            <a:r>
              <a:rPr lang="en-US" sz="28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vkbZ,e</a:t>
            </a:r>
            <a:r>
              <a:rPr lang="en-US" sz="28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nksuks</a:t>
            </a:r>
            <a:r>
              <a:rPr lang="en-US" sz="28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dqYgksa</a:t>
            </a:r>
            <a:r>
              <a:rPr lang="en-US" sz="28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esa</a:t>
            </a:r>
            <a:r>
              <a:rPr lang="en-US" sz="28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Kruti Dev 016" pitchFamily="2" charset="0"/>
              </a:rPr>
              <a:t>nsaA</a:t>
            </a:r>
            <a:endParaRPr lang="en-US" sz="2800" dirty="0">
              <a:latin typeface="Kruti Dev 016" pitchFamily="2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49268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23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latin typeface="Kruti Dev 016" pitchFamily="2" charset="0"/>
              </a:rPr>
              <a:t>eSXuhf’k;e</a:t>
            </a:r>
            <a:r>
              <a:rPr lang="en-US" sz="4400" dirty="0" smtClean="0">
                <a:latin typeface="Kruti Dev 016" pitchFamily="2" charset="0"/>
              </a:rPr>
              <a:t> </a:t>
            </a:r>
            <a:r>
              <a:rPr lang="en-US" sz="4400" dirty="0" err="1" smtClean="0">
                <a:latin typeface="Kruti Dev 016" pitchFamily="2" charset="0"/>
              </a:rPr>
              <a:t>lYQsV</a:t>
            </a:r>
            <a:r>
              <a:rPr lang="en-US" sz="4400" dirty="0" smtClean="0">
                <a:latin typeface="Kruti Dev 016" pitchFamily="2" charset="0"/>
              </a:rPr>
              <a:t> </a:t>
            </a:r>
            <a:r>
              <a:rPr lang="en-US" sz="4400" dirty="0" err="1" smtClean="0">
                <a:latin typeface="Kruti Dev 016" pitchFamily="2" charset="0"/>
              </a:rPr>
              <a:t>yxkuk</a:t>
            </a:r>
            <a:r>
              <a:rPr lang="en-US" sz="4400" dirty="0" smtClean="0">
                <a:latin typeface="Kruti Dev 016" pitchFamily="2" charset="0"/>
              </a:rPr>
              <a:t>&amp; </a:t>
            </a:r>
            <a:r>
              <a:rPr lang="en-US" sz="4400" dirty="0" err="1" smtClean="0">
                <a:latin typeface="Kruti Dev 016" pitchFamily="2" charset="0"/>
              </a:rPr>
              <a:t>esUVsusUl</a:t>
            </a:r>
            <a:r>
              <a:rPr lang="en-US" sz="4400" dirty="0" smtClean="0">
                <a:latin typeface="Kruti Dev 016" pitchFamily="2" charset="0"/>
              </a:rPr>
              <a:t> </a:t>
            </a:r>
            <a:r>
              <a:rPr lang="en-US" sz="4400" dirty="0" err="1" smtClean="0">
                <a:latin typeface="Kruti Dev 016" pitchFamily="2" charset="0"/>
              </a:rPr>
              <a:t>Mkst</a:t>
            </a:r>
            <a:r>
              <a:rPr lang="en-US" sz="4400" dirty="0" smtClean="0">
                <a:latin typeface="Kruti Dev 016" pitchFamily="2" charset="0"/>
              </a:rPr>
              <a:t>+</a:t>
            </a:r>
            <a:endParaRPr lang="en-US" sz="4400" dirty="0">
              <a:latin typeface="Kruti Dev 016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87624"/>
            <a:ext cx="8229600" cy="29081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buClr>
                <a:srgbClr val="A9432B"/>
              </a:buClr>
            </a:pPr>
            <a:r>
              <a:rPr lang="en-US" sz="3200" kern="0" dirty="0" smtClean="0">
                <a:solidFill>
                  <a:srgbClr val="000000"/>
                </a:solidFill>
                <a:latin typeface="Kruti Dev 016" pitchFamily="2" charset="0"/>
              </a:rPr>
              <a:t>5 </a:t>
            </a:r>
            <a:r>
              <a:rPr lang="en-US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xzke</a:t>
            </a:r>
            <a:r>
              <a:rPr lang="en-US" sz="3200" kern="0" dirty="0" smtClean="0">
                <a:solidFill>
                  <a:srgbClr val="000000"/>
                </a:solidFill>
                <a:latin typeface="Kruti Dev 016" pitchFamily="2" charset="0"/>
              </a:rPr>
              <a:t> ¼10 feyh½ </a:t>
            </a:r>
            <a:r>
              <a:rPr lang="en-US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eSXuhf’k;e</a:t>
            </a:r>
            <a:r>
              <a:rPr lang="en-US" sz="32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lYQsV</a:t>
            </a:r>
            <a:r>
              <a:rPr lang="en-US" sz="3200" kern="0" dirty="0" smtClean="0">
                <a:solidFill>
                  <a:srgbClr val="000000"/>
                </a:solidFill>
                <a:latin typeface="Kruti Dev 016" pitchFamily="2" charset="0"/>
              </a:rPr>
              <a:t> ds </a:t>
            </a:r>
            <a:r>
              <a:rPr lang="en-US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lkFk</a:t>
            </a:r>
            <a:r>
              <a:rPr lang="en-US" sz="3200" kern="0" dirty="0" smtClean="0">
                <a:solidFill>
                  <a:srgbClr val="000000"/>
                </a:solidFill>
                <a:latin typeface="Kruti Dev 016" pitchFamily="2" charset="0"/>
              </a:rPr>
              <a:t> 1 </a:t>
            </a:r>
            <a:r>
              <a:rPr lang="en-US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feyh</a:t>
            </a:r>
            <a:r>
              <a:rPr lang="en-US" sz="32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3200" kern="0" dirty="0">
                <a:solidFill>
                  <a:srgbClr val="000000"/>
                </a:solidFill>
                <a:latin typeface="Kruti Dev 016" pitchFamily="2" charset="0"/>
              </a:rPr>
              <a:t>2</a:t>
            </a:r>
            <a:r>
              <a:rPr lang="en-IN" sz="2400" kern="0" dirty="0">
                <a:solidFill>
                  <a:srgbClr val="000000"/>
                </a:solidFill>
                <a:latin typeface="Kruti Dev 016" pitchFamily="2" charset="0"/>
                <a:sym typeface="Symbol"/>
              </a:rPr>
              <a:t></a:t>
            </a:r>
            <a:r>
              <a:rPr lang="en-US" sz="32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fyXuksdsu</a:t>
            </a:r>
            <a:r>
              <a:rPr lang="en-US" sz="32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feykdj</a:t>
            </a:r>
            <a:r>
              <a:rPr lang="en-US" sz="32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gj</a:t>
            </a:r>
            <a:r>
              <a:rPr lang="en-US" sz="32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pkj</a:t>
            </a:r>
            <a:r>
              <a:rPr lang="en-US" sz="3200" kern="0" dirty="0" smtClean="0">
                <a:solidFill>
                  <a:srgbClr val="000000"/>
                </a:solidFill>
                <a:latin typeface="Kruti Dev 016" pitchFamily="2" charset="0"/>
              </a:rPr>
              <a:t> ?</a:t>
            </a:r>
            <a:r>
              <a:rPr lang="en-US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kaVs</a:t>
            </a:r>
            <a:r>
              <a:rPr lang="en-US" sz="32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ij</a:t>
            </a:r>
            <a:r>
              <a:rPr lang="en-US" sz="32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vny&amp;cny</a:t>
            </a:r>
            <a:r>
              <a:rPr lang="en-US" sz="32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dj</a:t>
            </a:r>
            <a:r>
              <a:rPr lang="en-US" sz="32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dwYgksa</a:t>
            </a:r>
            <a:r>
              <a:rPr lang="en-US" sz="32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ij</a:t>
            </a:r>
            <a:r>
              <a:rPr lang="en-US" sz="32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yxk;saA</a:t>
            </a:r>
            <a:endParaRPr lang="en-IN" sz="3200" kern="0" dirty="0" smtClean="0">
              <a:solidFill>
                <a:srgbClr val="000000"/>
              </a:solidFill>
              <a:latin typeface="Kruti Dev 016" pitchFamily="2" charset="0"/>
            </a:endParaRPr>
          </a:p>
          <a:p>
            <a:pPr marL="457200" indent="-457200">
              <a:spcBef>
                <a:spcPts val="1200"/>
              </a:spcBef>
              <a:buClr>
                <a:srgbClr val="A9432B"/>
              </a:buClr>
            </a:pPr>
            <a:r>
              <a:rPr lang="en-IN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bldks</a:t>
            </a:r>
            <a:r>
              <a:rPr lang="en-IN" sz="32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vkf</a:t>
            </a:r>
            <a:r>
              <a:rPr lang="en-IN" sz="3200" kern="0" dirty="0" smtClean="0">
                <a:solidFill>
                  <a:srgbClr val="000000"/>
                </a:solidFill>
                <a:latin typeface="Kruti Dev 016" pitchFamily="2" charset="0"/>
              </a:rPr>
              <a:t>[</a:t>
            </a:r>
            <a:r>
              <a:rPr lang="en-IN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kjh</a:t>
            </a:r>
            <a:r>
              <a:rPr lang="en-IN" sz="32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nkSjs</a:t>
            </a:r>
            <a:r>
              <a:rPr lang="en-IN" sz="3200" kern="0" dirty="0" smtClean="0">
                <a:solidFill>
                  <a:srgbClr val="000000"/>
                </a:solidFill>
                <a:latin typeface="Kruti Dev 016" pitchFamily="2" charset="0"/>
              </a:rPr>
              <a:t> ds 24 ?</a:t>
            </a:r>
            <a:r>
              <a:rPr lang="en-IN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kaVs</a:t>
            </a:r>
            <a:r>
              <a:rPr lang="en-IN" sz="3200" kern="0" dirty="0" smtClean="0">
                <a:solidFill>
                  <a:srgbClr val="000000"/>
                </a:solidFill>
                <a:latin typeface="Kruti Dev 016" pitchFamily="2" charset="0"/>
              </a:rPr>
              <a:t> ds </a:t>
            </a:r>
            <a:r>
              <a:rPr lang="en-IN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ckn</a:t>
            </a:r>
            <a:r>
              <a:rPr lang="en-IN" sz="3200" kern="0" dirty="0" smtClean="0">
                <a:solidFill>
                  <a:srgbClr val="000000"/>
                </a:solidFill>
                <a:latin typeface="Kruti Dev 016" pitchFamily="2" charset="0"/>
              </a:rPr>
              <a:t> rd ;k </a:t>
            </a:r>
            <a:r>
              <a:rPr lang="en-IN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fMyhojh</a:t>
            </a:r>
            <a:r>
              <a:rPr lang="en-IN" sz="3200" kern="0" dirty="0" smtClean="0">
                <a:solidFill>
                  <a:srgbClr val="000000"/>
                </a:solidFill>
                <a:latin typeface="Kruti Dev 016" pitchFamily="2" charset="0"/>
              </a:rPr>
              <a:t>] </a:t>
            </a:r>
            <a:r>
              <a:rPr lang="en-IN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tks</a:t>
            </a:r>
            <a:r>
              <a:rPr lang="en-IN" sz="32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Hkh</a:t>
            </a:r>
            <a:r>
              <a:rPr lang="en-IN" sz="32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ckn</a:t>
            </a:r>
            <a:r>
              <a:rPr lang="en-IN" sz="32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esa</a:t>
            </a:r>
            <a:r>
              <a:rPr lang="en-IN" sz="32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gks</a:t>
            </a:r>
            <a:r>
              <a:rPr lang="en-IN" sz="3200" kern="0" dirty="0" smtClean="0">
                <a:solidFill>
                  <a:srgbClr val="000000"/>
                </a:solidFill>
                <a:latin typeface="Kruti Dev 016" pitchFamily="2" charset="0"/>
              </a:rPr>
              <a:t> rd </a:t>
            </a:r>
            <a:r>
              <a:rPr lang="en-IN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fn;k</a:t>
            </a:r>
            <a:r>
              <a:rPr lang="en-IN" sz="32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tkuk</a:t>
            </a:r>
            <a:r>
              <a:rPr lang="en-IN" sz="3200" kern="0" dirty="0" smtClean="0">
                <a:solidFill>
                  <a:srgbClr val="000000"/>
                </a:solidFill>
                <a:latin typeface="Kruti Dev 016" pitchFamily="2" charset="0"/>
              </a:rPr>
              <a:t> </a:t>
            </a:r>
            <a:r>
              <a:rPr lang="en-IN" sz="3200" kern="0" dirty="0" err="1" smtClean="0">
                <a:solidFill>
                  <a:srgbClr val="000000"/>
                </a:solidFill>
                <a:latin typeface="Kruti Dev 016" pitchFamily="2" charset="0"/>
              </a:rPr>
              <a:t>gSA</a:t>
            </a:r>
            <a:endParaRPr lang="en-IN" sz="3200" kern="0" dirty="0" smtClean="0">
              <a:solidFill>
                <a:srgbClr val="000000"/>
              </a:solidFill>
              <a:latin typeface="Kruti Dev 016" pitchFamily="2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74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oho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4572</TotalTime>
  <Words>1657</Words>
  <Application>Microsoft Office PowerPoint</Application>
  <PresentationFormat>On-screen Show (4:3)</PresentationFormat>
  <Paragraphs>138</Paragraphs>
  <Slides>15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1_Soho</vt:lpstr>
      <vt:lpstr>Worksheet</vt:lpstr>
      <vt:lpstr>izh&amp;,DySEifl++;k vkSj ,DySEifl+;k ls cpko] igpku rFkk izca/ku</vt:lpstr>
      <vt:lpstr>PowerPoint Presentation</vt:lpstr>
      <vt:lpstr>izh&amp;,DySEifl+;k@,DySEifl+;k fo’o rFkk Hkkjr esa ekr`&amp;e`R;q dk nwljk izeq[k dkj.k gS</vt:lpstr>
      <vt:lpstr>xHkkZoLFkk esa mPp jDrpki laca/kh ijs’kkfu;ksa dh ifjHkk”kk;sa</vt:lpstr>
      <vt:lpstr>eSXuh’kh;e lYQsV dh t+:jr</vt:lpstr>
      <vt:lpstr>izh&amp;,DySEifl;k@,DySEifl;k dk izca/ku</vt:lpstr>
      <vt:lpstr>,aVh&amp;gkbZijVsfUlo dh Hkwfedk</vt:lpstr>
      <vt:lpstr>eSXuhf’k;e lYQsV yxkuk</vt:lpstr>
      <vt:lpstr>eSXuhf’k;e lYQsV yxkuk&amp; esUVsusUl Mkst+</vt:lpstr>
      <vt:lpstr>eSXuhf’k;e lYQsV yxkuk&amp;VkWDlhflVh fpUg</vt:lpstr>
      <vt:lpstr>eSXuhf’k;e lYQsV iz;ksx djus ds fy, cgqr lqjf{kr nok gS</vt:lpstr>
      <vt:lpstr>    ;g tkuus ds fy, fd fdl izdkj ds uflZax ns[kHkky dh vko’;drk gS</vt:lpstr>
      <vt:lpstr>xHkkZoLFkk dks lekIr djsa ;k u djsa</vt:lpstr>
      <vt:lpstr>izh&amp;,DySEifl+;k@,DySEifl+;k ls cpko ds fy, vfrfjDr dSyf’k;e nsuk</vt:lpstr>
      <vt:lpstr>eq[; lans’k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Dinesh Singh</dc:creator>
  <cp:lastModifiedBy>Jhpiego</cp:lastModifiedBy>
  <cp:revision>354</cp:revision>
  <dcterms:created xsi:type="dcterms:W3CDTF">2014-12-11T10:59:05Z</dcterms:created>
  <dcterms:modified xsi:type="dcterms:W3CDTF">2016-08-02T04:03:42Z</dcterms:modified>
</cp:coreProperties>
</file>