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9" r:id="rId2"/>
    <p:sldId id="260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EEECE2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812304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3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3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9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81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7" y="6187739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1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2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1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1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55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4" y="1718320"/>
            <a:ext cx="8974832" cy="846584"/>
          </a:xfrm>
        </p:spPr>
        <p:txBody>
          <a:bodyPr>
            <a:noAutofit/>
          </a:bodyPr>
          <a:lstStyle/>
          <a:p>
            <a:r>
              <a:rPr lang="en-IN" sz="4800" cap="none" dirty="0" err="1" smtClean="0">
                <a:latin typeface="Kruti Dev 016" pitchFamily="2" charset="0"/>
              </a:rPr>
              <a:t>izlo</a:t>
            </a:r>
            <a:r>
              <a:rPr lang="en-IN" sz="4800" cap="none" dirty="0" smtClean="0">
                <a:latin typeface="Kruti Dev 016" pitchFamily="2" charset="0"/>
              </a:rPr>
              <a:t> ds le; </a:t>
            </a:r>
            <a:r>
              <a:rPr lang="en-US" sz="4800" cap="none" dirty="0" err="1" smtClean="0">
                <a:latin typeface="Kruti Dev 016" pitchFamily="2" charset="0"/>
              </a:rPr>
              <a:t>okbV~Yl</a:t>
            </a:r>
            <a:r>
              <a:rPr lang="en-US" sz="4800" cap="none" dirty="0" smtClean="0">
                <a:latin typeface="Kruti Dev 016" pitchFamily="2" charset="0"/>
              </a:rPr>
              <a:t> </a:t>
            </a:r>
            <a:r>
              <a:rPr lang="en-US" sz="4800" cap="none" dirty="0">
                <a:latin typeface="Kruti Dev 016" pitchFamily="2" charset="0"/>
              </a:rPr>
              <a:t>dh </a:t>
            </a:r>
            <a:r>
              <a:rPr lang="en-US" sz="4800" cap="none" dirty="0" err="1">
                <a:latin typeface="Kruti Dev 016" pitchFamily="2" charset="0"/>
              </a:rPr>
              <a:t>fuxjkuh</a:t>
            </a:r>
            <a:r>
              <a:rPr lang="en-US" sz="4800" cap="none" dirty="0">
                <a:latin typeface="Kruti Dev 016" pitchFamily="2" charset="0"/>
              </a:rPr>
              <a:t> </a:t>
            </a:r>
            <a:r>
              <a:rPr lang="en-US" sz="4800" cap="none" dirty="0" err="1">
                <a:latin typeface="Kruti Dev 016" pitchFamily="2" charset="0"/>
              </a:rPr>
              <a:t>dk</a:t>
            </a:r>
            <a:r>
              <a:rPr lang="en-US" sz="4800" cap="none" dirty="0">
                <a:latin typeface="Kruti Dev 016" pitchFamily="2" charset="0"/>
              </a:rPr>
              <a:t> </a:t>
            </a:r>
            <a:r>
              <a:rPr lang="en-US" sz="4800" cap="none" dirty="0" err="1">
                <a:latin typeface="Kruti Dev 016" pitchFamily="2" charset="0"/>
              </a:rPr>
              <a:t>egRo</a:t>
            </a:r>
            <a:endParaRPr lang="en-US" sz="4800" cap="none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24936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Kruti Dev 016" pitchFamily="2" charset="0"/>
              </a:rPr>
              <a:t>bl</a:t>
            </a:r>
            <a:r>
              <a:rPr lang="en-US" sz="3600" dirty="0" smtClean="0">
                <a:latin typeface="Kruti Dev 016" pitchFamily="2" charset="0"/>
              </a:rPr>
              <a:t> l</a:t>
            </a:r>
            <a:r>
              <a:rPr lang="en-US" sz="3600" dirty="0">
                <a:latin typeface="Kruti Dev 016" pitchFamily="2" charset="0"/>
              </a:rPr>
              <a:t>= ds </a:t>
            </a:r>
            <a:r>
              <a:rPr lang="en-US" sz="3600" dirty="0" err="1">
                <a:latin typeface="Kruti Dev 016" pitchFamily="2" charset="0"/>
              </a:rPr>
              <a:t>vUr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rd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izfrHkkxh</a:t>
            </a:r>
            <a:r>
              <a:rPr lang="en-US" sz="3600" dirty="0">
                <a:latin typeface="Kruti Dev 016" pitchFamily="2" charset="0"/>
              </a:rPr>
              <a:t> ;g </a:t>
            </a:r>
            <a:r>
              <a:rPr lang="en-US" sz="3600" dirty="0" err="1">
                <a:latin typeface="Kruti Dev 016" pitchFamily="2" charset="0"/>
              </a:rPr>
              <a:t>lc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dk;Z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dj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ik;ssaxs</a:t>
            </a:r>
            <a:r>
              <a:rPr lang="en-US" sz="3600" dirty="0">
                <a:latin typeface="Kruti Dev 016" pitchFamily="2" charset="0"/>
              </a:rPr>
              <a:t>%</a:t>
            </a:r>
            <a:endParaRPr lang="en-IN" sz="3600" dirty="0">
              <a:latin typeface="Kruti Dev 016" pitchFamily="2" charset="0"/>
            </a:endParaRPr>
          </a:p>
          <a:p>
            <a:pPr marL="334963" lvl="0" indent="-334963">
              <a:spcBef>
                <a:spcPts val="1200"/>
              </a:spcBef>
            </a:pPr>
            <a:r>
              <a:rPr lang="en-US" sz="3600" dirty="0" err="1">
                <a:latin typeface="Kruti Dev 016" pitchFamily="2" charset="0"/>
              </a:rPr>
              <a:t>ek</a:t>
            </a:r>
            <a:r>
              <a:rPr lang="en-US" sz="3600" dirty="0">
                <a:latin typeface="Kruti Dev 016" pitchFamily="2" charset="0"/>
              </a:rPr>
              <a:t>¡ ds </a:t>
            </a:r>
            <a:r>
              <a:rPr lang="en-US" sz="3600" dirty="0" err="1">
                <a:latin typeface="Kruti Dev 016" pitchFamily="2" charset="0"/>
              </a:rPr>
              <a:t>okbVYl&amp;rkieku</a:t>
            </a:r>
            <a:r>
              <a:rPr lang="en-US" sz="3600" dirty="0">
                <a:latin typeface="Kruti Dev 016" pitchFamily="2" charset="0"/>
              </a:rPr>
              <a:t>] </a:t>
            </a:r>
            <a:r>
              <a:rPr lang="en-US" sz="3600" dirty="0" err="1">
                <a:latin typeface="Kruti Dev 016" pitchFamily="2" charset="0"/>
              </a:rPr>
              <a:t>iYl</a:t>
            </a:r>
            <a:r>
              <a:rPr lang="en-US" sz="3600" dirty="0">
                <a:latin typeface="Kruti Dev 016" pitchFamily="2" charset="0"/>
              </a:rPr>
              <a:t>] </a:t>
            </a:r>
            <a:r>
              <a:rPr lang="en-US" sz="3600" dirty="0" err="1">
                <a:latin typeface="Kruti Dev 016" pitchFamily="2" charset="0"/>
              </a:rPr>
              <a:t>chih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vkSj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lk¡l</a:t>
            </a:r>
            <a:r>
              <a:rPr lang="en-US" sz="3600" dirty="0">
                <a:latin typeface="Kruti Dev 016" pitchFamily="2" charset="0"/>
              </a:rPr>
              <a:t> dh </a:t>
            </a:r>
            <a:r>
              <a:rPr lang="en-US" sz="3600" dirty="0" err="1">
                <a:latin typeface="Kruti Dev 016" pitchFamily="2" charset="0"/>
              </a:rPr>
              <a:t>xfr</a:t>
            </a:r>
            <a:r>
              <a:rPr lang="en-US" sz="3600" dirty="0">
                <a:latin typeface="Kruti Dev 016" pitchFamily="2" charset="0"/>
              </a:rPr>
              <a:t> dh </a:t>
            </a:r>
            <a:r>
              <a:rPr lang="en-US" sz="3600" dirty="0" err="1">
                <a:latin typeface="Kruti Dev 016" pitchFamily="2" charset="0"/>
              </a:rPr>
              <a:t>fuxjkuh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smtClean="0">
                <a:latin typeface="Kruti Dev 016" pitchFamily="2" charset="0"/>
              </a:rPr>
              <a:t>ds </a:t>
            </a:r>
            <a:r>
              <a:rPr lang="en-US" sz="3600" dirty="0" err="1">
                <a:latin typeface="Kruti Dev 016" pitchFamily="2" charset="0"/>
              </a:rPr>
              <a:t>egRo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dks</a:t>
            </a:r>
            <a:r>
              <a:rPr lang="en-US" sz="3600" dirty="0" smtClean="0">
                <a:latin typeface="Kruti Dev 016" pitchFamily="2" charset="0"/>
              </a:rPr>
              <a:t> le&gt;k </a:t>
            </a:r>
            <a:r>
              <a:rPr lang="en-US" sz="3600" dirty="0" err="1" smtClean="0">
                <a:latin typeface="Kruti Dev 016" pitchFamily="2" charset="0"/>
              </a:rPr>
              <a:t>ik;saxsA</a:t>
            </a:r>
            <a:endParaRPr lang="en-IN" sz="3600" dirty="0">
              <a:latin typeface="Kruti Dev 016" pitchFamily="2" charset="0"/>
            </a:endParaRPr>
          </a:p>
          <a:p>
            <a:pPr marL="334963" lvl="0" indent="-334963">
              <a:spcBef>
                <a:spcPts val="1200"/>
              </a:spcBef>
            </a:pPr>
            <a:r>
              <a:rPr lang="en-US" sz="3600" dirty="0" err="1">
                <a:latin typeface="Kruti Dev 016" pitchFamily="2" charset="0"/>
              </a:rPr>
              <a:t>uotkr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f’k’kq</a:t>
            </a:r>
            <a:r>
              <a:rPr lang="en-US" sz="3600" dirty="0">
                <a:latin typeface="Kruti Dev 016" pitchFamily="2" charset="0"/>
              </a:rPr>
              <a:t> ds </a:t>
            </a:r>
            <a:r>
              <a:rPr lang="en-US" sz="3600" dirty="0" err="1" smtClean="0">
                <a:latin typeface="Kruti Dev 016" pitchFamily="2" charset="0"/>
              </a:rPr>
              <a:t>okbV~y</a:t>
            </a:r>
            <a:r>
              <a:rPr lang="en-US" sz="3600" dirty="0" smtClean="0">
                <a:latin typeface="Kruti Dev 016" pitchFamily="2" charset="0"/>
              </a:rPr>
              <a:t>&amp;,</a:t>
            </a:r>
            <a:r>
              <a:rPr lang="en-US" sz="3600" dirty="0" err="1" smtClean="0">
                <a:latin typeface="Kruti Dev 016" pitchFamily="2" charset="0"/>
              </a:rPr>
              <a:t>Q,pvkj</a:t>
            </a:r>
            <a:r>
              <a:rPr lang="en-US" sz="3600" dirty="0">
                <a:latin typeface="Kruti Dev 016" pitchFamily="2" charset="0"/>
              </a:rPr>
              <a:t>]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rkieku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vkSj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lk¡l</a:t>
            </a:r>
            <a:r>
              <a:rPr lang="en-US" sz="3600" dirty="0">
                <a:latin typeface="Kruti Dev 016" pitchFamily="2" charset="0"/>
              </a:rPr>
              <a:t> dh </a:t>
            </a:r>
            <a:r>
              <a:rPr lang="en-US" sz="3600" dirty="0" err="1">
                <a:latin typeface="Kruti Dev 016" pitchFamily="2" charset="0"/>
              </a:rPr>
              <a:t>xfr</a:t>
            </a:r>
            <a:r>
              <a:rPr lang="en-US" sz="3600" dirty="0">
                <a:latin typeface="Kruti Dev 016" pitchFamily="2" charset="0"/>
              </a:rPr>
              <a:t> dh </a:t>
            </a:r>
            <a:r>
              <a:rPr lang="en-US" sz="3600" dirty="0" err="1">
                <a:latin typeface="Kruti Dev 016" pitchFamily="2" charset="0"/>
              </a:rPr>
              <a:t>fuxjkuh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smtClean="0">
                <a:latin typeface="Kruti Dev 016" pitchFamily="2" charset="0"/>
              </a:rPr>
              <a:t>ds </a:t>
            </a:r>
            <a:r>
              <a:rPr lang="en-US" sz="3600" dirty="0" err="1">
                <a:latin typeface="Kruti Dev 016" pitchFamily="2" charset="0"/>
              </a:rPr>
              <a:t>egRo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dks</a:t>
            </a:r>
            <a:r>
              <a:rPr lang="en-US" sz="3600" dirty="0" smtClean="0">
                <a:latin typeface="Kruti Dev 016" pitchFamily="2" charset="0"/>
              </a:rPr>
              <a:t> le&gt;k </a:t>
            </a:r>
            <a:r>
              <a:rPr lang="en-US" sz="3600" dirty="0" err="1" smtClean="0">
                <a:latin typeface="Kruti Dev 016" pitchFamily="2" charset="0"/>
              </a:rPr>
              <a:t>ik;saxsA</a:t>
            </a:r>
            <a:endParaRPr lang="en-IN" sz="3600" dirty="0">
              <a:latin typeface="Kruti Dev 016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Lkh</a:t>
            </a:r>
            <a:r>
              <a:rPr lang="en-US" sz="4400" dirty="0" smtClean="0">
                <a:latin typeface="Kruti Dev 016" pitchFamily="2" charset="0"/>
              </a:rPr>
              <a:t>[</a:t>
            </a:r>
            <a:r>
              <a:rPr lang="en-US" sz="4400" smtClean="0">
                <a:latin typeface="Kruti Dev 016" pitchFamily="2" charset="0"/>
              </a:rPr>
              <a:t>kus </a:t>
            </a:r>
            <a:r>
              <a:rPr lang="en-US" sz="4400" dirty="0" smtClean="0">
                <a:latin typeface="Kruti Dev 016" pitchFamily="2" charset="0"/>
              </a:rPr>
              <a:t>ds </a:t>
            </a:r>
            <a:r>
              <a:rPr lang="en-US" sz="4400" dirty="0" err="1" smtClean="0">
                <a:latin typeface="Kruti Dev 016" pitchFamily="2" charset="0"/>
              </a:rPr>
              <a:t>mÌs</a:t>
            </a:r>
            <a:r>
              <a:rPr lang="en-US" sz="4400" dirty="0" smtClean="0">
                <a:latin typeface="Kruti Dev 016" pitchFamily="2" charset="0"/>
              </a:rPr>
              <a:t>’;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400" dirty="0" err="1" smtClean="0">
                <a:solidFill>
                  <a:srgbClr val="A9432B"/>
                </a:solidFill>
                <a:latin typeface="Kruti Dev 016" pitchFamily="2" charset="0"/>
              </a:rPr>
              <a:t>Ekk</a:t>
            </a:r>
            <a:r>
              <a:rPr lang="en-US" sz="4400" dirty="0" smtClean="0">
                <a:solidFill>
                  <a:srgbClr val="A9432B"/>
                </a:solidFill>
                <a:latin typeface="Kruti Dev 016"/>
              </a:rPr>
              <a:t>¡ ds</a:t>
            </a:r>
            <a:r>
              <a:rPr lang="en-US" sz="4400" dirty="0" smtClean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US" sz="4400" dirty="0" err="1" smtClean="0">
                <a:solidFill>
                  <a:srgbClr val="A9432B"/>
                </a:solidFill>
                <a:latin typeface="Kruti Dev 016" pitchFamily="2" charset="0"/>
              </a:rPr>
              <a:t>okbV~y</a:t>
            </a:r>
            <a:r>
              <a:rPr lang="en-US" sz="4400" dirty="0" smtClean="0">
                <a:solidFill>
                  <a:srgbClr val="A9432B"/>
                </a:solidFill>
                <a:latin typeface="Kruti Dev 016" pitchFamily="2" charset="0"/>
              </a:rPr>
              <a:t> dh </a:t>
            </a:r>
            <a:r>
              <a:rPr lang="en-US" sz="4400" dirty="0" err="1" smtClean="0">
                <a:solidFill>
                  <a:srgbClr val="A9432B"/>
                </a:solidFill>
                <a:latin typeface="Kruti Dev 016" pitchFamily="2" charset="0"/>
              </a:rPr>
              <a:t>fuxjkuh</a:t>
            </a:r>
            <a:endParaRPr lang="en-US" dirty="0">
              <a:solidFill>
                <a:srgbClr val="A9432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84603"/>
              </p:ext>
            </p:extLst>
          </p:nvPr>
        </p:nvGraphicFramePr>
        <p:xfrm>
          <a:off x="1" y="1340768"/>
          <a:ext cx="9144000" cy="458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44"/>
                <a:gridCol w="1779339"/>
                <a:gridCol w="6411317"/>
              </a:tblGrid>
              <a:tr h="4731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Kruti Dev 016"/>
                        </a:rPr>
                        <a:t>Øe</a:t>
                      </a:r>
                      <a:endParaRPr lang="en-US" sz="2800" dirty="0"/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Kruti Dev 016"/>
                        </a:rPr>
                        <a:t>okbV~y</a:t>
                      </a:r>
                      <a:endParaRPr lang="en-US" sz="2800" dirty="0" smtClean="0"/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Kruti Dev 016"/>
                        </a:rPr>
                        <a:t>fLFkfr;ksa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dh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tk¡p</a:t>
                      </a:r>
                      <a:endParaRPr lang="en-US" sz="2800" dirty="0"/>
                    </a:p>
                  </a:txBody>
                  <a:tcPr>
                    <a:solidFill>
                      <a:srgbClr val="A9432B"/>
                    </a:solidFill>
                  </a:tcPr>
                </a:tc>
              </a:tr>
              <a:tr h="922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latin typeface="Kruti Dev 016"/>
                        </a:rPr>
                        <a:t>rkieku</a:t>
                      </a:r>
                      <a:endParaRPr lang="en-US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544638" indent="-1544638">
                        <a:tabLst>
                          <a:tab pos="1546225" algn="l"/>
                        </a:tabLst>
                      </a:pPr>
                      <a:r>
                        <a:rPr lang="en-US" sz="2500" b="1" baseline="0" dirty="0" err="1" smtClean="0">
                          <a:latin typeface="Kruti Dev 016"/>
                        </a:rPr>
                        <a:t>gkbiksFkfeZ;k</a:t>
                      </a:r>
                      <a:r>
                        <a:rPr lang="en-US" sz="2500" b="1" dirty="0" smtClean="0"/>
                        <a:t> </a:t>
                      </a:r>
                      <a:r>
                        <a:rPr lang="en-US" sz="2000" dirty="0" smtClean="0"/>
                        <a:t> -     </a:t>
                      </a:r>
                      <a:r>
                        <a:rPr lang="en-US" sz="2400" baseline="0" dirty="0" smtClean="0">
                          <a:latin typeface="Kruti Dev 016"/>
                        </a:rPr>
                        <a:t>‘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kkWd</a:t>
                      </a:r>
                      <a:endParaRPr lang="en-US" sz="2400" baseline="0" dirty="0" smtClean="0">
                        <a:latin typeface="Kruti Dev 016"/>
                      </a:endParaRPr>
                    </a:p>
                    <a:p>
                      <a:pPr marL="1544638" marR="0" indent="-154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gkbijFkfeZ;k</a:t>
                      </a:r>
                      <a:r>
                        <a:rPr lang="en-US" sz="2500" b="1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dirty="0" smtClean="0"/>
                        <a:t> -   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cq</a:t>
                      </a:r>
                      <a:r>
                        <a:rPr lang="en-US" sz="2400" baseline="0" dirty="0" smtClean="0">
                          <a:latin typeface="Kruti Dev 016"/>
                        </a:rPr>
                        <a:t>[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k+kj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FkdkoV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laØe.k@lSfIll</a:t>
                      </a:r>
                      <a:endParaRPr lang="en-US" sz="2400" baseline="0" dirty="0" smtClean="0">
                        <a:latin typeface="Kruti Dev 016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Kruti Dev 016"/>
                        </a:rPr>
                        <a:t>iYl</a:t>
                      </a:r>
                      <a:endParaRPr lang="en-US" sz="2400" dirty="0"/>
                    </a:p>
                  </a:txBody>
                  <a:tcP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490663" marR="0" lvl="0" indent="-1490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VSdhdkfMZ;k</a:t>
                      </a:r>
                      <a:r>
                        <a:rPr lang="en-US" sz="2500" b="1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000" dirty="0" smtClean="0"/>
                        <a:t>-</a:t>
                      </a:r>
                      <a:r>
                        <a:rPr lang="en-US" sz="2400" dirty="0" smtClean="0"/>
                        <a:t>    </a:t>
                      </a:r>
                      <a:r>
                        <a:rPr lang="en-US" sz="2400" baseline="0" dirty="0" smtClean="0">
                          <a:latin typeface="Kruti Dev 016"/>
                        </a:rPr>
                        <a:t>‘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kkWd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cq</a:t>
                      </a:r>
                      <a:r>
                        <a:rPr lang="en-US" sz="2400" baseline="0" dirty="0" smtClean="0">
                          <a:latin typeface="Kruti Dev 016"/>
                        </a:rPr>
                        <a:t>[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kkj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FkdkoV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,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uhfe;k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laØe.k@lSfIll</a:t>
                      </a:r>
                      <a:r>
                        <a:rPr lang="en-US" sz="2400" baseline="0" dirty="0" smtClean="0">
                          <a:latin typeface="Kruti Dev 016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fny</a:t>
                      </a:r>
                      <a:r>
                        <a:rPr lang="en-US" sz="2400" baseline="0" dirty="0" smtClean="0">
                          <a:latin typeface="Kruti Dev 016"/>
                        </a:rPr>
                        <a:t> ;k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lk¡l</a:t>
                      </a:r>
                      <a:r>
                        <a:rPr lang="en-US" sz="2400" baseline="0" dirty="0" smtClean="0">
                          <a:latin typeface="Kruti Dev 016"/>
                        </a:rPr>
                        <a:t> dh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chekjh</a:t>
                      </a:r>
                      <a:endParaRPr lang="en-US" sz="2400" baseline="0" dirty="0" smtClean="0">
                        <a:latin typeface="Kruti Dev 016"/>
                      </a:endParaRPr>
                    </a:p>
                  </a:txBody>
                  <a:tcPr>
                    <a:solidFill>
                      <a:srgbClr val="EEECE2"/>
                    </a:solidFill>
                  </a:tcPr>
                </a:tc>
              </a:tr>
              <a:tr h="9944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latin typeface="Kruti Dev 016"/>
                        </a:rPr>
                        <a:t>lk¡l</a:t>
                      </a:r>
                      <a:r>
                        <a:rPr lang="en-US" sz="2400" baseline="0" dirty="0" smtClean="0">
                          <a:latin typeface="Kruti Dev 016"/>
                        </a:rPr>
                        <a:t> dh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xfr</a:t>
                      </a:r>
                      <a:endParaRPr lang="en-US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490663" marR="0" lvl="0" indent="-1490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VSdhfIu;k</a:t>
                      </a:r>
                      <a:r>
                        <a:rPr lang="en-US" sz="2500" b="1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000" dirty="0" smtClean="0"/>
                        <a:t>-</a:t>
                      </a:r>
                      <a:r>
                        <a:rPr lang="en-US" sz="2400" dirty="0" smtClean="0"/>
                        <a:t>       </a:t>
                      </a:r>
                      <a:r>
                        <a:rPr lang="en-US" sz="2400" baseline="0" dirty="0" smtClean="0">
                          <a:latin typeface="Kruti Dev 016"/>
                        </a:rPr>
                        <a:t>‘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kkWd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cq</a:t>
                      </a:r>
                      <a:r>
                        <a:rPr lang="en-US" sz="2400" baseline="0" dirty="0" smtClean="0">
                          <a:latin typeface="Kruti Dev 016"/>
                        </a:rPr>
                        <a:t>[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kkj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FkdkoV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,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uhfe;k</a:t>
                      </a:r>
                      <a:r>
                        <a:rPr lang="en-US" sz="24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laØe.k@lSfIll</a:t>
                      </a:r>
                      <a:r>
                        <a:rPr lang="en-US" sz="2400" baseline="0" dirty="0" smtClean="0">
                          <a:latin typeface="Kruti Dev 016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fny</a:t>
                      </a:r>
                      <a:r>
                        <a:rPr lang="en-US" sz="2400" baseline="0" dirty="0" smtClean="0">
                          <a:latin typeface="Kruti Dev 016"/>
                        </a:rPr>
                        <a:t> ;k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lk¡l</a:t>
                      </a:r>
                      <a:r>
                        <a:rPr lang="en-US" sz="2400" baseline="0" dirty="0" smtClean="0">
                          <a:latin typeface="Kruti Dev 016"/>
                        </a:rPr>
                        <a:t> dh </a:t>
                      </a:r>
                      <a:r>
                        <a:rPr lang="en-US" sz="2400" baseline="0" dirty="0" err="1" smtClean="0">
                          <a:latin typeface="Kruti Dev 016"/>
                        </a:rPr>
                        <a:t>chekjh</a:t>
                      </a:r>
                      <a:endParaRPr lang="en-US" sz="2400" baseline="0" dirty="0" smtClean="0">
                        <a:latin typeface="Kruti Dev 016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  <a:tr h="9463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Kruti Dev 016"/>
                        </a:rPr>
                        <a:t>chih</a:t>
                      </a:r>
                      <a:endParaRPr lang="en-US" sz="2400" dirty="0"/>
                    </a:p>
                  </a:txBody>
                  <a:tcP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519238" indent="-1519238" algn="l" defTabSz="914400" rtl="0" eaLnBrk="1" latinLnBrk="0" hangingPunct="1"/>
                      <a:r>
                        <a:rPr lang="en-US" sz="2500" b="1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gkbijVSa’ku</a:t>
                      </a:r>
                      <a:r>
                        <a:rPr lang="en-US" sz="2500" b="1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(=&gt;140/90) 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2400" b="0" baseline="0" dirty="0" err="1" smtClean="0">
                          <a:latin typeface="Kruti Dev 016"/>
                        </a:rPr>
                        <a:t>xHkkZoLFkk</a:t>
                      </a:r>
                      <a:r>
                        <a:rPr lang="en-US" sz="2400" b="0" baseline="0" dirty="0" smtClean="0">
                          <a:latin typeface="Kruti Dev 016"/>
                        </a:rPr>
                        <a:t> ds le; </a:t>
                      </a:r>
                      <a:r>
                        <a:rPr lang="en-US" sz="2400" b="0" baseline="0" dirty="0" err="1" smtClean="0">
                          <a:latin typeface="Kruti Dev 016"/>
                        </a:rPr>
                        <a:t>mPp</a:t>
                      </a:r>
                      <a:r>
                        <a:rPr lang="en-US" sz="2400" b="0" baseline="0" dirty="0" smtClean="0">
                          <a:latin typeface="Kruti Dev 016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Kruti Dev 016"/>
                        </a:rPr>
                        <a:t>jDrpki</a:t>
                      </a:r>
                      <a:r>
                        <a:rPr lang="en-US" sz="2400" b="0" baseline="0" dirty="0" smtClean="0">
                          <a:latin typeface="Kruti Dev 016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Kruti Dev 016"/>
                        </a:rPr>
                        <a:t>lacaf</a:t>
                      </a:r>
                      <a:r>
                        <a:rPr lang="en-US" sz="2400" b="0" baseline="0" dirty="0" smtClean="0">
                          <a:latin typeface="Kruti Dev 016"/>
                        </a:rPr>
                        <a:t>/</a:t>
                      </a:r>
                      <a:r>
                        <a:rPr lang="en-US" sz="2400" b="0" baseline="0" dirty="0" err="1" smtClean="0">
                          <a:latin typeface="Kruti Dev 016"/>
                        </a:rPr>
                        <a:t>kr</a:t>
                      </a:r>
                      <a:r>
                        <a:rPr lang="en-US" sz="2400" b="0" baseline="0" dirty="0" smtClean="0">
                          <a:latin typeface="Kruti Dev 016"/>
                        </a:rPr>
                        <a:t>          </a:t>
                      </a:r>
                    </a:p>
                    <a:p>
                      <a:pPr marL="1519238" indent="-1519238" algn="l" defTabSz="914400" rtl="0" eaLnBrk="1" latinLnBrk="0" hangingPunct="1"/>
                      <a:r>
                        <a:rPr lang="en-US" sz="2400" b="0" baseline="0" dirty="0" smtClean="0">
                          <a:latin typeface="Kruti Dev 016"/>
                        </a:rPr>
                        <a:t>                        </a:t>
                      </a:r>
                      <a:r>
                        <a:rPr lang="en-US" sz="2400" b="0" baseline="0" dirty="0" err="1" smtClean="0">
                          <a:latin typeface="Kruti Dev 016"/>
                        </a:rPr>
                        <a:t>tfVyrk;sa</a:t>
                      </a:r>
                      <a:endParaRPr lang="en-US" sz="20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gkbiksVSa’ku</a:t>
                      </a:r>
                      <a:r>
                        <a:rPr lang="en-US" sz="2500" b="1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800" b="1" dirty="0" smtClean="0"/>
                        <a:t>(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flLVksfyd</a:t>
                      </a:r>
                      <a:r>
                        <a:rPr lang="en-US" sz="1800" b="1" dirty="0" smtClean="0"/>
                        <a:t> &lt;90)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2400" b="0" baseline="0" dirty="0" smtClean="0">
                          <a:latin typeface="Kruti Dev 016"/>
                        </a:rPr>
                        <a:t>’</a:t>
                      </a:r>
                      <a:r>
                        <a:rPr lang="en-US" sz="2400" b="0" baseline="0" dirty="0" err="1" smtClean="0">
                          <a:latin typeface="Kruti Dev 016"/>
                        </a:rPr>
                        <a:t>kkWd</a:t>
                      </a:r>
                      <a:endParaRPr lang="en-US" sz="2000" b="0" dirty="0"/>
                    </a:p>
                  </a:txBody>
                  <a:tcPr>
                    <a:solidFill>
                      <a:srgbClr val="EEEC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4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Ukotkr</a:t>
            </a:r>
            <a:r>
              <a:rPr lang="en-US" sz="4400" dirty="0" smtClean="0">
                <a:latin typeface="Kruti Dev 016" pitchFamily="2" charset="0"/>
              </a:rPr>
              <a:t> ds </a:t>
            </a:r>
            <a:r>
              <a:rPr lang="en-US" sz="4400" dirty="0" err="1" smtClean="0">
                <a:latin typeface="Kruti Dev 016" pitchFamily="2" charset="0"/>
              </a:rPr>
              <a:t>okbV~y</a:t>
            </a:r>
            <a:r>
              <a:rPr lang="en-US" sz="4400" dirty="0" smtClean="0">
                <a:latin typeface="Kruti Dev 016" pitchFamily="2" charset="0"/>
              </a:rPr>
              <a:t> dh </a:t>
            </a:r>
            <a:r>
              <a:rPr lang="en-US" sz="4400" dirty="0" err="1" smtClean="0">
                <a:latin typeface="Kruti Dev 016" pitchFamily="2" charset="0"/>
              </a:rPr>
              <a:t>fuxjkuh</a:t>
            </a:r>
            <a:endParaRPr lang="en-IN" sz="4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1632"/>
              </p:ext>
            </p:extLst>
          </p:nvPr>
        </p:nvGraphicFramePr>
        <p:xfrm>
          <a:off x="611560" y="1700808"/>
          <a:ext cx="7848872" cy="2500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2700057"/>
                <a:gridCol w="423637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Kruti Dev 016"/>
                        </a:rPr>
                        <a:t>Øae</a:t>
                      </a:r>
                      <a:endParaRPr lang="en-US" sz="2800" dirty="0"/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Kruti Dev 016" pitchFamily="2" charset="0"/>
                        </a:rPr>
                        <a:t>okbV~y</a:t>
                      </a:r>
                      <a:r>
                        <a:rPr lang="en-US" sz="2800" dirty="0" smtClean="0">
                          <a:latin typeface="Kruti Dev 016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Kruti Dev 016"/>
                        </a:rPr>
                        <a:t>fLFkfr;ksa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dh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tk¡p</a:t>
                      </a:r>
                      <a:endParaRPr lang="en-US" sz="2800" dirty="0"/>
                    </a:p>
                  </a:txBody>
                  <a:tcPr>
                    <a:solidFill>
                      <a:srgbClr val="A9432B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Kruti Dev 016"/>
                        </a:rPr>
                        <a:t>QhVy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gkVZ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jsV</a:t>
                      </a:r>
                      <a:endParaRPr lang="en-US" sz="28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Kruti Dev 016"/>
                        </a:rPr>
                        <a:t>QhVy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fMLVªsl</a:t>
                      </a:r>
                      <a:endParaRPr lang="en-US" sz="2800" dirty="0" smtClean="0"/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  <a:tr h="6697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Kruti Dev 016"/>
                        </a:rPr>
                        <a:t>Ukotkr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dh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lk¡l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dh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xfr</a:t>
                      </a:r>
                      <a:endParaRPr lang="en-US" sz="2800" dirty="0"/>
                    </a:p>
                  </a:txBody>
                  <a:tcP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Kruti Dev 016"/>
                        </a:rPr>
                        <a:t>jslfijsVjh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fMizs’ku</a:t>
                      </a:r>
                      <a:r>
                        <a:rPr lang="en-US" sz="28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lk¡l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ysus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esa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rdyhQ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rgbClr val="EEECE2"/>
                    </a:solidFill>
                  </a:tcPr>
                </a:tc>
              </a:tr>
              <a:tr h="6788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Kruti Dev 016"/>
                        </a:rPr>
                        <a:t>Ukotkr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dk</a:t>
                      </a:r>
                      <a:r>
                        <a:rPr lang="en-US" sz="2800" baseline="0" dirty="0" smtClean="0">
                          <a:latin typeface="Kruti Dev 016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rkieku</a:t>
                      </a:r>
                      <a:endParaRPr lang="en-US" sz="28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Kruti Dev 016"/>
                        </a:rPr>
                        <a:t>lsfIll</a:t>
                      </a:r>
                      <a:r>
                        <a:rPr lang="en-US" sz="2800" baseline="0" dirty="0" smtClean="0">
                          <a:latin typeface="Kruti Dev 016"/>
                        </a:rPr>
                        <a:t>] </a:t>
                      </a:r>
                      <a:r>
                        <a:rPr lang="en-US" sz="2800" baseline="0" dirty="0" err="1" smtClean="0">
                          <a:latin typeface="Kruti Dev 016"/>
                        </a:rPr>
                        <a:t>gkbiksFkfeZ;k</a:t>
                      </a:r>
                      <a:endParaRPr lang="en-US" sz="28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2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640960" cy="4176464"/>
          </a:xfrm>
        </p:spPr>
        <p:txBody>
          <a:bodyPr>
            <a:noAutofit/>
          </a:bodyPr>
          <a:lstStyle/>
          <a:p>
            <a:pPr marL="334963" lvl="0" indent="-334963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Vhihvkj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,</a:t>
            </a:r>
            <a:r>
              <a:rPr lang="en-US" sz="3200" dirty="0" err="1">
                <a:latin typeface="Kruti Dev 016" pitchFamily="2" charset="0"/>
              </a:rPr>
              <a:t>oa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chih</a:t>
            </a:r>
            <a:r>
              <a:rPr lang="en-US" sz="3200" dirty="0">
                <a:latin typeface="Kruti Dev 016" pitchFamily="2" charset="0"/>
              </a:rPr>
              <a:t>] oks </a:t>
            </a:r>
            <a:r>
              <a:rPr lang="en-US" sz="3200" dirty="0" err="1">
                <a:latin typeface="Kruti Dev 016" pitchFamily="2" charset="0"/>
              </a:rPr>
              <a:t>pkj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okbV</a:t>
            </a:r>
            <a:r>
              <a:rPr lang="en-US" sz="3200" dirty="0" smtClean="0">
                <a:latin typeface="Kruti Dev 016" pitchFamily="2" charset="0"/>
              </a:rPr>
              <a:t>~~</a:t>
            </a:r>
            <a:r>
              <a:rPr lang="en-US" sz="3200" dirty="0">
                <a:latin typeface="Kruti Dev 016" pitchFamily="2" charset="0"/>
              </a:rPr>
              <a:t>y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fpUg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gSa</a:t>
            </a:r>
            <a:r>
              <a:rPr lang="en-US" sz="3200" dirty="0" smtClean="0">
                <a:latin typeface="Kruti Dev 016" pitchFamily="2" charset="0"/>
              </a:rPr>
              <a:t>] </a:t>
            </a:r>
            <a:r>
              <a:rPr lang="en-US" sz="3200" dirty="0" err="1">
                <a:latin typeface="Kruti Dev 016" pitchFamily="2" charset="0"/>
              </a:rPr>
              <a:t>ftUgsa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ek</a:t>
            </a:r>
            <a:r>
              <a:rPr lang="en-US" sz="3200" dirty="0">
                <a:latin typeface="Kruti Dev 016" pitchFamily="2" charset="0"/>
              </a:rPr>
              <a:t>¡ dh </a:t>
            </a:r>
            <a:r>
              <a:rPr lang="en-US" sz="3200" dirty="0" err="1">
                <a:latin typeface="Kruti Dev 016" pitchFamily="2" charset="0"/>
              </a:rPr>
              <a:t>vyx&amp;vyx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fLFkfr;ksa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tk¡pus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fy</a:t>
            </a:r>
            <a:r>
              <a:rPr lang="en-US" sz="3200" dirty="0">
                <a:latin typeface="Kruti Dev 016" pitchFamily="2" charset="0"/>
              </a:rPr>
              <a:t>, </a:t>
            </a:r>
            <a:r>
              <a:rPr lang="en-US" sz="3200" dirty="0" err="1">
                <a:latin typeface="Kruti Dev 016" pitchFamily="2" charset="0"/>
              </a:rPr>
              <a:t>fjdkMZ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fd;k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tkuk</a:t>
            </a:r>
            <a:r>
              <a:rPr lang="en-US" sz="3200" dirty="0">
                <a:latin typeface="Kruti Dev 016" pitchFamily="2" charset="0"/>
              </a:rPr>
              <a:t> t+:</a:t>
            </a:r>
            <a:r>
              <a:rPr lang="en-US" sz="3200" dirty="0" err="1">
                <a:latin typeface="Kruti Dev 016" pitchFamily="2" charset="0"/>
              </a:rPr>
              <a:t>jh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gSA</a:t>
            </a:r>
            <a:endParaRPr lang="en-IN" sz="3200" dirty="0">
              <a:latin typeface="Kruti Dev 016" pitchFamily="2" charset="0"/>
            </a:endParaRPr>
          </a:p>
          <a:p>
            <a:pPr marL="334963" lvl="0" indent="-334963">
              <a:spcBef>
                <a:spcPts val="1200"/>
              </a:spcBef>
            </a:pPr>
            <a:r>
              <a:rPr lang="en-US" sz="3200" dirty="0">
                <a:latin typeface="Kruti Dev 016" pitchFamily="2" charset="0"/>
              </a:rPr>
              <a:t>,</a:t>
            </a:r>
            <a:r>
              <a:rPr lang="en-US" sz="3200" dirty="0" err="1">
                <a:latin typeface="Kruti Dev 016" pitchFamily="2" charset="0"/>
              </a:rPr>
              <a:t>Q,pvkj</a:t>
            </a:r>
            <a:r>
              <a:rPr lang="en-US" sz="3200" dirty="0">
                <a:latin typeface="Kruti Dev 016" pitchFamily="2" charset="0"/>
              </a:rPr>
              <a:t>] </a:t>
            </a:r>
            <a:r>
              <a:rPr lang="en-US" sz="3200" dirty="0" err="1">
                <a:latin typeface="Kruti Dev 016" pitchFamily="2" charset="0"/>
              </a:rPr>
              <a:t>rkieku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lk¡l</a:t>
            </a:r>
            <a:r>
              <a:rPr lang="en-US" sz="3200" dirty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xfr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f’k’kqvksa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vyx&amp;vyx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fLFkfr;ksa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tk¡pus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fy</a:t>
            </a:r>
            <a:r>
              <a:rPr lang="en-US" sz="3200" dirty="0">
                <a:latin typeface="Kruti Dev 016" pitchFamily="2" charset="0"/>
              </a:rPr>
              <a:t>, </a:t>
            </a:r>
            <a:r>
              <a:rPr lang="en-US" sz="3200" dirty="0" err="1">
                <a:latin typeface="Kruti Dev 016" pitchFamily="2" charset="0"/>
              </a:rPr>
              <a:t>fjdkMZ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fd;k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tkuk</a:t>
            </a:r>
            <a:r>
              <a:rPr lang="en-US" sz="3200" dirty="0">
                <a:latin typeface="Kruti Dev 016" pitchFamily="2" charset="0"/>
              </a:rPr>
              <a:t> t+:</a:t>
            </a:r>
            <a:r>
              <a:rPr lang="en-US" sz="3200" dirty="0" err="1">
                <a:latin typeface="Kruti Dev 016" pitchFamily="2" charset="0"/>
              </a:rPr>
              <a:t>jh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smtClean="0">
                <a:latin typeface="Kruti Dev 016" pitchFamily="2" charset="0"/>
              </a:rPr>
              <a:t>gSA</a:t>
            </a:r>
            <a:endParaRPr lang="en-IN" sz="3200" dirty="0">
              <a:latin typeface="Kruti Dev 016" pitchFamily="2" charset="0"/>
            </a:endParaRPr>
          </a:p>
          <a:p>
            <a:pPr marL="334963" indent="-334963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okbV~y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y{</a:t>
            </a:r>
            <a:r>
              <a:rPr lang="en-US" sz="3200" dirty="0" err="1">
                <a:latin typeface="Kruti Dev 016" pitchFamily="2" charset="0"/>
              </a:rPr>
              <a:t>k.kksa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fjdkWMZ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djus</a:t>
            </a:r>
            <a:r>
              <a:rPr lang="en-US" sz="3200" dirty="0">
                <a:latin typeface="Kruti Dev 016" pitchFamily="2" charset="0"/>
              </a:rPr>
              <a:t> ls </a:t>
            </a:r>
            <a:r>
              <a:rPr lang="en-US" sz="3200" dirty="0" err="1">
                <a:latin typeface="Kruti Dev 016" pitchFamily="2" charset="0"/>
              </a:rPr>
              <a:t>lsoknkrk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irk </a:t>
            </a:r>
            <a:r>
              <a:rPr lang="en-US" sz="3200" dirty="0" err="1">
                <a:latin typeface="Kruti Dev 016" pitchFamily="2" charset="0"/>
              </a:rPr>
              <a:t>jgrk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fd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ek</a:t>
            </a:r>
            <a:r>
              <a:rPr lang="en-US" sz="3200" dirty="0">
                <a:latin typeface="Kruti Dev 016" pitchFamily="2" charset="0"/>
              </a:rPr>
              <a:t>¡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f’k’kq</a:t>
            </a:r>
            <a:r>
              <a:rPr lang="en-US" sz="3200" dirty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LokLF</a:t>
            </a:r>
            <a:r>
              <a:rPr lang="en-US" sz="3200" dirty="0">
                <a:latin typeface="Kruti Dev 016" pitchFamily="2" charset="0"/>
              </a:rPr>
              <a:t>;&amp;</a:t>
            </a:r>
            <a:r>
              <a:rPr lang="en-US" sz="3200" dirty="0" err="1">
                <a:latin typeface="Kruti Dev 016" pitchFamily="2" charset="0"/>
              </a:rPr>
              <a:t>fLFkfr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Bhd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smtClean="0">
                <a:latin typeface="Kruti Dev 016" pitchFamily="2" charset="0"/>
              </a:rPr>
              <a:t>;k </a:t>
            </a:r>
            <a:r>
              <a:rPr lang="en-US" sz="3200" dirty="0" err="1">
                <a:latin typeface="Kruti Dev 016" pitchFamily="2" charset="0"/>
              </a:rPr>
              <a:t>ugha</a:t>
            </a:r>
            <a:r>
              <a:rPr lang="en-US" sz="3200" dirty="0">
                <a:latin typeface="Kruti Dev 016" pitchFamily="2" charset="0"/>
              </a:rPr>
              <a:t>]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fdlh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vlkekU</a:t>
            </a:r>
            <a:r>
              <a:rPr lang="en-US" sz="3200" dirty="0">
                <a:latin typeface="Kruti Dev 016" pitchFamily="2" charset="0"/>
              </a:rPr>
              <a:t>; </a:t>
            </a:r>
            <a:r>
              <a:rPr lang="en-US" sz="3200" dirty="0" err="1">
                <a:latin typeface="Kruti Dev 016" pitchFamily="2" charset="0"/>
              </a:rPr>
              <a:t>fLFkfr</a:t>
            </a:r>
            <a:r>
              <a:rPr lang="en-US" sz="3200" dirty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igpku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djus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Hkh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enn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feyrh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bl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vkdyu</a:t>
            </a:r>
            <a:r>
              <a:rPr lang="en-US" sz="3200" dirty="0">
                <a:latin typeface="Kruti Dev 016" pitchFamily="2" charset="0"/>
              </a:rPr>
              <a:t> ls </a:t>
            </a:r>
            <a:r>
              <a:rPr lang="en-US" sz="3200" dirty="0" err="1">
                <a:latin typeface="Kruti Dev 016" pitchFamily="2" charset="0"/>
              </a:rPr>
              <a:t>fd;s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tkus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okys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gLr</a:t>
            </a:r>
            <a:r>
              <a:rPr lang="en-US" sz="3200" dirty="0">
                <a:latin typeface="Kruti Dev 016" pitchFamily="2" charset="0"/>
              </a:rPr>
              <a:t>{</a:t>
            </a:r>
            <a:r>
              <a:rPr lang="en-US" sz="3200" dirty="0" err="1">
                <a:latin typeface="Kruti Dev 016" pitchFamily="2" charset="0"/>
              </a:rPr>
              <a:t>ksi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izdkj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fu.kZ</a:t>
            </a:r>
            <a:r>
              <a:rPr lang="en-US" sz="3200" dirty="0">
                <a:latin typeface="Kruti Dev 016" pitchFamily="2" charset="0"/>
              </a:rPr>
              <a:t>; </a:t>
            </a:r>
            <a:r>
              <a:rPr lang="en-US" sz="3200" dirty="0" err="1" smtClean="0">
                <a:latin typeface="Kruti Dev 016" pitchFamily="2" charset="0"/>
              </a:rPr>
              <a:t>dks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ysus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enn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feyrh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gSA</a:t>
            </a:r>
            <a:endParaRPr lang="en-US" sz="3200" dirty="0">
              <a:solidFill>
                <a:schemeClr val="tx1"/>
              </a:solidFill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eq</a:t>
            </a:r>
            <a:r>
              <a:rPr lang="en-US" sz="4400" dirty="0" smtClean="0">
                <a:latin typeface="Kruti Dev 016" pitchFamily="2" charset="0"/>
              </a:rPr>
              <a:t>[; </a:t>
            </a:r>
            <a:r>
              <a:rPr lang="en-US" sz="4400" dirty="0" err="1" smtClean="0">
                <a:latin typeface="Kruti Dev 016" pitchFamily="2" charset="0"/>
              </a:rPr>
              <a:t>lans’k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18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313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Soho</vt:lpstr>
      <vt:lpstr>izlo ds le; okbV~Yl dh fuxjkuh dk egRo</vt:lpstr>
      <vt:lpstr>Lkh[kus ds mÌs’;</vt:lpstr>
      <vt:lpstr>PowerPoint Presentation</vt:lpstr>
      <vt:lpstr>Ukotkr ds okbV~y dh fuxjkuh</vt:lpstr>
      <vt:lpstr>eq[; lans’k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Monitoring Vitals  During Labor</dc:title>
  <dc:creator>Dinesh Singh</dc:creator>
  <cp:lastModifiedBy>Jhpiego</cp:lastModifiedBy>
  <cp:revision>51</cp:revision>
  <dcterms:created xsi:type="dcterms:W3CDTF">2015-01-23T07:56:01Z</dcterms:created>
  <dcterms:modified xsi:type="dcterms:W3CDTF">2016-08-02T04:06:21Z</dcterms:modified>
</cp:coreProperties>
</file>