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3" r:id="rId1"/>
    <p:sldMasterId id="2147483865" r:id="rId2"/>
  </p:sldMasterIdLst>
  <p:notesMasterIdLst>
    <p:notesMasterId r:id="rId6"/>
  </p:notesMasterIdLst>
  <p:sldIdLst>
    <p:sldId id="256" r:id="rId3"/>
    <p:sldId id="259" r:id="rId4"/>
    <p:sldId id="258" r:id="rId5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  <a:srgbClr val="662C57"/>
    <a:srgbClr val="000000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298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43765"/>
            <a:ext cx="838200" cy="72796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3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50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80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4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7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6194635"/>
            <a:ext cx="552450" cy="479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4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97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2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8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42" r:id="rId12"/>
    <p:sldLayoutId id="2147483649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4914-5C8B-443B-869E-37E76956F1D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4972-86B8-4A7C-B311-04148EE38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021" y="1600200"/>
            <a:ext cx="8686800" cy="990600"/>
          </a:xfrm>
        </p:spPr>
        <p:txBody>
          <a:bodyPr>
            <a:normAutofit/>
          </a:bodyPr>
          <a:lstStyle/>
          <a:p>
            <a:r>
              <a:rPr lang="en-IN" sz="4800" cap="none" dirty="0">
                <a:latin typeface="Kruti Dev 016" pitchFamily="2" charset="0"/>
              </a:rPr>
              <a:t>n</a:t>
            </a:r>
            <a:r>
              <a:rPr lang="en-IN" sz="4800" cap="none" dirty="0" smtClean="0">
                <a:latin typeface="Kruti Dev 016" pitchFamily="2" charset="0"/>
              </a:rPr>
              <a:t>{</a:t>
            </a:r>
            <a:r>
              <a:rPr lang="en-IN" sz="4800" cap="none" dirty="0" err="1" smtClean="0">
                <a:latin typeface="Kruti Dev 016" pitchFamily="2" charset="0"/>
              </a:rPr>
              <a:t>krk</a:t>
            </a:r>
            <a:r>
              <a:rPr lang="en-IN" sz="4800" cap="none" dirty="0" smtClean="0">
                <a:latin typeface="Kruti Dev 016" pitchFamily="2" charset="0"/>
              </a:rPr>
              <a:t> </a:t>
            </a:r>
            <a:r>
              <a:rPr lang="en-IN" sz="4800" cap="none" dirty="0" err="1" smtClean="0">
                <a:latin typeface="Kruti Dev 016" pitchFamily="2" charset="0"/>
              </a:rPr>
              <a:t>izf’k</a:t>
            </a:r>
            <a:r>
              <a:rPr lang="en-IN" sz="4800" cap="none" dirty="0" smtClean="0">
                <a:latin typeface="Kruti Dev 016" pitchFamily="2" charset="0"/>
              </a:rPr>
              <a:t>{</a:t>
            </a:r>
            <a:r>
              <a:rPr lang="en-IN" sz="4800" cap="none" dirty="0" err="1" smtClean="0">
                <a:latin typeface="Kruti Dev 016" pitchFamily="2" charset="0"/>
              </a:rPr>
              <a:t>k.k</a:t>
            </a:r>
            <a:r>
              <a:rPr lang="en-IN" sz="4800" cap="none" dirty="0" smtClean="0">
                <a:latin typeface="Kruti Dev 016" pitchFamily="2" charset="0"/>
              </a:rPr>
              <a:t> </a:t>
            </a:r>
            <a:r>
              <a:rPr lang="en-IN" sz="4800" cap="none" dirty="0" err="1" smtClean="0">
                <a:latin typeface="Kruti Dev 016" pitchFamily="2" charset="0"/>
              </a:rPr>
              <a:t>dk</a:t>
            </a:r>
            <a:r>
              <a:rPr lang="en-IN" sz="4800" cap="none" dirty="0" smtClean="0">
                <a:latin typeface="Kruti Dev 016" pitchFamily="2" charset="0"/>
              </a:rPr>
              <a:t> y{; </a:t>
            </a:r>
            <a:r>
              <a:rPr lang="en-IN" sz="4800" cap="none" dirty="0" err="1" smtClean="0">
                <a:latin typeface="Kruti Dev 016" pitchFamily="2" charset="0"/>
              </a:rPr>
              <a:t>vkSj</a:t>
            </a:r>
            <a:r>
              <a:rPr lang="en-IN" sz="4800" cap="none" dirty="0" smtClean="0">
                <a:latin typeface="Kruti Dev 016" pitchFamily="2" charset="0"/>
              </a:rPr>
              <a:t> </a:t>
            </a:r>
            <a:r>
              <a:rPr lang="en-IN" sz="4800" cap="none" dirty="0" err="1" smtClean="0">
                <a:latin typeface="Kruti Dev 016" pitchFamily="2" charset="0"/>
              </a:rPr>
              <a:t>mÌs</a:t>
            </a:r>
            <a:r>
              <a:rPr lang="en-IN" sz="4800" cap="none" dirty="0" smtClean="0">
                <a:latin typeface="Kruti Dev 016" pitchFamily="2" charset="0"/>
              </a:rPr>
              <a:t>’;</a:t>
            </a:r>
            <a:endParaRPr lang="en-US" sz="48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752600"/>
            <a:ext cx="7848600" cy="29718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ClrTx/>
              <a:buNone/>
            </a:pPr>
            <a:r>
              <a:rPr lang="en-IN" sz="3600" dirty="0" err="1" smtClean="0">
                <a:latin typeface="Kruti Dev 016" pitchFamily="2" charset="0"/>
              </a:rPr>
              <a:t>ekr</a:t>
            </a:r>
            <a:r>
              <a:rPr lang="en-IN" sz="3600" dirty="0" smtClean="0">
                <a:latin typeface="Kruti Dev 016" pitchFamily="2" charset="0"/>
              </a:rPr>
              <a:t>` </a:t>
            </a:r>
            <a:r>
              <a:rPr lang="en-IN" sz="3600" dirty="0" err="1" smtClean="0">
                <a:latin typeface="Kruti Dev 016" pitchFamily="2" charset="0"/>
              </a:rPr>
              <a:t>vkSj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uotkr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f’k’kq</a:t>
            </a:r>
            <a:r>
              <a:rPr lang="en-IN" sz="3600" dirty="0" smtClean="0">
                <a:latin typeface="Kruti Dev 016" pitchFamily="2" charset="0"/>
              </a:rPr>
              <a:t> e``</a:t>
            </a:r>
            <a:r>
              <a:rPr lang="en-IN" sz="3600" dirty="0" err="1" smtClean="0">
                <a:latin typeface="Kruti Dev 016" pitchFamily="2" charset="0"/>
              </a:rPr>
              <a:t>R;q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dks</a:t>
            </a:r>
            <a:r>
              <a:rPr lang="en-IN" sz="3600" dirty="0" smtClean="0">
                <a:latin typeface="Kruti Dev 016" pitchFamily="2" charset="0"/>
              </a:rPr>
              <a:t> de </a:t>
            </a:r>
            <a:r>
              <a:rPr lang="en-IN" sz="3600" dirty="0" err="1" smtClean="0">
                <a:latin typeface="Kruti Dev 016" pitchFamily="2" charset="0"/>
              </a:rPr>
              <a:t>djus</a:t>
            </a:r>
            <a:r>
              <a:rPr lang="en-IN" sz="3600" dirty="0" smtClean="0">
                <a:latin typeface="Kruti Dev 016" pitchFamily="2" charset="0"/>
              </a:rPr>
              <a:t> ds </a:t>
            </a:r>
            <a:r>
              <a:rPr lang="en-IN" sz="3600" dirty="0" err="1" smtClean="0">
                <a:latin typeface="Kruti Dev 016" pitchFamily="2" charset="0"/>
              </a:rPr>
              <a:t>fy</a:t>
            </a:r>
            <a:r>
              <a:rPr lang="en-IN" sz="3600" dirty="0" smtClean="0">
                <a:latin typeface="Kruti Dev 016" pitchFamily="2" charset="0"/>
              </a:rPr>
              <a:t>, </a:t>
            </a:r>
            <a:r>
              <a:rPr lang="en-IN" sz="3600" dirty="0" err="1" smtClean="0">
                <a:latin typeface="Kruti Dev 016" pitchFamily="2" charset="0"/>
              </a:rPr>
              <a:t>izlo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dsUnzksa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ij</a:t>
            </a:r>
            <a:r>
              <a:rPr lang="en-IN" sz="3600" dirty="0" smtClean="0">
                <a:latin typeface="Kruti Dev 016" pitchFamily="2" charset="0"/>
              </a:rPr>
              <a:t> ,</a:t>
            </a:r>
            <a:r>
              <a:rPr lang="en-IN" sz="3600" dirty="0" err="1" smtClean="0">
                <a:latin typeface="Kruti Dev 016" pitchFamily="2" charset="0"/>
              </a:rPr>
              <a:t>sls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solidFill>
                  <a:srgbClr val="FF0000"/>
                </a:solidFill>
                <a:latin typeface="Kruti Dev 016" pitchFamily="2" charset="0"/>
              </a:rPr>
              <a:t>l’kDr</a:t>
            </a:r>
            <a:r>
              <a:rPr lang="en-IN" sz="36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IN" sz="3600" dirty="0" err="1" smtClean="0">
                <a:solidFill>
                  <a:srgbClr val="FF0000"/>
                </a:solidFill>
                <a:latin typeface="Kruti Dev 016" pitchFamily="2" charset="0"/>
              </a:rPr>
              <a:t>lsokiznkrkvksa</a:t>
            </a:r>
            <a:r>
              <a:rPr lang="en-IN" sz="36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dks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lqfuf’pr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djkuk</a:t>
            </a:r>
            <a:r>
              <a:rPr lang="en-IN" sz="3600" dirty="0" smtClean="0">
                <a:latin typeface="Kruti Dev 016" pitchFamily="2" charset="0"/>
              </a:rPr>
              <a:t>] </a:t>
            </a:r>
            <a:r>
              <a:rPr lang="en-IN" sz="3600" dirty="0" err="1" smtClean="0">
                <a:latin typeface="Kruti Dev 016" pitchFamily="2" charset="0"/>
              </a:rPr>
              <a:t>tks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yscj</a:t>
            </a:r>
            <a:r>
              <a:rPr lang="en-IN" sz="3600" dirty="0" smtClean="0">
                <a:latin typeface="Kruti Dev 016" pitchFamily="2" charset="0"/>
              </a:rPr>
              <a:t> dh ‘</a:t>
            </a:r>
            <a:r>
              <a:rPr lang="en-IN" sz="3600" dirty="0" err="1" smtClean="0">
                <a:latin typeface="Kruti Dev 016" pitchFamily="2" charset="0"/>
              </a:rPr>
              <a:t>kq:vkr</a:t>
            </a:r>
            <a:r>
              <a:rPr lang="en-IN" sz="3600" dirty="0" smtClean="0">
                <a:latin typeface="Kruti Dev 016" pitchFamily="2" charset="0"/>
              </a:rPr>
              <a:t>] </a:t>
            </a:r>
            <a:r>
              <a:rPr lang="en-IN" sz="3600" dirty="0" err="1" smtClean="0">
                <a:latin typeface="Kruti Dev 016" pitchFamily="2" charset="0"/>
              </a:rPr>
              <a:t>fMfyojh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vkSj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izlo&amp;i’pkr</a:t>
            </a:r>
            <a:r>
              <a:rPr lang="en-IN" sz="3600" dirty="0" smtClean="0">
                <a:latin typeface="Kruti Dev 016" pitchFamily="2" charset="0"/>
              </a:rPr>
              <a:t>~ </a:t>
            </a:r>
            <a:r>
              <a:rPr lang="en-IN" sz="3600" dirty="0" err="1" smtClean="0">
                <a:latin typeface="Kruti Dev 016" pitchFamily="2" charset="0"/>
              </a:rPr>
              <a:t>vof</a:t>
            </a:r>
            <a:r>
              <a:rPr lang="en-IN" sz="3600" dirty="0" smtClean="0">
                <a:latin typeface="Kruti Dev 016" pitchFamily="2" charset="0"/>
              </a:rPr>
              <a:t>/k ds </a:t>
            </a:r>
            <a:r>
              <a:rPr lang="en-IN" sz="3600" dirty="0" err="1" smtClean="0">
                <a:latin typeface="Kruti Dev 016" pitchFamily="2" charset="0"/>
              </a:rPr>
              <a:t>lHkh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solidFill>
                  <a:srgbClr val="FF0000"/>
                </a:solidFill>
                <a:latin typeface="Kruti Dev 016" pitchFamily="2" charset="0"/>
              </a:rPr>
              <a:t>lk</a:t>
            </a:r>
            <a:r>
              <a:rPr lang="en-IN" sz="3600" dirty="0" smtClean="0">
                <a:solidFill>
                  <a:srgbClr val="FF0000"/>
                </a:solidFill>
                <a:latin typeface="Kruti Dev 016" pitchFamily="2" charset="0"/>
              </a:rPr>
              <a:t>{;&amp;</a:t>
            </a:r>
            <a:r>
              <a:rPr lang="en-IN" sz="3600" dirty="0" err="1" smtClean="0">
                <a:solidFill>
                  <a:srgbClr val="FF0000"/>
                </a:solidFill>
                <a:latin typeface="Kruti Dev 016" pitchFamily="2" charset="0"/>
              </a:rPr>
              <a:t>vk</a:t>
            </a:r>
            <a:r>
              <a:rPr lang="en-IN" sz="3600" dirty="0" smtClean="0">
                <a:solidFill>
                  <a:srgbClr val="FF0000"/>
                </a:solidFill>
                <a:latin typeface="Kruti Dev 016" pitchFamily="2" charset="0"/>
              </a:rPr>
              <a:t>/</a:t>
            </a:r>
            <a:r>
              <a:rPr lang="en-IN" sz="3600" dirty="0" err="1" smtClean="0">
                <a:solidFill>
                  <a:srgbClr val="FF0000"/>
                </a:solidFill>
                <a:latin typeface="Kruti Dev 016" pitchFamily="2" charset="0"/>
              </a:rPr>
              <a:t>kkfjr</a:t>
            </a:r>
            <a:r>
              <a:rPr lang="en-IN" sz="36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IN" sz="3600" dirty="0" err="1" smtClean="0">
                <a:solidFill>
                  <a:srgbClr val="FF0000"/>
                </a:solidFill>
                <a:latin typeface="Kruti Dev 016" pitchFamily="2" charset="0"/>
              </a:rPr>
              <a:t>dk;ksZa@O;ogkjksa</a:t>
            </a:r>
            <a:r>
              <a:rPr lang="en-IN" sz="36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dks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djus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 pitchFamily="2" charset="0"/>
              </a:rPr>
              <a:t>esa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solidFill>
                  <a:srgbClr val="FF0000"/>
                </a:solidFill>
                <a:latin typeface="Kruti Dev 016" pitchFamily="2" charset="0"/>
              </a:rPr>
              <a:t>dq’ky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smtClean="0">
                <a:latin typeface="Kruti Dev 016" pitchFamily="2" charset="0"/>
              </a:rPr>
              <a:t>gSaA</a:t>
            </a:r>
            <a:endParaRPr lang="en-US" sz="36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r>
              <a:rPr lang="en-IN" sz="4400" dirty="0">
                <a:latin typeface="Kruti Dev 016" pitchFamily="2" charset="0"/>
              </a:rPr>
              <a:t>n{</a:t>
            </a:r>
            <a:r>
              <a:rPr lang="en-IN" sz="4400" dirty="0" err="1">
                <a:latin typeface="Kruti Dev 016" pitchFamily="2" charset="0"/>
              </a:rPr>
              <a:t>krk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>
                <a:latin typeface="Kruti Dev 016" pitchFamily="2" charset="0"/>
              </a:rPr>
              <a:t>izf’k</a:t>
            </a:r>
            <a:r>
              <a:rPr lang="en-IN" sz="4400" dirty="0">
                <a:latin typeface="Kruti Dev 016" pitchFamily="2" charset="0"/>
              </a:rPr>
              <a:t>{</a:t>
            </a:r>
            <a:r>
              <a:rPr lang="en-IN" sz="4400" dirty="0" err="1">
                <a:latin typeface="Kruti Dev 016" pitchFamily="2" charset="0"/>
              </a:rPr>
              <a:t>k.k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dk</a:t>
            </a:r>
            <a:r>
              <a:rPr lang="en-IN" sz="4400" dirty="0" smtClean="0">
                <a:latin typeface="Kruti Dev 016" pitchFamily="2" charset="0"/>
              </a:rPr>
              <a:t> y{;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9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91550" cy="685800"/>
          </a:xfrm>
        </p:spPr>
        <p:txBody>
          <a:bodyPr>
            <a:noAutofit/>
          </a:bodyPr>
          <a:lstStyle/>
          <a:p>
            <a:r>
              <a:rPr lang="en-IN" sz="4400" dirty="0">
                <a:latin typeface="Kruti Dev 016" pitchFamily="2" charset="0"/>
              </a:rPr>
              <a:t>n{</a:t>
            </a:r>
            <a:r>
              <a:rPr lang="en-IN" sz="4400" dirty="0" err="1">
                <a:latin typeface="Kruti Dev 016" pitchFamily="2" charset="0"/>
              </a:rPr>
              <a:t>krk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>
                <a:latin typeface="Kruti Dev 016" pitchFamily="2" charset="0"/>
              </a:rPr>
              <a:t>izf’k</a:t>
            </a:r>
            <a:r>
              <a:rPr lang="en-IN" sz="4400" dirty="0">
                <a:latin typeface="Kruti Dev 016" pitchFamily="2" charset="0"/>
              </a:rPr>
              <a:t>{</a:t>
            </a:r>
            <a:r>
              <a:rPr lang="en-IN" sz="4400" dirty="0" err="1">
                <a:latin typeface="Kruti Dev 016" pitchFamily="2" charset="0"/>
              </a:rPr>
              <a:t>k.k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smtClean="0">
                <a:latin typeface="Kruti Dev 016" pitchFamily="2" charset="0"/>
              </a:rPr>
              <a:t>ds </a:t>
            </a:r>
            <a:r>
              <a:rPr lang="en-IN" sz="4400" dirty="0" err="1" smtClean="0">
                <a:latin typeface="Kruti Dev 016" pitchFamily="2" charset="0"/>
              </a:rPr>
              <a:t>mÌs</a:t>
            </a:r>
            <a:r>
              <a:rPr lang="en-IN" sz="4400" dirty="0" smtClean="0">
                <a:latin typeface="Kruti Dev 016" pitchFamily="2" charset="0"/>
              </a:rPr>
              <a:t>’;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10109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N" sz="2400" b="1" dirty="0" err="1" smtClean="0">
                <a:latin typeface="Kruti Dev 016" pitchFamily="2" charset="0"/>
              </a:rPr>
              <a:t>bl</a:t>
            </a:r>
            <a:r>
              <a:rPr lang="en-IN" sz="2400" b="1" dirty="0" smtClean="0">
                <a:latin typeface="Kruti Dev 016" pitchFamily="2" charset="0"/>
              </a:rPr>
              <a:t> </a:t>
            </a:r>
            <a:r>
              <a:rPr lang="en-IN" sz="2400" b="1" dirty="0" err="1" smtClean="0">
                <a:latin typeface="Kruti Dev 016" pitchFamily="2" charset="0"/>
              </a:rPr>
              <a:t>izf’k</a:t>
            </a:r>
            <a:r>
              <a:rPr lang="en-IN" sz="2400" b="1" dirty="0" smtClean="0">
                <a:latin typeface="Kruti Dev 016" pitchFamily="2" charset="0"/>
              </a:rPr>
              <a:t>{</a:t>
            </a:r>
            <a:r>
              <a:rPr lang="en-IN" sz="2400" b="1" dirty="0" err="1" smtClean="0">
                <a:latin typeface="Kruti Dev 016" pitchFamily="2" charset="0"/>
              </a:rPr>
              <a:t>k.k</a:t>
            </a:r>
            <a:r>
              <a:rPr lang="en-IN" sz="2400" b="1" dirty="0" smtClean="0">
                <a:latin typeface="Kruti Dev 016" pitchFamily="2" charset="0"/>
              </a:rPr>
              <a:t> ds </a:t>
            </a:r>
            <a:r>
              <a:rPr lang="en-IN" sz="2400" b="1" dirty="0" err="1" smtClean="0">
                <a:latin typeface="Kruti Dev 016" pitchFamily="2" charset="0"/>
              </a:rPr>
              <a:t>var</a:t>
            </a:r>
            <a:r>
              <a:rPr lang="en-IN" sz="2400" b="1" dirty="0" smtClean="0">
                <a:latin typeface="Kruti Dev 016" pitchFamily="2" charset="0"/>
              </a:rPr>
              <a:t> </a:t>
            </a:r>
            <a:r>
              <a:rPr lang="en-IN" sz="2400" b="1" dirty="0" err="1" smtClean="0">
                <a:latin typeface="Kruti Dev 016" pitchFamily="2" charset="0"/>
              </a:rPr>
              <a:t>rd</a:t>
            </a:r>
            <a:r>
              <a:rPr lang="en-IN" sz="2400" b="1" dirty="0" smtClean="0">
                <a:latin typeface="Kruti Dev 016" pitchFamily="2" charset="0"/>
              </a:rPr>
              <a:t> </a:t>
            </a:r>
            <a:r>
              <a:rPr lang="en-IN" sz="2400" b="1" dirty="0" err="1" smtClean="0">
                <a:latin typeface="Kruti Dev 016" pitchFamily="2" charset="0"/>
              </a:rPr>
              <a:t>izfrHkkxh</a:t>
            </a:r>
            <a:r>
              <a:rPr lang="en-IN" sz="2400" b="1" dirty="0" smtClean="0">
                <a:latin typeface="Kruti Dev 016" pitchFamily="2" charset="0"/>
              </a:rPr>
              <a:t> ;g </a:t>
            </a:r>
            <a:r>
              <a:rPr lang="en-IN" sz="2400" b="1" dirty="0" err="1" smtClean="0">
                <a:latin typeface="Kruti Dev 016" pitchFamily="2" charset="0"/>
              </a:rPr>
              <a:t>lc</a:t>
            </a:r>
            <a:r>
              <a:rPr lang="en-IN" sz="2400" b="1" dirty="0" smtClean="0">
                <a:latin typeface="Kruti Dev 016" pitchFamily="2" charset="0"/>
              </a:rPr>
              <a:t> </a:t>
            </a:r>
            <a:r>
              <a:rPr lang="en-IN" sz="2400" b="1" dirty="0" err="1" smtClean="0">
                <a:latin typeface="Kruti Dev 016" pitchFamily="2" charset="0"/>
              </a:rPr>
              <a:t>dj</a:t>
            </a:r>
            <a:r>
              <a:rPr lang="en-IN" sz="2400" b="1" dirty="0" smtClean="0">
                <a:latin typeface="Kruti Dev 016" pitchFamily="2" charset="0"/>
              </a:rPr>
              <a:t> </a:t>
            </a:r>
            <a:r>
              <a:rPr lang="en-IN" sz="2400" b="1" dirty="0" err="1" smtClean="0">
                <a:latin typeface="Kruti Dev 016" pitchFamily="2" charset="0"/>
              </a:rPr>
              <a:t>ik;saxs</a:t>
            </a:r>
            <a:r>
              <a:rPr lang="en-IN" sz="2400" b="1" dirty="0" smtClean="0">
                <a:latin typeface="Kruti Dev 016" pitchFamily="2" charset="0"/>
              </a:rPr>
              <a:t>% </a:t>
            </a:r>
          </a:p>
          <a:p>
            <a:pPr marL="457200" indent="-457200">
              <a:spcBef>
                <a:spcPts val="600"/>
              </a:spcBef>
              <a:buClr>
                <a:srgbClr val="A9432B"/>
              </a:buClr>
              <a:buFont typeface="Wingdings" panose="05000000000000000000" pitchFamily="2" charset="2"/>
              <a:buChar char="§"/>
            </a:pPr>
            <a:r>
              <a:rPr lang="en-IN" sz="2400" dirty="0" err="1" smtClean="0">
                <a:latin typeface="Kruti Dev 016" pitchFamily="2" charset="0"/>
              </a:rPr>
              <a:t>Hkkjr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ekr</a:t>
            </a:r>
            <a:r>
              <a:rPr lang="en-IN" sz="2400" dirty="0" smtClean="0">
                <a:latin typeface="Kruti Dev 016"/>
              </a:rPr>
              <a:t>` </a:t>
            </a:r>
            <a:r>
              <a:rPr lang="en-IN" sz="2400" dirty="0" err="1" smtClean="0">
                <a:latin typeface="Kruti Dev 016"/>
              </a:rPr>
              <a:t>vkSj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uotkr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f’k’kq</a:t>
            </a:r>
            <a:r>
              <a:rPr lang="en-IN" sz="2400" dirty="0" smtClean="0">
                <a:latin typeface="Kruti Dev 016"/>
              </a:rPr>
              <a:t> dh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e`R;q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ds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vke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dkj.kksa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crk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ik;saxs</a:t>
            </a:r>
            <a:endParaRPr lang="en-IN" sz="2400" dirty="0" smtClean="0">
              <a:latin typeface="Kruti Dev 016"/>
            </a:endParaRPr>
          </a:p>
          <a:p>
            <a:pPr marL="457200" indent="-457200">
              <a:spcBef>
                <a:spcPts val="600"/>
              </a:spcBef>
              <a:buClr>
                <a:srgbClr val="A9432B"/>
              </a:buClr>
              <a:buFont typeface="Wingdings" panose="05000000000000000000" pitchFamily="2" charset="2"/>
              <a:buChar char="§"/>
            </a:pPr>
            <a:r>
              <a:rPr lang="en-IN" sz="2400" dirty="0" err="1" smtClean="0">
                <a:latin typeface="Kruti Dev 016"/>
              </a:rPr>
              <a:t>f’k’kq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tUe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bnZ&amp;fxnZ</a:t>
            </a:r>
            <a:r>
              <a:rPr lang="en-IN" sz="2400" dirty="0" smtClean="0">
                <a:latin typeface="Kruti Dev 016"/>
              </a:rPr>
              <a:t> dh </a:t>
            </a:r>
            <a:r>
              <a:rPr lang="en-IN" sz="2400" dirty="0" err="1" smtClean="0">
                <a:latin typeface="Kruti Dev 016"/>
              </a:rPr>
              <a:t>vof</a:t>
            </a:r>
            <a:r>
              <a:rPr lang="en-IN" sz="2400" dirty="0" smtClean="0">
                <a:latin typeface="Kruti Dev 016"/>
              </a:rPr>
              <a:t>/k ds t:jh </a:t>
            </a:r>
            <a:r>
              <a:rPr lang="en-IN" sz="2400" dirty="0" err="1" smtClean="0">
                <a:latin typeface="Kruti Dev 016"/>
              </a:rPr>
              <a:t>ekud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vkSj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xq.koÙkkijd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lsokvksa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smtClean="0">
                <a:latin typeface="Kruti Dev 016"/>
              </a:rPr>
              <a:t>ds </a:t>
            </a:r>
            <a:r>
              <a:rPr lang="en-IN" sz="2400" dirty="0" err="1" smtClean="0">
                <a:latin typeface="Kruti Dev 016"/>
              </a:rPr>
              <a:t>egRo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Hkkjr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ljdkj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fn’kk&amp;funsZ’k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vuqlkj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crk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ik;saxs</a:t>
            </a:r>
            <a:endParaRPr lang="en-IN" sz="2400" dirty="0" smtClean="0">
              <a:latin typeface="Kruti Dev 016"/>
            </a:endParaRPr>
          </a:p>
          <a:p>
            <a:pPr marL="457200" indent="-457200">
              <a:spcBef>
                <a:spcPts val="1200"/>
              </a:spcBef>
              <a:buClr>
                <a:srgbClr val="A9432B"/>
              </a:buClr>
              <a:buFont typeface="Wingdings" panose="05000000000000000000" pitchFamily="2" charset="2"/>
              <a:buChar char="§"/>
            </a:pPr>
            <a:r>
              <a:rPr lang="en-IN" sz="2400" dirty="0" err="1" smtClean="0">
                <a:latin typeface="Kruti Dev 016"/>
              </a:rPr>
              <a:t>izlo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fofHkUu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pj.kksa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lkekU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; ns[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kHkky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smtClean="0">
                <a:latin typeface="Kruti Dev 016"/>
              </a:rPr>
              <a:t>ds </a:t>
            </a:r>
            <a:r>
              <a:rPr lang="en-IN" sz="2400" dirty="0" err="1" smtClean="0">
                <a:latin typeface="Kruti Dev 016"/>
              </a:rPr>
              <a:t>fy</a:t>
            </a:r>
            <a:r>
              <a:rPr lang="en-IN" sz="2400" dirty="0" smtClean="0">
                <a:latin typeface="Kruti Dev 016"/>
              </a:rPr>
              <a:t>, t:jh </a:t>
            </a:r>
            <a:r>
              <a:rPr lang="en-IN" sz="2400" dirty="0" err="1" smtClean="0">
                <a:latin typeface="Kruti Dev 016"/>
              </a:rPr>
              <a:t>fDyfudy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dk;Z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¼,,eVh,l,y]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bZ,uchlh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] ,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uchvkj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]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laØe.k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cpko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O;ogkj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] ihih,Qih</a:t>
            </a:r>
            <a:r>
              <a:rPr lang="en-IN" sz="2400" dirty="0" smtClean="0">
                <a:latin typeface="Kruti Dev 016"/>
              </a:rPr>
              <a:t>½ </a:t>
            </a:r>
            <a:r>
              <a:rPr lang="en-IN" sz="2400" dirty="0" err="1" smtClean="0">
                <a:latin typeface="Kruti Dev 016"/>
              </a:rPr>
              <a:t>vkSj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leL;kvksa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dk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izca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/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ku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smtClean="0">
                <a:latin typeface="Kruti Dev 016"/>
              </a:rPr>
              <a:t>¼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ihih,p]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izh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&amp;,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DySEifl;k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@,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DySEifl;k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]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lsfIll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] le; ls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igys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tUes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cPps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] de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ot+u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okys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cPps</a:t>
            </a:r>
            <a:r>
              <a:rPr lang="en-IN" sz="2400" dirty="0" smtClean="0">
                <a:latin typeface="Kruti Dev 016"/>
              </a:rPr>
              <a:t>½ ,</a:t>
            </a:r>
            <a:r>
              <a:rPr lang="en-IN" sz="2400" dirty="0" err="1" smtClean="0">
                <a:latin typeface="Kruti Dev 016"/>
              </a:rPr>
              <a:t>ukVkWfed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ekWMy</a:t>
            </a:r>
            <a:r>
              <a:rPr lang="en-IN" sz="2400" dirty="0" smtClean="0">
                <a:latin typeface="Kruti Dev 016"/>
              </a:rPr>
              <a:t> ;k </a:t>
            </a:r>
            <a:r>
              <a:rPr lang="en-IN" sz="2400" dirty="0" err="1" smtClean="0">
                <a:latin typeface="Kruti Dev 016"/>
              </a:rPr>
              <a:t>fDyfud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ykHkkFkhZ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fn</a:t>
            </a:r>
            <a:r>
              <a:rPr lang="en-IN" sz="2400" dirty="0" smtClean="0">
                <a:latin typeface="Kruti Dev 016"/>
              </a:rPr>
              <a:t>[</a:t>
            </a:r>
            <a:r>
              <a:rPr lang="en-IN" sz="2400" dirty="0" err="1" smtClean="0">
                <a:latin typeface="Kruti Dev 016"/>
              </a:rPr>
              <a:t>kk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ik;saxs</a:t>
            </a:r>
            <a:endParaRPr lang="en-IN" sz="2400" dirty="0" smtClean="0">
              <a:latin typeface="Kruti Dev 016"/>
            </a:endParaRPr>
          </a:p>
          <a:p>
            <a:pPr marL="457200" indent="-457200">
              <a:spcBef>
                <a:spcPts val="1200"/>
              </a:spcBef>
              <a:buClr>
                <a:srgbClr val="A9432B"/>
              </a:buClr>
              <a:buFont typeface="Wingdings" panose="05000000000000000000" pitchFamily="2" charset="2"/>
              <a:buChar char="§"/>
            </a:pPr>
            <a:r>
              <a:rPr lang="en-IN" sz="2400" dirty="0" err="1" smtClean="0">
                <a:latin typeface="Kruti Dev 016"/>
              </a:rPr>
              <a:t>yscj</a:t>
            </a:r>
            <a:r>
              <a:rPr lang="en-IN" sz="2400" dirty="0" smtClean="0">
                <a:latin typeface="Kruti Dev 016"/>
              </a:rPr>
              <a:t> :e </a:t>
            </a:r>
            <a:r>
              <a:rPr lang="en-IN" sz="2400" dirty="0" err="1" smtClean="0">
                <a:latin typeface="Kruti Dev 016"/>
              </a:rPr>
              <a:t>esa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xq.koÙkkijd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lsok;sa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nsuk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lqfuf’pr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djus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fy</a:t>
            </a:r>
            <a:r>
              <a:rPr lang="en-IN" sz="2400" dirty="0" smtClean="0">
                <a:latin typeface="Kruti Dev 016"/>
              </a:rPr>
              <a:t>, </a:t>
            </a:r>
            <a:r>
              <a:rPr lang="en-IN" sz="2400" dirty="0" err="1" smtClean="0">
                <a:latin typeface="Kruti Dev 016"/>
              </a:rPr>
              <a:t>eq</a:t>
            </a:r>
            <a:r>
              <a:rPr lang="en-IN" sz="2400" dirty="0" smtClean="0">
                <a:latin typeface="Kruti Dev 016"/>
              </a:rPr>
              <a:t>[; ?</a:t>
            </a:r>
            <a:r>
              <a:rPr lang="en-IN" sz="2400" dirty="0" err="1" smtClean="0">
                <a:latin typeface="Kruti Dev 016"/>
              </a:rPr>
              <a:t>kVdksa</a:t>
            </a:r>
            <a:r>
              <a:rPr lang="en-IN" sz="2400" dirty="0" smtClean="0">
                <a:latin typeface="Kruti Dev 016"/>
              </a:rPr>
              <a:t> dh </a:t>
            </a:r>
            <a:r>
              <a:rPr lang="en-IN" sz="2400" dirty="0" err="1" smtClean="0">
                <a:latin typeface="Kruti Dev 016"/>
              </a:rPr>
              <a:t>lwph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cuk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ik;saxs</a:t>
            </a:r>
            <a:endParaRPr lang="en-IN" sz="2400" dirty="0" smtClean="0">
              <a:latin typeface="Kruti Dev 016"/>
            </a:endParaRPr>
          </a:p>
          <a:p>
            <a:pPr marL="457200" indent="-457200">
              <a:spcBef>
                <a:spcPts val="1200"/>
              </a:spcBef>
              <a:buClr>
                <a:srgbClr val="A9432B"/>
              </a:buClr>
              <a:buFont typeface="Wingdings" panose="05000000000000000000" pitchFamily="2" charset="2"/>
              <a:buChar char="§"/>
            </a:pPr>
            <a:r>
              <a:rPr lang="en-IN" sz="2400" dirty="0" err="1" smtClean="0">
                <a:latin typeface="Kruti Dev 016"/>
              </a:rPr>
              <a:t>tUe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lsokvksa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laca</a:t>
            </a:r>
            <a:r>
              <a:rPr lang="en-IN" sz="2400" dirty="0" smtClean="0">
                <a:latin typeface="Kruti Dev 016"/>
              </a:rPr>
              <a:t>/</a:t>
            </a:r>
            <a:r>
              <a:rPr lang="en-IN" sz="2400" dirty="0" err="1" smtClean="0">
                <a:latin typeface="Kruti Dev 016"/>
              </a:rPr>
              <a:t>kh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fjdkWMZ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j[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kus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vkSj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bLrseky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  <a:latin typeface="Kruti Dev 016"/>
              </a:rPr>
              <a:t>djus</a:t>
            </a:r>
            <a:r>
              <a:rPr lang="en-IN" sz="24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400" dirty="0" smtClean="0">
                <a:latin typeface="Kruti Dev 016"/>
              </a:rPr>
              <a:t>dh </a:t>
            </a:r>
            <a:r>
              <a:rPr lang="en-IN" sz="2400" dirty="0" err="1" smtClean="0">
                <a:latin typeface="Kruti Dev 016"/>
              </a:rPr>
              <a:t>izfØ;k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dks</a:t>
            </a:r>
            <a:r>
              <a:rPr lang="en-IN" sz="2400" dirty="0" smtClean="0">
                <a:latin typeface="Kruti Dev 016"/>
              </a:rPr>
              <a:t> le&gt;k </a:t>
            </a:r>
            <a:r>
              <a:rPr lang="en-IN" sz="2400" dirty="0" err="1" smtClean="0">
                <a:latin typeface="Kruti Dev 016"/>
              </a:rPr>
              <a:t>ik;saxs</a:t>
            </a:r>
            <a:endParaRPr lang="en-IN" sz="2400" dirty="0" smtClean="0">
              <a:latin typeface="Kruti Dev 016"/>
            </a:endParaRPr>
          </a:p>
        </p:txBody>
      </p:sp>
    </p:spTree>
    <p:extLst>
      <p:ext uri="{BB962C8B-B14F-4D97-AF65-F5344CB8AC3E}">
        <p14:creationId xmlns:p14="http://schemas.microsoft.com/office/powerpoint/2010/main" val="34192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218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Soho</vt:lpstr>
      <vt:lpstr>Custom Design</vt:lpstr>
      <vt:lpstr>n{krk izf’k{k.k dk y{; vkSj mÌs’;</vt:lpstr>
      <vt:lpstr>n{krk izf’k{k.k dk y{;</vt:lpstr>
      <vt:lpstr>n{krk izf’k{k.k ds mÌs’;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Dinesh Singh</dc:creator>
  <cp:lastModifiedBy>Jhpiego</cp:lastModifiedBy>
  <cp:revision>163</cp:revision>
  <cp:lastPrinted>2015-10-14T05:52:23Z</cp:lastPrinted>
  <dcterms:created xsi:type="dcterms:W3CDTF">2006-08-16T00:00:00Z</dcterms:created>
  <dcterms:modified xsi:type="dcterms:W3CDTF">2016-06-23T08:56:23Z</dcterms:modified>
</cp:coreProperties>
</file>