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C"/>
    <a:srgbClr val="A9432B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3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6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3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20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39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8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96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839200" cy="1676400"/>
          </a:xfrm>
        </p:spPr>
        <p:txBody>
          <a:bodyPr>
            <a:noAutofit/>
          </a:bodyPr>
          <a:lstStyle/>
          <a:p>
            <a:r>
              <a:rPr lang="en-IN" sz="4800" cap="none" dirty="0" err="1" smtClean="0">
                <a:latin typeface="Kruti Dev 016" pitchFamily="2" charset="0"/>
              </a:rPr>
              <a:t>tUe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lgk;d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dks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l’kDr</a:t>
            </a:r>
            <a:r>
              <a:rPr lang="en-IN" sz="4800" cap="none" dirty="0" smtClean="0">
                <a:latin typeface="Kruti Dev 016" pitchFamily="2" charset="0"/>
              </a:rPr>
              <a:t> </a:t>
            </a:r>
            <a:r>
              <a:rPr lang="en-IN" sz="4800" cap="none" dirty="0" err="1" smtClean="0">
                <a:latin typeface="Kruti Dev 016" pitchFamily="2" charset="0"/>
              </a:rPr>
              <a:t>djuk</a:t>
            </a:r>
            <a:r>
              <a:rPr lang="en-IN" sz="4800" cap="none" dirty="0" smtClean="0">
                <a:latin typeface="Kruti Dev 016" pitchFamily="2" charset="0"/>
              </a:rPr>
              <a:t/>
            </a:r>
            <a:br>
              <a:rPr lang="en-IN" sz="4800" cap="none" dirty="0" smtClean="0">
                <a:latin typeface="Kruti Dev 016" pitchFamily="2" charset="0"/>
              </a:rPr>
            </a:br>
            <a:endParaRPr lang="en-IN" sz="4800" cap="none" dirty="0"/>
          </a:p>
        </p:txBody>
      </p:sp>
    </p:spTree>
    <p:extLst>
      <p:ext uri="{BB962C8B-B14F-4D97-AF65-F5344CB8AC3E}">
        <p14:creationId xmlns:p14="http://schemas.microsoft.com/office/powerpoint/2010/main" val="27291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1524000"/>
            <a:ext cx="8229601" cy="31242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 err="1">
                <a:latin typeface="Kruti Dev 016" pitchFamily="2" charset="0"/>
              </a:rPr>
              <a:t>bl</a:t>
            </a:r>
            <a:r>
              <a:rPr lang="en-US" sz="3200" dirty="0">
                <a:latin typeface="Kruti Dev 016" pitchFamily="2" charset="0"/>
              </a:rPr>
              <a:t> l= ds </a:t>
            </a:r>
            <a:r>
              <a:rPr lang="en-US" sz="3200" dirty="0" err="1">
                <a:latin typeface="Kruti Dev 016" pitchFamily="2" charset="0"/>
              </a:rPr>
              <a:t>vUr</a:t>
            </a:r>
            <a:r>
              <a:rPr lang="en-US" sz="3200" dirty="0">
                <a:latin typeface="Kruti Dev 016" pitchFamily="2" charset="0"/>
              </a:rPr>
              <a:t> rd </a:t>
            </a:r>
            <a:r>
              <a:rPr lang="en-US" sz="3200" dirty="0" err="1" smtClean="0">
                <a:latin typeface="Kruti Dev 016" pitchFamily="2" charset="0"/>
              </a:rPr>
              <a:t>izfrHkkxh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smtClean="0">
                <a:latin typeface="Kruti Dev 016" pitchFamily="2" charset="0"/>
              </a:rPr>
              <a:t>;g </a:t>
            </a:r>
            <a:r>
              <a:rPr lang="en-US" sz="3200" dirty="0" err="1" smtClean="0">
                <a:latin typeface="Kruti Dev 016" pitchFamily="2" charset="0"/>
              </a:rPr>
              <a:t>lc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dk;Z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dj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</a:t>
            </a:r>
            <a:r>
              <a:rPr lang="en-US" sz="3200" dirty="0" smtClean="0">
                <a:latin typeface="Kruti Dev 016" pitchFamily="2" charset="0"/>
              </a:rPr>
              <a:t>%</a:t>
            </a:r>
            <a:endParaRPr lang="en-US" sz="32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200" dirty="0" err="1">
                <a:latin typeface="Kruti Dev 016" pitchFamily="2" charset="0"/>
              </a:rPr>
              <a:t>izlo</a:t>
            </a:r>
            <a:r>
              <a:rPr lang="en-US" sz="3200" dirty="0">
                <a:latin typeface="Kruti Dev 016" pitchFamily="2" charset="0"/>
              </a:rPr>
              <a:t> ds le; </a:t>
            </a:r>
            <a:r>
              <a:rPr lang="en-US" sz="3200" dirty="0" err="1">
                <a:latin typeface="Kruti Dev 016" pitchFamily="2" charset="0"/>
              </a:rPr>
              <a:t>efgyk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lkFk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tUe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lgk;d</a:t>
            </a:r>
            <a:r>
              <a:rPr lang="en-US" sz="3200" dirty="0" smtClean="0">
                <a:latin typeface="Kruti Dev 016" pitchFamily="2" charset="0"/>
              </a:rPr>
              <a:t> ¼cFkZ dEiSfu;u½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lkFk</a:t>
            </a:r>
            <a:r>
              <a:rPr lang="en-US" sz="3200" dirty="0">
                <a:latin typeface="Kruti Dev 016" pitchFamily="2" charset="0"/>
              </a:rPr>
              <a:t> j[</a:t>
            </a:r>
            <a:r>
              <a:rPr lang="en-US" sz="3200" dirty="0" err="1">
                <a:latin typeface="Kruti Dev 016" pitchFamily="2" charset="0"/>
              </a:rPr>
              <a:t>kus</a:t>
            </a:r>
            <a:r>
              <a:rPr lang="en-US" sz="3200" dirty="0">
                <a:latin typeface="Kruti Dev 016" pitchFamily="2" charset="0"/>
              </a:rPr>
              <a:t> ds </a:t>
            </a:r>
            <a:r>
              <a:rPr lang="en-US" sz="3200" dirty="0" err="1">
                <a:latin typeface="Kruti Dev 016" pitchFamily="2" charset="0"/>
              </a:rPr>
              <a:t>egRo</a:t>
            </a:r>
            <a:r>
              <a:rPr lang="en-US" sz="3200" dirty="0">
                <a:latin typeface="Kruti Dev 016" pitchFamily="2" charset="0"/>
              </a:rPr>
              <a:t> ,</a:t>
            </a:r>
            <a:r>
              <a:rPr lang="en-US" sz="3200" dirty="0" err="1">
                <a:latin typeface="Kruti Dev 016" pitchFamily="2" charset="0"/>
              </a:rPr>
              <a:t>oa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Qk;ns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dks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crk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ldsaxsA</a:t>
            </a:r>
            <a:endParaRPr lang="en-US" sz="32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200" dirty="0" err="1" smtClean="0">
                <a:latin typeface="Kruti Dev 016" pitchFamily="2" charset="0"/>
              </a:rPr>
              <a:t>tUe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lgk;d</a:t>
            </a:r>
            <a:r>
              <a:rPr lang="en-US" sz="3200" dirty="0" smtClean="0">
                <a:latin typeface="Kruti Dev 016" pitchFamily="2" charset="0"/>
              </a:rPr>
              <a:t> dh </a:t>
            </a:r>
            <a:r>
              <a:rPr lang="en-US" sz="3200" dirty="0" err="1">
                <a:latin typeface="Kruti Dev 016" pitchFamily="2" charset="0"/>
              </a:rPr>
              <a:t>Hkwfedk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ij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ppkZ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dj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ldsaxsA</a:t>
            </a:r>
            <a:endParaRPr lang="en-US" sz="3200" dirty="0">
              <a:latin typeface="Kruti Dev 016" pitchFamily="2" charset="0"/>
            </a:endParaRPr>
          </a:p>
          <a:p>
            <a:pPr marL="334963" lvl="0" indent="-334963">
              <a:spcBef>
                <a:spcPts val="1200"/>
              </a:spcBef>
            </a:pPr>
            <a:r>
              <a:rPr lang="en-US" sz="3200" dirty="0" err="1">
                <a:latin typeface="Kruti Dev 016" pitchFamily="2" charset="0"/>
              </a:rPr>
              <a:t>izlo</a:t>
            </a:r>
            <a:r>
              <a:rPr lang="en-US" sz="3200" dirty="0">
                <a:latin typeface="Kruti Dev 016" pitchFamily="2" charset="0"/>
              </a:rPr>
              <a:t> ds le; [</a:t>
            </a:r>
            <a:r>
              <a:rPr lang="en-US" sz="3200" dirty="0" err="1" smtClean="0">
                <a:latin typeface="Kruti Dev 016" pitchFamily="2" charset="0"/>
              </a:rPr>
              <a:t>k+rjs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>
                <a:latin typeface="Kruti Dev 016" pitchFamily="2" charset="0"/>
              </a:rPr>
              <a:t>ds y{</a:t>
            </a:r>
            <a:r>
              <a:rPr lang="en-US" sz="3200" dirty="0" err="1">
                <a:latin typeface="Kruti Dev 016" pitchFamily="2" charset="0"/>
              </a:rPr>
              <a:t>k.kksa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>
                <a:latin typeface="Kruti Dev 016" pitchFamily="2" charset="0"/>
              </a:rPr>
              <a:t>dks</a:t>
            </a:r>
            <a:r>
              <a:rPr lang="en-US" sz="3200" dirty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lwph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cuk</a:t>
            </a:r>
            <a:r>
              <a:rPr lang="en-US" sz="3200" dirty="0" smtClean="0">
                <a:latin typeface="Kruti Dev 016" pitchFamily="2" charset="0"/>
              </a:rPr>
              <a:t> </a:t>
            </a:r>
            <a:r>
              <a:rPr lang="en-US" sz="3200" dirty="0" err="1" smtClean="0">
                <a:latin typeface="Kruti Dev 016" pitchFamily="2" charset="0"/>
              </a:rPr>
              <a:t>ik;saxsA</a:t>
            </a:r>
            <a:endParaRPr lang="en-US" sz="3200" dirty="0">
              <a:effectLst/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Lkh</a:t>
            </a:r>
            <a:r>
              <a:rPr lang="en-IN" sz="4400" dirty="0" smtClean="0">
                <a:latin typeface="Kruti Dev 016" pitchFamily="2" charset="0"/>
              </a:rPr>
              <a:t>[</a:t>
            </a:r>
            <a:r>
              <a:rPr lang="en-IN" sz="4400" dirty="0" err="1" smtClean="0">
                <a:latin typeface="Kruti Dev 016" pitchFamily="2" charset="0"/>
              </a:rPr>
              <a:t>kus</a:t>
            </a:r>
            <a:r>
              <a:rPr lang="en-IN" sz="4400" smtClean="0">
                <a:latin typeface="Kruti Dev 016" pitchFamily="2" charset="0"/>
              </a:rPr>
              <a:t> ds</a:t>
            </a:r>
            <a:r>
              <a:rPr lang="en-IN" sz="4400" smtClean="0">
                <a:latin typeface="Kruti Dev 016" pitchFamily="2" charset="0"/>
              </a:rPr>
              <a:t> </a:t>
            </a:r>
            <a:r>
              <a:rPr lang="en-IN" sz="4400" dirty="0" err="1">
                <a:latin typeface="Kruti Dev 016" pitchFamily="2" charset="0"/>
              </a:rPr>
              <a:t>mÌs</a:t>
            </a:r>
            <a:r>
              <a:rPr lang="en-IN" sz="4400" dirty="0">
                <a:latin typeface="Kruti Dev 016" pitchFamily="2" charset="0"/>
              </a:rPr>
              <a:t>’;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2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37002"/>
              </p:ext>
            </p:extLst>
          </p:nvPr>
        </p:nvGraphicFramePr>
        <p:xfrm>
          <a:off x="368424" y="1268760"/>
          <a:ext cx="8308032" cy="54101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90631"/>
                <a:gridCol w="1717401"/>
              </a:tblGrid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ds le; ,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suytsfl;k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@,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suLFkhfl;k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mi;ksx</a:t>
                      </a:r>
                      <a:endParaRPr lang="en-IN" sz="2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4400" b="1" kern="120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izksyksaXM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yscj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95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Kruti Dev 016" pitchFamily="2" charset="0"/>
                        </a:rPr>
                        <a:t>,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iht+h;ksV~eh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vko’;drk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44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flt+sfj;u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lSD’ku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vLirky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uotkr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yacs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le; rd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HkrhZ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jguk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39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uotkr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**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uotkr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ns[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kHkky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bdkbZ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**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HkrhZ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gksuk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uotkr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lsfIll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err="1" smtClean="0">
                          <a:latin typeface="Kruti Dev 016" pitchFamily="2" charset="0"/>
                        </a:rPr>
                        <a:t>izlo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ds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nkSjku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ruko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vkSj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?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kcjkgV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1133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latin typeface="Kruti Dev 016" pitchFamily="2" charset="0"/>
                        </a:rPr>
                        <a:t>NBs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g¶rs</a:t>
                      </a:r>
                      <a:r>
                        <a:rPr lang="en-IN" sz="280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dirty="0" err="1" smtClean="0">
                          <a:latin typeface="Kruti Dev 016" pitchFamily="2" charset="0"/>
                        </a:rPr>
                        <a:t>ij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xaHkhj</a:t>
                      </a:r>
                      <a:r>
                        <a:rPr lang="en-IN" sz="280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 pitchFamily="2" charset="0"/>
                        </a:rPr>
                        <a:t>izloks</a:t>
                      </a:r>
                      <a:r>
                        <a:rPr lang="en-IN" sz="2800" baseline="0" dirty="0" err="1" smtClean="0">
                          <a:latin typeface="Kruti Dev 016"/>
                        </a:rPr>
                        <a:t>Ùkj</a:t>
                      </a:r>
                      <a:r>
                        <a:rPr lang="en-IN" sz="280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aseline="0" dirty="0" err="1" smtClean="0">
                          <a:latin typeface="Kruti Dev 016"/>
                        </a:rPr>
                        <a:t>fMizs’ku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kern="1200" noProof="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97</a:t>
                      </a:r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  <a:sym typeface="Symbol"/>
                        </a:rPr>
                        <a:t></a:t>
                      </a:r>
                      <a:r>
                        <a:rPr lang="en-IN" sz="2800" b="1" kern="1200" dirty="0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1" kern="1200" dirty="0" err="1" smtClean="0">
                          <a:solidFill>
                            <a:schemeClr val="dk1"/>
                          </a:solidFill>
                          <a:latin typeface="Kruti Dev 016" pitchFamily="2" charset="0"/>
                          <a:ea typeface="+mn-ea"/>
                          <a:cs typeface="+mn-cs"/>
                        </a:rPr>
                        <a:t>deh</a:t>
                      </a:r>
                      <a:endParaRPr lang="en-IN" sz="2800" b="1" kern="1200" noProof="0" dirty="0">
                        <a:solidFill>
                          <a:schemeClr val="dk1"/>
                        </a:solidFill>
                        <a:latin typeface="Kruti Dev 016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xplosion 2 5"/>
          <p:cNvSpPr/>
          <p:nvPr/>
        </p:nvSpPr>
        <p:spPr>
          <a:xfrm>
            <a:off x="3491880" y="1456928"/>
            <a:ext cx="3384375" cy="2404120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dirty="0" err="1">
                <a:latin typeface="Kruti Dev 016" pitchFamily="2" charset="0"/>
              </a:rPr>
              <a:t>izlo</a:t>
            </a:r>
            <a:r>
              <a:rPr lang="en-IN" sz="2600" dirty="0">
                <a:latin typeface="Kruti Dev 016" pitchFamily="2" charset="0"/>
              </a:rPr>
              <a:t> </a:t>
            </a:r>
            <a:r>
              <a:rPr lang="en-IN" sz="2600" dirty="0" smtClean="0">
                <a:latin typeface="Kruti Dev 016" pitchFamily="2" charset="0"/>
              </a:rPr>
              <a:t>ds le; </a:t>
            </a:r>
            <a:r>
              <a:rPr lang="en-IN" sz="2600" dirty="0" err="1" smtClean="0">
                <a:latin typeface="Kruti Dev 016" pitchFamily="2" charset="0"/>
              </a:rPr>
              <a:t>HkkoukRed</a:t>
            </a:r>
            <a:r>
              <a:rPr lang="en-IN" sz="2600" dirty="0" smtClean="0">
                <a:latin typeface="Kruti Dev 016" pitchFamily="2" charset="0"/>
              </a:rPr>
              <a:t> </a:t>
            </a:r>
            <a:r>
              <a:rPr lang="en-IN" sz="2600" dirty="0" err="1" smtClean="0">
                <a:latin typeface="Kruti Dev 016" pitchFamily="2" charset="0"/>
              </a:rPr>
              <a:t>lgkjk</a:t>
            </a:r>
            <a:endParaRPr lang="en-IN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76199"/>
            <a:ext cx="8591550" cy="13715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N" dirty="0" smtClean="0">
                <a:latin typeface="Kruti Dev 016" pitchFamily="2" charset="0"/>
              </a:rPr>
              <a:t/>
            </a:r>
            <a:br>
              <a:rPr lang="en-IN" dirty="0" smtClean="0">
                <a:latin typeface="Kruti Dev 016" pitchFamily="2" charset="0"/>
              </a:rPr>
            </a:br>
            <a:r>
              <a:rPr lang="en-IN" dirty="0" smtClean="0">
                <a:latin typeface="Kruti Dev 016" pitchFamily="2" charset="0"/>
              </a:rPr>
              <a:t>ml </a:t>
            </a:r>
            <a:r>
              <a:rPr lang="en-IN" dirty="0" err="1" smtClean="0">
                <a:latin typeface="Kruti Dev 016" pitchFamily="2" charset="0"/>
              </a:rPr>
              <a:t>gLr</a:t>
            </a:r>
            <a:r>
              <a:rPr lang="en-IN" dirty="0" smtClean="0">
                <a:latin typeface="Kruti Dev 016" pitchFamily="2" charset="0"/>
              </a:rPr>
              <a:t>{</a:t>
            </a:r>
            <a:r>
              <a:rPr lang="en-IN" dirty="0" err="1" smtClean="0">
                <a:latin typeface="Kruti Dev 016" pitchFamily="2" charset="0"/>
              </a:rPr>
              <a:t>ksi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dks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igpkus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ftlls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bu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ifj.kkeksa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esa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ukVdh</a:t>
            </a:r>
            <a:r>
              <a:rPr lang="en-IN" dirty="0" smtClean="0">
                <a:latin typeface="Kruti Dev 016" pitchFamily="2" charset="0"/>
              </a:rPr>
              <a:t>; </a:t>
            </a:r>
            <a:r>
              <a:rPr lang="en-IN" dirty="0" err="1" smtClean="0">
                <a:latin typeface="Kruti Dev 016" pitchFamily="2" charset="0"/>
              </a:rPr>
              <a:t>varj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vk;k</a:t>
            </a:r>
            <a:r>
              <a:rPr lang="en-IN" dirty="0" smtClean="0">
                <a:latin typeface="Kruti Dev 016" pitchFamily="2" charset="0"/>
              </a:rPr>
              <a:t> </a:t>
            </a:r>
            <a:r>
              <a:rPr lang="en-IN" dirty="0" err="1" smtClean="0">
                <a:latin typeface="Kruti Dev 016" pitchFamily="2" charset="0"/>
              </a:rPr>
              <a:t>gS</a:t>
            </a:r>
            <a:endParaRPr lang="en-IN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0344" y="1298448"/>
            <a:ext cx="8258120" cy="3354688"/>
          </a:xfrm>
        </p:spPr>
        <p:txBody>
          <a:bodyPr>
            <a:noAutofit/>
          </a:bodyPr>
          <a:lstStyle/>
          <a:p>
            <a:pPr marL="342900" indent="-342900"/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tUe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lgk;d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os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gaS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tks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izlo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ds le;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vkSj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izlo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ds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rqjUr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ckn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efgyk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ds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lkFk</a:t>
            </a:r>
            <a:r>
              <a:rPr lang="en-IN" sz="2800" dirty="0" smtClean="0">
                <a:solidFill>
                  <a:srgbClr val="FF0000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rgbClr val="FF0000"/>
                </a:solidFill>
                <a:latin typeface="Kruti Dev 016"/>
              </a:rPr>
              <a:t>jgsaxsA</a:t>
            </a:r>
            <a:endParaRPr lang="en-IN" sz="2800" dirty="0" smtClean="0">
              <a:solidFill>
                <a:srgbClr val="FF0000"/>
              </a:solidFill>
              <a:latin typeface="Kruti Dev 016"/>
            </a:endParaRPr>
          </a:p>
          <a:p>
            <a:pPr marL="342900" indent="-342900"/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Ekkrk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HkkoukRed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lgkjk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iznku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djsaxsA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2900" indent="-342900"/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k+rjs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ds y{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k.kksa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dh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tYn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igpku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lsok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iznkrk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lwfpr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djasxsA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  <a:p>
            <a:pPr marL="342900" indent="-342900"/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cqfu;knh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ns[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kHkky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fØ;k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,¡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tSls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izlo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ds le;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¡ ds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gkbMs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ª’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[+;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ky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j[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kuk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f’k’kq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&lt;d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j[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kuk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Lruiku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tYn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‘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kq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: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djkuk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bR;kfn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lgk;rk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djsaxsA</a:t>
            </a:r>
            <a:endParaRPr lang="en-IN" sz="2800" dirty="0" smtClean="0">
              <a:solidFill>
                <a:schemeClr val="tx1"/>
              </a:solidFill>
              <a:latin typeface="Kruti Dev 016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824135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izlo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izf</a:t>
            </a:r>
            <a:r>
              <a:rPr lang="en-IN" sz="4400" dirty="0" err="1" smtClean="0">
                <a:latin typeface="Kruti Dev 016"/>
              </a:rPr>
              <a:t>Ø;k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esa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tUe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lgk;d</a:t>
            </a:r>
            <a:r>
              <a:rPr lang="en-IN" sz="4400" dirty="0" smtClean="0">
                <a:latin typeface="Kruti Dev 016"/>
              </a:rPr>
              <a:t> dh </a:t>
            </a:r>
            <a:r>
              <a:rPr lang="en-IN" sz="4400" dirty="0" err="1" smtClean="0">
                <a:latin typeface="Kruti Dev 016"/>
              </a:rPr>
              <a:t>Hkwfedk</a:t>
            </a:r>
            <a:endParaRPr lang="en-IN" sz="4400" dirty="0"/>
          </a:p>
        </p:txBody>
      </p:sp>
      <p:sp>
        <p:nvSpPr>
          <p:cNvPr id="4" name="Rectangle 3"/>
          <p:cNvSpPr/>
          <p:nvPr/>
        </p:nvSpPr>
        <p:spPr>
          <a:xfrm>
            <a:off x="899592" y="4653136"/>
            <a:ext cx="7632848" cy="1268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solidFill>
                  <a:schemeClr val="tx1"/>
                </a:solidFill>
                <a:latin typeface="Kruti Dev 016"/>
              </a:rPr>
              <a:t>v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xj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tUe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lgk;d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izlo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izfØ;k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ls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lacaf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/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tkudkjh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nsdj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lgh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izdkj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ls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l’kDr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fd;k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tk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,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rks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os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ns[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kHkky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ls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tqM+s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+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izko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/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kkuksa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esa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,d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egRoiw.kZ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lkFkh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lkfcr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gksrs</a:t>
            </a:r>
            <a:r>
              <a:rPr lang="en-IN" sz="28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Kruti Dev 016"/>
              </a:rPr>
              <a:t>gSaA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5128667"/>
              </p:ext>
            </p:extLst>
          </p:nvPr>
        </p:nvGraphicFramePr>
        <p:xfrm>
          <a:off x="251520" y="1282937"/>
          <a:ext cx="8712968" cy="496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080"/>
                <a:gridCol w="2438400"/>
                <a:gridCol w="3630488"/>
              </a:tblGrid>
              <a:tr h="317263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ek</a:t>
                      </a:r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¡ ds [k++</a:t>
                      </a:r>
                      <a:r>
                        <a:rPr lang="en-IN" sz="28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rjs</a:t>
                      </a:r>
                      <a:r>
                        <a:rPr lang="en-IN" sz="280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 ds y{</a:t>
                      </a:r>
                      <a:r>
                        <a:rPr lang="en-IN" sz="28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k.k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f’k’kq</a:t>
                      </a:r>
                      <a:r>
                        <a:rPr kumimoji="0" lang="en-I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ds [k++</a:t>
                      </a:r>
                      <a:r>
                        <a:rPr kumimoji="0" lang="en-IN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rjs</a:t>
                      </a:r>
                      <a:r>
                        <a:rPr kumimoji="0" lang="en-I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ds y{</a:t>
                      </a:r>
                      <a:r>
                        <a:rPr kumimoji="0" lang="en-IN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k.k</a:t>
                      </a:r>
                      <a:endParaRPr kumimoji="0" lang="en-I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ijke’kZ</a:t>
                      </a:r>
                      <a:endParaRPr lang="en-IN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vR;f</a:t>
                      </a: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/</a:t>
                      </a:r>
                      <a:r>
                        <a:rPr lang="en-IN" sz="220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kd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 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jDrL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=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ko</a:t>
                      </a:r>
                      <a:endParaRPr lang="en-IN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lk¡l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ysus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esa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rdyhQ@rst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lk¡l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pyuk</a:t>
                      </a:r>
                      <a:endParaRPr lang="en-IN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izlo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ihM+k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lgus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esa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lgk;rk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nsuk</a:t>
                      </a:r>
                      <a:endParaRPr lang="en-IN" sz="2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isV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 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esa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 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cgqr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 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rst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Kruti Dev 016"/>
                        </a:rPr>
                        <a:t>+ </a:t>
                      </a:r>
                      <a:r>
                        <a:rPr lang="en-IN" sz="2200" baseline="0" dirty="0" err="1" smtClean="0">
                          <a:solidFill>
                            <a:schemeClr val="tx1"/>
                          </a:solidFill>
                          <a:latin typeface="Kruti Dev 016"/>
                        </a:rPr>
                        <a:t>nnZ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cq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k+kj</a:t>
                      </a:r>
                      <a:endParaRPr lang="en-IN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f’k’kq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ugha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ugykuk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vkSj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rsy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ugha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yxkuk</a:t>
                      </a:r>
                      <a:endParaRPr lang="en-IN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Lruiku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esa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rdyhQ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vlkekU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; :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ls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BaMk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iM+uk</a:t>
                      </a:r>
                      <a:endParaRPr lang="en-IN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f’k’kq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Åijh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vkgkj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ugha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nsuk</a:t>
                      </a:r>
                      <a:endParaRPr lang="en-IN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0985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rst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fljnnZ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;k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¡[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kksa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esa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/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kqa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kykiu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Bhd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ls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Lruiku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u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lduk</a:t>
                      </a:r>
                      <a:endParaRPr lang="en-IN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?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k.Vs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ds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vUnj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Lruiku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‘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djuk</a:t>
                      </a:r>
                      <a:endParaRPr lang="en-IN" sz="2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3407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t+ksj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yxkus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dh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bPNk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lkekU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; ls de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xfrfof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/k</a:t>
                      </a:r>
                      <a:endParaRPr lang="en-IN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f’k’kq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diM+s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igukuk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vkSj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yisVuk</a:t>
                      </a:r>
                      <a:endParaRPr lang="en-IN" sz="2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0985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gj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nks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?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kaVs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esa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CySMj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kkyh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u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ikuk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iwjs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‘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kjhj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dk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ihyk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iM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++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uk</a:t>
                      </a:r>
                      <a:endParaRPr lang="en-IN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cq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kkj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;k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BaM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yxuk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9322">
                <a:tc>
                  <a:txBody>
                    <a:bodyPr/>
                    <a:lstStyle/>
                    <a:p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cncwnkj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jDrL</a:t>
                      </a:r>
                      <a:r>
                        <a:rPr kumimoji="0" lang="en-IN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IN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ruti Dev 016"/>
                          <a:ea typeface="+mn-ea"/>
                          <a:cs typeface="+mn-cs"/>
                        </a:rPr>
                        <a:t>ko</a:t>
                      </a:r>
                      <a:endParaRPr lang="en-IN" sz="2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/>
              </a:rPr>
              <a:t>tUe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lgk;d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dks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D;k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tkudkjh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gksuh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pkfg</a:t>
            </a:r>
            <a:r>
              <a:rPr lang="en-IN" sz="4400" dirty="0" smtClean="0">
                <a:latin typeface="Kruti Dev 016"/>
              </a:rPr>
              <a:t>,</a:t>
            </a:r>
            <a:endParaRPr lang="en-IN" sz="3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586480"/>
            <a:ext cx="7704856" cy="2994648"/>
          </a:xfrm>
        </p:spPr>
        <p:txBody>
          <a:bodyPr>
            <a:noAutofit/>
          </a:bodyPr>
          <a:lstStyle/>
          <a:p>
            <a:pPr marL="336550" indent="-336550">
              <a:spcBef>
                <a:spcPts val="1200"/>
              </a:spcBef>
            </a:pP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lk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{; ;s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ladsr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nsrs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gSa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fd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vxj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tUe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lgk;d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dks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izlo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izfØ;k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ls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lacaf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kr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lgh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tkudkjh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nsdj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l{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cuk;k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tk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rks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os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ns[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kHkky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ls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tqM+s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izko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kkuks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a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esa</a:t>
            </a:r>
            <a:r>
              <a:rPr lang="en-US" sz="2800" dirty="0" smtClean="0">
                <a:solidFill>
                  <a:schemeClr val="tx1"/>
                </a:solidFill>
                <a:latin typeface="Kruti Dev 016" pitchFamily="2" charset="0"/>
              </a:rPr>
              <a:t> ,d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egRoiw.kZ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lkFkh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lkfcr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ruti Dev 016" pitchFamily="2" charset="0"/>
              </a:rPr>
              <a:t>gksrs</a:t>
            </a:r>
            <a:r>
              <a:rPr lang="en-US" sz="2800" dirty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Kruti Dev 016" pitchFamily="2" charset="0"/>
              </a:rPr>
              <a:t>gSaA</a:t>
            </a:r>
            <a:endParaRPr lang="en-US" sz="2800" dirty="0" smtClean="0">
              <a:solidFill>
                <a:schemeClr val="tx1"/>
              </a:solidFill>
              <a:latin typeface="Kruti Dev 016" pitchFamily="2" charset="0"/>
            </a:endParaRPr>
          </a:p>
          <a:p>
            <a:pPr marL="336550" indent="-336550">
              <a:spcBef>
                <a:spcPts val="1200"/>
              </a:spcBef>
            </a:pPr>
            <a:r>
              <a:rPr lang="en-US" sz="2800" dirty="0" err="1" smtClean="0">
                <a:latin typeface="Kruti Dev 016" pitchFamily="2" charset="0"/>
              </a:rPr>
              <a:t>tUe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lgk;d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016" pitchFamily="2" charset="0"/>
              </a:rPr>
              <a:t>izlo</a:t>
            </a:r>
            <a:r>
              <a:rPr lang="en-US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dh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fcuk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: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dkoV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izxfr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vkSj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efgyk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}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kjk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csgrj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lg;ksx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vkSj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ifj.kke </a:t>
            </a:r>
            <a:r>
              <a:rPr lang="en-US" sz="2800" dirty="0" smtClean="0">
                <a:latin typeface="Kruti Dev 016" pitchFamily="2" charset="0"/>
              </a:rPr>
              <a:t>ds </a:t>
            </a:r>
            <a:r>
              <a:rPr lang="en-US" sz="2800" dirty="0" err="1" smtClean="0">
                <a:latin typeface="Kruti Dev 016" pitchFamily="2" charset="0"/>
              </a:rPr>
              <a:t>fy</a:t>
            </a:r>
            <a:r>
              <a:rPr lang="en-US" sz="2800" dirty="0" smtClean="0">
                <a:latin typeface="Kruti Dev 016" pitchFamily="2" charset="0"/>
              </a:rPr>
              <a:t>, </a:t>
            </a:r>
            <a:r>
              <a:rPr lang="en-US" sz="2800" dirty="0" err="1" smtClean="0">
                <a:latin typeface="Kruti Dev 016" pitchFamily="2" charset="0"/>
              </a:rPr>
              <a:t>rFkk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efgyk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dks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Kruti Dev 016" pitchFamily="2" charset="0"/>
              </a:rPr>
              <a:t>HkkoukRed</a:t>
            </a:r>
            <a:r>
              <a:rPr lang="en-US" sz="2800" dirty="0" smtClean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,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oa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‘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kkjhfjd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Kruti Dev 016" pitchFamily="2" charset="0"/>
              </a:rPr>
              <a:t>lg;ksx</a:t>
            </a:r>
            <a:r>
              <a:rPr lang="en-US" sz="2800" dirty="0">
                <a:solidFill>
                  <a:srgbClr val="FF0000"/>
                </a:solidFill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iznku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djus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esa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lgk;d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dirty="0" err="1">
                <a:latin typeface="Kruti Dev 016" pitchFamily="2" charset="0"/>
              </a:rPr>
              <a:t>gksrs</a:t>
            </a:r>
            <a:r>
              <a:rPr lang="en-US" sz="2800" dirty="0">
                <a:latin typeface="Kruti Dev 016" pitchFamily="2" charset="0"/>
              </a:rPr>
              <a:t> </a:t>
            </a:r>
            <a:r>
              <a:rPr lang="en-US" sz="2800" smtClean="0">
                <a:latin typeface="Kruti Dev 016" pitchFamily="2" charset="0"/>
              </a:rPr>
              <a:t>gSaA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/>
              </a:rPr>
              <a:t>eq</a:t>
            </a:r>
            <a:r>
              <a:rPr lang="en-IN" sz="4400" dirty="0" smtClean="0">
                <a:latin typeface="Kruti Dev 016"/>
              </a:rPr>
              <a:t>[; </a:t>
            </a:r>
            <a:r>
              <a:rPr lang="en-IN" sz="4400" dirty="0" err="1" smtClean="0">
                <a:latin typeface="Kruti Dev 016"/>
              </a:rPr>
              <a:t>lans’k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490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2_Soho</vt:lpstr>
      <vt:lpstr>tUe lgk;d dks l’kDr djuk </vt:lpstr>
      <vt:lpstr>Lkh[kus ds mÌs’;</vt:lpstr>
      <vt:lpstr> ml gLr{ksi dks igpkus ftlls bu ifj.kkeksa esa ukVdh; varj vk;k gS</vt:lpstr>
      <vt:lpstr>izlo izfØ;k esa tUe lgk;d dh Hkwfedk</vt:lpstr>
      <vt:lpstr>tUe lgk;d dks D;k tkudkjh gksuh pkfg,</vt:lpstr>
      <vt:lpstr>eq[; lans’k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Singh</dc:creator>
  <cp:lastModifiedBy>Jhpiego</cp:lastModifiedBy>
  <cp:revision>77</cp:revision>
  <dcterms:created xsi:type="dcterms:W3CDTF">2015-02-03T04:04:51Z</dcterms:created>
  <dcterms:modified xsi:type="dcterms:W3CDTF">2016-08-02T04:02:58Z</dcterms:modified>
</cp:coreProperties>
</file>