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2" r:id="rId16"/>
    <p:sldId id="278" r:id="rId17"/>
    <p:sldId id="275" r:id="rId18"/>
    <p:sldId id="279" r:id="rId19"/>
    <p:sldId id="276" r:id="rId20"/>
    <p:sldId id="277" r:id="rId21"/>
    <p:sldId id="273" r:id="rId22"/>
    <p:sldId id="271" r:id="rId23"/>
    <p:sldId id="280" r:id="rId24"/>
    <p:sldId id="281" r:id="rId25"/>
    <p:sldId id="282" r:id="rId26"/>
    <p:sldId id="284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CIFF\Observational%20Study\OBstudy%20analysis\endline%20data%20entry\Obserservation%20study%20raw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73560025897506E-2"/>
          <c:y val="9.9120370370370373E-2"/>
          <c:w val="0.9229017657041938"/>
          <c:h val="0.65518883056284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Baseline(N=240)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Sheet5!$B$14:$B$20</c:f>
              <c:strCache>
                <c:ptCount val="7"/>
                <c:pt idx="0">
                  <c:v>Apprt.hand hygiene </c:v>
                </c:pt>
                <c:pt idx="1">
                  <c:v>Oxytocin in  one min of delivery</c:v>
                </c:pt>
                <c:pt idx="2">
                  <c:v>Cord cut with ste blade /scissr</c:v>
                </c:pt>
                <c:pt idx="3">
                  <c:v>Assessment of baby breathing in 1 min.</c:v>
                </c:pt>
                <c:pt idx="4">
                  <c:v>Apprt. NB Thm Mgmt</c:v>
                </c:pt>
                <c:pt idx="5">
                  <c:v>Apprt. NB Resuscitation</c:v>
                </c:pt>
                <c:pt idx="6">
                  <c:v>briefing for birth helper in EM</c:v>
                </c:pt>
              </c:strCache>
            </c:strRef>
          </c:cat>
          <c:val>
            <c:numRef>
              <c:f>Sheet5!$C$14:$C$20</c:f>
              <c:numCache>
                <c:formatCode>0%</c:formatCode>
                <c:ptCount val="7"/>
                <c:pt idx="0">
                  <c:v>2.0833333333333332E-2</c:v>
                </c:pt>
                <c:pt idx="1">
                  <c:v>0.24166666666666667</c:v>
                </c:pt>
                <c:pt idx="2">
                  <c:v>7.9497907949790794E-2</c:v>
                </c:pt>
                <c:pt idx="3">
                  <c:v>0.94979079497907948</c:v>
                </c:pt>
                <c:pt idx="4">
                  <c:v>4.1841004184100417E-2</c:v>
                </c:pt>
                <c:pt idx="5">
                  <c:v>0.41304347826086957</c:v>
                </c:pt>
                <c:pt idx="6">
                  <c:v>0.100418410041841</c:v>
                </c:pt>
              </c:numCache>
            </c:numRef>
          </c:val>
        </c:ser>
        <c:ser>
          <c:idx val="1"/>
          <c:order val="1"/>
          <c:tx>
            <c:strRef>
              <c:f>Sheet5!$D$3</c:f>
              <c:strCache>
                <c:ptCount val="1"/>
                <c:pt idx="0">
                  <c:v>Endline(N=240)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Sheet5!$B$14:$B$20</c:f>
              <c:strCache>
                <c:ptCount val="7"/>
                <c:pt idx="0">
                  <c:v>Apprt.hand hygiene </c:v>
                </c:pt>
                <c:pt idx="1">
                  <c:v>Oxytocin in  one min of delivery</c:v>
                </c:pt>
                <c:pt idx="2">
                  <c:v>Cord cut with ste blade /scissr</c:v>
                </c:pt>
                <c:pt idx="3">
                  <c:v>Assessment of baby breathing in 1 min.</c:v>
                </c:pt>
                <c:pt idx="4">
                  <c:v>Apprt. NB Thm Mgmt</c:v>
                </c:pt>
                <c:pt idx="5">
                  <c:v>Apprt. NB Resuscitation</c:v>
                </c:pt>
                <c:pt idx="6">
                  <c:v>briefing for birth helper in EM</c:v>
                </c:pt>
              </c:strCache>
            </c:strRef>
          </c:cat>
          <c:val>
            <c:numRef>
              <c:f>Sheet5!$D$14:$D$20</c:f>
              <c:numCache>
                <c:formatCode>0%</c:formatCode>
                <c:ptCount val="7"/>
                <c:pt idx="0">
                  <c:v>0.17916666666666667</c:v>
                </c:pt>
                <c:pt idx="1">
                  <c:v>0.8833333333333333</c:v>
                </c:pt>
                <c:pt idx="2">
                  <c:v>0.47083333333333333</c:v>
                </c:pt>
                <c:pt idx="3">
                  <c:v>0.97033898305084743</c:v>
                </c:pt>
                <c:pt idx="4">
                  <c:v>0.97899159663865543</c:v>
                </c:pt>
                <c:pt idx="5">
                  <c:v>0.83168316831683164</c:v>
                </c:pt>
                <c:pt idx="6">
                  <c:v>0.78333333333333333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9678232"/>
        <c:axId val="459678624"/>
      </c:barChart>
      <c:catAx>
        <c:axId val="459678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59678624"/>
        <c:crosses val="autoZero"/>
        <c:auto val="1"/>
        <c:lblAlgn val="ctr"/>
        <c:lblOffset val="100"/>
        <c:noMultiLvlLbl val="0"/>
      </c:catAx>
      <c:valAx>
        <c:axId val="45967862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59678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5108059930008744"/>
          <c:y val="4.9557086614173226E-2"/>
          <c:w val="0.30413610652456241"/>
          <c:h val="8.9331802274715655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Sheet5!$F$3</c:f>
              <c:strCache>
                <c:ptCount val="1"/>
                <c:pt idx="0">
                  <c:v>Baseline(N=240)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Sheet5!$B$14:$B$20</c:f>
              <c:strCache>
                <c:ptCount val="7"/>
                <c:pt idx="0">
                  <c:v>Apprt.hand hygiene </c:v>
                </c:pt>
                <c:pt idx="1">
                  <c:v>Oxytocin in  one min of delivery</c:v>
                </c:pt>
                <c:pt idx="2">
                  <c:v>Cord cut with ste blade /scissr</c:v>
                </c:pt>
                <c:pt idx="3">
                  <c:v>Assessment of baby breathing in 1 min.</c:v>
                </c:pt>
                <c:pt idx="4">
                  <c:v>Apprt. NB Thm Mgmt</c:v>
                </c:pt>
                <c:pt idx="5">
                  <c:v>Apprt. NB Resuscitation</c:v>
                </c:pt>
                <c:pt idx="6">
                  <c:v>briefing for birth helper in EM</c:v>
                </c:pt>
              </c:strCache>
            </c:strRef>
          </c:cat>
          <c:val>
            <c:numRef>
              <c:f>Sheet5!$F$14:$F$20</c:f>
              <c:numCache>
                <c:formatCode>0%</c:formatCode>
                <c:ptCount val="7"/>
                <c:pt idx="0">
                  <c:v>0</c:v>
                </c:pt>
                <c:pt idx="1">
                  <c:v>0.32083333333333336</c:v>
                </c:pt>
                <c:pt idx="2">
                  <c:v>0.16666666666666666</c:v>
                </c:pt>
                <c:pt idx="3">
                  <c:v>0.94092827004219415</c:v>
                </c:pt>
                <c:pt idx="4">
                  <c:v>0.16033755274261605</c:v>
                </c:pt>
                <c:pt idx="5">
                  <c:v>0.28947368421052633</c:v>
                </c:pt>
                <c:pt idx="6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Sheet5!$G$3</c:f>
              <c:strCache>
                <c:ptCount val="1"/>
                <c:pt idx="0">
                  <c:v>Endline(N=240)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Sheet5!$B$14:$B$20</c:f>
              <c:strCache>
                <c:ptCount val="7"/>
                <c:pt idx="0">
                  <c:v>Apprt.hand hygiene </c:v>
                </c:pt>
                <c:pt idx="1">
                  <c:v>Oxytocin in  one min of delivery</c:v>
                </c:pt>
                <c:pt idx="2">
                  <c:v>Cord cut with ste blade /scissr</c:v>
                </c:pt>
                <c:pt idx="3">
                  <c:v>Assessment of baby breathing in 1 min.</c:v>
                </c:pt>
                <c:pt idx="4">
                  <c:v>Apprt. NB Thm Mgmt</c:v>
                </c:pt>
                <c:pt idx="5">
                  <c:v>Apprt. NB Resuscitation</c:v>
                </c:pt>
                <c:pt idx="6">
                  <c:v>briefing for birth helper in EM</c:v>
                </c:pt>
              </c:strCache>
            </c:strRef>
          </c:cat>
          <c:val>
            <c:numRef>
              <c:f>Sheet5!$G$14:$G$20</c:f>
              <c:numCache>
                <c:formatCode>0%</c:formatCode>
                <c:ptCount val="7"/>
                <c:pt idx="0">
                  <c:v>5.4166666666666669E-2</c:v>
                </c:pt>
                <c:pt idx="1">
                  <c:v>0.48749999999999999</c:v>
                </c:pt>
                <c:pt idx="2">
                  <c:v>0.31666666666666665</c:v>
                </c:pt>
                <c:pt idx="3">
                  <c:v>0.95416666666666672</c:v>
                </c:pt>
                <c:pt idx="4">
                  <c:v>0.7531380753138075</c:v>
                </c:pt>
                <c:pt idx="5">
                  <c:v>0.30434782608695654</c:v>
                </c:pt>
                <c:pt idx="6">
                  <c:v>0.32083333333333336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9679408"/>
        <c:axId val="459679800"/>
      </c:barChart>
      <c:catAx>
        <c:axId val="45967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9679800"/>
        <c:crosses val="autoZero"/>
        <c:auto val="1"/>
        <c:lblAlgn val="ctr"/>
        <c:lblOffset val="100"/>
        <c:noMultiLvlLbl val="0"/>
      </c:catAx>
      <c:valAx>
        <c:axId val="4596798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59679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1955872703412072"/>
          <c:y val="0.16532698062193774"/>
          <c:w val="0.25254921259842522"/>
          <c:h val="7.3844904253687449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76802158712849E-2"/>
          <c:y val="0.11317911784586603"/>
          <c:w val="0.94839072578574701"/>
          <c:h val="0.60670457500842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Sheet5!$F$3</c:f>
              <c:strCache>
                <c:ptCount val="1"/>
                <c:pt idx="0">
                  <c:v>Baseline(N=240)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Sheet5!$B$21:$B$27</c:f>
              <c:strCache>
                <c:ptCount val="7"/>
                <c:pt idx="0">
                  <c:v>Blood loss assessed in mother</c:v>
                </c:pt>
                <c:pt idx="1">
                  <c:v>Apprt.Mat Inf Mgmt</c:v>
                </c:pt>
                <c:pt idx="2">
                  <c:v>NB Assessed for antibiotics</c:v>
                </c:pt>
                <c:pt idx="3">
                  <c:v>Birth Wt. taken</c:v>
                </c:pt>
                <c:pt idx="4">
                  <c:v>Initiated breastfeeding in 1 hr</c:v>
                </c:pt>
                <c:pt idx="5">
                  <c:v>Skin to skin contact with mother</c:v>
                </c:pt>
                <c:pt idx="6">
                  <c:v>Companion briefed on danger sign (M&amp;NB)</c:v>
                </c:pt>
              </c:strCache>
            </c:strRef>
          </c:cat>
          <c:val>
            <c:numRef>
              <c:f>Sheet5!$F$21:$F$27</c:f>
              <c:numCache>
                <c:formatCode>0%</c:formatCode>
                <c:ptCount val="7"/>
                <c:pt idx="0">
                  <c:v>0.49166666666666664</c:v>
                </c:pt>
                <c:pt idx="1">
                  <c:v>2.5000000000000001E-2</c:v>
                </c:pt>
                <c:pt idx="2">
                  <c:v>4.2918454935622317E-2</c:v>
                </c:pt>
                <c:pt idx="3">
                  <c:v>0.84745762711864403</c:v>
                </c:pt>
                <c:pt idx="4">
                  <c:v>0.42672413793103448</c:v>
                </c:pt>
                <c:pt idx="5">
                  <c:v>1.7021276595744681E-2</c:v>
                </c:pt>
                <c:pt idx="6">
                  <c:v>3.3755274261603373E-2</c:v>
                </c:pt>
              </c:numCache>
            </c:numRef>
          </c:val>
        </c:ser>
        <c:ser>
          <c:idx val="1"/>
          <c:order val="1"/>
          <c:tx>
            <c:strRef>
              <c:f>Sheet5!$G$3</c:f>
              <c:strCache>
                <c:ptCount val="1"/>
                <c:pt idx="0">
                  <c:v>Endline(N=240)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Sheet5!$B$21:$B$27</c:f>
              <c:strCache>
                <c:ptCount val="7"/>
                <c:pt idx="0">
                  <c:v>Blood loss assessed in mother</c:v>
                </c:pt>
                <c:pt idx="1">
                  <c:v>Apprt.Mat Inf Mgmt</c:v>
                </c:pt>
                <c:pt idx="2">
                  <c:v>NB Assessed for antibiotics</c:v>
                </c:pt>
                <c:pt idx="3">
                  <c:v>Birth Wt. taken</c:v>
                </c:pt>
                <c:pt idx="4">
                  <c:v>Initiated breastfeeding in 1 hr</c:v>
                </c:pt>
                <c:pt idx="5">
                  <c:v>Skin to skin contact with mother</c:v>
                </c:pt>
                <c:pt idx="6">
                  <c:v>Companion briefed on danger sign (M&amp;NB)</c:v>
                </c:pt>
              </c:strCache>
            </c:strRef>
          </c:cat>
          <c:val>
            <c:numRef>
              <c:f>Sheet5!$G$21:$G$27</c:f>
              <c:numCache>
                <c:formatCode>0%</c:formatCode>
                <c:ptCount val="7"/>
                <c:pt idx="0">
                  <c:v>0.68333333333333335</c:v>
                </c:pt>
                <c:pt idx="1">
                  <c:v>1.2500000000000001E-2</c:v>
                </c:pt>
                <c:pt idx="2">
                  <c:v>3.7499999999999999E-2</c:v>
                </c:pt>
                <c:pt idx="3">
                  <c:v>0.78333333333333333</c:v>
                </c:pt>
                <c:pt idx="4">
                  <c:v>0.46413502109704641</c:v>
                </c:pt>
                <c:pt idx="5">
                  <c:v>0.22268907563025211</c:v>
                </c:pt>
                <c:pt idx="6">
                  <c:v>4.583333333333333E-2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7963432"/>
        <c:axId val="288263000"/>
      </c:barChart>
      <c:catAx>
        <c:axId val="457963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88263000"/>
        <c:crosses val="autoZero"/>
        <c:auto val="1"/>
        <c:lblAlgn val="ctr"/>
        <c:lblOffset val="100"/>
        <c:noMultiLvlLbl val="0"/>
      </c:catAx>
      <c:valAx>
        <c:axId val="2882630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57963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1935991561330848"/>
          <c:y val="0.23897822284781858"/>
          <c:w val="0.25555370134618549"/>
          <c:h val="6.339012549974272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64558818237432E-2"/>
          <c:y val="5.4669779827370014E-2"/>
          <c:w val="0.92982553798265499"/>
          <c:h val="0.77623898962374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Baseline(N=240)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Sheet5!$B$21:$B$27</c:f>
              <c:strCache>
                <c:ptCount val="7"/>
                <c:pt idx="0">
                  <c:v>Blood loss assessed in mother</c:v>
                </c:pt>
                <c:pt idx="1">
                  <c:v>Apprt.Mat Inf Mgmt</c:v>
                </c:pt>
                <c:pt idx="2">
                  <c:v>NB Assessed for antibiotics</c:v>
                </c:pt>
                <c:pt idx="3">
                  <c:v>Birth Wt. taken</c:v>
                </c:pt>
                <c:pt idx="4">
                  <c:v>Initiated breastfeeding in 1 hr</c:v>
                </c:pt>
                <c:pt idx="5">
                  <c:v>Skin to skin contact with mother</c:v>
                </c:pt>
                <c:pt idx="6">
                  <c:v>Companion briefed on danger sign (M&amp;NB)</c:v>
                </c:pt>
              </c:strCache>
            </c:strRef>
          </c:cat>
          <c:val>
            <c:numRef>
              <c:f>Sheet5!$C$21:$C$27</c:f>
              <c:numCache>
                <c:formatCode>0%</c:formatCode>
                <c:ptCount val="7"/>
                <c:pt idx="0">
                  <c:v>0.35</c:v>
                </c:pt>
                <c:pt idx="1">
                  <c:v>8.3333333333333332E-3</c:v>
                </c:pt>
                <c:pt idx="2">
                  <c:v>8.368200836820083E-3</c:v>
                </c:pt>
                <c:pt idx="3">
                  <c:v>0.99163179916317989</c:v>
                </c:pt>
                <c:pt idx="4">
                  <c:v>0.33755274261603374</c:v>
                </c:pt>
                <c:pt idx="5">
                  <c:v>0.12658227848101267</c:v>
                </c:pt>
                <c:pt idx="6">
                  <c:v>4.1841004184100417E-2</c:v>
                </c:pt>
              </c:numCache>
            </c:numRef>
          </c:val>
        </c:ser>
        <c:ser>
          <c:idx val="1"/>
          <c:order val="1"/>
          <c:tx>
            <c:strRef>
              <c:f>Sheet5!$D$3</c:f>
              <c:strCache>
                <c:ptCount val="1"/>
                <c:pt idx="0">
                  <c:v>Endline(N=240)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Sheet5!$B$21:$B$27</c:f>
              <c:strCache>
                <c:ptCount val="7"/>
                <c:pt idx="0">
                  <c:v>Blood loss assessed in mother</c:v>
                </c:pt>
                <c:pt idx="1">
                  <c:v>Apprt.Mat Inf Mgmt</c:v>
                </c:pt>
                <c:pt idx="2">
                  <c:v>NB Assessed for antibiotics</c:v>
                </c:pt>
                <c:pt idx="3">
                  <c:v>Birth Wt. taken</c:v>
                </c:pt>
                <c:pt idx="4">
                  <c:v>Initiated breastfeeding in 1 hr</c:v>
                </c:pt>
                <c:pt idx="5">
                  <c:v>Skin to skin contact with mother</c:v>
                </c:pt>
                <c:pt idx="6">
                  <c:v>Companion briefed on danger sign (M&amp;NB)</c:v>
                </c:pt>
              </c:strCache>
            </c:strRef>
          </c:cat>
          <c:val>
            <c:numRef>
              <c:f>Sheet5!$D$21:$D$27</c:f>
              <c:numCache>
                <c:formatCode>0%</c:formatCode>
                <c:ptCount val="7"/>
                <c:pt idx="0">
                  <c:v>0.90833333333333333</c:v>
                </c:pt>
                <c:pt idx="1">
                  <c:v>0.73750000000000004</c:v>
                </c:pt>
                <c:pt idx="2">
                  <c:v>0.42796610169491528</c:v>
                </c:pt>
                <c:pt idx="3">
                  <c:v>0.98305084745762716</c:v>
                </c:pt>
                <c:pt idx="4">
                  <c:v>0.86016949152542377</c:v>
                </c:pt>
                <c:pt idx="5">
                  <c:v>0.3728813559322034</c:v>
                </c:pt>
                <c:pt idx="6">
                  <c:v>0.52083333333333337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5344560"/>
        <c:axId val="285344952"/>
      </c:barChart>
      <c:catAx>
        <c:axId val="28534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85344952"/>
        <c:crosses val="autoZero"/>
        <c:auto val="1"/>
        <c:lblAlgn val="ctr"/>
        <c:lblOffset val="100"/>
        <c:noMultiLvlLbl val="0"/>
      </c:catAx>
      <c:valAx>
        <c:axId val="28534495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8534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006173755802659"/>
          <c:y val="5.4166902531756544E-2"/>
          <c:w val="0.25969245924646445"/>
          <c:h val="8.9041850092161867E-2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1E812-7975-48C7-839B-D078973F32B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798FD83D-3F28-4FE8-9670-429BC68A4D6E}">
      <dgm:prSet phldrT="[Text]"/>
      <dgm:spPr/>
      <dgm:t>
        <a:bodyPr/>
        <a:lstStyle/>
        <a:p>
          <a:r>
            <a:rPr lang="en-IN" dirty="0" smtClean="0"/>
            <a:t>Adherence to life-saving practices</a:t>
          </a:r>
          <a:endParaRPr lang="en-IN" dirty="0"/>
        </a:p>
      </dgm:t>
    </dgm:pt>
    <dgm:pt modelId="{0AE681B2-E9AD-4D88-9714-16356F45F537}" type="parTrans" cxnId="{733616E5-9622-4D42-8B33-57EBD4F5E6CE}">
      <dgm:prSet/>
      <dgm:spPr/>
      <dgm:t>
        <a:bodyPr/>
        <a:lstStyle/>
        <a:p>
          <a:endParaRPr lang="en-IN"/>
        </a:p>
      </dgm:t>
    </dgm:pt>
    <dgm:pt modelId="{80A740D7-842C-4D73-8E8B-62AA69E8DC40}" type="sibTrans" cxnId="{733616E5-9622-4D42-8B33-57EBD4F5E6CE}">
      <dgm:prSet/>
      <dgm:spPr/>
      <dgm:t>
        <a:bodyPr/>
        <a:lstStyle/>
        <a:p>
          <a:endParaRPr lang="en-IN"/>
        </a:p>
      </dgm:t>
    </dgm:pt>
    <dgm:pt modelId="{86B23BB8-5BE3-48D9-B29C-C962B3F3C746}">
      <dgm:prSet phldrT="[Text]"/>
      <dgm:spPr/>
      <dgm:t>
        <a:bodyPr/>
        <a:lstStyle/>
        <a:p>
          <a:r>
            <a:rPr lang="en-IN" dirty="0" smtClean="0"/>
            <a:t>Skill-building</a:t>
          </a:r>
          <a:endParaRPr lang="en-IN" dirty="0"/>
        </a:p>
      </dgm:t>
    </dgm:pt>
    <dgm:pt modelId="{D05EA778-BC2C-4A43-9826-C5ABB52BB643}" type="parTrans" cxnId="{0C9DEDC8-7161-4A09-AAF1-C588F0899C41}">
      <dgm:prSet/>
      <dgm:spPr/>
      <dgm:t>
        <a:bodyPr/>
        <a:lstStyle/>
        <a:p>
          <a:endParaRPr lang="en-IN"/>
        </a:p>
      </dgm:t>
    </dgm:pt>
    <dgm:pt modelId="{3E35DA6D-1295-4901-B484-8757B3B83CC8}" type="sibTrans" cxnId="{0C9DEDC8-7161-4A09-AAF1-C588F0899C41}">
      <dgm:prSet/>
      <dgm:spPr/>
      <dgm:t>
        <a:bodyPr/>
        <a:lstStyle/>
        <a:p>
          <a:endParaRPr lang="en-IN"/>
        </a:p>
      </dgm:t>
    </dgm:pt>
    <dgm:pt modelId="{387CB445-0376-4237-8E20-9E5501AB268D}">
      <dgm:prSet phldrT="[Text]"/>
      <dgm:spPr/>
      <dgm:t>
        <a:bodyPr/>
        <a:lstStyle/>
        <a:p>
          <a:r>
            <a:rPr lang="en-IN" dirty="0" smtClean="0"/>
            <a:t>Post-training mentorship</a:t>
          </a:r>
          <a:endParaRPr lang="en-IN" dirty="0"/>
        </a:p>
      </dgm:t>
    </dgm:pt>
    <dgm:pt modelId="{6F3C0B81-73AF-445D-B135-6D475DF625D4}" type="parTrans" cxnId="{88B2B058-C23E-4D4B-952B-E49A7F4BF741}">
      <dgm:prSet/>
      <dgm:spPr/>
      <dgm:t>
        <a:bodyPr/>
        <a:lstStyle/>
        <a:p>
          <a:endParaRPr lang="en-IN"/>
        </a:p>
      </dgm:t>
    </dgm:pt>
    <dgm:pt modelId="{02B66F6F-ACD2-4506-9E48-200FE76160C9}" type="sibTrans" cxnId="{88B2B058-C23E-4D4B-952B-E49A7F4BF741}">
      <dgm:prSet/>
      <dgm:spPr/>
      <dgm:t>
        <a:bodyPr/>
        <a:lstStyle/>
        <a:p>
          <a:endParaRPr lang="en-IN"/>
        </a:p>
      </dgm:t>
    </dgm:pt>
    <dgm:pt modelId="{9DD7F193-5E6C-4D64-AB6F-4B79B7BA390A}">
      <dgm:prSet phldrT="[Text]"/>
      <dgm:spPr/>
      <dgm:t>
        <a:bodyPr/>
        <a:lstStyle/>
        <a:p>
          <a:r>
            <a:rPr lang="en-IN" dirty="0" smtClean="0"/>
            <a:t>Compliance tools</a:t>
          </a:r>
          <a:endParaRPr lang="en-IN" dirty="0"/>
        </a:p>
      </dgm:t>
    </dgm:pt>
    <dgm:pt modelId="{8F31B8E5-C9DA-4DFD-8A7D-09E9DC218863}" type="parTrans" cxnId="{1F61D3CF-0BE8-4AB3-ABA5-9D3A3DC1E45B}">
      <dgm:prSet/>
      <dgm:spPr/>
      <dgm:t>
        <a:bodyPr/>
        <a:lstStyle/>
        <a:p>
          <a:endParaRPr lang="en-IN"/>
        </a:p>
      </dgm:t>
    </dgm:pt>
    <dgm:pt modelId="{3B1A3172-142D-4BD7-82BE-92F8E1CCBF40}" type="sibTrans" cxnId="{1F61D3CF-0BE8-4AB3-ABA5-9D3A3DC1E45B}">
      <dgm:prSet/>
      <dgm:spPr/>
      <dgm:t>
        <a:bodyPr/>
        <a:lstStyle/>
        <a:p>
          <a:endParaRPr lang="en-IN"/>
        </a:p>
      </dgm:t>
    </dgm:pt>
    <dgm:pt modelId="{8FEF0AB7-FA26-475E-B24A-DF84AE76213F}">
      <dgm:prSet/>
      <dgm:spPr/>
      <dgm:t>
        <a:bodyPr/>
        <a:lstStyle/>
        <a:p>
          <a:r>
            <a:rPr lang="en-IN" dirty="0" smtClean="0"/>
            <a:t>Enabling environment</a:t>
          </a:r>
          <a:endParaRPr lang="en-IN" dirty="0"/>
        </a:p>
      </dgm:t>
    </dgm:pt>
    <dgm:pt modelId="{382203EC-335E-4E1D-B0D1-6D58033A2038}" type="parTrans" cxnId="{4E183252-F41E-4A99-8C0C-D51A64F94622}">
      <dgm:prSet/>
      <dgm:spPr/>
      <dgm:t>
        <a:bodyPr/>
        <a:lstStyle/>
        <a:p>
          <a:endParaRPr lang="en-IN"/>
        </a:p>
      </dgm:t>
    </dgm:pt>
    <dgm:pt modelId="{453EDDD3-3C65-4C53-BE12-86B6E1B0E1BB}" type="sibTrans" cxnId="{4E183252-F41E-4A99-8C0C-D51A64F94622}">
      <dgm:prSet/>
      <dgm:spPr/>
      <dgm:t>
        <a:bodyPr/>
        <a:lstStyle/>
        <a:p>
          <a:endParaRPr lang="en-IN"/>
        </a:p>
      </dgm:t>
    </dgm:pt>
    <dgm:pt modelId="{81C29E34-4888-4992-8F63-93C81E486FFC}" type="pres">
      <dgm:prSet presAssocID="{20B1E812-7975-48C7-839B-D078973F32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857A29A-A8B4-46AC-8827-9539B3D0876E}" type="pres">
      <dgm:prSet presAssocID="{798FD83D-3F28-4FE8-9670-429BC68A4D6E}" presName="centerShape" presStyleLbl="node0" presStyleIdx="0" presStyleCnt="1"/>
      <dgm:spPr/>
      <dgm:t>
        <a:bodyPr/>
        <a:lstStyle/>
        <a:p>
          <a:endParaRPr lang="en-IN"/>
        </a:p>
      </dgm:t>
    </dgm:pt>
    <dgm:pt modelId="{0B691A9B-AEE0-4421-87F0-D348FD3F2289}" type="pres">
      <dgm:prSet presAssocID="{D05EA778-BC2C-4A43-9826-C5ABB52BB643}" presName="parTrans" presStyleLbl="bgSibTrans2D1" presStyleIdx="0" presStyleCnt="4"/>
      <dgm:spPr/>
      <dgm:t>
        <a:bodyPr/>
        <a:lstStyle/>
        <a:p>
          <a:endParaRPr lang="en-IN"/>
        </a:p>
      </dgm:t>
    </dgm:pt>
    <dgm:pt modelId="{8C1D3458-A196-42A6-9FC6-53C23BAA96DE}" type="pres">
      <dgm:prSet presAssocID="{86B23BB8-5BE3-48D9-B29C-C962B3F3C7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429639-6BD0-4F5F-A0A7-56DE035606B0}" type="pres">
      <dgm:prSet presAssocID="{6F3C0B81-73AF-445D-B135-6D475DF625D4}" presName="parTrans" presStyleLbl="bgSibTrans2D1" presStyleIdx="1" presStyleCnt="4"/>
      <dgm:spPr/>
      <dgm:t>
        <a:bodyPr/>
        <a:lstStyle/>
        <a:p>
          <a:endParaRPr lang="en-IN"/>
        </a:p>
      </dgm:t>
    </dgm:pt>
    <dgm:pt modelId="{0BC8FA3D-71F5-4311-BDD2-79F762068BA8}" type="pres">
      <dgm:prSet presAssocID="{387CB445-0376-4237-8E20-9E5501AB26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D6101B-2DBD-4DDF-AF3D-3CC00D3E4955}" type="pres">
      <dgm:prSet presAssocID="{8F31B8E5-C9DA-4DFD-8A7D-09E9DC218863}" presName="parTrans" presStyleLbl="bgSibTrans2D1" presStyleIdx="2" presStyleCnt="4"/>
      <dgm:spPr/>
      <dgm:t>
        <a:bodyPr/>
        <a:lstStyle/>
        <a:p>
          <a:endParaRPr lang="en-IN"/>
        </a:p>
      </dgm:t>
    </dgm:pt>
    <dgm:pt modelId="{C46329B0-39D8-4978-AB55-B510597601C8}" type="pres">
      <dgm:prSet presAssocID="{9DD7F193-5E6C-4D64-AB6F-4B79B7BA39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8CAC96-E4D6-4741-9978-609501D4DC13}" type="pres">
      <dgm:prSet presAssocID="{382203EC-335E-4E1D-B0D1-6D58033A2038}" presName="parTrans" presStyleLbl="bgSibTrans2D1" presStyleIdx="3" presStyleCnt="4"/>
      <dgm:spPr/>
      <dgm:t>
        <a:bodyPr/>
        <a:lstStyle/>
        <a:p>
          <a:endParaRPr lang="en-IN"/>
        </a:p>
      </dgm:t>
    </dgm:pt>
    <dgm:pt modelId="{9D50CB0D-6144-4B3F-AB86-4DD0A61D873B}" type="pres">
      <dgm:prSet presAssocID="{8FEF0AB7-FA26-475E-B24A-DF84AE7621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C9DEDC8-7161-4A09-AAF1-C588F0899C41}" srcId="{798FD83D-3F28-4FE8-9670-429BC68A4D6E}" destId="{86B23BB8-5BE3-48D9-B29C-C962B3F3C746}" srcOrd="0" destOrd="0" parTransId="{D05EA778-BC2C-4A43-9826-C5ABB52BB643}" sibTransId="{3E35DA6D-1295-4901-B484-8757B3B83CC8}"/>
    <dgm:cxn modelId="{88B2B058-C23E-4D4B-952B-E49A7F4BF741}" srcId="{798FD83D-3F28-4FE8-9670-429BC68A4D6E}" destId="{387CB445-0376-4237-8E20-9E5501AB268D}" srcOrd="1" destOrd="0" parTransId="{6F3C0B81-73AF-445D-B135-6D475DF625D4}" sibTransId="{02B66F6F-ACD2-4506-9E48-200FE76160C9}"/>
    <dgm:cxn modelId="{25044C33-3608-4949-9382-777A8A621D8D}" type="presOf" srcId="{9DD7F193-5E6C-4D64-AB6F-4B79B7BA390A}" destId="{C46329B0-39D8-4978-AB55-B510597601C8}" srcOrd="0" destOrd="0" presId="urn:microsoft.com/office/officeart/2005/8/layout/radial4"/>
    <dgm:cxn modelId="{B6D8A3ED-B9C5-4295-B4F6-07C217C2CCBB}" type="presOf" srcId="{6F3C0B81-73AF-445D-B135-6D475DF625D4}" destId="{17429639-6BD0-4F5F-A0A7-56DE035606B0}" srcOrd="0" destOrd="0" presId="urn:microsoft.com/office/officeart/2005/8/layout/radial4"/>
    <dgm:cxn modelId="{1F61D3CF-0BE8-4AB3-ABA5-9D3A3DC1E45B}" srcId="{798FD83D-3F28-4FE8-9670-429BC68A4D6E}" destId="{9DD7F193-5E6C-4D64-AB6F-4B79B7BA390A}" srcOrd="2" destOrd="0" parTransId="{8F31B8E5-C9DA-4DFD-8A7D-09E9DC218863}" sibTransId="{3B1A3172-142D-4BD7-82BE-92F8E1CCBF40}"/>
    <dgm:cxn modelId="{6EEDC9AF-27F0-44C1-8760-C5392E521D08}" type="presOf" srcId="{8FEF0AB7-FA26-475E-B24A-DF84AE76213F}" destId="{9D50CB0D-6144-4B3F-AB86-4DD0A61D873B}" srcOrd="0" destOrd="0" presId="urn:microsoft.com/office/officeart/2005/8/layout/radial4"/>
    <dgm:cxn modelId="{4E183252-F41E-4A99-8C0C-D51A64F94622}" srcId="{798FD83D-3F28-4FE8-9670-429BC68A4D6E}" destId="{8FEF0AB7-FA26-475E-B24A-DF84AE76213F}" srcOrd="3" destOrd="0" parTransId="{382203EC-335E-4E1D-B0D1-6D58033A2038}" sibTransId="{453EDDD3-3C65-4C53-BE12-86B6E1B0E1BB}"/>
    <dgm:cxn modelId="{E0A26F2E-12CC-425F-9182-BFEFB9C5A9BD}" type="presOf" srcId="{20B1E812-7975-48C7-839B-D078973F32BB}" destId="{81C29E34-4888-4992-8F63-93C81E486FFC}" srcOrd="0" destOrd="0" presId="urn:microsoft.com/office/officeart/2005/8/layout/radial4"/>
    <dgm:cxn modelId="{5E352BFD-8E7A-4460-9952-FAB8078757E5}" type="presOf" srcId="{387CB445-0376-4237-8E20-9E5501AB268D}" destId="{0BC8FA3D-71F5-4311-BDD2-79F762068BA8}" srcOrd="0" destOrd="0" presId="urn:microsoft.com/office/officeart/2005/8/layout/radial4"/>
    <dgm:cxn modelId="{1D839647-4F24-4A85-AEEF-E4066F33088E}" type="presOf" srcId="{8F31B8E5-C9DA-4DFD-8A7D-09E9DC218863}" destId="{EBD6101B-2DBD-4DDF-AF3D-3CC00D3E4955}" srcOrd="0" destOrd="0" presId="urn:microsoft.com/office/officeart/2005/8/layout/radial4"/>
    <dgm:cxn modelId="{A977AB7D-97A6-4295-8808-7F778E1129B9}" type="presOf" srcId="{D05EA778-BC2C-4A43-9826-C5ABB52BB643}" destId="{0B691A9B-AEE0-4421-87F0-D348FD3F2289}" srcOrd="0" destOrd="0" presId="urn:microsoft.com/office/officeart/2005/8/layout/radial4"/>
    <dgm:cxn modelId="{F0CDF59A-9AC2-45D8-BE7E-1DCD22CED694}" type="presOf" srcId="{798FD83D-3F28-4FE8-9670-429BC68A4D6E}" destId="{D857A29A-A8B4-46AC-8827-9539B3D0876E}" srcOrd="0" destOrd="0" presId="urn:microsoft.com/office/officeart/2005/8/layout/radial4"/>
    <dgm:cxn modelId="{5ED91705-AB8F-45D6-A368-22A23287A827}" type="presOf" srcId="{382203EC-335E-4E1D-B0D1-6D58033A2038}" destId="{408CAC96-E4D6-4741-9978-609501D4DC13}" srcOrd="0" destOrd="0" presId="urn:microsoft.com/office/officeart/2005/8/layout/radial4"/>
    <dgm:cxn modelId="{E21E883B-AFDB-4384-8B84-7FAAA6657D89}" type="presOf" srcId="{86B23BB8-5BE3-48D9-B29C-C962B3F3C746}" destId="{8C1D3458-A196-42A6-9FC6-53C23BAA96DE}" srcOrd="0" destOrd="0" presId="urn:microsoft.com/office/officeart/2005/8/layout/radial4"/>
    <dgm:cxn modelId="{733616E5-9622-4D42-8B33-57EBD4F5E6CE}" srcId="{20B1E812-7975-48C7-839B-D078973F32BB}" destId="{798FD83D-3F28-4FE8-9670-429BC68A4D6E}" srcOrd="0" destOrd="0" parTransId="{0AE681B2-E9AD-4D88-9714-16356F45F537}" sibTransId="{80A740D7-842C-4D73-8E8B-62AA69E8DC40}"/>
    <dgm:cxn modelId="{6355C6A5-DEE5-4D1E-A81C-ED2DBD3EF466}" type="presParOf" srcId="{81C29E34-4888-4992-8F63-93C81E486FFC}" destId="{D857A29A-A8B4-46AC-8827-9539B3D0876E}" srcOrd="0" destOrd="0" presId="urn:microsoft.com/office/officeart/2005/8/layout/radial4"/>
    <dgm:cxn modelId="{FCC342BF-AD60-4564-9A9B-6CDDAF92BCEB}" type="presParOf" srcId="{81C29E34-4888-4992-8F63-93C81E486FFC}" destId="{0B691A9B-AEE0-4421-87F0-D348FD3F2289}" srcOrd="1" destOrd="0" presId="urn:microsoft.com/office/officeart/2005/8/layout/radial4"/>
    <dgm:cxn modelId="{E247235E-AC71-46BE-84A3-DF8748CAE41A}" type="presParOf" srcId="{81C29E34-4888-4992-8F63-93C81E486FFC}" destId="{8C1D3458-A196-42A6-9FC6-53C23BAA96DE}" srcOrd="2" destOrd="0" presId="urn:microsoft.com/office/officeart/2005/8/layout/radial4"/>
    <dgm:cxn modelId="{7411EBCD-35C6-4401-AB0A-8D23A87C6281}" type="presParOf" srcId="{81C29E34-4888-4992-8F63-93C81E486FFC}" destId="{17429639-6BD0-4F5F-A0A7-56DE035606B0}" srcOrd="3" destOrd="0" presId="urn:microsoft.com/office/officeart/2005/8/layout/radial4"/>
    <dgm:cxn modelId="{ABBE68F4-77CB-40FB-BE37-45F542226CEB}" type="presParOf" srcId="{81C29E34-4888-4992-8F63-93C81E486FFC}" destId="{0BC8FA3D-71F5-4311-BDD2-79F762068BA8}" srcOrd="4" destOrd="0" presId="urn:microsoft.com/office/officeart/2005/8/layout/radial4"/>
    <dgm:cxn modelId="{80E8E12E-D876-49D6-BF48-789FBFD5DF6C}" type="presParOf" srcId="{81C29E34-4888-4992-8F63-93C81E486FFC}" destId="{EBD6101B-2DBD-4DDF-AF3D-3CC00D3E4955}" srcOrd="5" destOrd="0" presId="urn:microsoft.com/office/officeart/2005/8/layout/radial4"/>
    <dgm:cxn modelId="{7E1F475A-29F5-4BA7-BCCB-30DD2589B8D0}" type="presParOf" srcId="{81C29E34-4888-4992-8F63-93C81E486FFC}" destId="{C46329B0-39D8-4978-AB55-B510597601C8}" srcOrd="6" destOrd="0" presId="urn:microsoft.com/office/officeart/2005/8/layout/radial4"/>
    <dgm:cxn modelId="{8285D7C5-EE8F-42E3-AB0C-5674905513D3}" type="presParOf" srcId="{81C29E34-4888-4992-8F63-93C81E486FFC}" destId="{408CAC96-E4D6-4741-9978-609501D4DC13}" srcOrd="7" destOrd="0" presId="urn:microsoft.com/office/officeart/2005/8/layout/radial4"/>
    <dgm:cxn modelId="{566D912B-783C-432D-92C4-E80A37991469}" type="presParOf" srcId="{81C29E34-4888-4992-8F63-93C81E486FFC}" destId="{9D50CB0D-6144-4B3F-AB86-4DD0A61D873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15DA6-E2D8-4D7B-A2FB-886938EF27F9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898236-CD00-4344-B366-E7BC35D8190A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75000"/>
                </a:schemeClr>
              </a:solidFill>
            </a:rPr>
            <a:t>For skill building</a:t>
          </a:r>
          <a:endParaRPr lang="en-US" sz="3200" dirty="0">
            <a:solidFill>
              <a:schemeClr val="tx1">
                <a:lumMod val="75000"/>
              </a:schemeClr>
            </a:solidFill>
          </a:endParaRPr>
        </a:p>
      </dgm:t>
    </dgm:pt>
    <dgm:pt modelId="{1E022F49-D22D-47BA-BA1A-4D61AE133F2D}" type="parTrans" cxnId="{D63317D2-2A06-43C3-AD68-FC5AA7C1D420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0AB843A2-F1DE-45A1-B94F-3B1269F2B4DB}" type="sibTrans" cxnId="{D63317D2-2A06-43C3-AD68-FC5AA7C1D420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F755172C-F28A-42D1-AE45-4B6870DEAE9E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</a:schemeClr>
              </a:solidFill>
            </a:rPr>
            <a:t>Use of models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D0D8EEAF-48D7-4D89-9825-7DCDEF691A2F}" type="parTrans" cxnId="{68ACF085-0A6D-4393-8F9C-F215619E7C69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513E1EF4-1516-4719-AF36-3FFE225A05C9}" type="sibTrans" cxnId="{68ACF085-0A6D-4393-8F9C-F215619E7C69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5DFE8D7E-0176-4BC6-B965-9B55A9C6F71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</a:schemeClr>
              </a:solidFill>
            </a:rPr>
            <a:t>Case-based practice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C356F999-9833-4979-B61A-B52BC01C36D8}" type="parTrans" cxnId="{A421C2AB-D75A-4181-AB8D-8C4166F93D34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F377D0DA-91B8-4964-99FF-537471E3D893}" type="sibTrans" cxnId="{A421C2AB-D75A-4181-AB8D-8C4166F93D34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5A552D10-A715-4F4D-854F-87572AA18DF4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75000"/>
                </a:schemeClr>
              </a:solidFill>
            </a:rPr>
            <a:t>For knowledge</a:t>
          </a:r>
          <a:endParaRPr lang="en-US" sz="3200" dirty="0">
            <a:solidFill>
              <a:schemeClr val="tx1">
                <a:lumMod val="75000"/>
              </a:schemeClr>
            </a:solidFill>
          </a:endParaRPr>
        </a:p>
      </dgm:t>
    </dgm:pt>
    <dgm:pt modelId="{7609C116-8D88-4CF3-872E-E0C4A9B36A77}" type="parTrans" cxnId="{0FE2F04C-B6AA-426A-B5A7-C43CFE64BABE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01B7C1D1-5D1A-4C3B-B6D1-02BC0B64B65F}" type="sibTrans" cxnId="{0FE2F04C-B6AA-426A-B5A7-C43CFE64BABE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1DB18480-CC13-429D-9E70-71B8683C062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</a:schemeClr>
              </a:solidFill>
            </a:rPr>
            <a:t>Interactive PPTs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183D926D-E5F4-44B4-9029-53B28E15E654}" type="parTrans" cxnId="{7931A8A1-BB11-44C9-AB39-1C7D07BE90DA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614737B3-DB7E-4C54-8853-0258A0F6E64A}" type="sibTrans" cxnId="{7931A8A1-BB11-44C9-AB39-1C7D07BE90DA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849B4149-4138-4E06-A466-1A0CB393C80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</a:schemeClr>
              </a:solidFill>
            </a:rPr>
            <a:t>AV Aids-videos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2FCC34E1-D43E-4D89-83C0-8FC27D825BE5}" type="parTrans" cxnId="{5D27560D-9C25-46DF-8422-14BB554F0309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ED675DA6-9152-444B-B9CE-506A52FA330E}" type="sibTrans" cxnId="{5D27560D-9C25-46DF-8422-14BB554F0309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78BA9089-53A5-4AAC-847A-A11BD1C4FE88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75000"/>
                </a:schemeClr>
              </a:solidFill>
            </a:rPr>
            <a:t>For hands-on practice</a:t>
          </a:r>
          <a:endParaRPr lang="en-US" sz="3200" dirty="0">
            <a:solidFill>
              <a:schemeClr val="tx1">
                <a:lumMod val="75000"/>
              </a:schemeClr>
            </a:solidFill>
          </a:endParaRPr>
        </a:p>
      </dgm:t>
    </dgm:pt>
    <dgm:pt modelId="{465B73C6-3AE8-43C6-91FA-374B06298F0D}" type="parTrans" cxnId="{0571D0DE-4C9C-4FA0-9522-81F8FDD22491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D5DE33C5-E41C-43F9-AA4E-48A8F5BBDB1E}" type="sibTrans" cxnId="{0571D0DE-4C9C-4FA0-9522-81F8FDD22491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1CDE15FB-54A0-416D-8C33-37E6E1F0877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</a:schemeClr>
              </a:solidFill>
            </a:rPr>
            <a:t>Evening LR visits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94693176-9F15-40C1-BD85-46445164E952}" type="parTrans" cxnId="{EDCF32B1-A96D-4113-AD02-B8D2EC59597B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5FECFF43-0B27-4C5C-B591-E31E4680B87D}" type="sibTrans" cxnId="{EDCF32B1-A96D-4113-AD02-B8D2EC59597B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3BD9D258-1946-42A4-A395-B0C56ED7FC86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</a:schemeClr>
              </a:solidFill>
            </a:rPr>
            <a:t>Providers need to stay at district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AC4C3654-1DE5-4565-826A-A387187E36AB}" type="parTrans" cxnId="{16AB0E33-DB8B-4950-A424-43267C573524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A91DB668-69A3-42C3-AB02-92E1F0CCE343}" type="sibTrans" cxnId="{16AB0E33-DB8B-4950-A424-43267C573524}">
      <dgm:prSet/>
      <dgm:spPr/>
      <dgm:t>
        <a:bodyPr/>
        <a:lstStyle/>
        <a:p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82621D38-FA5E-4527-9105-DCE06A4F30FA}" type="pres">
      <dgm:prSet presAssocID="{71915DA6-E2D8-4D7B-A2FB-886938EF27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9B52B82-FEDC-400E-AED0-289F1723C021}" type="pres">
      <dgm:prSet presAssocID="{AB898236-CD00-4344-B366-E7BC35D8190A}" presName="compNode" presStyleCnt="0"/>
      <dgm:spPr/>
    </dgm:pt>
    <dgm:pt modelId="{0310283E-D7B1-4F46-8814-4D43EFDF5E93}" type="pres">
      <dgm:prSet presAssocID="{AB898236-CD00-4344-B366-E7BC35D8190A}" presName="aNode" presStyleLbl="bgShp" presStyleIdx="0" presStyleCnt="3"/>
      <dgm:spPr/>
      <dgm:t>
        <a:bodyPr/>
        <a:lstStyle/>
        <a:p>
          <a:endParaRPr lang="en-US"/>
        </a:p>
      </dgm:t>
    </dgm:pt>
    <dgm:pt modelId="{EBF1E1BB-7EDD-4C64-AE73-561FC879E6BD}" type="pres">
      <dgm:prSet presAssocID="{AB898236-CD00-4344-B366-E7BC35D8190A}" presName="textNode" presStyleLbl="bgShp" presStyleIdx="0" presStyleCnt="3"/>
      <dgm:spPr/>
      <dgm:t>
        <a:bodyPr/>
        <a:lstStyle/>
        <a:p>
          <a:endParaRPr lang="en-US"/>
        </a:p>
      </dgm:t>
    </dgm:pt>
    <dgm:pt modelId="{D349D80C-6F98-4867-9D2F-979B6DE4A4FD}" type="pres">
      <dgm:prSet presAssocID="{AB898236-CD00-4344-B366-E7BC35D8190A}" presName="compChildNode" presStyleCnt="0"/>
      <dgm:spPr/>
    </dgm:pt>
    <dgm:pt modelId="{FF18E8EB-31BE-4B5F-8A7C-6026BF680BCD}" type="pres">
      <dgm:prSet presAssocID="{AB898236-CD00-4344-B366-E7BC35D8190A}" presName="theInnerList" presStyleCnt="0"/>
      <dgm:spPr/>
    </dgm:pt>
    <dgm:pt modelId="{88D99611-8F9A-41F0-A514-D73995600AD0}" type="pres">
      <dgm:prSet presAssocID="{F755172C-F28A-42D1-AE45-4B6870DEAE9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B6D23E-304D-4673-8930-7AE04C1A0AFA}" type="pres">
      <dgm:prSet presAssocID="{F755172C-F28A-42D1-AE45-4B6870DEAE9E}" presName="aSpace2" presStyleCnt="0"/>
      <dgm:spPr/>
    </dgm:pt>
    <dgm:pt modelId="{D7652FB5-043E-4810-8E0C-BF6F4C584CA4}" type="pres">
      <dgm:prSet presAssocID="{5DFE8D7E-0176-4BC6-B965-9B55A9C6F71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DC4968-A2C8-4C80-BDEC-8F2D725F6BD6}" type="pres">
      <dgm:prSet presAssocID="{AB898236-CD00-4344-B366-E7BC35D8190A}" presName="aSpace" presStyleCnt="0"/>
      <dgm:spPr/>
    </dgm:pt>
    <dgm:pt modelId="{4F5B48B3-6959-44C9-B5D6-EB396B68D958}" type="pres">
      <dgm:prSet presAssocID="{5A552D10-A715-4F4D-854F-87572AA18DF4}" presName="compNode" presStyleCnt="0"/>
      <dgm:spPr/>
    </dgm:pt>
    <dgm:pt modelId="{E38D4985-B536-4CC4-9BC4-C8C5122765AD}" type="pres">
      <dgm:prSet presAssocID="{5A552D10-A715-4F4D-854F-87572AA18DF4}" presName="aNode" presStyleLbl="bgShp" presStyleIdx="1" presStyleCnt="3"/>
      <dgm:spPr/>
      <dgm:t>
        <a:bodyPr/>
        <a:lstStyle/>
        <a:p>
          <a:endParaRPr lang="en-IN"/>
        </a:p>
      </dgm:t>
    </dgm:pt>
    <dgm:pt modelId="{C671E915-7A40-467C-BE20-F74D6C43BAFA}" type="pres">
      <dgm:prSet presAssocID="{5A552D10-A715-4F4D-854F-87572AA18DF4}" presName="textNode" presStyleLbl="bgShp" presStyleIdx="1" presStyleCnt="3"/>
      <dgm:spPr/>
      <dgm:t>
        <a:bodyPr/>
        <a:lstStyle/>
        <a:p>
          <a:endParaRPr lang="en-IN"/>
        </a:p>
      </dgm:t>
    </dgm:pt>
    <dgm:pt modelId="{A55B2904-6B73-4ACF-8AC3-6FFE6234B4BA}" type="pres">
      <dgm:prSet presAssocID="{5A552D10-A715-4F4D-854F-87572AA18DF4}" presName="compChildNode" presStyleCnt="0"/>
      <dgm:spPr/>
    </dgm:pt>
    <dgm:pt modelId="{E9E1EA26-6E84-4E32-AB38-AAEDB8F66857}" type="pres">
      <dgm:prSet presAssocID="{5A552D10-A715-4F4D-854F-87572AA18DF4}" presName="theInnerList" presStyleCnt="0"/>
      <dgm:spPr/>
    </dgm:pt>
    <dgm:pt modelId="{814AB775-E878-4243-ABC4-EC0A16DA0B78}" type="pres">
      <dgm:prSet presAssocID="{1DB18480-CC13-429D-9E70-71B8683C062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FCFE4E-3CD0-4135-B412-82C305FB1E1C}" type="pres">
      <dgm:prSet presAssocID="{1DB18480-CC13-429D-9E70-71B8683C0622}" presName="aSpace2" presStyleCnt="0"/>
      <dgm:spPr/>
    </dgm:pt>
    <dgm:pt modelId="{63930A4C-87EB-488E-A7DB-837AD87AA6BF}" type="pres">
      <dgm:prSet presAssocID="{849B4149-4138-4E06-A466-1A0CB393C80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4A9A6-1045-4D0B-8CDC-EA1D71639FD3}" type="pres">
      <dgm:prSet presAssocID="{5A552D10-A715-4F4D-854F-87572AA18DF4}" presName="aSpace" presStyleCnt="0"/>
      <dgm:spPr/>
    </dgm:pt>
    <dgm:pt modelId="{5E4C74DD-D71C-4144-90D8-37691A334263}" type="pres">
      <dgm:prSet presAssocID="{78BA9089-53A5-4AAC-847A-A11BD1C4FE88}" presName="compNode" presStyleCnt="0"/>
      <dgm:spPr/>
    </dgm:pt>
    <dgm:pt modelId="{748CEC1B-09A4-4494-907C-528633365836}" type="pres">
      <dgm:prSet presAssocID="{78BA9089-53A5-4AAC-847A-A11BD1C4FE88}" presName="aNode" presStyleLbl="bgShp" presStyleIdx="2" presStyleCnt="3"/>
      <dgm:spPr/>
      <dgm:t>
        <a:bodyPr/>
        <a:lstStyle/>
        <a:p>
          <a:endParaRPr lang="en-IN"/>
        </a:p>
      </dgm:t>
    </dgm:pt>
    <dgm:pt modelId="{023B0F08-C4C9-4D1B-9127-00045D844620}" type="pres">
      <dgm:prSet presAssocID="{78BA9089-53A5-4AAC-847A-A11BD1C4FE88}" presName="textNode" presStyleLbl="bgShp" presStyleIdx="2" presStyleCnt="3"/>
      <dgm:spPr/>
      <dgm:t>
        <a:bodyPr/>
        <a:lstStyle/>
        <a:p>
          <a:endParaRPr lang="en-IN"/>
        </a:p>
      </dgm:t>
    </dgm:pt>
    <dgm:pt modelId="{1D91E9E6-EAFD-4DD4-AC81-66195B115917}" type="pres">
      <dgm:prSet presAssocID="{78BA9089-53A5-4AAC-847A-A11BD1C4FE88}" presName="compChildNode" presStyleCnt="0"/>
      <dgm:spPr/>
    </dgm:pt>
    <dgm:pt modelId="{DB02B03A-72D7-40A3-8886-F763FB737841}" type="pres">
      <dgm:prSet presAssocID="{78BA9089-53A5-4AAC-847A-A11BD1C4FE88}" presName="theInnerList" presStyleCnt="0"/>
      <dgm:spPr/>
    </dgm:pt>
    <dgm:pt modelId="{60A9D797-DDA7-4573-B02B-9B33226D8EAE}" type="pres">
      <dgm:prSet presAssocID="{1CDE15FB-54A0-416D-8C33-37E6E1F0877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D6E639-BE1A-4300-AC9A-B753A77353EB}" type="pres">
      <dgm:prSet presAssocID="{1CDE15FB-54A0-416D-8C33-37E6E1F08773}" presName="aSpace2" presStyleCnt="0"/>
      <dgm:spPr/>
    </dgm:pt>
    <dgm:pt modelId="{F997DB72-5903-467E-BC81-24EA65E73437}" type="pres">
      <dgm:prSet presAssocID="{3BD9D258-1946-42A4-A395-B0C56ED7FC8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A6AC-8958-4C69-ADB4-CF6556A0CBF7}" type="presOf" srcId="{71915DA6-E2D8-4D7B-A2FB-886938EF27F9}" destId="{82621D38-FA5E-4527-9105-DCE06A4F30FA}" srcOrd="0" destOrd="0" presId="urn:microsoft.com/office/officeart/2005/8/layout/lProcess2"/>
    <dgm:cxn modelId="{EDCF32B1-A96D-4113-AD02-B8D2EC59597B}" srcId="{78BA9089-53A5-4AAC-847A-A11BD1C4FE88}" destId="{1CDE15FB-54A0-416D-8C33-37E6E1F08773}" srcOrd="0" destOrd="0" parTransId="{94693176-9F15-40C1-BD85-46445164E952}" sibTransId="{5FECFF43-0B27-4C5C-B591-E31E4680B87D}"/>
    <dgm:cxn modelId="{0FE2F04C-B6AA-426A-B5A7-C43CFE64BABE}" srcId="{71915DA6-E2D8-4D7B-A2FB-886938EF27F9}" destId="{5A552D10-A715-4F4D-854F-87572AA18DF4}" srcOrd="1" destOrd="0" parTransId="{7609C116-8D88-4CF3-872E-E0C4A9B36A77}" sibTransId="{01B7C1D1-5D1A-4C3B-B6D1-02BC0B64B65F}"/>
    <dgm:cxn modelId="{6C5883D3-D06F-49E2-B278-727C8210FF1C}" type="presOf" srcId="{1CDE15FB-54A0-416D-8C33-37E6E1F08773}" destId="{60A9D797-DDA7-4573-B02B-9B33226D8EAE}" srcOrd="0" destOrd="0" presId="urn:microsoft.com/office/officeart/2005/8/layout/lProcess2"/>
    <dgm:cxn modelId="{A421C2AB-D75A-4181-AB8D-8C4166F93D34}" srcId="{AB898236-CD00-4344-B366-E7BC35D8190A}" destId="{5DFE8D7E-0176-4BC6-B965-9B55A9C6F714}" srcOrd="1" destOrd="0" parTransId="{C356F999-9833-4979-B61A-B52BC01C36D8}" sibTransId="{F377D0DA-91B8-4964-99FF-537471E3D893}"/>
    <dgm:cxn modelId="{4CCA3911-2D45-4EAE-B074-32AD7E75F926}" type="presOf" srcId="{5DFE8D7E-0176-4BC6-B965-9B55A9C6F714}" destId="{D7652FB5-043E-4810-8E0C-BF6F4C584CA4}" srcOrd="0" destOrd="0" presId="urn:microsoft.com/office/officeart/2005/8/layout/lProcess2"/>
    <dgm:cxn modelId="{16AB0E33-DB8B-4950-A424-43267C573524}" srcId="{78BA9089-53A5-4AAC-847A-A11BD1C4FE88}" destId="{3BD9D258-1946-42A4-A395-B0C56ED7FC86}" srcOrd="1" destOrd="0" parTransId="{AC4C3654-1DE5-4565-826A-A387187E36AB}" sibTransId="{A91DB668-69A3-42C3-AB02-92E1F0CCE343}"/>
    <dgm:cxn modelId="{22A29454-C4C0-4CE7-9EB7-28818D6A47D4}" type="presOf" srcId="{F755172C-F28A-42D1-AE45-4B6870DEAE9E}" destId="{88D99611-8F9A-41F0-A514-D73995600AD0}" srcOrd="0" destOrd="0" presId="urn:microsoft.com/office/officeart/2005/8/layout/lProcess2"/>
    <dgm:cxn modelId="{68ACF085-0A6D-4393-8F9C-F215619E7C69}" srcId="{AB898236-CD00-4344-B366-E7BC35D8190A}" destId="{F755172C-F28A-42D1-AE45-4B6870DEAE9E}" srcOrd="0" destOrd="0" parTransId="{D0D8EEAF-48D7-4D89-9825-7DCDEF691A2F}" sibTransId="{513E1EF4-1516-4719-AF36-3FFE225A05C9}"/>
    <dgm:cxn modelId="{0488414D-D652-46BE-BB52-EAF66FB65B41}" type="presOf" srcId="{1DB18480-CC13-429D-9E70-71B8683C0622}" destId="{814AB775-E878-4243-ABC4-EC0A16DA0B78}" srcOrd="0" destOrd="0" presId="urn:microsoft.com/office/officeart/2005/8/layout/lProcess2"/>
    <dgm:cxn modelId="{CCE90B1B-978D-4215-81D5-87AD0D4BA675}" type="presOf" srcId="{AB898236-CD00-4344-B366-E7BC35D8190A}" destId="{EBF1E1BB-7EDD-4C64-AE73-561FC879E6BD}" srcOrd="1" destOrd="0" presId="urn:microsoft.com/office/officeart/2005/8/layout/lProcess2"/>
    <dgm:cxn modelId="{733B9E1F-F917-411C-9F98-B8EC646803D5}" type="presOf" srcId="{78BA9089-53A5-4AAC-847A-A11BD1C4FE88}" destId="{748CEC1B-09A4-4494-907C-528633365836}" srcOrd="0" destOrd="0" presId="urn:microsoft.com/office/officeart/2005/8/layout/lProcess2"/>
    <dgm:cxn modelId="{41681874-C5F6-4623-B84B-74AE85896575}" type="presOf" srcId="{849B4149-4138-4E06-A466-1A0CB393C802}" destId="{63930A4C-87EB-488E-A7DB-837AD87AA6BF}" srcOrd="0" destOrd="0" presId="urn:microsoft.com/office/officeart/2005/8/layout/lProcess2"/>
    <dgm:cxn modelId="{92C513B7-E552-470F-AD60-2613809EF64C}" type="presOf" srcId="{AB898236-CD00-4344-B366-E7BC35D8190A}" destId="{0310283E-D7B1-4F46-8814-4D43EFDF5E93}" srcOrd="0" destOrd="0" presId="urn:microsoft.com/office/officeart/2005/8/layout/lProcess2"/>
    <dgm:cxn modelId="{65D2643D-6204-4F2C-BA1C-3DDDE01EACB0}" type="presOf" srcId="{3BD9D258-1946-42A4-A395-B0C56ED7FC86}" destId="{F997DB72-5903-467E-BC81-24EA65E73437}" srcOrd="0" destOrd="0" presId="urn:microsoft.com/office/officeart/2005/8/layout/lProcess2"/>
    <dgm:cxn modelId="{9FCC7874-2F97-46B8-B71B-E7ECABEA9807}" type="presOf" srcId="{78BA9089-53A5-4AAC-847A-A11BD1C4FE88}" destId="{023B0F08-C4C9-4D1B-9127-00045D844620}" srcOrd="1" destOrd="0" presId="urn:microsoft.com/office/officeart/2005/8/layout/lProcess2"/>
    <dgm:cxn modelId="{D63317D2-2A06-43C3-AD68-FC5AA7C1D420}" srcId="{71915DA6-E2D8-4D7B-A2FB-886938EF27F9}" destId="{AB898236-CD00-4344-B366-E7BC35D8190A}" srcOrd="0" destOrd="0" parTransId="{1E022F49-D22D-47BA-BA1A-4D61AE133F2D}" sibTransId="{0AB843A2-F1DE-45A1-B94F-3B1269F2B4DB}"/>
    <dgm:cxn modelId="{E59259C2-E0D5-416E-A271-AB3F0310B67A}" type="presOf" srcId="{5A552D10-A715-4F4D-854F-87572AA18DF4}" destId="{C671E915-7A40-467C-BE20-F74D6C43BAFA}" srcOrd="1" destOrd="0" presId="urn:microsoft.com/office/officeart/2005/8/layout/lProcess2"/>
    <dgm:cxn modelId="{5D27560D-9C25-46DF-8422-14BB554F0309}" srcId="{5A552D10-A715-4F4D-854F-87572AA18DF4}" destId="{849B4149-4138-4E06-A466-1A0CB393C802}" srcOrd="1" destOrd="0" parTransId="{2FCC34E1-D43E-4D89-83C0-8FC27D825BE5}" sibTransId="{ED675DA6-9152-444B-B9CE-506A52FA330E}"/>
    <dgm:cxn modelId="{7931A8A1-BB11-44C9-AB39-1C7D07BE90DA}" srcId="{5A552D10-A715-4F4D-854F-87572AA18DF4}" destId="{1DB18480-CC13-429D-9E70-71B8683C0622}" srcOrd="0" destOrd="0" parTransId="{183D926D-E5F4-44B4-9029-53B28E15E654}" sibTransId="{614737B3-DB7E-4C54-8853-0258A0F6E64A}"/>
    <dgm:cxn modelId="{0571D0DE-4C9C-4FA0-9522-81F8FDD22491}" srcId="{71915DA6-E2D8-4D7B-A2FB-886938EF27F9}" destId="{78BA9089-53A5-4AAC-847A-A11BD1C4FE88}" srcOrd="2" destOrd="0" parTransId="{465B73C6-3AE8-43C6-91FA-374B06298F0D}" sibTransId="{D5DE33C5-E41C-43F9-AA4E-48A8F5BBDB1E}"/>
    <dgm:cxn modelId="{D3754F82-4448-4588-9373-33DD1D952774}" type="presOf" srcId="{5A552D10-A715-4F4D-854F-87572AA18DF4}" destId="{E38D4985-B536-4CC4-9BC4-C8C5122765AD}" srcOrd="0" destOrd="0" presId="urn:microsoft.com/office/officeart/2005/8/layout/lProcess2"/>
    <dgm:cxn modelId="{1F37E309-4CC6-4A5A-A42E-7A85DD28974C}" type="presParOf" srcId="{82621D38-FA5E-4527-9105-DCE06A4F30FA}" destId="{39B52B82-FEDC-400E-AED0-289F1723C021}" srcOrd="0" destOrd="0" presId="urn:microsoft.com/office/officeart/2005/8/layout/lProcess2"/>
    <dgm:cxn modelId="{0D700C5F-3641-4961-802F-E27623CD43B4}" type="presParOf" srcId="{39B52B82-FEDC-400E-AED0-289F1723C021}" destId="{0310283E-D7B1-4F46-8814-4D43EFDF5E93}" srcOrd="0" destOrd="0" presId="urn:microsoft.com/office/officeart/2005/8/layout/lProcess2"/>
    <dgm:cxn modelId="{5CF6FB66-E442-4D49-8142-EA3AF2BDFFD4}" type="presParOf" srcId="{39B52B82-FEDC-400E-AED0-289F1723C021}" destId="{EBF1E1BB-7EDD-4C64-AE73-561FC879E6BD}" srcOrd="1" destOrd="0" presId="urn:microsoft.com/office/officeart/2005/8/layout/lProcess2"/>
    <dgm:cxn modelId="{316EBEDA-8076-45EE-B2C0-6EFA95501A14}" type="presParOf" srcId="{39B52B82-FEDC-400E-AED0-289F1723C021}" destId="{D349D80C-6F98-4867-9D2F-979B6DE4A4FD}" srcOrd="2" destOrd="0" presId="urn:microsoft.com/office/officeart/2005/8/layout/lProcess2"/>
    <dgm:cxn modelId="{AC18695B-AA3A-4532-8B7A-9B60321E2173}" type="presParOf" srcId="{D349D80C-6F98-4867-9D2F-979B6DE4A4FD}" destId="{FF18E8EB-31BE-4B5F-8A7C-6026BF680BCD}" srcOrd="0" destOrd="0" presId="urn:microsoft.com/office/officeart/2005/8/layout/lProcess2"/>
    <dgm:cxn modelId="{97630FB8-A0BF-4506-ABA4-B567B3A1CCB5}" type="presParOf" srcId="{FF18E8EB-31BE-4B5F-8A7C-6026BF680BCD}" destId="{88D99611-8F9A-41F0-A514-D73995600AD0}" srcOrd="0" destOrd="0" presId="urn:microsoft.com/office/officeart/2005/8/layout/lProcess2"/>
    <dgm:cxn modelId="{1454165A-6FC1-4F6C-8917-840F6443259E}" type="presParOf" srcId="{FF18E8EB-31BE-4B5F-8A7C-6026BF680BCD}" destId="{70B6D23E-304D-4673-8930-7AE04C1A0AFA}" srcOrd="1" destOrd="0" presId="urn:microsoft.com/office/officeart/2005/8/layout/lProcess2"/>
    <dgm:cxn modelId="{9605B67D-79A6-4DA8-8971-CA977B6784A3}" type="presParOf" srcId="{FF18E8EB-31BE-4B5F-8A7C-6026BF680BCD}" destId="{D7652FB5-043E-4810-8E0C-BF6F4C584CA4}" srcOrd="2" destOrd="0" presId="urn:microsoft.com/office/officeart/2005/8/layout/lProcess2"/>
    <dgm:cxn modelId="{6F6DFDF8-5BAC-4404-BE06-AFEF100BC608}" type="presParOf" srcId="{82621D38-FA5E-4527-9105-DCE06A4F30FA}" destId="{26DC4968-A2C8-4C80-BDEC-8F2D725F6BD6}" srcOrd="1" destOrd="0" presId="urn:microsoft.com/office/officeart/2005/8/layout/lProcess2"/>
    <dgm:cxn modelId="{BAE81B7E-8EC0-4CA7-BE5E-8610FBFCBDBC}" type="presParOf" srcId="{82621D38-FA5E-4527-9105-DCE06A4F30FA}" destId="{4F5B48B3-6959-44C9-B5D6-EB396B68D958}" srcOrd="2" destOrd="0" presId="urn:microsoft.com/office/officeart/2005/8/layout/lProcess2"/>
    <dgm:cxn modelId="{453F1ACC-0D4D-4CF2-BEC7-C8AD1717CC86}" type="presParOf" srcId="{4F5B48B3-6959-44C9-B5D6-EB396B68D958}" destId="{E38D4985-B536-4CC4-9BC4-C8C5122765AD}" srcOrd="0" destOrd="0" presId="urn:microsoft.com/office/officeart/2005/8/layout/lProcess2"/>
    <dgm:cxn modelId="{7900885F-F11E-4D8E-823C-26060294835B}" type="presParOf" srcId="{4F5B48B3-6959-44C9-B5D6-EB396B68D958}" destId="{C671E915-7A40-467C-BE20-F74D6C43BAFA}" srcOrd="1" destOrd="0" presId="urn:microsoft.com/office/officeart/2005/8/layout/lProcess2"/>
    <dgm:cxn modelId="{7155F175-4C2A-4F3B-8BB3-DEB4A76F23FA}" type="presParOf" srcId="{4F5B48B3-6959-44C9-B5D6-EB396B68D958}" destId="{A55B2904-6B73-4ACF-8AC3-6FFE6234B4BA}" srcOrd="2" destOrd="0" presId="urn:microsoft.com/office/officeart/2005/8/layout/lProcess2"/>
    <dgm:cxn modelId="{D6366D6B-365E-430A-970B-4D1E4CCA296B}" type="presParOf" srcId="{A55B2904-6B73-4ACF-8AC3-6FFE6234B4BA}" destId="{E9E1EA26-6E84-4E32-AB38-AAEDB8F66857}" srcOrd="0" destOrd="0" presId="urn:microsoft.com/office/officeart/2005/8/layout/lProcess2"/>
    <dgm:cxn modelId="{16E82DC3-BE0F-454F-84AB-3751E7864826}" type="presParOf" srcId="{E9E1EA26-6E84-4E32-AB38-AAEDB8F66857}" destId="{814AB775-E878-4243-ABC4-EC0A16DA0B78}" srcOrd="0" destOrd="0" presId="urn:microsoft.com/office/officeart/2005/8/layout/lProcess2"/>
    <dgm:cxn modelId="{56470C07-FA5D-4E3E-8829-52A8DFB27BDE}" type="presParOf" srcId="{E9E1EA26-6E84-4E32-AB38-AAEDB8F66857}" destId="{77FCFE4E-3CD0-4135-B412-82C305FB1E1C}" srcOrd="1" destOrd="0" presId="urn:microsoft.com/office/officeart/2005/8/layout/lProcess2"/>
    <dgm:cxn modelId="{A98E237C-0809-4EF1-A4C2-0343AE1EF38A}" type="presParOf" srcId="{E9E1EA26-6E84-4E32-AB38-AAEDB8F66857}" destId="{63930A4C-87EB-488E-A7DB-837AD87AA6BF}" srcOrd="2" destOrd="0" presId="urn:microsoft.com/office/officeart/2005/8/layout/lProcess2"/>
    <dgm:cxn modelId="{1ABA3CA0-7B55-463D-8B96-9891EBF348D5}" type="presParOf" srcId="{82621D38-FA5E-4527-9105-DCE06A4F30FA}" destId="{FB74A9A6-1045-4D0B-8CDC-EA1D71639FD3}" srcOrd="3" destOrd="0" presId="urn:microsoft.com/office/officeart/2005/8/layout/lProcess2"/>
    <dgm:cxn modelId="{020D5D04-0D59-41A3-9BC7-466C3906A036}" type="presParOf" srcId="{82621D38-FA5E-4527-9105-DCE06A4F30FA}" destId="{5E4C74DD-D71C-4144-90D8-37691A334263}" srcOrd="4" destOrd="0" presId="urn:microsoft.com/office/officeart/2005/8/layout/lProcess2"/>
    <dgm:cxn modelId="{04195C0E-D16B-4888-B9CE-A5FC077B8F28}" type="presParOf" srcId="{5E4C74DD-D71C-4144-90D8-37691A334263}" destId="{748CEC1B-09A4-4494-907C-528633365836}" srcOrd="0" destOrd="0" presId="urn:microsoft.com/office/officeart/2005/8/layout/lProcess2"/>
    <dgm:cxn modelId="{3E9777A7-0211-4FE0-BB95-25F42FEBE75D}" type="presParOf" srcId="{5E4C74DD-D71C-4144-90D8-37691A334263}" destId="{023B0F08-C4C9-4D1B-9127-00045D844620}" srcOrd="1" destOrd="0" presId="urn:microsoft.com/office/officeart/2005/8/layout/lProcess2"/>
    <dgm:cxn modelId="{30FB33C0-E1EC-4EB4-AD67-42F43632EFE5}" type="presParOf" srcId="{5E4C74DD-D71C-4144-90D8-37691A334263}" destId="{1D91E9E6-EAFD-4DD4-AC81-66195B115917}" srcOrd="2" destOrd="0" presId="urn:microsoft.com/office/officeart/2005/8/layout/lProcess2"/>
    <dgm:cxn modelId="{57722AE9-94D7-4C44-AF19-B0A664D8CF18}" type="presParOf" srcId="{1D91E9E6-EAFD-4DD4-AC81-66195B115917}" destId="{DB02B03A-72D7-40A3-8886-F763FB737841}" srcOrd="0" destOrd="0" presId="urn:microsoft.com/office/officeart/2005/8/layout/lProcess2"/>
    <dgm:cxn modelId="{2398C71C-934C-4F8B-81B4-8D6814ADA99A}" type="presParOf" srcId="{DB02B03A-72D7-40A3-8886-F763FB737841}" destId="{60A9D797-DDA7-4573-B02B-9B33226D8EAE}" srcOrd="0" destOrd="0" presId="urn:microsoft.com/office/officeart/2005/8/layout/lProcess2"/>
    <dgm:cxn modelId="{DADF86E3-D724-4A52-8222-54DADEFB0FB8}" type="presParOf" srcId="{DB02B03A-72D7-40A3-8886-F763FB737841}" destId="{29D6E639-BE1A-4300-AC9A-B753A77353EB}" srcOrd="1" destOrd="0" presId="urn:microsoft.com/office/officeart/2005/8/layout/lProcess2"/>
    <dgm:cxn modelId="{2FE68D17-24C4-4547-8B70-F973541F16A7}" type="presParOf" srcId="{DB02B03A-72D7-40A3-8886-F763FB737841}" destId="{F997DB72-5903-467E-BC81-24EA65E7343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C9493F-35C0-4760-8997-7763CF078A01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67452253-D5AF-4231-AD47-72F58D385B84}">
      <dgm:prSet phldrT="[Text]" custT="1"/>
      <dgm:spPr/>
      <dgm:t>
        <a:bodyPr/>
        <a:lstStyle/>
        <a:p>
          <a:r>
            <a:rPr lang="en-IN" sz="2800" b="1" dirty="0" smtClean="0"/>
            <a:t>Target all Staff </a:t>
          </a:r>
        </a:p>
        <a:p>
          <a:r>
            <a:rPr lang="en-IN" sz="1200" dirty="0" smtClean="0"/>
            <a:t>involved in childbirth</a:t>
          </a:r>
          <a:endParaRPr lang="en-IN" sz="1000" dirty="0" smtClean="0"/>
        </a:p>
      </dgm:t>
    </dgm:pt>
    <dgm:pt modelId="{A48C39D7-F82C-4493-A46D-8B22A0A73C36}" type="parTrans" cxnId="{1F2CE358-3A8E-4D55-9478-2CE598BAE28D}">
      <dgm:prSet/>
      <dgm:spPr/>
      <dgm:t>
        <a:bodyPr/>
        <a:lstStyle/>
        <a:p>
          <a:endParaRPr lang="en-IN"/>
        </a:p>
      </dgm:t>
    </dgm:pt>
    <dgm:pt modelId="{FA8F767B-3FD1-49DE-A433-4F746E57FD57}" type="sibTrans" cxnId="{1F2CE358-3A8E-4D55-9478-2CE598BAE28D}">
      <dgm:prSet/>
      <dgm:spPr/>
      <dgm:t>
        <a:bodyPr/>
        <a:lstStyle/>
        <a:p>
          <a:endParaRPr lang="en-IN"/>
        </a:p>
      </dgm:t>
    </dgm:pt>
    <dgm:pt modelId="{84B0DF3A-8055-47C1-81AF-5CCE34C2E761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IN" sz="1200" dirty="0" smtClean="0"/>
            <a:t>Train more from a few facilities rather than few from many to </a:t>
          </a:r>
        </a:p>
        <a:p>
          <a:pPr>
            <a:spcAft>
              <a:spcPts val="600"/>
            </a:spcAft>
          </a:pPr>
          <a:r>
            <a:rPr lang="en-IN" sz="2800" b="1" dirty="0" smtClean="0"/>
            <a:t>Rapidly Saturate Facilities </a:t>
          </a:r>
        </a:p>
        <a:p>
          <a:pPr>
            <a:spcAft>
              <a:spcPts val="600"/>
            </a:spcAft>
          </a:pPr>
          <a:r>
            <a:rPr lang="en-IN" sz="1200" dirty="0" smtClean="0"/>
            <a:t>with trained providers</a:t>
          </a:r>
          <a:endParaRPr lang="en-IN" sz="1200" dirty="0"/>
        </a:p>
      </dgm:t>
    </dgm:pt>
    <dgm:pt modelId="{94188EF5-0A8C-4859-943C-7E4FA3293E05}" type="parTrans" cxnId="{D0ADF399-9BB1-4A2D-A53D-6320A1CD02AE}">
      <dgm:prSet/>
      <dgm:spPr/>
      <dgm:t>
        <a:bodyPr/>
        <a:lstStyle/>
        <a:p>
          <a:endParaRPr lang="en-IN"/>
        </a:p>
      </dgm:t>
    </dgm:pt>
    <dgm:pt modelId="{7AC35D92-4B86-40EE-9CDA-621A030BAE52}" type="sibTrans" cxnId="{D0ADF399-9BB1-4A2D-A53D-6320A1CD02AE}">
      <dgm:prSet/>
      <dgm:spPr/>
      <dgm:t>
        <a:bodyPr/>
        <a:lstStyle/>
        <a:p>
          <a:endParaRPr lang="en-IN"/>
        </a:p>
      </dgm:t>
    </dgm:pt>
    <dgm:pt modelId="{5F545078-4604-4716-81AA-742D3521D985}">
      <dgm:prSet phldrT="[Text]" custT="1"/>
      <dgm:spPr/>
      <dgm:t>
        <a:bodyPr/>
        <a:lstStyle/>
        <a:p>
          <a:r>
            <a:rPr lang="en-IN" sz="2800" b="1" dirty="0" smtClean="0"/>
            <a:t>Monitor Attendance </a:t>
          </a:r>
        </a:p>
        <a:p>
          <a:r>
            <a:rPr lang="en-IN" sz="1200" dirty="0" smtClean="0"/>
            <a:t>to ensure participation</a:t>
          </a:r>
          <a:endParaRPr lang="en-IN" sz="1200" dirty="0"/>
        </a:p>
      </dgm:t>
    </dgm:pt>
    <dgm:pt modelId="{732748F0-28C8-4EAE-9397-759DC211967F}" type="parTrans" cxnId="{95123BE3-BE0A-4EA6-9F2B-5E12B42CF262}">
      <dgm:prSet/>
      <dgm:spPr/>
      <dgm:t>
        <a:bodyPr/>
        <a:lstStyle/>
        <a:p>
          <a:endParaRPr lang="en-IN"/>
        </a:p>
      </dgm:t>
    </dgm:pt>
    <dgm:pt modelId="{4317F00A-F7B4-4D7A-940E-83BBE7E7FA28}" type="sibTrans" cxnId="{95123BE3-BE0A-4EA6-9F2B-5E12B42CF262}">
      <dgm:prSet/>
      <dgm:spPr/>
      <dgm:t>
        <a:bodyPr/>
        <a:lstStyle/>
        <a:p>
          <a:endParaRPr lang="en-IN"/>
        </a:p>
      </dgm:t>
    </dgm:pt>
    <dgm:pt modelId="{39DF78F3-26BC-4A95-8536-483E2983BFB7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IN" sz="2800" b="1" dirty="0" smtClean="0"/>
            <a:t>Ensure Trainings are Residential</a:t>
          </a:r>
        </a:p>
        <a:p>
          <a:pPr>
            <a:spcAft>
              <a:spcPts val="600"/>
            </a:spcAft>
          </a:pPr>
          <a:r>
            <a:rPr lang="en-IN" sz="2100" dirty="0" smtClean="0"/>
            <a:t> </a:t>
          </a:r>
          <a:r>
            <a:rPr lang="en-IN" sz="1200" dirty="0" smtClean="0"/>
            <a:t>to facilitate evening hands-on practice</a:t>
          </a:r>
          <a:endParaRPr lang="en-IN" sz="1200" dirty="0"/>
        </a:p>
      </dgm:t>
    </dgm:pt>
    <dgm:pt modelId="{A934B8F9-9D64-402C-9230-D1EF3279700C}" type="parTrans" cxnId="{4DB6383F-CC06-492B-B9BB-0B1495354B00}">
      <dgm:prSet/>
      <dgm:spPr/>
      <dgm:t>
        <a:bodyPr/>
        <a:lstStyle/>
        <a:p>
          <a:endParaRPr lang="en-IN"/>
        </a:p>
      </dgm:t>
    </dgm:pt>
    <dgm:pt modelId="{17E87CB4-05AA-463E-88B7-149F58571519}" type="sibTrans" cxnId="{4DB6383F-CC06-492B-B9BB-0B1495354B00}">
      <dgm:prSet/>
      <dgm:spPr/>
      <dgm:t>
        <a:bodyPr/>
        <a:lstStyle/>
        <a:p>
          <a:endParaRPr lang="en-IN"/>
        </a:p>
      </dgm:t>
    </dgm:pt>
    <dgm:pt modelId="{E6ADB91F-00E1-4B81-B34F-80B3C8CA39DC}" type="pres">
      <dgm:prSet presAssocID="{06C9493F-35C0-4760-8997-7763CF078A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C692B34-1A27-4F15-ACD7-1A4CBB01900B}" type="pres">
      <dgm:prSet presAssocID="{06C9493F-35C0-4760-8997-7763CF078A01}" presName="diamond" presStyleLbl="bgShp" presStyleIdx="0" presStyleCnt="1" custScaleX="109333" custScaleY="100000"/>
      <dgm:spPr/>
    </dgm:pt>
    <dgm:pt modelId="{3D4154C2-F30D-4E2F-B028-B7DBF3960BCD}" type="pres">
      <dgm:prSet presAssocID="{06C9493F-35C0-4760-8997-7763CF078A01}" presName="quad1" presStyleLbl="node1" presStyleIdx="0" presStyleCnt="4" custScaleX="106838" custScaleY="100000" custLinFactNeighborX="-5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1D50287-14CE-4E92-9EA4-AB02610914D6}" type="pres">
      <dgm:prSet presAssocID="{06C9493F-35C0-4760-8997-7763CF078A01}" presName="quad2" presStyleLbl="node1" presStyleIdx="1" presStyleCnt="4" custScaleX="106838" custScaleY="100000" custLinFactNeighborX="15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A82CD4-8BD0-4DC7-B4A9-45B98C81FB8B}" type="pres">
      <dgm:prSet presAssocID="{06C9493F-35C0-4760-8997-7763CF078A01}" presName="quad3" presStyleLbl="node1" presStyleIdx="2" presStyleCnt="4" custScaleX="106838" custScaleY="100000" custLinFactNeighborX="-5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F4C358-9F2A-4E30-940A-23E1796BEDA4}" type="pres">
      <dgm:prSet presAssocID="{06C9493F-35C0-4760-8997-7763CF078A01}" presName="quad4" presStyleLbl="node1" presStyleIdx="3" presStyleCnt="4" custScaleX="106838" custScaleY="100000" custLinFactNeighborX="15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F2CE358-3A8E-4D55-9478-2CE598BAE28D}" srcId="{06C9493F-35C0-4760-8997-7763CF078A01}" destId="{67452253-D5AF-4231-AD47-72F58D385B84}" srcOrd="0" destOrd="0" parTransId="{A48C39D7-F82C-4493-A46D-8B22A0A73C36}" sibTransId="{FA8F767B-3FD1-49DE-A433-4F746E57FD57}"/>
    <dgm:cxn modelId="{D1C882EA-2BD1-4B20-B121-0E6E0C875CD1}" type="presOf" srcId="{5F545078-4604-4716-81AA-742D3521D985}" destId="{21A82CD4-8BD0-4DC7-B4A9-45B98C81FB8B}" srcOrd="0" destOrd="0" presId="urn:microsoft.com/office/officeart/2005/8/layout/matrix3"/>
    <dgm:cxn modelId="{E260FA4F-249F-461C-BE6E-373EF1370A80}" type="presOf" srcId="{84B0DF3A-8055-47C1-81AF-5CCE34C2E761}" destId="{81D50287-14CE-4E92-9EA4-AB02610914D6}" srcOrd="0" destOrd="0" presId="urn:microsoft.com/office/officeart/2005/8/layout/matrix3"/>
    <dgm:cxn modelId="{E2781585-E034-48C1-9481-77B3423DC491}" type="presOf" srcId="{06C9493F-35C0-4760-8997-7763CF078A01}" destId="{E6ADB91F-00E1-4B81-B34F-80B3C8CA39DC}" srcOrd="0" destOrd="0" presId="urn:microsoft.com/office/officeart/2005/8/layout/matrix3"/>
    <dgm:cxn modelId="{4DB6383F-CC06-492B-B9BB-0B1495354B00}" srcId="{06C9493F-35C0-4760-8997-7763CF078A01}" destId="{39DF78F3-26BC-4A95-8536-483E2983BFB7}" srcOrd="3" destOrd="0" parTransId="{A934B8F9-9D64-402C-9230-D1EF3279700C}" sibTransId="{17E87CB4-05AA-463E-88B7-149F58571519}"/>
    <dgm:cxn modelId="{6E42CC06-5D34-410F-ABE6-E337C01C6B42}" type="presOf" srcId="{67452253-D5AF-4231-AD47-72F58D385B84}" destId="{3D4154C2-F30D-4E2F-B028-B7DBF3960BCD}" srcOrd="0" destOrd="0" presId="urn:microsoft.com/office/officeart/2005/8/layout/matrix3"/>
    <dgm:cxn modelId="{08F351A8-C250-46ED-ABAF-31044442DC8F}" type="presOf" srcId="{39DF78F3-26BC-4A95-8536-483E2983BFB7}" destId="{84F4C358-9F2A-4E30-940A-23E1796BEDA4}" srcOrd="0" destOrd="0" presId="urn:microsoft.com/office/officeart/2005/8/layout/matrix3"/>
    <dgm:cxn modelId="{95123BE3-BE0A-4EA6-9F2B-5E12B42CF262}" srcId="{06C9493F-35C0-4760-8997-7763CF078A01}" destId="{5F545078-4604-4716-81AA-742D3521D985}" srcOrd="2" destOrd="0" parTransId="{732748F0-28C8-4EAE-9397-759DC211967F}" sibTransId="{4317F00A-F7B4-4D7A-940E-83BBE7E7FA28}"/>
    <dgm:cxn modelId="{D0ADF399-9BB1-4A2D-A53D-6320A1CD02AE}" srcId="{06C9493F-35C0-4760-8997-7763CF078A01}" destId="{84B0DF3A-8055-47C1-81AF-5CCE34C2E761}" srcOrd="1" destOrd="0" parTransId="{94188EF5-0A8C-4859-943C-7E4FA3293E05}" sibTransId="{7AC35D92-4B86-40EE-9CDA-621A030BAE52}"/>
    <dgm:cxn modelId="{4AC75B08-0AA8-49FB-8D07-43E9528DC0A6}" type="presParOf" srcId="{E6ADB91F-00E1-4B81-B34F-80B3C8CA39DC}" destId="{EC692B34-1A27-4F15-ACD7-1A4CBB01900B}" srcOrd="0" destOrd="0" presId="urn:microsoft.com/office/officeart/2005/8/layout/matrix3"/>
    <dgm:cxn modelId="{2C1DE28C-A9A6-4DDD-B3FB-38DD6E4AC041}" type="presParOf" srcId="{E6ADB91F-00E1-4B81-B34F-80B3C8CA39DC}" destId="{3D4154C2-F30D-4E2F-B028-B7DBF3960BCD}" srcOrd="1" destOrd="0" presId="urn:microsoft.com/office/officeart/2005/8/layout/matrix3"/>
    <dgm:cxn modelId="{EDFFBBF0-E79B-4B4B-9580-D802F21D1159}" type="presParOf" srcId="{E6ADB91F-00E1-4B81-B34F-80B3C8CA39DC}" destId="{81D50287-14CE-4E92-9EA4-AB02610914D6}" srcOrd="2" destOrd="0" presId="urn:microsoft.com/office/officeart/2005/8/layout/matrix3"/>
    <dgm:cxn modelId="{30AABE3C-E2C9-415F-BBFA-2B211F447E47}" type="presParOf" srcId="{E6ADB91F-00E1-4B81-B34F-80B3C8CA39DC}" destId="{21A82CD4-8BD0-4DC7-B4A9-45B98C81FB8B}" srcOrd="3" destOrd="0" presId="urn:microsoft.com/office/officeart/2005/8/layout/matrix3"/>
    <dgm:cxn modelId="{B872C61E-2B29-4277-BC60-9B726DC56A5F}" type="presParOf" srcId="{E6ADB91F-00E1-4B81-B34F-80B3C8CA39DC}" destId="{84F4C358-9F2A-4E30-940A-23E1796BEDA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6ABFB8-1F04-4A26-BFFA-7A79BEA1077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1110730-0B8D-480C-A9E9-FC5593D5AA86}">
      <dgm:prSet phldrT="[Text]" custT="1"/>
      <dgm:spPr/>
      <dgm:t>
        <a:bodyPr/>
        <a:lstStyle/>
        <a:p>
          <a:pPr algn="l"/>
          <a:r>
            <a:rPr lang="en-US" sz="2400" dirty="0" smtClean="0"/>
            <a:t>Who?</a:t>
          </a:r>
          <a:endParaRPr lang="en-IN" sz="2400" dirty="0"/>
        </a:p>
      </dgm:t>
    </dgm:pt>
    <dgm:pt modelId="{B3E72AEA-1A23-41C9-8239-DBD7379D8379}" type="parTrans" cxnId="{D708AA3D-297D-43ED-8A79-50D78A44D92F}">
      <dgm:prSet/>
      <dgm:spPr/>
      <dgm:t>
        <a:bodyPr/>
        <a:lstStyle/>
        <a:p>
          <a:endParaRPr lang="en-IN"/>
        </a:p>
      </dgm:t>
    </dgm:pt>
    <dgm:pt modelId="{5B26605C-87D1-4AAB-9BA2-363DC0244C9B}" type="sibTrans" cxnId="{D708AA3D-297D-43ED-8A79-50D78A44D92F}">
      <dgm:prSet/>
      <dgm:spPr/>
      <dgm:t>
        <a:bodyPr/>
        <a:lstStyle/>
        <a:p>
          <a:endParaRPr lang="en-IN"/>
        </a:p>
      </dgm:t>
    </dgm:pt>
    <dgm:pt modelId="{D415B0A3-8DB7-468C-BAFE-893B23B4C027}">
      <dgm:prSet phldrT="[Text]" custT="1"/>
      <dgm:spPr/>
      <dgm:t>
        <a:bodyPr/>
        <a:lstStyle/>
        <a:p>
          <a:r>
            <a:rPr lang="en-US" sz="1600" b="1" dirty="0" smtClean="0"/>
            <a:t>District Quality Improvement Mentor</a:t>
          </a:r>
          <a:endParaRPr lang="en-US" sz="1600" b="1" dirty="0"/>
        </a:p>
      </dgm:t>
    </dgm:pt>
    <dgm:pt modelId="{845D9230-56F7-497A-A08E-39D3EA9B65CD}" type="parTrans" cxnId="{2B0926BA-8B24-4D97-B301-C5629E1F43B8}">
      <dgm:prSet/>
      <dgm:spPr/>
      <dgm:t>
        <a:bodyPr/>
        <a:lstStyle/>
        <a:p>
          <a:endParaRPr lang="en-IN"/>
        </a:p>
      </dgm:t>
    </dgm:pt>
    <dgm:pt modelId="{9F753B75-F843-40E9-9666-B6F154ADA1EF}" type="sibTrans" cxnId="{2B0926BA-8B24-4D97-B301-C5629E1F43B8}">
      <dgm:prSet/>
      <dgm:spPr/>
      <dgm:t>
        <a:bodyPr/>
        <a:lstStyle/>
        <a:p>
          <a:endParaRPr lang="en-IN"/>
        </a:p>
      </dgm:t>
    </dgm:pt>
    <dgm:pt modelId="{490B381A-9BA0-49C3-811D-506210764A15}">
      <dgm:prSet phldrT="[Text]" custT="1"/>
      <dgm:spPr/>
      <dgm:t>
        <a:bodyPr/>
        <a:lstStyle/>
        <a:p>
          <a:pPr algn="l"/>
          <a:r>
            <a:rPr lang="en-US" sz="2400" dirty="0" smtClean="0"/>
            <a:t>When?</a:t>
          </a:r>
          <a:endParaRPr lang="en-US" sz="2400" dirty="0"/>
        </a:p>
      </dgm:t>
    </dgm:pt>
    <dgm:pt modelId="{BF971192-A619-4DB2-83E7-863F94F9C47D}" type="parTrans" cxnId="{6BFBAA58-68B6-41E9-B5F4-96EE03C555D9}">
      <dgm:prSet/>
      <dgm:spPr/>
      <dgm:t>
        <a:bodyPr/>
        <a:lstStyle/>
        <a:p>
          <a:endParaRPr lang="en-IN"/>
        </a:p>
      </dgm:t>
    </dgm:pt>
    <dgm:pt modelId="{48FAE1F3-F052-4A8E-8128-1E97CC91D0A1}" type="sibTrans" cxnId="{6BFBAA58-68B6-41E9-B5F4-96EE03C555D9}">
      <dgm:prSet/>
      <dgm:spPr/>
      <dgm:t>
        <a:bodyPr/>
        <a:lstStyle/>
        <a:p>
          <a:endParaRPr lang="en-IN"/>
        </a:p>
      </dgm:t>
    </dgm:pt>
    <dgm:pt modelId="{407D0D39-50D4-4A0A-BA22-67CE76B10DEB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First visit within 15 days of completion of training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876FBB2C-103D-415D-B18F-BE96D23557BC}" type="parTrans" cxnId="{33B75664-195E-45AC-A5E3-8B6C9DEC398F}">
      <dgm:prSet/>
      <dgm:spPr/>
      <dgm:t>
        <a:bodyPr/>
        <a:lstStyle/>
        <a:p>
          <a:endParaRPr lang="en-IN"/>
        </a:p>
      </dgm:t>
    </dgm:pt>
    <dgm:pt modelId="{A25C09B5-6D71-433B-83BA-2F1D1D68699C}" type="sibTrans" cxnId="{33B75664-195E-45AC-A5E3-8B6C9DEC398F}">
      <dgm:prSet/>
      <dgm:spPr/>
      <dgm:t>
        <a:bodyPr/>
        <a:lstStyle/>
        <a:p>
          <a:endParaRPr lang="en-IN"/>
        </a:p>
      </dgm:t>
    </dgm:pt>
    <dgm:pt modelId="{8B287731-C3FA-49F5-8C81-010C222AA743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After that once every 15 days for 2 months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432C50ED-F14F-4EAD-A987-BDE49966D061}" type="parTrans" cxnId="{0FE95E7D-C5AA-4CC6-8865-AEFF2F578C7B}">
      <dgm:prSet/>
      <dgm:spPr/>
      <dgm:t>
        <a:bodyPr/>
        <a:lstStyle/>
        <a:p>
          <a:endParaRPr lang="en-IN"/>
        </a:p>
      </dgm:t>
    </dgm:pt>
    <dgm:pt modelId="{3B8978B7-700B-487A-9D2C-30B8E253FB48}" type="sibTrans" cxnId="{0FE95E7D-C5AA-4CC6-8865-AEFF2F578C7B}">
      <dgm:prSet/>
      <dgm:spPr/>
      <dgm:t>
        <a:bodyPr/>
        <a:lstStyle/>
        <a:p>
          <a:endParaRPr lang="en-IN"/>
        </a:p>
      </dgm:t>
    </dgm:pt>
    <dgm:pt modelId="{ADE79877-1B00-4BFE-A5C5-554BB36A263B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Once in a month for 6 months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3D065214-0524-42A5-ADE0-C2A4D574E589}" type="parTrans" cxnId="{A7101658-6F7F-4586-9B0A-BED5D9E1259B}">
      <dgm:prSet/>
      <dgm:spPr/>
      <dgm:t>
        <a:bodyPr/>
        <a:lstStyle/>
        <a:p>
          <a:endParaRPr lang="en-IN"/>
        </a:p>
      </dgm:t>
    </dgm:pt>
    <dgm:pt modelId="{4E8296BA-C951-4DAB-8388-C5A33E4E975C}" type="sibTrans" cxnId="{A7101658-6F7F-4586-9B0A-BED5D9E1259B}">
      <dgm:prSet/>
      <dgm:spPr/>
      <dgm:t>
        <a:bodyPr/>
        <a:lstStyle/>
        <a:p>
          <a:endParaRPr lang="en-IN"/>
        </a:p>
      </dgm:t>
    </dgm:pt>
    <dgm:pt modelId="{7A2FB0B8-10E3-4813-A6B4-944259353CB3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Subsequently once every quarter for the next 3-4 quarters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69EDAE85-19A0-408D-A107-DF46D83E4AF0}" type="parTrans" cxnId="{DB0CB641-D9A9-46F1-BFBD-6130BAB050CD}">
      <dgm:prSet/>
      <dgm:spPr/>
      <dgm:t>
        <a:bodyPr/>
        <a:lstStyle/>
        <a:p>
          <a:endParaRPr lang="en-IN"/>
        </a:p>
      </dgm:t>
    </dgm:pt>
    <dgm:pt modelId="{541068B3-E146-48FF-B47F-DDF5933B4A49}" type="sibTrans" cxnId="{DB0CB641-D9A9-46F1-BFBD-6130BAB050CD}">
      <dgm:prSet/>
      <dgm:spPr/>
      <dgm:t>
        <a:bodyPr/>
        <a:lstStyle/>
        <a:p>
          <a:endParaRPr lang="en-IN"/>
        </a:p>
      </dgm:t>
    </dgm:pt>
    <dgm:pt modelId="{399C84CB-4027-47D5-9EDF-CCABCAF81752}">
      <dgm:prSet phldrT="[Text]" custT="1"/>
      <dgm:spPr/>
      <dgm:t>
        <a:bodyPr/>
        <a:lstStyle/>
        <a:p>
          <a:pPr algn="l"/>
          <a:r>
            <a:rPr lang="en-US" sz="2400" dirty="0" smtClean="0"/>
            <a:t>What?</a:t>
          </a:r>
          <a:endParaRPr lang="en-US" sz="2400" dirty="0"/>
        </a:p>
      </dgm:t>
    </dgm:pt>
    <dgm:pt modelId="{CA3FD24A-CBD4-4B4C-B5F9-2D35BFD76C2A}" type="parTrans" cxnId="{07609FCA-1D4C-4AA4-9A43-65141B6308D3}">
      <dgm:prSet/>
      <dgm:spPr/>
      <dgm:t>
        <a:bodyPr/>
        <a:lstStyle/>
        <a:p>
          <a:endParaRPr lang="en-IN"/>
        </a:p>
      </dgm:t>
    </dgm:pt>
    <dgm:pt modelId="{64780D2D-91BD-482F-B651-A147DD5FB47C}" type="sibTrans" cxnId="{07609FCA-1D4C-4AA4-9A43-65141B6308D3}">
      <dgm:prSet/>
      <dgm:spPr/>
      <dgm:t>
        <a:bodyPr/>
        <a:lstStyle/>
        <a:p>
          <a:endParaRPr lang="en-IN"/>
        </a:p>
      </dgm:t>
    </dgm:pt>
    <dgm:pt modelId="{EC9D0F18-4B67-4678-90CA-70BED8C3DD87}">
      <dgm:prSet phldrT="[Text]" custT="1"/>
      <dgm:spPr/>
      <dgm:t>
        <a:bodyPr/>
        <a:lstStyle/>
        <a:p>
          <a:r>
            <a:rPr lang="en-IN" sz="1600" b="1" dirty="0" smtClean="0">
              <a:latin typeface="Calibri" panose="020F0502020204030204" pitchFamily="34" charset="0"/>
            </a:rPr>
            <a:t>Observation of practices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7BE12086-DE49-4539-A00D-1A8941EB90BF}" type="parTrans" cxnId="{97C753FD-A1F0-480F-B9EF-DC484BB7D727}">
      <dgm:prSet/>
      <dgm:spPr/>
      <dgm:t>
        <a:bodyPr/>
        <a:lstStyle/>
        <a:p>
          <a:endParaRPr lang="en-IN"/>
        </a:p>
      </dgm:t>
    </dgm:pt>
    <dgm:pt modelId="{B01A40ED-3AFF-414F-83C5-329E6DB9B331}" type="sibTrans" cxnId="{97C753FD-A1F0-480F-B9EF-DC484BB7D727}">
      <dgm:prSet/>
      <dgm:spPr/>
      <dgm:t>
        <a:bodyPr/>
        <a:lstStyle/>
        <a:p>
          <a:endParaRPr lang="en-IN"/>
        </a:p>
      </dgm:t>
    </dgm:pt>
    <dgm:pt modelId="{3874FB61-8742-44E6-B00D-83B463D4CF5E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Review of facility records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B95D3737-3C94-4717-93C8-F1BCF8BE58B4}" type="parTrans" cxnId="{8DB7F356-A086-447A-8C45-646593640149}">
      <dgm:prSet/>
      <dgm:spPr/>
      <dgm:t>
        <a:bodyPr/>
        <a:lstStyle/>
        <a:p>
          <a:endParaRPr lang="en-IN"/>
        </a:p>
      </dgm:t>
    </dgm:pt>
    <dgm:pt modelId="{73A6D1A9-1189-4153-8406-2A927BC917FF}" type="sibTrans" cxnId="{8DB7F356-A086-447A-8C45-646593640149}">
      <dgm:prSet/>
      <dgm:spPr/>
      <dgm:t>
        <a:bodyPr/>
        <a:lstStyle/>
        <a:p>
          <a:endParaRPr lang="en-IN"/>
        </a:p>
      </dgm:t>
    </dgm:pt>
    <dgm:pt modelId="{1B8A79FC-F5BF-463F-BF6B-70FAC3418BB5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Feedback and action planning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3F5F6669-A2B9-48C1-A948-BC6B1004B777}" type="parTrans" cxnId="{8B3ACA7B-D5EE-4D86-ACCD-8B404AC886BC}">
      <dgm:prSet/>
      <dgm:spPr/>
      <dgm:t>
        <a:bodyPr/>
        <a:lstStyle/>
        <a:p>
          <a:endParaRPr lang="en-IN"/>
        </a:p>
      </dgm:t>
    </dgm:pt>
    <dgm:pt modelId="{DBF6CCCB-9107-493B-A777-DBF6AE8B7F02}" type="sibTrans" cxnId="{8B3ACA7B-D5EE-4D86-ACCD-8B404AC886BC}">
      <dgm:prSet/>
      <dgm:spPr/>
      <dgm:t>
        <a:bodyPr/>
        <a:lstStyle/>
        <a:p>
          <a:endParaRPr lang="en-IN"/>
        </a:p>
      </dgm:t>
    </dgm:pt>
    <dgm:pt modelId="{403D9D38-C49D-4479-AC64-2E3AEA2EF9BA}">
      <dgm:prSet phldrT="[Text]" custT="1"/>
      <dgm:spPr/>
      <dgm:t>
        <a:bodyPr/>
        <a:lstStyle/>
        <a:p>
          <a:r>
            <a:rPr lang="en-US" sz="1600" b="1" dirty="0" smtClean="0"/>
            <a:t>District Master Trainers</a:t>
          </a:r>
          <a:endParaRPr lang="en-US" sz="1600" b="1" dirty="0"/>
        </a:p>
      </dgm:t>
    </dgm:pt>
    <dgm:pt modelId="{C3869637-72CD-4DF4-8C17-F05597CC54A9}" type="parTrans" cxnId="{A3A0E172-FB24-40CF-BC22-CAFAD63AFA2E}">
      <dgm:prSet/>
      <dgm:spPr/>
      <dgm:t>
        <a:bodyPr/>
        <a:lstStyle/>
        <a:p>
          <a:endParaRPr lang="en-IN"/>
        </a:p>
      </dgm:t>
    </dgm:pt>
    <dgm:pt modelId="{69E764FD-9B23-43BB-8614-CA31CFA82ED5}" type="sibTrans" cxnId="{A3A0E172-FB24-40CF-BC22-CAFAD63AFA2E}">
      <dgm:prSet/>
      <dgm:spPr/>
      <dgm:t>
        <a:bodyPr/>
        <a:lstStyle/>
        <a:p>
          <a:endParaRPr lang="en-IN"/>
        </a:p>
      </dgm:t>
    </dgm:pt>
    <dgm:pt modelId="{2DFC5CEB-410C-43AB-8C17-5EC1421A892A}">
      <dgm:prSet phldrT="[Text]" custT="1"/>
      <dgm:spPr/>
      <dgm:t>
        <a:bodyPr/>
        <a:lstStyle/>
        <a:p>
          <a:r>
            <a:rPr lang="en-US" sz="1600" b="1" dirty="0" smtClean="0"/>
            <a:t>District level officials</a:t>
          </a:r>
          <a:endParaRPr lang="en-US" sz="1600" b="1" dirty="0"/>
        </a:p>
      </dgm:t>
    </dgm:pt>
    <dgm:pt modelId="{1D53FBC9-83A3-489D-B9C6-F1DF168333E2}" type="parTrans" cxnId="{14DD2B7F-46C9-4EBC-9587-4148D2325365}">
      <dgm:prSet/>
      <dgm:spPr/>
      <dgm:t>
        <a:bodyPr/>
        <a:lstStyle/>
        <a:p>
          <a:endParaRPr lang="en-IN"/>
        </a:p>
      </dgm:t>
    </dgm:pt>
    <dgm:pt modelId="{DFB26270-E648-4B32-A564-542335B054A4}" type="sibTrans" cxnId="{14DD2B7F-46C9-4EBC-9587-4148D2325365}">
      <dgm:prSet/>
      <dgm:spPr/>
      <dgm:t>
        <a:bodyPr/>
        <a:lstStyle/>
        <a:p>
          <a:endParaRPr lang="en-IN"/>
        </a:p>
      </dgm:t>
    </dgm:pt>
    <dgm:pt modelId="{3A5D3863-2FDD-456D-96F4-AA3A3628D55E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On-the-job handholding and training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DE5708A1-BE03-443F-A450-0D135EC1CC24}" type="parTrans" cxnId="{A95578BA-9034-418B-8D6E-678ACB7E9C90}">
      <dgm:prSet/>
      <dgm:spPr/>
      <dgm:t>
        <a:bodyPr/>
        <a:lstStyle/>
        <a:p>
          <a:endParaRPr lang="en-IN"/>
        </a:p>
      </dgm:t>
    </dgm:pt>
    <dgm:pt modelId="{DC8E22FC-219F-43AD-9A1C-46FBC4226C82}" type="sibTrans" cxnId="{A95578BA-9034-418B-8D6E-678ACB7E9C90}">
      <dgm:prSet/>
      <dgm:spPr/>
      <dgm:t>
        <a:bodyPr/>
        <a:lstStyle/>
        <a:p>
          <a:endParaRPr lang="en-IN"/>
        </a:p>
      </dgm:t>
    </dgm:pt>
    <dgm:pt modelId="{B592BC4E-65FE-4DF6-9B44-B94874392796}" type="pres">
      <dgm:prSet presAssocID="{D96ABFB8-1F04-4A26-BFFA-7A79BEA10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23463BD-AF89-4256-85E7-B572FC90F9A4}" type="pres">
      <dgm:prSet presAssocID="{D1110730-0B8D-480C-A9E9-FC5593D5AA86}" presName="linNode" presStyleCnt="0"/>
      <dgm:spPr/>
    </dgm:pt>
    <dgm:pt modelId="{5E0ED6E1-5E77-4508-B7DA-109627A49326}" type="pres">
      <dgm:prSet presAssocID="{D1110730-0B8D-480C-A9E9-FC5593D5AA86}" presName="parentText" presStyleLbl="node1" presStyleIdx="0" presStyleCnt="3" custScaleX="7489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8C1B6B-59C2-4655-B1D4-279363BFA0A0}" type="pres">
      <dgm:prSet presAssocID="{D1110730-0B8D-480C-A9E9-FC5593D5AA86}" presName="descendantText" presStyleLbl="alignAccFollowNode1" presStyleIdx="0" presStyleCnt="3" custScaleX="1083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895910-F079-4C74-8B77-2263642F91B1}" type="pres">
      <dgm:prSet presAssocID="{5B26605C-87D1-4AAB-9BA2-363DC0244C9B}" presName="sp" presStyleCnt="0"/>
      <dgm:spPr/>
    </dgm:pt>
    <dgm:pt modelId="{66A43DB5-B803-4E41-99BA-7272068B7DA6}" type="pres">
      <dgm:prSet presAssocID="{490B381A-9BA0-49C3-811D-506210764A15}" presName="linNode" presStyleCnt="0"/>
      <dgm:spPr/>
    </dgm:pt>
    <dgm:pt modelId="{D6645C51-4306-4872-9439-71C9B7E18CB2}" type="pres">
      <dgm:prSet presAssocID="{490B381A-9BA0-49C3-811D-506210764A15}" presName="parentText" presStyleLbl="node1" presStyleIdx="1" presStyleCnt="3" custScaleX="7489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EB288A-465B-4005-9B9D-99BD119074FD}" type="pres">
      <dgm:prSet presAssocID="{490B381A-9BA0-49C3-811D-506210764A15}" presName="descendantText" presStyleLbl="alignAccFollowNode1" presStyleIdx="1" presStyleCnt="3" custScaleX="1083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74AB1F-7DC2-4D55-827B-E7DD18EA6B2E}" type="pres">
      <dgm:prSet presAssocID="{48FAE1F3-F052-4A8E-8128-1E97CC91D0A1}" presName="sp" presStyleCnt="0"/>
      <dgm:spPr/>
    </dgm:pt>
    <dgm:pt modelId="{1871F860-D562-4E67-A339-C5F84B53F7B8}" type="pres">
      <dgm:prSet presAssocID="{399C84CB-4027-47D5-9EDF-CCABCAF81752}" presName="linNode" presStyleCnt="0"/>
      <dgm:spPr/>
    </dgm:pt>
    <dgm:pt modelId="{25B2C612-EA1F-4F6A-BD23-FC33366D10A1}" type="pres">
      <dgm:prSet presAssocID="{399C84CB-4027-47D5-9EDF-CCABCAF81752}" presName="parentText" presStyleLbl="node1" presStyleIdx="2" presStyleCnt="3" custScaleX="7489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9D7752-8DF2-40F0-B417-52248B2660C1}" type="pres">
      <dgm:prSet presAssocID="{399C84CB-4027-47D5-9EDF-CCABCAF81752}" presName="descendantText" presStyleLbl="alignAccFollowNode1" presStyleIdx="2" presStyleCnt="3" custScaleX="1083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B0926BA-8B24-4D97-B301-C5629E1F43B8}" srcId="{D1110730-0B8D-480C-A9E9-FC5593D5AA86}" destId="{D415B0A3-8DB7-468C-BAFE-893B23B4C027}" srcOrd="0" destOrd="0" parTransId="{845D9230-56F7-497A-A08E-39D3EA9B65CD}" sibTransId="{9F753B75-F843-40E9-9666-B6F154ADA1EF}"/>
    <dgm:cxn modelId="{EC60F4C2-250D-45F6-B1B0-15D32418B1C4}" type="presOf" srcId="{D415B0A3-8DB7-468C-BAFE-893B23B4C027}" destId="{448C1B6B-59C2-4655-B1D4-279363BFA0A0}" srcOrd="0" destOrd="0" presId="urn:microsoft.com/office/officeart/2005/8/layout/vList5"/>
    <dgm:cxn modelId="{903649AE-4618-4E37-8090-22931F3CBC8E}" type="presOf" srcId="{403D9D38-C49D-4479-AC64-2E3AEA2EF9BA}" destId="{448C1B6B-59C2-4655-B1D4-279363BFA0A0}" srcOrd="0" destOrd="1" presId="urn:microsoft.com/office/officeart/2005/8/layout/vList5"/>
    <dgm:cxn modelId="{6BFBAA58-68B6-41E9-B5F4-96EE03C555D9}" srcId="{D96ABFB8-1F04-4A26-BFFA-7A79BEA1077D}" destId="{490B381A-9BA0-49C3-811D-506210764A15}" srcOrd="1" destOrd="0" parTransId="{BF971192-A619-4DB2-83E7-863F94F9C47D}" sibTransId="{48FAE1F3-F052-4A8E-8128-1E97CC91D0A1}"/>
    <dgm:cxn modelId="{D708AA3D-297D-43ED-8A79-50D78A44D92F}" srcId="{D96ABFB8-1F04-4A26-BFFA-7A79BEA1077D}" destId="{D1110730-0B8D-480C-A9E9-FC5593D5AA86}" srcOrd="0" destOrd="0" parTransId="{B3E72AEA-1A23-41C9-8239-DBD7379D8379}" sibTransId="{5B26605C-87D1-4AAB-9BA2-363DC0244C9B}"/>
    <dgm:cxn modelId="{33B75664-195E-45AC-A5E3-8B6C9DEC398F}" srcId="{490B381A-9BA0-49C3-811D-506210764A15}" destId="{407D0D39-50D4-4A0A-BA22-67CE76B10DEB}" srcOrd="0" destOrd="0" parTransId="{876FBB2C-103D-415D-B18F-BE96D23557BC}" sibTransId="{A25C09B5-6D71-433B-83BA-2F1D1D68699C}"/>
    <dgm:cxn modelId="{78A7C864-8F06-4577-805D-B7628939B804}" type="presOf" srcId="{3A5D3863-2FDD-456D-96F4-AA3A3628D55E}" destId="{3B9D7752-8DF2-40F0-B417-52248B2660C1}" srcOrd="0" destOrd="1" presId="urn:microsoft.com/office/officeart/2005/8/layout/vList5"/>
    <dgm:cxn modelId="{07609FCA-1D4C-4AA4-9A43-65141B6308D3}" srcId="{D96ABFB8-1F04-4A26-BFFA-7A79BEA1077D}" destId="{399C84CB-4027-47D5-9EDF-CCABCAF81752}" srcOrd="2" destOrd="0" parTransId="{CA3FD24A-CBD4-4B4C-B5F9-2D35BFD76C2A}" sibTransId="{64780D2D-91BD-482F-B651-A147DD5FB47C}"/>
    <dgm:cxn modelId="{0FE95E7D-C5AA-4CC6-8865-AEFF2F578C7B}" srcId="{490B381A-9BA0-49C3-811D-506210764A15}" destId="{8B287731-C3FA-49F5-8C81-010C222AA743}" srcOrd="1" destOrd="0" parTransId="{432C50ED-F14F-4EAD-A987-BDE49966D061}" sibTransId="{3B8978B7-700B-487A-9D2C-30B8E253FB48}"/>
    <dgm:cxn modelId="{14DD2B7F-46C9-4EBC-9587-4148D2325365}" srcId="{D1110730-0B8D-480C-A9E9-FC5593D5AA86}" destId="{2DFC5CEB-410C-43AB-8C17-5EC1421A892A}" srcOrd="2" destOrd="0" parTransId="{1D53FBC9-83A3-489D-B9C6-F1DF168333E2}" sibTransId="{DFB26270-E648-4B32-A564-542335B054A4}"/>
    <dgm:cxn modelId="{0BE1E0AE-38F1-4207-8C7C-FDA8C4474207}" type="presOf" srcId="{490B381A-9BA0-49C3-811D-506210764A15}" destId="{D6645C51-4306-4872-9439-71C9B7E18CB2}" srcOrd="0" destOrd="0" presId="urn:microsoft.com/office/officeart/2005/8/layout/vList5"/>
    <dgm:cxn modelId="{1255D149-E3A0-4D3F-893F-DF8F246722DC}" type="presOf" srcId="{8B287731-C3FA-49F5-8C81-010C222AA743}" destId="{F7EB288A-465B-4005-9B9D-99BD119074FD}" srcOrd="0" destOrd="1" presId="urn:microsoft.com/office/officeart/2005/8/layout/vList5"/>
    <dgm:cxn modelId="{26515FFB-7616-4D95-8BC9-E4000F3400A6}" type="presOf" srcId="{407D0D39-50D4-4A0A-BA22-67CE76B10DEB}" destId="{F7EB288A-465B-4005-9B9D-99BD119074FD}" srcOrd="0" destOrd="0" presId="urn:microsoft.com/office/officeart/2005/8/layout/vList5"/>
    <dgm:cxn modelId="{716DF4D7-2E9A-44CF-97C0-B5F96848777C}" type="presOf" srcId="{1B8A79FC-F5BF-463F-BF6B-70FAC3418BB5}" destId="{3B9D7752-8DF2-40F0-B417-52248B2660C1}" srcOrd="0" destOrd="3" presId="urn:microsoft.com/office/officeart/2005/8/layout/vList5"/>
    <dgm:cxn modelId="{8B3ACA7B-D5EE-4D86-ACCD-8B404AC886BC}" srcId="{399C84CB-4027-47D5-9EDF-CCABCAF81752}" destId="{1B8A79FC-F5BF-463F-BF6B-70FAC3418BB5}" srcOrd="3" destOrd="0" parTransId="{3F5F6669-A2B9-48C1-A948-BC6B1004B777}" sibTransId="{DBF6CCCB-9107-493B-A777-DBF6AE8B7F02}"/>
    <dgm:cxn modelId="{DB0CB641-D9A9-46F1-BFBD-6130BAB050CD}" srcId="{490B381A-9BA0-49C3-811D-506210764A15}" destId="{7A2FB0B8-10E3-4813-A6B4-944259353CB3}" srcOrd="3" destOrd="0" parTransId="{69EDAE85-19A0-408D-A107-DF46D83E4AF0}" sibTransId="{541068B3-E146-48FF-B47F-DDF5933B4A49}"/>
    <dgm:cxn modelId="{9123F085-D13E-4C6B-808C-18258992E01C}" type="presOf" srcId="{399C84CB-4027-47D5-9EDF-CCABCAF81752}" destId="{25B2C612-EA1F-4F6A-BD23-FC33366D10A1}" srcOrd="0" destOrd="0" presId="urn:microsoft.com/office/officeart/2005/8/layout/vList5"/>
    <dgm:cxn modelId="{A95578BA-9034-418B-8D6E-678ACB7E9C90}" srcId="{399C84CB-4027-47D5-9EDF-CCABCAF81752}" destId="{3A5D3863-2FDD-456D-96F4-AA3A3628D55E}" srcOrd="1" destOrd="0" parTransId="{DE5708A1-BE03-443F-A450-0D135EC1CC24}" sibTransId="{DC8E22FC-219F-43AD-9A1C-46FBC4226C82}"/>
    <dgm:cxn modelId="{DFCFDC24-7BA6-4672-969F-D8DEDAC74895}" type="presOf" srcId="{7A2FB0B8-10E3-4813-A6B4-944259353CB3}" destId="{F7EB288A-465B-4005-9B9D-99BD119074FD}" srcOrd="0" destOrd="3" presId="urn:microsoft.com/office/officeart/2005/8/layout/vList5"/>
    <dgm:cxn modelId="{97C753FD-A1F0-480F-B9EF-DC484BB7D727}" srcId="{399C84CB-4027-47D5-9EDF-CCABCAF81752}" destId="{EC9D0F18-4B67-4678-90CA-70BED8C3DD87}" srcOrd="0" destOrd="0" parTransId="{7BE12086-DE49-4539-A00D-1A8941EB90BF}" sibTransId="{B01A40ED-3AFF-414F-83C5-329E6DB9B331}"/>
    <dgm:cxn modelId="{8DB7F356-A086-447A-8C45-646593640149}" srcId="{399C84CB-4027-47D5-9EDF-CCABCAF81752}" destId="{3874FB61-8742-44E6-B00D-83B463D4CF5E}" srcOrd="2" destOrd="0" parTransId="{B95D3737-3C94-4717-93C8-F1BCF8BE58B4}" sibTransId="{73A6D1A9-1189-4153-8406-2A927BC917FF}"/>
    <dgm:cxn modelId="{E65C9DBD-60D9-4A5C-8C48-8060537F0066}" type="presOf" srcId="{D1110730-0B8D-480C-A9E9-FC5593D5AA86}" destId="{5E0ED6E1-5E77-4508-B7DA-109627A49326}" srcOrd="0" destOrd="0" presId="urn:microsoft.com/office/officeart/2005/8/layout/vList5"/>
    <dgm:cxn modelId="{A3A0E172-FB24-40CF-BC22-CAFAD63AFA2E}" srcId="{D1110730-0B8D-480C-A9E9-FC5593D5AA86}" destId="{403D9D38-C49D-4479-AC64-2E3AEA2EF9BA}" srcOrd="1" destOrd="0" parTransId="{C3869637-72CD-4DF4-8C17-F05597CC54A9}" sibTransId="{69E764FD-9B23-43BB-8614-CA31CFA82ED5}"/>
    <dgm:cxn modelId="{A3B453B0-9139-4C9C-9389-EDADB543D12A}" type="presOf" srcId="{ADE79877-1B00-4BFE-A5C5-554BB36A263B}" destId="{F7EB288A-465B-4005-9B9D-99BD119074FD}" srcOrd="0" destOrd="2" presId="urn:microsoft.com/office/officeart/2005/8/layout/vList5"/>
    <dgm:cxn modelId="{4DC7F15C-238C-4533-B27A-41CD34CA2456}" type="presOf" srcId="{D96ABFB8-1F04-4A26-BFFA-7A79BEA1077D}" destId="{B592BC4E-65FE-4DF6-9B44-B94874392796}" srcOrd="0" destOrd="0" presId="urn:microsoft.com/office/officeart/2005/8/layout/vList5"/>
    <dgm:cxn modelId="{ECA38E88-83C4-4DC4-8786-55A5283F23D8}" type="presOf" srcId="{2DFC5CEB-410C-43AB-8C17-5EC1421A892A}" destId="{448C1B6B-59C2-4655-B1D4-279363BFA0A0}" srcOrd="0" destOrd="2" presId="urn:microsoft.com/office/officeart/2005/8/layout/vList5"/>
    <dgm:cxn modelId="{A7101658-6F7F-4586-9B0A-BED5D9E1259B}" srcId="{490B381A-9BA0-49C3-811D-506210764A15}" destId="{ADE79877-1B00-4BFE-A5C5-554BB36A263B}" srcOrd="2" destOrd="0" parTransId="{3D065214-0524-42A5-ADE0-C2A4D574E589}" sibTransId="{4E8296BA-C951-4DAB-8388-C5A33E4E975C}"/>
    <dgm:cxn modelId="{C6B25874-9A8D-44FC-8A6D-FAED03F2694D}" type="presOf" srcId="{EC9D0F18-4B67-4678-90CA-70BED8C3DD87}" destId="{3B9D7752-8DF2-40F0-B417-52248B2660C1}" srcOrd="0" destOrd="0" presId="urn:microsoft.com/office/officeart/2005/8/layout/vList5"/>
    <dgm:cxn modelId="{323DAC3A-49BA-4CAD-A6BD-617243334241}" type="presOf" srcId="{3874FB61-8742-44E6-B00D-83B463D4CF5E}" destId="{3B9D7752-8DF2-40F0-B417-52248B2660C1}" srcOrd="0" destOrd="2" presId="urn:microsoft.com/office/officeart/2005/8/layout/vList5"/>
    <dgm:cxn modelId="{F37E0724-1749-4391-829D-0D20BDAC08A7}" type="presParOf" srcId="{B592BC4E-65FE-4DF6-9B44-B94874392796}" destId="{D23463BD-AF89-4256-85E7-B572FC90F9A4}" srcOrd="0" destOrd="0" presId="urn:microsoft.com/office/officeart/2005/8/layout/vList5"/>
    <dgm:cxn modelId="{67BC49AA-9CC3-48CD-B961-529B6D67361E}" type="presParOf" srcId="{D23463BD-AF89-4256-85E7-B572FC90F9A4}" destId="{5E0ED6E1-5E77-4508-B7DA-109627A49326}" srcOrd="0" destOrd="0" presId="urn:microsoft.com/office/officeart/2005/8/layout/vList5"/>
    <dgm:cxn modelId="{37A4915C-0130-452C-B9BC-9D6F24F78F80}" type="presParOf" srcId="{D23463BD-AF89-4256-85E7-B572FC90F9A4}" destId="{448C1B6B-59C2-4655-B1D4-279363BFA0A0}" srcOrd="1" destOrd="0" presId="urn:microsoft.com/office/officeart/2005/8/layout/vList5"/>
    <dgm:cxn modelId="{1CA96F7B-5B69-4DEF-97BF-DA1ACC4864DF}" type="presParOf" srcId="{B592BC4E-65FE-4DF6-9B44-B94874392796}" destId="{4E895910-F079-4C74-8B77-2263642F91B1}" srcOrd="1" destOrd="0" presId="urn:microsoft.com/office/officeart/2005/8/layout/vList5"/>
    <dgm:cxn modelId="{235D68CD-8999-487E-8CBF-073CB31B4167}" type="presParOf" srcId="{B592BC4E-65FE-4DF6-9B44-B94874392796}" destId="{66A43DB5-B803-4E41-99BA-7272068B7DA6}" srcOrd="2" destOrd="0" presId="urn:microsoft.com/office/officeart/2005/8/layout/vList5"/>
    <dgm:cxn modelId="{25AB5FE6-3C76-4DCC-8D47-4EF5F876521C}" type="presParOf" srcId="{66A43DB5-B803-4E41-99BA-7272068B7DA6}" destId="{D6645C51-4306-4872-9439-71C9B7E18CB2}" srcOrd="0" destOrd="0" presId="urn:microsoft.com/office/officeart/2005/8/layout/vList5"/>
    <dgm:cxn modelId="{9AAC3E35-5AB8-4A93-98B0-8ADD1BB2AF32}" type="presParOf" srcId="{66A43DB5-B803-4E41-99BA-7272068B7DA6}" destId="{F7EB288A-465B-4005-9B9D-99BD119074FD}" srcOrd="1" destOrd="0" presId="urn:microsoft.com/office/officeart/2005/8/layout/vList5"/>
    <dgm:cxn modelId="{4B1C4188-5589-44EA-98BA-DBC52CED8310}" type="presParOf" srcId="{B592BC4E-65FE-4DF6-9B44-B94874392796}" destId="{7674AB1F-7DC2-4D55-827B-E7DD18EA6B2E}" srcOrd="3" destOrd="0" presId="urn:microsoft.com/office/officeart/2005/8/layout/vList5"/>
    <dgm:cxn modelId="{E24D5289-EFF6-44BD-948E-5B373227F795}" type="presParOf" srcId="{B592BC4E-65FE-4DF6-9B44-B94874392796}" destId="{1871F860-D562-4E67-A339-C5F84B53F7B8}" srcOrd="4" destOrd="0" presId="urn:microsoft.com/office/officeart/2005/8/layout/vList5"/>
    <dgm:cxn modelId="{687CC77A-F673-4907-9D8B-DBEDE415C49F}" type="presParOf" srcId="{1871F860-D562-4E67-A339-C5F84B53F7B8}" destId="{25B2C612-EA1F-4F6A-BD23-FC33366D10A1}" srcOrd="0" destOrd="0" presId="urn:microsoft.com/office/officeart/2005/8/layout/vList5"/>
    <dgm:cxn modelId="{65BBB0C4-DA19-4B4E-B607-D140522076BB}" type="presParOf" srcId="{1871F860-D562-4E67-A339-C5F84B53F7B8}" destId="{3B9D7752-8DF2-40F0-B417-52248B2660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72D15F-C223-4CC0-919C-96D30D8A1FCC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839E72-E827-403E-B08C-EDE58378CE6F}">
      <dgm:prSet phldrT="[Text]"/>
      <dgm:spPr/>
      <dgm:t>
        <a:bodyPr/>
        <a:lstStyle/>
        <a:p>
          <a:r>
            <a:rPr lang="en-US" dirty="0" smtClean="0"/>
            <a:t>On Admission</a:t>
          </a:r>
          <a:endParaRPr lang="en-US" dirty="0"/>
        </a:p>
      </dgm:t>
    </dgm:pt>
    <dgm:pt modelId="{D62CC5FE-4533-4486-9D18-28E1AD040D8B}" type="parTrans" cxnId="{DD42054C-082E-4CB6-A5B2-3D478681CE8B}">
      <dgm:prSet/>
      <dgm:spPr/>
      <dgm:t>
        <a:bodyPr/>
        <a:lstStyle/>
        <a:p>
          <a:endParaRPr lang="en-US"/>
        </a:p>
      </dgm:t>
    </dgm:pt>
    <dgm:pt modelId="{2E7D18B1-02F0-4054-B12E-0F21CCFA2B5B}" type="sibTrans" cxnId="{DD42054C-082E-4CB6-A5B2-3D478681CE8B}">
      <dgm:prSet/>
      <dgm:spPr/>
      <dgm:t>
        <a:bodyPr/>
        <a:lstStyle/>
        <a:p>
          <a:endParaRPr lang="en-US"/>
        </a:p>
      </dgm:t>
    </dgm:pt>
    <dgm:pt modelId="{57587B23-6B6B-4E87-850F-C916F93D9B78}">
      <dgm:prSet phldrT="[Text]" custT="1"/>
      <dgm:spPr/>
      <dgm:t>
        <a:bodyPr/>
        <a:lstStyle/>
        <a:p>
          <a:r>
            <a:rPr lang="en-US" sz="2000" dirty="0" smtClean="0"/>
            <a:t>Just Before  and during birth  </a:t>
          </a:r>
        </a:p>
        <a:p>
          <a:r>
            <a:rPr lang="en-US" sz="1600" dirty="0" smtClean="0"/>
            <a:t>(or Cesarean)</a:t>
          </a:r>
          <a:endParaRPr lang="en-US" sz="1600" dirty="0"/>
        </a:p>
      </dgm:t>
    </dgm:pt>
    <dgm:pt modelId="{3909B0E2-3A5A-4134-BD09-5AD81BB5FD17}" type="parTrans" cxnId="{CE2C5EEC-1E88-4AAE-A30C-5CD0AF39A42B}">
      <dgm:prSet/>
      <dgm:spPr/>
      <dgm:t>
        <a:bodyPr/>
        <a:lstStyle/>
        <a:p>
          <a:endParaRPr lang="en-US"/>
        </a:p>
      </dgm:t>
    </dgm:pt>
    <dgm:pt modelId="{D9CBE674-2DAF-42C1-A3AC-DD5A20185EAC}" type="sibTrans" cxnId="{CE2C5EEC-1E88-4AAE-A30C-5CD0AF39A42B}">
      <dgm:prSet/>
      <dgm:spPr/>
      <dgm:t>
        <a:bodyPr/>
        <a:lstStyle/>
        <a:p>
          <a:endParaRPr lang="en-US"/>
        </a:p>
      </dgm:t>
    </dgm:pt>
    <dgm:pt modelId="{4ED9282D-6005-4B59-BCCD-C1A65AF42CFB}">
      <dgm:prSet phldrT="[Text]"/>
      <dgm:spPr/>
      <dgm:t>
        <a:bodyPr/>
        <a:lstStyle/>
        <a:p>
          <a:r>
            <a:rPr lang="en-US" dirty="0" smtClean="0"/>
            <a:t>At Discharge</a:t>
          </a:r>
          <a:endParaRPr lang="en-US" dirty="0"/>
        </a:p>
      </dgm:t>
    </dgm:pt>
    <dgm:pt modelId="{6F4D2A8E-5907-4288-8D47-25C80EDC33A4}" type="parTrans" cxnId="{15015353-DEA2-42C3-95EB-9905283EEB6D}">
      <dgm:prSet/>
      <dgm:spPr/>
      <dgm:t>
        <a:bodyPr/>
        <a:lstStyle/>
        <a:p>
          <a:endParaRPr lang="en-US"/>
        </a:p>
      </dgm:t>
    </dgm:pt>
    <dgm:pt modelId="{6E3EE547-702C-4EB3-AD0B-6C17E77C68D1}" type="sibTrans" cxnId="{15015353-DEA2-42C3-95EB-9905283EEB6D}">
      <dgm:prSet/>
      <dgm:spPr/>
      <dgm:t>
        <a:bodyPr/>
        <a:lstStyle/>
        <a:p>
          <a:endParaRPr lang="en-US"/>
        </a:p>
      </dgm:t>
    </dgm:pt>
    <dgm:pt modelId="{6343EBE5-A993-4540-B3DA-BFD5C56E6111}">
      <dgm:prSet phldrT="[Text]" custT="1"/>
      <dgm:spPr/>
      <dgm:t>
        <a:bodyPr/>
        <a:lstStyle/>
        <a:p>
          <a:r>
            <a:rPr lang="en-US" sz="2000" dirty="0" smtClean="0"/>
            <a:t>Soon After Delivery</a:t>
          </a:r>
        </a:p>
        <a:p>
          <a:r>
            <a:rPr lang="en-US" sz="1400" dirty="0" smtClean="0"/>
            <a:t> (within 1 hour)</a:t>
          </a:r>
          <a:endParaRPr lang="en-US" sz="1400" dirty="0"/>
        </a:p>
      </dgm:t>
    </dgm:pt>
    <dgm:pt modelId="{9C322A8F-2D05-4D2B-92AD-B5F5646AACE8}" type="parTrans" cxnId="{A823943A-4AF4-4159-8845-7E39A363C466}">
      <dgm:prSet/>
      <dgm:spPr/>
      <dgm:t>
        <a:bodyPr/>
        <a:lstStyle/>
        <a:p>
          <a:endParaRPr lang="en-US"/>
        </a:p>
      </dgm:t>
    </dgm:pt>
    <dgm:pt modelId="{17E4532B-443D-4760-AF44-7D66688546BC}" type="sibTrans" cxnId="{A823943A-4AF4-4159-8845-7E39A363C466}">
      <dgm:prSet/>
      <dgm:spPr/>
      <dgm:t>
        <a:bodyPr/>
        <a:lstStyle/>
        <a:p>
          <a:endParaRPr lang="en-US"/>
        </a:p>
      </dgm:t>
    </dgm:pt>
    <dgm:pt modelId="{2DCE959A-17DF-4E2D-90B4-752E46EBCFBC}" type="pres">
      <dgm:prSet presAssocID="{A272D15F-C223-4CC0-919C-96D30D8A1FC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078B9CC-A066-4DD8-8554-786E8732953D}" type="pres">
      <dgm:prSet presAssocID="{A272D15F-C223-4CC0-919C-96D30D8A1FCC}" presName="diamond" presStyleLbl="bgShp" presStyleIdx="0" presStyleCnt="1"/>
      <dgm:spPr/>
    </dgm:pt>
    <dgm:pt modelId="{0A060176-1489-4FE5-A1A3-7F0CA1BA69FD}" type="pres">
      <dgm:prSet presAssocID="{A272D15F-C223-4CC0-919C-96D30D8A1FC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25A985-8701-4ED1-A2DF-A40BD06FB702}" type="pres">
      <dgm:prSet presAssocID="{A272D15F-C223-4CC0-919C-96D30D8A1FC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4E1746-87A4-4AF4-822B-0CDF2418C04B}" type="pres">
      <dgm:prSet presAssocID="{A272D15F-C223-4CC0-919C-96D30D8A1FC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056B81-CB34-473D-A0C0-18CB11708405}" type="pres">
      <dgm:prSet presAssocID="{A272D15F-C223-4CC0-919C-96D30D8A1FC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5824CB9-86B5-4A84-A4A3-A4AEC2F32827}" type="presOf" srcId="{4ED9282D-6005-4B59-BCCD-C1A65AF42CFB}" destId="{064E1746-87A4-4AF4-822B-0CDF2418C04B}" srcOrd="0" destOrd="0" presId="urn:microsoft.com/office/officeart/2005/8/layout/matrix3"/>
    <dgm:cxn modelId="{D6AD4482-E22A-4594-9C9E-E1BC4FD158E2}" type="presOf" srcId="{DC839E72-E827-403E-B08C-EDE58378CE6F}" destId="{0A060176-1489-4FE5-A1A3-7F0CA1BA69FD}" srcOrd="0" destOrd="0" presId="urn:microsoft.com/office/officeart/2005/8/layout/matrix3"/>
    <dgm:cxn modelId="{AC18C22B-1E81-49A4-A48A-C27009E2234B}" type="presOf" srcId="{57587B23-6B6B-4E87-850F-C916F93D9B78}" destId="{7D25A985-8701-4ED1-A2DF-A40BD06FB702}" srcOrd="0" destOrd="0" presId="urn:microsoft.com/office/officeart/2005/8/layout/matrix3"/>
    <dgm:cxn modelId="{B0D97E72-4B3D-4C1D-892F-2A098D862A70}" type="presOf" srcId="{6343EBE5-A993-4540-B3DA-BFD5C56E6111}" destId="{05056B81-CB34-473D-A0C0-18CB11708405}" srcOrd="0" destOrd="0" presId="urn:microsoft.com/office/officeart/2005/8/layout/matrix3"/>
    <dgm:cxn modelId="{15015353-DEA2-42C3-95EB-9905283EEB6D}" srcId="{A272D15F-C223-4CC0-919C-96D30D8A1FCC}" destId="{4ED9282D-6005-4B59-BCCD-C1A65AF42CFB}" srcOrd="2" destOrd="0" parTransId="{6F4D2A8E-5907-4288-8D47-25C80EDC33A4}" sibTransId="{6E3EE547-702C-4EB3-AD0B-6C17E77C68D1}"/>
    <dgm:cxn modelId="{6F83C04F-92D2-40A2-9B12-4D35973E3EA3}" type="presOf" srcId="{A272D15F-C223-4CC0-919C-96D30D8A1FCC}" destId="{2DCE959A-17DF-4E2D-90B4-752E46EBCFBC}" srcOrd="0" destOrd="0" presId="urn:microsoft.com/office/officeart/2005/8/layout/matrix3"/>
    <dgm:cxn modelId="{A823943A-4AF4-4159-8845-7E39A363C466}" srcId="{A272D15F-C223-4CC0-919C-96D30D8A1FCC}" destId="{6343EBE5-A993-4540-B3DA-BFD5C56E6111}" srcOrd="3" destOrd="0" parTransId="{9C322A8F-2D05-4D2B-92AD-B5F5646AACE8}" sibTransId="{17E4532B-443D-4760-AF44-7D66688546BC}"/>
    <dgm:cxn modelId="{DD42054C-082E-4CB6-A5B2-3D478681CE8B}" srcId="{A272D15F-C223-4CC0-919C-96D30D8A1FCC}" destId="{DC839E72-E827-403E-B08C-EDE58378CE6F}" srcOrd="0" destOrd="0" parTransId="{D62CC5FE-4533-4486-9D18-28E1AD040D8B}" sibTransId="{2E7D18B1-02F0-4054-B12E-0F21CCFA2B5B}"/>
    <dgm:cxn modelId="{CE2C5EEC-1E88-4AAE-A30C-5CD0AF39A42B}" srcId="{A272D15F-C223-4CC0-919C-96D30D8A1FCC}" destId="{57587B23-6B6B-4E87-850F-C916F93D9B78}" srcOrd="1" destOrd="0" parTransId="{3909B0E2-3A5A-4134-BD09-5AD81BB5FD17}" sibTransId="{D9CBE674-2DAF-42C1-A3AC-DD5A20185EAC}"/>
    <dgm:cxn modelId="{A7D6B67F-8B86-4A67-B569-66C8A55FC2BA}" type="presParOf" srcId="{2DCE959A-17DF-4E2D-90B4-752E46EBCFBC}" destId="{6078B9CC-A066-4DD8-8554-786E8732953D}" srcOrd="0" destOrd="0" presId="urn:microsoft.com/office/officeart/2005/8/layout/matrix3"/>
    <dgm:cxn modelId="{BE8BD492-6351-49EE-92E1-250CDCA2E4FA}" type="presParOf" srcId="{2DCE959A-17DF-4E2D-90B4-752E46EBCFBC}" destId="{0A060176-1489-4FE5-A1A3-7F0CA1BA69FD}" srcOrd="1" destOrd="0" presId="urn:microsoft.com/office/officeart/2005/8/layout/matrix3"/>
    <dgm:cxn modelId="{E32D2F46-B4DA-4889-9670-72A3250ADB94}" type="presParOf" srcId="{2DCE959A-17DF-4E2D-90B4-752E46EBCFBC}" destId="{7D25A985-8701-4ED1-A2DF-A40BD06FB702}" srcOrd="2" destOrd="0" presId="urn:microsoft.com/office/officeart/2005/8/layout/matrix3"/>
    <dgm:cxn modelId="{93DBF1FD-B311-478A-A7F4-A545EDC6C2EF}" type="presParOf" srcId="{2DCE959A-17DF-4E2D-90B4-752E46EBCFBC}" destId="{064E1746-87A4-4AF4-822B-0CDF2418C04B}" srcOrd="3" destOrd="0" presId="urn:microsoft.com/office/officeart/2005/8/layout/matrix3"/>
    <dgm:cxn modelId="{445C73A0-BC56-4052-ACE2-2E0E09F476BC}" type="presParOf" srcId="{2DCE959A-17DF-4E2D-90B4-752E46EBCFBC}" destId="{05056B81-CB34-473D-A0C0-18CB117084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B15B48-7686-4B73-801A-346F416D4673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6FE706FA-AB4E-4452-A92F-5BA305A852B3}">
      <dgm:prSet phldrT="[Text]" custT="1"/>
      <dgm:spPr/>
      <dgm:t>
        <a:bodyPr/>
        <a:lstStyle/>
        <a:p>
          <a:r>
            <a:rPr lang="en-IN" sz="2000" dirty="0" smtClean="0"/>
            <a:t>Privacy</a:t>
          </a:r>
          <a:endParaRPr lang="en-IN" sz="2000" dirty="0"/>
        </a:p>
      </dgm:t>
    </dgm:pt>
    <dgm:pt modelId="{40EC9E5E-E73E-4994-A5A1-6728E8E31367}" type="parTrans" cxnId="{F2B9D430-5DB7-424E-843E-A9514D742C38}">
      <dgm:prSet/>
      <dgm:spPr/>
      <dgm:t>
        <a:bodyPr/>
        <a:lstStyle/>
        <a:p>
          <a:endParaRPr lang="en-IN" sz="2800"/>
        </a:p>
      </dgm:t>
    </dgm:pt>
    <dgm:pt modelId="{2E41190C-F900-4652-BB0F-DDD4CDB50D46}" type="sibTrans" cxnId="{F2B9D430-5DB7-424E-843E-A9514D742C38}">
      <dgm:prSet/>
      <dgm:spPr/>
      <dgm:t>
        <a:bodyPr/>
        <a:lstStyle/>
        <a:p>
          <a:endParaRPr lang="en-IN" sz="2800"/>
        </a:p>
      </dgm:t>
    </dgm:pt>
    <dgm:pt modelId="{748A2DFA-C53F-4A44-8D9A-26563428C16B}">
      <dgm:prSet phldrT="[Text]" custT="1"/>
      <dgm:spPr/>
      <dgm:t>
        <a:bodyPr/>
        <a:lstStyle/>
        <a:p>
          <a:r>
            <a:rPr lang="en-IN" sz="2000" dirty="0" smtClean="0"/>
            <a:t>Ambience</a:t>
          </a:r>
          <a:endParaRPr lang="en-IN" sz="2000" dirty="0"/>
        </a:p>
      </dgm:t>
    </dgm:pt>
    <dgm:pt modelId="{2D6AC052-D806-4A16-8ED2-E4F126667759}" type="parTrans" cxnId="{40BE86ED-959F-4001-B076-A32B6431686F}">
      <dgm:prSet/>
      <dgm:spPr/>
      <dgm:t>
        <a:bodyPr/>
        <a:lstStyle/>
        <a:p>
          <a:endParaRPr lang="en-IN" sz="2800"/>
        </a:p>
      </dgm:t>
    </dgm:pt>
    <dgm:pt modelId="{D9675CEA-CC72-4620-8190-4FEF0A48C48C}" type="sibTrans" cxnId="{40BE86ED-959F-4001-B076-A32B6431686F}">
      <dgm:prSet/>
      <dgm:spPr/>
      <dgm:t>
        <a:bodyPr/>
        <a:lstStyle/>
        <a:p>
          <a:endParaRPr lang="en-IN" sz="2800"/>
        </a:p>
      </dgm:t>
    </dgm:pt>
    <dgm:pt modelId="{D160E398-276E-47CC-B6E6-A3440784045F}">
      <dgm:prSet phldrT="[Text]" custT="1"/>
      <dgm:spPr/>
      <dgm:t>
        <a:bodyPr/>
        <a:lstStyle/>
        <a:p>
          <a:r>
            <a:rPr lang="en-IN" sz="2000" dirty="0" smtClean="0"/>
            <a:t>Lighting &amp; Ventilation</a:t>
          </a:r>
          <a:endParaRPr lang="en-IN" sz="2000" dirty="0"/>
        </a:p>
      </dgm:t>
    </dgm:pt>
    <dgm:pt modelId="{D152C8DA-CCBB-479B-BA7E-A94A1C66E14D}" type="parTrans" cxnId="{0FAC39A5-0738-42FC-93F8-9BA13120EAC3}">
      <dgm:prSet/>
      <dgm:spPr/>
      <dgm:t>
        <a:bodyPr/>
        <a:lstStyle/>
        <a:p>
          <a:endParaRPr lang="en-IN" sz="2800"/>
        </a:p>
      </dgm:t>
    </dgm:pt>
    <dgm:pt modelId="{4E4B5F57-F2C8-491B-AF80-A79606A2593F}" type="sibTrans" cxnId="{0FAC39A5-0738-42FC-93F8-9BA13120EAC3}">
      <dgm:prSet/>
      <dgm:spPr/>
      <dgm:t>
        <a:bodyPr/>
        <a:lstStyle/>
        <a:p>
          <a:endParaRPr lang="en-IN" sz="2800"/>
        </a:p>
      </dgm:t>
    </dgm:pt>
    <dgm:pt modelId="{D006E3DA-75E5-4B7A-A224-3BC445E824C0}">
      <dgm:prSet phldrT="[Text]" custT="1"/>
      <dgm:spPr/>
      <dgm:t>
        <a:bodyPr/>
        <a:lstStyle/>
        <a:p>
          <a:r>
            <a:rPr lang="en-IN" sz="2000" dirty="0" smtClean="0"/>
            <a:t>Adequate </a:t>
          </a:r>
          <a:r>
            <a:rPr lang="en-IN" sz="2000" dirty="0" err="1" smtClean="0"/>
            <a:t>labor</a:t>
          </a:r>
          <a:r>
            <a:rPr lang="en-IN" sz="2000" dirty="0" smtClean="0"/>
            <a:t> &amp; delivery facility</a:t>
          </a:r>
          <a:endParaRPr lang="en-IN" sz="2000" dirty="0"/>
        </a:p>
      </dgm:t>
    </dgm:pt>
    <dgm:pt modelId="{B8D7726B-FF04-441E-AC24-CB0244E0867C}" type="parTrans" cxnId="{1C137A9F-E102-4D0B-930B-B56596459485}">
      <dgm:prSet/>
      <dgm:spPr/>
      <dgm:t>
        <a:bodyPr/>
        <a:lstStyle/>
        <a:p>
          <a:endParaRPr lang="en-IN" sz="2800"/>
        </a:p>
      </dgm:t>
    </dgm:pt>
    <dgm:pt modelId="{836CBBCF-5648-46B0-B087-8C6D616B9231}" type="sibTrans" cxnId="{1C137A9F-E102-4D0B-930B-B56596459485}">
      <dgm:prSet/>
      <dgm:spPr/>
      <dgm:t>
        <a:bodyPr/>
        <a:lstStyle/>
        <a:p>
          <a:endParaRPr lang="en-IN" sz="2800"/>
        </a:p>
      </dgm:t>
    </dgm:pt>
    <dgm:pt modelId="{DBF804C4-B391-4E8E-A3E9-A9BA777BA79E}">
      <dgm:prSet custT="1"/>
      <dgm:spPr/>
      <dgm:t>
        <a:bodyPr/>
        <a:lstStyle/>
        <a:p>
          <a:r>
            <a:rPr lang="en-IN" sz="2000" dirty="0" smtClean="0"/>
            <a:t>Better space management</a:t>
          </a:r>
          <a:endParaRPr lang="en-IN" sz="2000" dirty="0"/>
        </a:p>
      </dgm:t>
    </dgm:pt>
    <dgm:pt modelId="{E07DD27B-CB3F-4FAA-B11F-D906CE2AD7AC}" type="parTrans" cxnId="{90BA6A91-7C8F-4EC0-BA29-065BC0DBED62}">
      <dgm:prSet/>
      <dgm:spPr/>
      <dgm:t>
        <a:bodyPr/>
        <a:lstStyle/>
        <a:p>
          <a:endParaRPr lang="en-IN" sz="2800"/>
        </a:p>
      </dgm:t>
    </dgm:pt>
    <dgm:pt modelId="{FE17A015-1BA9-4C8D-B4C2-B968E90C4B71}" type="sibTrans" cxnId="{90BA6A91-7C8F-4EC0-BA29-065BC0DBED62}">
      <dgm:prSet/>
      <dgm:spPr/>
      <dgm:t>
        <a:bodyPr/>
        <a:lstStyle/>
        <a:p>
          <a:endParaRPr lang="en-IN" sz="2800"/>
        </a:p>
      </dgm:t>
    </dgm:pt>
    <dgm:pt modelId="{BB3CEDAE-6087-4B4A-9B50-BDEC259FC2F3}">
      <dgm:prSet custT="1"/>
      <dgm:spPr/>
      <dgm:t>
        <a:bodyPr/>
        <a:lstStyle/>
        <a:p>
          <a:r>
            <a:rPr lang="en-IN" sz="2000" dirty="0" smtClean="0"/>
            <a:t>Client facilities</a:t>
          </a:r>
          <a:endParaRPr lang="en-IN" sz="2000" dirty="0"/>
        </a:p>
      </dgm:t>
    </dgm:pt>
    <dgm:pt modelId="{BBD8FF38-7A16-4343-A3E2-ED89CCED45AB}" type="parTrans" cxnId="{2939D75F-00A0-4360-8397-C461B6E2C959}">
      <dgm:prSet/>
      <dgm:spPr/>
      <dgm:t>
        <a:bodyPr/>
        <a:lstStyle/>
        <a:p>
          <a:endParaRPr lang="en-IN" sz="2800"/>
        </a:p>
      </dgm:t>
    </dgm:pt>
    <dgm:pt modelId="{9EB49899-7DB5-43D5-A38B-6A58AD644E78}" type="sibTrans" cxnId="{2939D75F-00A0-4360-8397-C461B6E2C959}">
      <dgm:prSet/>
      <dgm:spPr/>
      <dgm:t>
        <a:bodyPr/>
        <a:lstStyle/>
        <a:p>
          <a:endParaRPr lang="en-IN" sz="2800"/>
        </a:p>
      </dgm:t>
    </dgm:pt>
    <dgm:pt modelId="{134A0CFF-B759-486D-9CF5-044FAD8C6CA0}" type="pres">
      <dgm:prSet presAssocID="{94B15B48-7686-4B73-801A-346F416D46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D218C-EAA8-4068-93AD-CB6AFA12246A}" type="pres">
      <dgm:prSet presAssocID="{6FE706FA-AB4E-4452-A92F-5BA305A852B3}" presName="Name5" presStyleLbl="vennNode1" presStyleIdx="0" presStyleCnt="6" custLinFactX="63503" custLinFactNeighborX="100000" custLinFactNeighborY="-26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684D7-3506-4E61-9C23-79FA3795DAED}" type="pres">
      <dgm:prSet presAssocID="{2E41190C-F900-4652-BB0F-DDD4CDB50D46}" presName="space" presStyleCnt="0"/>
      <dgm:spPr/>
    </dgm:pt>
    <dgm:pt modelId="{879B4E71-58E4-4C86-BAD8-A09F81449C6C}" type="pres">
      <dgm:prSet presAssocID="{748A2DFA-C53F-4A44-8D9A-26563428C16B}" presName="Name5" presStyleLbl="vennNode1" presStyleIdx="1" presStyleCnt="6" custLinFactX="63503" custLinFactNeighborX="100000" custLinFactNeighborY="-268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04EE98-BBE3-4822-8679-7210E034585F}" type="pres">
      <dgm:prSet presAssocID="{D9675CEA-CC72-4620-8190-4FEF0A48C48C}" presName="space" presStyleCnt="0"/>
      <dgm:spPr/>
    </dgm:pt>
    <dgm:pt modelId="{25985FAD-8405-4F56-9A59-ECCDCFCF7F48}" type="pres">
      <dgm:prSet presAssocID="{D160E398-276E-47CC-B6E6-A3440784045F}" presName="Name5" presStyleLbl="vennNode1" presStyleIdx="2" presStyleCnt="6" custLinFactX="63503" custLinFactNeighborX="100000" custLinFactNeighborY="-268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7518A1-1386-4979-9AF5-E55CDF928DA3}" type="pres">
      <dgm:prSet presAssocID="{4E4B5F57-F2C8-491B-AF80-A79606A2593F}" presName="space" presStyleCnt="0"/>
      <dgm:spPr/>
    </dgm:pt>
    <dgm:pt modelId="{9FDF4387-BFEE-4707-AB80-63FD69D9A544}" type="pres">
      <dgm:prSet presAssocID="{D006E3DA-75E5-4B7A-A224-3BC445E824C0}" presName="Name5" presStyleLbl="vennNode1" presStyleIdx="3" presStyleCnt="6" custLinFactX="-116559" custLinFactNeighborX="-200000" custLinFactNeighborY="391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661834-C227-489C-A68C-BA3A0208E326}" type="pres">
      <dgm:prSet presAssocID="{836CBBCF-5648-46B0-B087-8C6D616B9231}" presName="space" presStyleCnt="0"/>
      <dgm:spPr/>
    </dgm:pt>
    <dgm:pt modelId="{D5C78A8F-32E1-40CD-9CF7-8752C1C78772}" type="pres">
      <dgm:prSet presAssocID="{DBF804C4-B391-4E8E-A3E9-A9BA777BA79E}" presName="Name5" presStyleLbl="vennNode1" presStyleIdx="4" presStyleCnt="6" custLinFactX="-116559" custLinFactNeighborX="-200000" custLinFactNeighborY="391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3D01F5-61DD-4FC2-A2A8-7EF4B73F55D6}" type="pres">
      <dgm:prSet presAssocID="{FE17A015-1BA9-4C8D-B4C2-B968E90C4B71}" presName="space" presStyleCnt="0"/>
      <dgm:spPr/>
    </dgm:pt>
    <dgm:pt modelId="{818677D8-2B06-4C36-9670-F75FF0D1C694}" type="pres">
      <dgm:prSet presAssocID="{BB3CEDAE-6087-4B4A-9B50-BDEC259FC2F3}" presName="Name5" presStyleLbl="vennNode1" presStyleIdx="5" presStyleCnt="6" custLinFactX="-116559" custLinFactNeighborX="-200000" custLinFactNeighborY="3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9D430-5DB7-424E-843E-A9514D742C38}" srcId="{94B15B48-7686-4B73-801A-346F416D4673}" destId="{6FE706FA-AB4E-4452-A92F-5BA305A852B3}" srcOrd="0" destOrd="0" parTransId="{40EC9E5E-E73E-4994-A5A1-6728E8E31367}" sibTransId="{2E41190C-F900-4652-BB0F-DDD4CDB50D46}"/>
    <dgm:cxn modelId="{71805D84-561F-41BE-8294-65D200F329F2}" type="presOf" srcId="{D006E3DA-75E5-4B7A-A224-3BC445E824C0}" destId="{9FDF4387-BFEE-4707-AB80-63FD69D9A544}" srcOrd="0" destOrd="0" presId="urn:microsoft.com/office/officeart/2005/8/layout/venn3"/>
    <dgm:cxn modelId="{6E2807A7-2015-4ADC-9EF7-6E41468E674D}" type="presOf" srcId="{D160E398-276E-47CC-B6E6-A3440784045F}" destId="{25985FAD-8405-4F56-9A59-ECCDCFCF7F48}" srcOrd="0" destOrd="0" presId="urn:microsoft.com/office/officeart/2005/8/layout/venn3"/>
    <dgm:cxn modelId="{0E8812D1-0D3D-4507-9C64-0637902DA1B6}" type="presOf" srcId="{748A2DFA-C53F-4A44-8D9A-26563428C16B}" destId="{879B4E71-58E4-4C86-BAD8-A09F81449C6C}" srcOrd="0" destOrd="0" presId="urn:microsoft.com/office/officeart/2005/8/layout/venn3"/>
    <dgm:cxn modelId="{1C137A9F-E102-4D0B-930B-B56596459485}" srcId="{94B15B48-7686-4B73-801A-346F416D4673}" destId="{D006E3DA-75E5-4B7A-A224-3BC445E824C0}" srcOrd="3" destOrd="0" parTransId="{B8D7726B-FF04-441E-AC24-CB0244E0867C}" sibTransId="{836CBBCF-5648-46B0-B087-8C6D616B9231}"/>
    <dgm:cxn modelId="{098E9D8D-04FC-480F-B56A-BA54B0603481}" type="presOf" srcId="{6FE706FA-AB4E-4452-A92F-5BA305A852B3}" destId="{253D218C-EAA8-4068-93AD-CB6AFA12246A}" srcOrd="0" destOrd="0" presId="urn:microsoft.com/office/officeart/2005/8/layout/venn3"/>
    <dgm:cxn modelId="{90BA6A91-7C8F-4EC0-BA29-065BC0DBED62}" srcId="{94B15B48-7686-4B73-801A-346F416D4673}" destId="{DBF804C4-B391-4E8E-A3E9-A9BA777BA79E}" srcOrd="4" destOrd="0" parTransId="{E07DD27B-CB3F-4FAA-B11F-D906CE2AD7AC}" sibTransId="{FE17A015-1BA9-4C8D-B4C2-B968E90C4B71}"/>
    <dgm:cxn modelId="{C4AC3970-FE93-4D81-ACE8-0244FC5572A3}" type="presOf" srcId="{DBF804C4-B391-4E8E-A3E9-A9BA777BA79E}" destId="{D5C78A8F-32E1-40CD-9CF7-8752C1C78772}" srcOrd="0" destOrd="0" presId="urn:microsoft.com/office/officeart/2005/8/layout/venn3"/>
    <dgm:cxn modelId="{2939D75F-00A0-4360-8397-C461B6E2C959}" srcId="{94B15B48-7686-4B73-801A-346F416D4673}" destId="{BB3CEDAE-6087-4B4A-9B50-BDEC259FC2F3}" srcOrd="5" destOrd="0" parTransId="{BBD8FF38-7A16-4343-A3E2-ED89CCED45AB}" sibTransId="{9EB49899-7DB5-43D5-A38B-6A58AD644E78}"/>
    <dgm:cxn modelId="{2F2F4F8F-5FC0-41C4-A345-38F7A796D443}" type="presOf" srcId="{BB3CEDAE-6087-4B4A-9B50-BDEC259FC2F3}" destId="{818677D8-2B06-4C36-9670-F75FF0D1C694}" srcOrd="0" destOrd="0" presId="urn:microsoft.com/office/officeart/2005/8/layout/venn3"/>
    <dgm:cxn modelId="{40BE86ED-959F-4001-B076-A32B6431686F}" srcId="{94B15B48-7686-4B73-801A-346F416D4673}" destId="{748A2DFA-C53F-4A44-8D9A-26563428C16B}" srcOrd="1" destOrd="0" parTransId="{2D6AC052-D806-4A16-8ED2-E4F126667759}" sibTransId="{D9675CEA-CC72-4620-8190-4FEF0A48C48C}"/>
    <dgm:cxn modelId="{8B19B6F0-8938-46B2-819D-8A793A3745FA}" type="presOf" srcId="{94B15B48-7686-4B73-801A-346F416D4673}" destId="{134A0CFF-B759-486D-9CF5-044FAD8C6CA0}" srcOrd="0" destOrd="0" presId="urn:microsoft.com/office/officeart/2005/8/layout/venn3"/>
    <dgm:cxn modelId="{0FAC39A5-0738-42FC-93F8-9BA13120EAC3}" srcId="{94B15B48-7686-4B73-801A-346F416D4673}" destId="{D160E398-276E-47CC-B6E6-A3440784045F}" srcOrd="2" destOrd="0" parTransId="{D152C8DA-CCBB-479B-BA7E-A94A1C66E14D}" sibTransId="{4E4B5F57-F2C8-491B-AF80-A79606A2593F}"/>
    <dgm:cxn modelId="{2BEB887D-CF7B-4BF1-8164-D234654B215F}" type="presParOf" srcId="{134A0CFF-B759-486D-9CF5-044FAD8C6CA0}" destId="{253D218C-EAA8-4068-93AD-CB6AFA12246A}" srcOrd="0" destOrd="0" presId="urn:microsoft.com/office/officeart/2005/8/layout/venn3"/>
    <dgm:cxn modelId="{F3A6AF5E-13C1-49E8-8A99-E29A017E04DB}" type="presParOf" srcId="{134A0CFF-B759-486D-9CF5-044FAD8C6CA0}" destId="{651684D7-3506-4E61-9C23-79FA3795DAED}" srcOrd="1" destOrd="0" presId="urn:microsoft.com/office/officeart/2005/8/layout/venn3"/>
    <dgm:cxn modelId="{D1410006-1320-4F97-96B2-FCEE427BC9D2}" type="presParOf" srcId="{134A0CFF-B759-486D-9CF5-044FAD8C6CA0}" destId="{879B4E71-58E4-4C86-BAD8-A09F81449C6C}" srcOrd="2" destOrd="0" presId="urn:microsoft.com/office/officeart/2005/8/layout/venn3"/>
    <dgm:cxn modelId="{A47A5DB7-9A5E-4CF7-B5B8-C0CAFCC488F0}" type="presParOf" srcId="{134A0CFF-B759-486D-9CF5-044FAD8C6CA0}" destId="{C404EE98-BBE3-4822-8679-7210E034585F}" srcOrd="3" destOrd="0" presId="urn:microsoft.com/office/officeart/2005/8/layout/venn3"/>
    <dgm:cxn modelId="{4AA2E532-F5C4-4293-A679-3EF158271234}" type="presParOf" srcId="{134A0CFF-B759-486D-9CF5-044FAD8C6CA0}" destId="{25985FAD-8405-4F56-9A59-ECCDCFCF7F48}" srcOrd="4" destOrd="0" presId="urn:microsoft.com/office/officeart/2005/8/layout/venn3"/>
    <dgm:cxn modelId="{770B07AE-1E67-4528-9D82-3DD9622FC69C}" type="presParOf" srcId="{134A0CFF-B759-486D-9CF5-044FAD8C6CA0}" destId="{067518A1-1386-4979-9AF5-E55CDF928DA3}" srcOrd="5" destOrd="0" presId="urn:microsoft.com/office/officeart/2005/8/layout/venn3"/>
    <dgm:cxn modelId="{F47DDDD6-7D93-4CA2-A363-572DE56986E8}" type="presParOf" srcId="{134A0CFF-B759-486D-9CF5-044FAD8C6CA0}" destId="{9FDF4387-BFEE-4707-AB80-63FD69D9A544}" srcOrd="6" destOrd="0" presId="urn:microsoft.com/office/officeart/2005/8/layout/venn3"/>
    <dgm:cxn modelId="{C8CE7C20-4D19-41F6-8C88-7A2FED19C7C5}" type="presParOf" srcId="{134A0CFF-B759-486D-9CF5-044FAD8C6CA0}" destId="{CA661834-C227-489C-A68C-BA3A0208E326}" srcOrd="7" destOrd="0" presId="urn:microsoft.com/office/officeart/2005/8/layout/venn3"/>
    <dgm:cxn modelId="{C3207B75-95ED-481E-A4D7-6C8A29E455ED}" type="presParOf" srcId="{134A0CFF-B759-486D-9CF5-044FAD8C6CA0}" destId="{D5C78A8F-32E1-40CD-9CF7-8752C1C78772}" srcOrd="8" destOrd="0" presId="urn:microsoft.com/office/officeart/2005/8/layout/venn3"/>
    <dgm:cxn modelId="{E78B2F27-D10E-472F-AE16-E2A4DFB047AD}" type="presParOf" srcId="{134A0CFF-B759-486D-9CF5-044FAD8C6CA0}" destId="{F63D01F5-61DD-4FC2-A2A8-7EF4B73F55D6}" srcOrd="9" destOrd="0" presId="urn:microsoft.com/office/officeart/2005/8/layout/venn3"/>
    <dgm:cxn modelId="{B54B1793-B928-45C7-B616-D7098EDA0729}" type="presParOf" srcId="{134A0CFF-B759-486D-9CF5-044FAD8C6CA0}" destId="{818677D8-2B06-4C36-9670-F75FF0D1C694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1.99493E-17</cdr:x>
      <cdr:y>1</cdr:y>
    </cdr:from>
    <cdr:to>
      <cdr:x>1</cdr:x>
      <cdr:y>1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50800" y="3427818"/>
          <a:ext cx="91440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8900"/>
            <a:ext cx="7772400" cy="1470025"/>
          </a:xfrm>
        </p:spPr>
        <p:txBody>
          <a:bodyPr/>
          <a:lstStyle/>
          <a:p>
            <a:r>
              <a:rPr lang="en-IN" dirty="0" smtClean="0"/>
              <a:t>Institutionalizing Life-saving Practices in Target Facilities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2" y="344368"/>
            <a:ext cx="492644" cy="794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25" y="377751"/>
            <a:ext cx="835046" cy="7252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05714" y="444925"/>
            <a:ext cx="2186412" cy="619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 smtClean="0">
                <a:solidFill>
                  <a:schemeClr val="tx2"/>
                </a:solidFill>
              </a:rPr>
              <a:t>DAKSHATA</a:t>
            </a:r>
            <a:endParaRPr lang="en-IN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 smtClean="0"/>
              <a:t>Visits by district nodal person to the training venue and evening posting to check presence</a:t>
            </a:r>
          </a:p>
          <a:p>
            <a:pPr>
              <a:spcAft>
                <a:spcPts val="600"/>
              </a:spcAft>
            </a:pPr>
            <a:r>
              <a:rPr lang="en-IN" dirty="0" smtClean="0"/>
              <a:t>Shift nodal person to sign the practice observation log for each participant</a:t>
            </a:r>
          </a:p>
          <a:p>
            <a:pPr>
              <a:spcAft>
                <a:spcPts val="600"/>
              </a:spcAft>
            </a:pPr>
            <a:r>
              <a:rPr lang="en-IN" dirty="0" smtClean="0"/>
              <a:t>Daily compilation of training attendance sheets</a:t>
            </a:r>
          </a:p>
          <a:p>
            <a:pPr>
              <a:spcAft>
                <a:spcPts val="600"/>
              </a:spcAft>
            </a:pPr>
            <a:r>
              <a:rPr lang="en-IN" dirty="0" smtClean="0"/>
              <a:t>Monthly training report to be submitted to the state level</a:t>
            </a:r>
          </a:p>
          <a:p>
            <a:pPr>
              <a:spcAft>
                <a:spcPts val="600"/>
              </a:spcAft>
            </a:pPr>
            <a:endParaRPr lang="en-IN" dirty="0" smtClean="0"/>
          </a:p>
          <a:p>
            <a:pPr>
              <a:spcAft>
                <a:spcPts val="600"/>
              </a:spcAft>
            </a:pPr>
            <a:endParaRPr lang="en-IN" dirty="0" smtClean="0"/>
          </a:p>
          <a:p>
            <a:pPr>
              <a:spcAft>
                <a:spcPts val="600"/>
              </a:spcAft>
            </a:pP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Monitoring Trainings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94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Guiding Principles for the Trainings</a:t>
            </a:r>
            <a:endParaRPr lang="en-IN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55962917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2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Post-training Mentorship and Support</a:t>
            </a:r>
            <a:endParaRPr lang="en-IN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761716"/>
              </p:ext>
            </p:extLst>
          </p:nvPr>
        </p:nvGraphicFramePr>
        <p:xfrm>
          <a:off x="457200" y="1371600"/>
          <a:ext cx="82296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8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Operational Aspects of Mentorship visits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Timely and adequate transportation support (budgeted in PIPs)</a:t>
            </a:r>
          </a:p>
          <a:p>
            <a:r>
              <a:rPr lang="en-IN" dirty="0" smtClean="0"/>
              <a:t>Appropriate administrative orders to the facilities</a:t>
            </a:r>
          </a:p>
          <a:p>
            <a:r>
              <a:rPr lang="en-IN" dirty="0" smtClean="0"/>
              <a:t>Periodic review of status of mentorship visits to the facilities</a:t>
            </a:r>
          </a:p>
          <a:p>
            <a:r>
              <a:rPr lang="en-IN" dirty="0" smtClean="0"/>
              <a:t>Review of mentorship actions during administrative visits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64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Ensuring Compliance to Safe Care Practices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410200" y="2438400"/>
            <a:ext cx="3436375" cy="40410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800" dirty="0" smtClean="0"/>
              <a:t>Case Level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2438401"/>
            <a:ext cx="3436375" cy="40410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800" dirty="0" smtClean="0"/>
              <a:t>Institutional Level</a:t>
            </a:r>
            <a:endParaRPr lang="en-IN" sz="2800" dirty="0"/>
          </a:p>
        </p:txBody>
      </p:sp>
      <p:sp>
        <p:nvSpPr>
          <p:cNvPr id="7" name="Left-Right Arrow 6"/>
          <p:cNvSpPr/>
          <p:nvPr/>
        </p:nvSpPr>
        <p:spPr>
          <a:xfrm>
            <a:off x="3935362" y="4090219"/>
            <a:ext cx="1356851" cy="67842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16975" y="3389670"/>
            <a:ext cx="2979173" cy="1401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Performance Standards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3389670"/>
            <a:ext cx="2979173" cy="1401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Safe Childbirth Checklist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975" y="5181600"/>
            <a:ext cx="2979173" cy="1194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Action plan preparation and follow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All-staff participation for facility level actions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799" y="5181599"/>
            <a:ext cx="2979173" cy="1194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Handholding on SCC use for each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Individual staff focus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5910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IN" dirty="0" smtClean="0"/>
              <a:t>The Safe Childbirth Checklist (SCC)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1" y="1447800"/>
            <a:ext cx="8485238" cy="5026742"/>
          </a:xfrm>
        </p:spPr>
        <p:txBody>
          <a:bodyPr>
            <a:normAutofit/>
          </a:bodyPr>
          <a:lstStyle/>
          <a:p>
            <a:r>
              <a:rPr lang="en-IN" dirty="0" smtClean="0"/>
              <a:t>Is part of the client case-sheet</a:t>
            </a:r>
          </a:p>
          <a:p>
            <a:r>
              <a:rPr lang="en-IN" dirty="0" smtClean="0"/>
              <a:t>Focuses on the life-saving practices in line with </a:t>
            </a:r>
            <a:r>
              <a:rPr lang="en-IN" dirty="0" err="1" smtClean="0"/>
              <a:t>Dakshata</a:t>
            </a:r>
            <a:endParaRPr lang="en-IN" dirty="0" smtClean="0"/>
          </a:p>
          <a:p>
            <a:r>
              <a:rPr lang="en-IN" dirty="0" smtClean="0"/>
              <a:t>Helps health workers to remember to perform all essential practices</a:t>
            </a:r>
          </a:p>
          <a:p>
            <a:r>
              <a:rPr lang="en-IN" dirty="0" smtClean="0"/>
              <a:t>Needs to be completed in all delivery case in each facility</a:t>
            </a:r>
          </a:p>
          <a:p>
            <a:r>
              <a:rPr lang="en-IN" dirty="0" smtClean="0"/>
              <a:t>Use need to be emphasized during each supervision and mentorship visit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83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815" y="1371600"/>
            <a:ext cx="4927980" cy="44650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A Check is a time during the delivery process where the service provider can briefly stop and :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Review the condition of the woman and the newborn baby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Check whether he/she has performed all the essential activities for safe care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Prepare for safe care activities that need to be performed next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The SCC is Organized Around 4Pause Points/Checks?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847443"/>
              </p:ext>
            </p:extLst>
          </p:nvPr>
        </p:nvGraphicFramePr>
        <p:xfrm>
          <a:off x="4495800" y="1524000"/>
          <a:ext cx="4648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5836692"/>
            <a:ext cx="8686800" cy="10213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rgbClr val="A9432B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2800" dirty="0" smtClean="0"/>
              <a:t>The Checklist Is Organized Around </a:t>
            </a:r>
            <a:br>
              <a:rPr lang="en-US" sz="2800" dirty="0" smtClean="0"/>
            </a:br>
            <a:r>
              <a:rPr lang="en-US" sz="2800" dirty="0" smtClean="0"/>
              <a:t>4 Pause Points/Checks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15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5" y="44624"/>
            <a:ext cx="4791705" cy="67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58" y="44624"/>
            <a:ext cx="459057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83673"/>
            <a:ext cx="1981200" cy="651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0" y="1911927"/>
            <a:ext cx="1981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Checks for essential practices</a:t>
            </a:r>
            <a:endParaRPr lang="en-IN" dirty="0"/>
          </a:p>
        </p:txBody>
      </p:sp>
      <p:cxnSp>
        <p:nvCxnSpPr>
          <p:cNvPr id="6" name="Straight Connector 5"/>
          <p:cNvCxnSpPr>
            <a:endCxn id="5" idx="0"/>
          </p:cNvCxnSpPr>
          <p:nvPr/>
        </p:nvCxnSpPr>
        <p:spPr>
          <a:xfrm>
            <a:off x="990600" y="1634836"/>
            <a:ext cx="0" cy="277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92036" y="3089564"/>
            <a:ext cx="2551522" cy="1163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092036" y="4516582"/>
            <a:ext cx="255152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How to do?</a:t>
            </a:r>
            <a:endParaRPr lang="en-IN" dirty="0"/>
          </a:p>
        </p:txBody>
      </p:sp>
      <p:cxnSp>
        <p:nvCxnSpPr>
          <p:cNvPr id="10" name="Straight Connector 9"/>
          <p:cNvCxnSpPr>
            <a:endCxn id="9" idx="0"/>
          </p:cNvCxnSpPr>
          <p:nvPr/>
        </p:nvCxnSpPr>
        <p:spPr>
          <a:xfrm flipH="1">
            <a:off x="3367797" y="4239491"/>
            <a:ext cx="4340" cy="277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87781" y="609600"/>
            <a:ext cx="1955777" cy="374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25423" y="6223279"/>
            <a:ext cx="4075522" cy="374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96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295400"/>
            <a:ext cx="86106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188" indent="-231775">
              <a:spcBef>
                <a:spcPts val="1200"/>
              </a:spcBef>
            </a:pPr>
            <a:r>
              <a:rPr lang="en-US" sz="2800" dirty="0" smtClean="0"/>
              <a:t>A health worker perform activities as he/she routinely does</a:t>
            </a:r>
          </a:p>
          <a:p>
            <a:pPr marL="230188" indent="-231775">
              <a:spcBef>
                <a:spcPts val="1200"/>
              </a:spcBef>
            </a:pPr>
            <a:r>
              <a:rPr lang="en-US" sz="2800" dirty="0" smtClean="0"/>
              <a:t>At each Check, goes through the checklist to check whether he/she has performed everything and in the correct manner</a:t>
            </a:r>
          </a:p>
          <a:p>
            <a:pPr marL="230188" indent="-231775">
              <a:spcBef>
                <a:spcPts val="1200"/>
              </a:spcBef>
            </a:pPr>
            <a:r>
              <a:rPr lang="en-US" sz="2800" dirty="0" smtClean="0"/>
              <a:t>Ticks appropriate responses in the checklist</a:t>
            </a:r>
          </a:p>
          <a:p>
            <a:pPr marL="230188" indent="-231775">
              <a:spcBef>
                <a:spcPts val="1200"/>
              </a:spcBef>
            </a:pPr>
            <a:r>
              <a:rPr lang="en-US" sz="2800" dirty="0" smtClean="0"/>
              <a:t>Uses the guidance given in the checklist to perform activities</a:t>
            </a:r>
          </a:p>
          <a:p>
            <a:pPr marL="230188" indent="-231775">
              <a:spcBef>
                <a:spcPts val="1200"/>
              </a:spcBef>
            </a:pPr>
            <a:r>
              <a:rPr lang="en-US" sz="2800" dirty="0" smtClean="0"/>
              <a:t>If has missed any critical action, performs it, and then checks appropriate response in the checklist 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How to Use the Checklist ?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3378297"/>
            <a:ext cx="9144000" cy="78705"/>
          </a:xfrm>
          <a:prstGeom prst="lin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37701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232676"/>
              </p:ext>
            </p:extLst>
          </p:nvPr>
        </p:nvGraphicFramePr>
        <p:xfrm>
          <a:off x="0" y="633818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874883"/>
              </p:ext>
            </p:extLst>
          </p:nvPr>
        </p:nvGraphicFramePr>
        <p:xfrm>
          <a:off x="0" y="3601018"/>
          <a:ext cx="9144000" cy="325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5965304" y="31229"/>
            <a:ext cx="3178696" cy="4454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smtClean="0"/>
              <a:t>Intervention-all facilities</a:t>
            </a:r>
            <a:endParaRPr lang="en-IN" sz="1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50496" y="3374306"/>
            <a:ext cx="3178696" cy="4454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/>
              <a:t>Control-all facilities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20355"/>
            <a:ext cx="5652120" cy="476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800" dirty="0" smtClean="0"/>
              <a:t>Practices during &amp; immediately after </a:t>
            </a:r>
            <a:r>
              <a:rPr lang="en-IN" sz="2800" dirty="0"/>
              <a:t>d</a:t>
            </a:r>
            <a:r>
              <a:rPr lang="en-IN" sz="2800" dirty="0" smtClean="0"/>
              <a:t>elivery</a:t>
            </a:r>
            <a:endParaRPr lang="en-IN" sz="2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65304" cy="914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IN" sz="3600" dirty="0" smtClean="0"/>
              <a:t>Key Results from SCC Program in Rajasthan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5630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7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IN" dirty="0" smtClean="0"/>
              <a:t>Institutionalizing Life-saving Practices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0302994"/>
              </p:ext>
            </p:extLst>
          </p:nvPr>
        </p:nvGraphicFramePr>
        <p:xfrm>
          <a:off x="533400" y="1397000"/>
          <a:ext cx="8153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2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337701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866573"/>
              </p:ext>
            </p:extLst>
          </p:nvPr>
        </p:nvGraphicFramePr>
        <p:xfrm>
          <a:off x="0" y="3378298"/>
          <a:ext cx="9036496" cy="347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3138682"/>
            <a:ext cx="5364088" cy="476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800" dirty="0" smtClean="0"/>
              <a:t>Practices soon after Delivery</a:t>
            </a:r>
            <a:endParaRPr lang="en-IN" sz="2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3378297"/>
            <a:ext cx="9144000" cy="78705"/>
          </a:xfrm>
          <a:prstGeom prst="lin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82061"/>
              </p:ext>
            </p:extLst>
          </p:nvPr>
        </p:nvGraphicFramePr>
        <p:xfrm>
          <a:off x="0" y="476671"/>
          <a:ext cx="8892480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950496" y="31229"/>
            <a:ext cx="3178696" cy="4454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smtClean="0"/>
              <a:t>Intervention-all facilities</a:t>
            </a:r>
            <a:endParaRPr lang="en-IN" sz="1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50496" y="3415606"/>
            <a:ext cx="3178696" cy="4454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/>
              <a:t>Control-all facilities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65304" cy="914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IN" sz="3600" dirty="0" smtClean="0"/>
              <a:t>Key Results from SCC Program in Rajasthan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9478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Institutional-level Compliance</a:t>
            </a:r>
            <a:endParaRPr lang="en-IN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295400"/>
            <a:ext cx="86106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188" indent="-231775">
              <a:spcBef>
                <a:spcPts val="1200"/>
              </a:spcBef>
            </a:pPr>
            <a:r>
              <a:rPr lang="en-US" sz="2800" dirty="0" smtClean="0"/>
              <a:t>Will be ensured through the clinical standards</a:t>
            </a:r>
          </a:p>
          <a:p>
            <a:pPr marL="630238" lvl="1" indent="-231775">
              <a:spcBef>
                <a:spcPts val="12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19 life-saving practices in line with the SCC to be performed during labor and delivery</a:t>
            </a:r>
          </a:p>
          <a:p>
            <a:pPr marL="630238" lvl="1" indent="-231775">
              <a:spcBef>
                <a:spcPts val="12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Organized in the form of an assessment tool</a:t>
            </a:r>
          </a:p>
          <a:p>
            <a:pPr marL="630238" lvl="1" indent="-231775">
              <a:spcBef>
                <a:spcPts val="12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Will be completed by the Quality Improvement Mentor once every quarter</a:t>
            </a:r>
          </a:p>
          <a:p>
            <a:pPr marL="630238" lvl="1" indent="-231775">
              <a:spcBef>
                <a:spcPts val="12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Will help in developing facility specific action plans for improving adherence to practices</a:t>
            </a:r>
          </a:p>
          <a:p>
            <a:pPr marL="630238" lvl="1" indent="-231775">
              <a:spcBef>
                <a:spcPts val="12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Will also provide status of practice of life-saving interventions</a:t>
            </a:r>
          </a:p>
          <a:p>
            <a:pPr marL="230188" indent="-231775">
              <a:spcBef>
                <a:spcPts val="1200"/>
              </a:spcBef>
            </a:pPr>
            <a:r>
              <a:rPr lang="en-US" dirty="0" smtClean="0"/>
              <a:t>District can review facility specific adherence scores to standards periodically</a:t>
            </a:r>
          </a:p>
          <a:p>
            <a:pPr marL="630238" lvl="1" indent="-231775">
              <a:spcBef>
                <a:spcPts val="1200"/>
              </a:spcBef>
            </a:pPr>
            <a:endParaRPr lang="en-US" sz="2400" dirty="0" smtClean="0"/>
          </a:p>
          <a:p>
            <a:pPr marL="230188" indent="-231775">
              <a:spcBef>
                <a:spcPts val="1200"/>
              </a:spcBef>
            </a:pPr>
            <a:endParaRPr lang="en-US" sz="2800" dirty="0" smtClean="0"/>
          </a:p>
          <a:p>
            <a:pPr marL="230188" indent="-231775">
              <a:spcBef>
                <a:spcPts val="1200"/>
              </a:spcBef>
            </a:pPr>
            <a:endParaRPr lang="en-US" sz="2800" dirty="0" smtClean="0"/>
          </a:p>
          <a:p>
            <a:pPr marL="230188" indent="-231775">
              <a:spcBef>
                <a:spcPts val="12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94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15281"/>
              </p:ext>
            </p:extLst>
          </p:nvPr>
        </p:nvGraphicFramePr>
        <p:xfrm>
          <a:off x="152400" y="1295400"/>
          <a:ext cx="8915400" cy="5453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3994"/>
                <a:gridCol w="7981406"/>
              </a:tblGrid>
              <a:tr h="13078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conducts an appropriate and adequate assessment of clinical condition of pregnant woman and </a:t>
                      </a:r>
                      <a:r>
                        <a:rPr lang="en-IN" sz="2400" u="none" strike="noStrike" dirty="0" err="1">
                          <a:effectLst/>
                        </a:rPr>
                        <a:t>fetus</a:t>
                      </a:r>
                      <a:r>
                        <a:rPr lang="en-IN" sz="2400" u="none" strike="noStrike" dirty="0">
                          <a:effectLst/>
                        </a:rPr>
                        <a:t> at the time of admission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313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conducts internal examination appropriately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56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identifies and manages HIV in pregnant woman and </a:t>
                      </a:r>
                      <a:r>
                        <a:rPr lang="en-IN" sz="2400" u="none" strike="noStrike" dirty="0" err="1">
                          <a:effectLst/>
                        </a:rPr>
                        <a:t>newborn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56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 Provider identifies and manages infection in pregnant woman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56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identifies conditions leading to preterm delivery and  facilitates preventive care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56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identifies and manages severe Pre-eclampsia/Eclampsia (PE/E)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Standards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31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17496"/>
              </p:ext>
            </p:extLst>
          </p:nvPr>
        </p:nvGraphicFramePr>
        <p:xfrm>
          <a:off x="152401" y="1295399"/>
          <a:ext cx="8839200" cy="5537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895"/>
                <a:gridCol w="8065305"/>
              </a:tblGrid>
              <a:tr h="12281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monitors progress of labour in every case and adjusts care accordingly correctly fills </a:t>
                      </a:r>
                      <a:r>
                        <a:rPr lang="en-IN" sz="2400" u="none" strike="noStrike" dirty="0" err="1">
                          <a:effectLst/>
                        </a:rPr>
                        <a:t>partograph</a:t>
                      </a:r>
                      <a:r>
                        <a:rPr lang="en-IN" sz="2400" u="none" strike="noStrike" dirty="0">
                          <a:effectLst/>
                        </a:rPr>
                        <a:t> to monitor progress of labour and timely interprets results for decision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281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monitors progress of labour in every case and adjusts care accordingly correctly fills </a:t>
                      </a:r>
                      <a:r>
                        <a:rPr lang="en-IN" sz="2400" u="none" strike="noStrike" dirty="0" err="1">
                          <a:effectLst/>
                        </a:rPr>
                        <a:t>partograph</a:t>
                      </a:r>
                      <a:r>
                        <a:rPr lang="en-IN" sz="2400" u="none" strike="noStrike" dirty="0">
                          <a:effectLst/>
                        </a:rPr>
                        <a:t> to monitor progress of labour and timely interprets results for decision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409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prepares for safe care during delivery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409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assists the woman to have a safe and clean birth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15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conducts a rapid initial assessment and performs immediate </a:t>
                      </a:r>
                      <a:r>
                        <a:rPr lang="en-IN" sz="2400" u="none" strike="noStrike" dirty="0" err="1">
                          <a:effectLst/>
                        </a:rPr>
                        <a:t>newborn</a:t>
                      </a:r>
                      <a:r>
                        <a:rPr lang="en-IN" sz="2400" u="none" strike="noStrike" dirty="0">
                          <a:effectLst/>
                        </a:rPr>
                        <a:t> care (if baby cried </a:t>
                      </a:r>
                      <a:r>
                        <a:rPr lang="en-IN" sz="2400" u="none" strike="noStrike" dirty="0" err="1">
                          <a:effectLst/>
                        </a:rPr>
                        <a:t>immidiately</a:t>
                      </a:r>
                      <a:r>
                        <a:rPr lang="en-IN" sz="2400" u="none" strike="noStrike" dirty="0">
                          <a:effectLst/>
                        </a:rPr>
                        <a:t>)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409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performs </a:t>
                      </a:r>
                      <a:r>
                        <a:rPr lang="en-IN" sz="2400" u="none" strike="noStrike" dirty="0" err="1">
                          <a:effectLst/>
                        </a:rPr>
                        <a:t>newborn</a:t>
                      </a:r>
                      <a:r>
                        <a:rPr lang="en-IN" sz="2400" u="none" strike="noStrike" dirty="0">
                          <a:effectLst/>
                        </a:rPr>
                        <a:t> resuscitation if baby does not cry immediately after birth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Standards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95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29944"/>
              </p:ext>
            </p:extLst>
          </p:nvPr>
        </p:nvGraphicFramePr>
        <p:xfrm>
          <a:off x="228600" y="1371603"/>
          <a:ext cx="8763000" cy="5410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7924800"/>
              </a:tblGrid>
              <a:tr h="7511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performs Active Management of Third Stage of Labour (AMTSL)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identifies and manages Post Partum Haemorrhage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assesses condition of mother and baby before shifting them  from labour room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ensures exclusive  and  on demand breastfeeding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ensures care of </a:t>
                      </a:r>
                      <a:r>
                        <a:rPr lang="en-IN" sz="2400" u="none" strike="noStrike" dirty="0" err="1">
                          <a:effectLst/>
                        </a:rPr>
                        <a:t>newborns</a:t>
                      </a:r>
                      <a:r>
                        <a:rPr lang="en-IN" sz="2400" u="none" strike="noStrike" dirty="0">
                          <a:effectLst/>
                        </a:rPr>
                        <a:t> with small size at birth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11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Provider counsels mother and family at the time of </a:t>
                      </a:r>
                      <a:r>
                        <a:rPr lang="en-IN" sz="2400" u="none" strike="noStrike" dirty="0" smtClean="0">
                          <a:effectLst/>
                        </a:rPr>
                        <a:t>discharge on postpartum family</a:t>
                      </a:r>
                      <a:r>
                        <a:rPr lang="en-IN" sz="2400" u="none" strike="noStrike" baseline="0" dirty="0" smtClean="0">
                          <a:effectLst/>
                        </a:rPr>
                        <a:t> planning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35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19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The facility adheres to universal infection prevention protocols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Standards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82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Creating Quality-enabling Environment at the Facility Levels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53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dirty="0" smtClean="0"/>
              <a:t>Making essential supplies available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dirty="0" smtClean="0"/>
              <a:t>Empowering nurses for life-saving practices such as </a:t>
            </a:r>
            <a:r>
              <a:rPr lang="en-IN" dirty="0" err="1" smtClean="0"/>
              <a:t>newborn</a:t>
            </a:r>
            <a:r>
              <a:rPr lang="en-IN" dirty="0" smtClean="0"/>
              <a:t> resuscitation, administration of MgSO4, and antenatal corticosteroids, etc.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dirty="0" smtClean="0"/>
              <a:t>Non-rotation of trained staff from </a:t>
            </a:r>
            <a:r>
              <a:rPr lang="en-IN" dirty="0" err="1" smtClean="0"/>
              <a:t>labor</a:t>
            </a:r>
            <a:r>
              <a:rPr lang="en-IN" dirty="0" smtClean="0"/>
              <a:t> rooms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dirty="0" smtClean="0"/>
              <a:t>All-staff meetings to review quality status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dirty="0" smtClean="0"/>
              <a:t>Review of dashboard of indicators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IN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13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75704"/>
            <a:ext cx="8382000" cy="22098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IN" dirty="0" err="1" smtClean="0"/>
              <a:t>Labor</a:t>
            </a:r>
            <a:r>
              <a:rPr lang="en-IN" dirty="0" smtClean="0"/>
              <a:t> room upgradation plans:</a:t>
            </a:r>
          </a:p>
          <a:p>
            <a:pPr lvl="1"/>
            <a:r>
              <a:rPr lang="en-IN" dirty="0" smtClean="0"/>
              <a:t>In line with the MNH toolkit/ </a:t>
            </a:r>
            <a:r>
              <a:rPr lang="en-IN" dirty="0" err="1" smtClean="0"/>
              <a:t>labor</a:t>
            </a:r>
            <a:r>
              <a:rPr lang="en-IN" dirty="0" smtClean="0"/>
              <a:t> room guidelines</a:t>
            </a:r>
          </a:p>
          <a:p>
            <a:pPr lvl="1"/>
            <a:r>
              <a:rPr lang="en-IN" dirty="0" smtClean="0"/>
              <a:t>Well-planned activity</a:t>
            </a:r>
          </a:p>
          <a:p>
            <a:pPr lvl="1"/>
            <a:r>
              <a:rPr lang="en-IN" dirty="0" smtClean="0"/>
              <a:t>Prioritize high delivery load facilities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Creating Quality-enabling Environment at the District Levels</a:t>
            </a:r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19200"/>
            <a:ext cx="8382000" cy="2209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District level reviews:</a:t>
            </a:r>
          </a:p>
          <a:p>
            <a:pPr lvl="1"/>
            <a:r>
              <a:rPr lang="en-IN" dirty="0" smtClean="0"/>
              <a:t>Task force/ stand alone review/ part of DHS</a:t>
            </a:r>
          </a:p>
          <a:p>
            <a:pPr lvl="1"/>
            <a:r>
              <a:rPr lang="en-IN" dirty="0" smtClean="0"/>
              <a:t>Dashboard of indicators</a:t>
            </a:r>
          </a:p>
          <a:p>
            <a:pPr lvl="1"/>
            <a:r>
              <a:rPr lang="en-IN" dirty="0" smtClean="0"/>
              <a:t>Status of adherence to standards</a:t>
            </a:r>
            <a:endParaRPr lang="en-I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753100"/>
            <a:ext cx="8382000" cy="1104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Regular sharing of experience between facilities</a:t>
            </a:r>
          </a:p>
        </p:txBody>
      </p:sp>
    </p:spTree>
    <p:extLst>
      <p:ext uri="{BB962C8B-B14F-4D97-AF65-F5344CB8AC3E}">
        <p14:creationId xmlns:p14="http://schemas.microsoft.com/office/powerpoint/2010/main" val="2961340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Improved organization of </a:t>
            </a:r>
            <a:r>
              <a:rPr lang="en-IN" dirty="0" err="1" smtClean="0"/>
              <a:t>labor</a:t>
            </a:r>
            <a:r>
              <a:rPr lang="en-IN" dirty="0" smtClean="0"/>
              <a:t> rooms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IN" dirty="0" smtClean="0"/>
              <a:t>Creating Quality-enabling Environment</a:t>
            </a:r>
            <a:endParaRPr lang="en-IN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4687040"/>
              </p:ext>
            </p:extLst>
          </p:nvPr>
        </p:nvGraphicFramePr>
        <p:xfrm>
          <a:off x="-914400" y="533400"/>
          <a:ext cx="121158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50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Strategic Skill Building- Methodology</a:t>
            </a:r>
            <a:endParaRPr lang="en-IN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714129"/>
              </p:ext>
            </p:extLst>
          </p:nvPr>
        </p:nvGraphicFramePr>
        <p:xfrm>
          <a:off x="533400" y="16002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3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0283E-D7B1-4F46-8814-4D43EFDF5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310283E-D7B1-4F46-8814-4D43EFDF5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D99611-8F9A-41F0-A514-D73995600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8D99611-8F9A-41F0-A514-D73995600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52FB5-043E-4810-8E0C-BF6F4C584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7652FB5-043E-4810-8E0C-BF6F4C584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D4985-B536-4CC4-9BC4-C8C512276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38D4985-B536-4CC4-9BC4-C8C512276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AB775-E878-4243-ABC4-EC0A16DA0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14AB775-E878-4243-ABC4-EC0A16DA0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930A4C-87EB-488E-A7DB-837AD87AA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3930A4C-87EB-488E-A7DB-837AD87AA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CEC1B-09A4-4494-907C-528633365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48CEC1B-09A4-4494-907C-528633365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A9D797-DDA7-4573-B02B-9B33226D8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0A9D797-DDA7-4573-B02B-9B33226D8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97DB72-5903-467E-BC81-24EA65E7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997DB72-5903-467E-BC81-24EA65E73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Training Plan</a:t>
            </a:r>
            <a:endParaRPr lang="en-IN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1295400"/>
            <a:ext cx="2362200" cy="1905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Onsite training for district level facilities (DLF)</a:t>
            </a:r>
            <a:endParaRPr lang="en-IN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429000" y="1295400"/>
            <a:ext cx="2362200" cy="1905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Post-training support at DLFs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1295400"/>
            <a:ext cx="2362200" cy="1905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SCC is used at DLFs</a:t>
            </a:r>
            <a:endParaRPr lang="en-IN" sz="2400" dirty="0"/>
          </a:p>
        </p:txBody>
      </p:sp>
      <p:sp>
        <p:nvSpPr>
          <p:cNvPr id="8" name="Rectangle 7"/>
          <p:cNvSpPr/>
          <p:nvPr/>
        </p:nvSpPr>
        <p:spPr>
          <a:xfrm>
            <a:off x="3124200" y="3657600"/>
            <a:ext cx="2895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Practice standards are met at DLFs</a:t>
            </a:r>
            <a:endParaRPr lang="en-IN" sz="2400" dirty="0"/>
          </a:p>
        </p:txBody>
      </p:sp>
      <p:cxnSp>
        <p:nvCxnSpPr>
          <p:cNvPr id="10" name="Elbow Connector 9"/>
          <p:cNvCxnSpPr>
            <a:endCxn id="8" idx="1"/>
          </p:cNvCxnSpPr>
          <p:nvPr/>
        </p:nvCxnSpPr>
        <p:spPr>
          <a:xfrm>
            <a:off x="1790700" y="3200400"/>
            <a:ext cx="1333500" cy="952500"/>
          </a:xfrm>
          <a:prstGeom prst="bentConnector3">
            <a:avLst>
              <a:gd name="adj1" fmla="val -8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4572000" y="3200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2"/>
            <a:endCxn id="8" idx="3"/>
          </p:cNvCxnSpPr>
          <p:nvPr/>
        </p:nvCxnSpPr>
        <p:spPr>
          <a:xfrm rot="5400000">
            <a:off x="6210300" y="3009900"/>
            <a:ext cx="952500" cy="1333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790700" y="5638800"/>
            <a:ext cx="5676900" cy="1066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Staff from sub-district facilities undergo residential training at DLF</a:t>
            </a:r>
            <a:endParaRPr lang="en-IN" sz="2800" dirty="0"/>
          </a:p>
        </p:txBody>
      </p:sp>
      <p:sp>
        <p:nvSpPr>
          <p:cNvPr id="17" name="Down Arrow 16"/>
          <p:cNvSpPr/>
          <p:nvPr/>
        </p:nvSpPr>
        <p:spPr>
          <a:xfrm flipV="1">
            <a:off x="4152900" y="4800600"/>
            <a:ext cx="838200" cy="6477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2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Training Human Resource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For District Level Facilities:</a:t>
            </a:r>
          </a:p>
          <a:p>
            <a:pPr lvl="1"/>
            <a:r>
              <a:rPr lang="en-IN" dirty="0" smtClean="0"/>
              <a:t>District Quality Improvement Mentor</a:t>
            </a:r>
          </a:p>
          <a:p>
            <a:pPr lvl="1"/>
            <a:r>
              <a:rPr lang="en-IN" dirty="0" smtClean="0"/>
              <a:t>State level trainers</a:t>
            </a:r>
          </a:p>
          <a:p>
            <a:pPr lvl="1"/>
            <a:r>
              <a:rPr lang="en-IN" dirty="0" smtClean="0"/>
              <a:t>Jhpiego trainers</a:t>
            </a:r>
          </a:p>
          <a:p>
            <a:pPr marL="457200" lvl="1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For Sub-district Level Facilities:</a:t>
            </a:r>
          </a:p>
          <a:p>
            <a:pPr lvl="1"/>
            <a:r>
              <a:rPr lang="en-IN" dirty="0" smtClean="0"/>
              <a:t>District Quality Improvement Mentor</a:t>
            </a:r>
          </a:p>
          <a:p>
            <a:pPr lvl="1"/>
            <a:r>
              <a:rPr lang="en-IN" dirty="0" smtClean="0"/>
              <a:t>District master trainers</a:t>
            </a:r>
          </a:p>
          <a:p>
            <a:pPr lvl="2"/>
            <a:r>
              <a:rPr lang="en-IN" dirty="0" smtClean="0"/>
              <a:t>From existing pool of SBA, NSSK, and skills-labs trainers</a:t>
            </a:r>
          </a:p>
        </p:txBody>
      </p:sp>
    </p:spTree>
    <p:extLst>
      <p:ext uri="{BB962C8B-B14F-4D97-AF65-F5344CB8AC3E}">
        <p14:creationId xmlns:p14="http://schemas.microsoft.com/office/powerpoint/2010/main" val="34332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N" dirty="0" smtClean="0"/>
              <a:t>Lists all staff involved in childbirth process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Prioritize those  currently posted in </a:t>
            </a:r>
            <a:r>
              <a:rPr lang="en-IN" dirty="0" err="1" smtClean="0"/>
              <a:t>labor</a:t>
            </a:r>
            <a:r>
              <a:rPr lang="en-IN" dirty="0" smtClean="0"/>
              <a:t> rooms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Prepare name-wise batch micro-plan for the training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Prepare name-wise training plan for each facility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Track training status of staff posted in the district</a:t>
            </a:r>
          </a:p>
          <a:p>
            <a:pPr>
              <a:spcAft>
                <a:spcPts val="1200"/>
              </a:spcAft>
            </a:pP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Developing Training Plans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11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IN" dirty="0" smtClean="0">
                <a:solidFill>
                  <a:srgbClr val="C00000"/>
                </a:solidFill>
              </a:rPr>
              <a:t>The goal is to rapidly saturate facilities with trained providers</a:t>
            </a:r>
          </a:p>
          <a:p>
            <a:pPr lvl="1">
              <a:spcAft>
                <a:spcPts val="1200"/>
              </a:spcAft>
            </a:pPr>
            <a:r>
              <a:rPr lang="en-IN" dirty="0" smtClean="0"/>
              <a:t>Create batch in a way that all staff of one facility is trained over 3-4 batches</a:t>
            </a:r>
          </a:p>
          <a:p>
            <a:pPr lvl="1">
              <a:spcAft>
                <a:spcPts val="1200"/>
              </a:spcAft>
            </a:pPr>
            <a:r>
              <a:rPr lang="en-IN" dirty="0" smtClean="0"/>
              <a:t>Plan batches in a way to cover high-delivery load facilities first</a:t>
            </a:r>
          </a:p>
          <a:p>
            <a:pPr lvl="1">
              <a:spcAft>
                <a:spcPts val="1200"/>
              </a:spcAft>
            </a:pPr>
            <a:r>
              <a:rPr lang="en-IN" dirty="0" smtClean="0"/>
              <a:t>Plan facilities in a way that geographic proximity is maintained to facilitate mentorship visits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Developing Training Plans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86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Developing Training Plans- Example</a:t>
            </a:r>
            <a:endParaRPr lang="en-IN" dirty="0"/>
          </a:p>
        </p:txBody>
      </p:sp>
      <p:sp>
        <p:nvSpPr>
          <p:cNvPr id="6" name="Freeform 5"/>
          <p:cNvSpPr/>
          <p:nvPr/>
        </p:nvSpPr>
        <p:spPr>
          <a:xfrm>
            <a:off x="76200" y="1949011"/>
            <a:ext cx="5899698" cy="3689790"/>
          </a:xfrm>
          <a:custGeom>
            <a:avLst/>
            <a:gdLst>
              <a:gd name="connsiteX0" fmla="*/ 2419079 w 7345040"/>
              <a:gd name="connsiteY0" fmla="*/ 27274 h 3817609"/>
              <a:gd name="connsiteX1" fmla="*/ 2419079 w 7345040"/>
              <a:gd name="connsiteY1" fmla="*/ 27274 h 3817609"/>
              <a:gd name="connsiteX2" fmla="*/ 2197853 w 7345040"/>
              <a:gd name="connsiteY2" fmla="*/ 56771 h 3817609"/>
              <a:gd name="connsiteX3" fmla="*/ 2050369 w 7345040"/>
              <a:gd name="connsiteY3" fmla="*/ 86267 h 3817609"/>
              <a:gd name="connsiteX4" fmla="*/ 1814395 w 7345040"/>
              <a:gd name="connsiteY4" fmla="*/ 160009 h 3817609"/>
              <a:gd name="connsiteX5" fmla="*/ 1711156 w 7345040"/>
              <a:gd name="connsiteY5" fmla="*/ 174758 h 3817609"/>
              <a:gd name="connsiteX6" fmla="*/ 1563672 w 7345040"/>
              <a:gd name="connsiteY6" fmla="*/ 204255 h 3817609"/>
              <a:gd name="connsiteX7" fmla="*/ 1298201 w 7345040"/>
              <a:gd name="connsiteY7" fmla="*/ 292745 h 3817609"/>
              <a:gd name="connsiteX8" fmla="*/ 1209711 w 7345040"/>
              <a:gd name="connsiteY8" fmla="*/ 307493 h 3817609"/>
              <a:gd name="connsiteX9" fmla="*/ 1076975 w 7345040"/>
              <a:gd name="connsiteY9" fmla="*/ 366487 h 3817609"/>
              <a:gd name="connsiteX10" fmla="*/ 870498 w 7345040"/>
              <a:gd name="connsiteY10" fmla="*/ 440229 h 3817609"/>
              <a:gd name="connsiteX11" fmla="*/ 605027 w 7345040"/>
              <a:gd name="connsiteY11" fmla="*/ 587713 h 3817609"/>
              <a:gd name="connsiteX12" fmla="*/ 398550 w 7345040"/>
              <a:gd name="connsiteY12" fmla="*/ 676203 h 3817609"/>
              <a:gd name="connsiteX13" fmla="*/ 251066 w 7345040"/>
              <a:gd name="connsiteY13" fmla="*/ 764693 h 3817609"/>
              <a:gd name="connsiteX14" fmla="*/ 192072 w 7345040"/>
              <a:gd name="connsiteY14" fmla="*/ 808938 h 3817609"/>
              <a:gd name="connsiteX15" fmla="*/ 103582 w 7345040"/>
              <a:gd name="connsiteY15" fmla="*/ 926925 h 3817609"/>
              <a:gd name="connsiteX16" fmla="*/ 59337 w 7345040"/>
              <a:gd name="connsiteY16" fmla="*/ 1030164 h 3817609"/>
              <a:gd name="connsiteX17" fmla="*/ 15092 w 7345040"/>
              <a:gd name="connsiteY17" fmla="*/ 1089158 h 3817609"/>
              <a:gd name="connsiteX18" fmla="*/ 343 w 7345040"/>
              <a:gd name="connsiteY18" fmla="*/ 1133403 h 3817609"/>
              <a:gd name="connsiteX19" fmla="*/ 29840 w 7345040"/>
              <a:gd name="connsiteY19" fmla="*/ 1177648 h 3817609"/>
              <a:gd name="connsiteX20" fmla="*/ 162575 w 7345040"/>
              <a:gd name="connsiteY20" fmla="*/ 1221893 h 3817609"/>
              <a:gd name="connsiteX21" fmla="*/ 251066 w 7345040"/>
              <a:gd name="connsiteY21" fmla="*/ 1266138 h 3817609"/>
              <a:gd name="connsiteX22" fmla="*/ 413298 w 7345040"/>
              <a:gd name="connsiteY22" fmla="*/ 1325132 h 3817609"/>
              <a:gd name="connsiteX23" fmla="*/ 619775 w 7345040"/>
              <a:gd name="connsiteY23" fmla="*/ 1398874 h 3817609"/>
              <a:gd name="connsiteX24" fmla="*/ 752511 w 7345040"/>
              <a:gd name="connsiteY24" fmla="*/ 1428371 h 3817609"/>
              <a:gd name="connsiteX25" fmla="*/ 782008 w 7345040"/>
              <a:gd name="connsiteY25" fmla="*/ 1472616 h 3817609"/>
              <a:gd name="connsiteX26" fmla="*/ 826253 w 7345040"/>
              <a:gd name="connsiteY26" fmla="*/ 1679093 h 3817609"/>
              <a:gd name="connsiteX27" fmla="*/ 855750 w 7345040"/>
              <a:gd name="connsiteY27" fmla="*/ 1974061 h 3817609"/>
              <a:gd name="connsiteX28" fmla="*/ 914743 w 7345040"/>
              <a:gd name="connsiteY28" fmla="*/ 2387016 h 3817609"/>
              <a:gd name="connsiteX29" fmla="*/ 958988 w 7345040"/>
              <a:gd name="connsiteY29" fmla="*/ 2431261 h 3817609"/>
              <a:gd name="connsiteX30" fmla="*/ 1091724 w 7345040"/>
              <a:gd name="connsiteY30" fmla="*/ 2578745 h 3817609"/>
              <a:gd name="connsiteX31" fmla="*/ 1135969 w 7345040"/>
              <a:gd name="connsiteY31" fmla="*/ 2622990 h 3817609"/>
              <a:gd name="connsiteX32" fmla="*/ 1194963 w 7345040"/>
              <a:gd name="connsiteY32" fmla="*/ 2652487 h 3817609"/>
              <a:gd name="connsiteX33" fmla="*/ 1239208 w 7345040"/>
              <a:gd name="connsiteY33" fmla="*/ 2681984 h 3817609"/>
              <a:gd name="connsiteX34" fmla="*/ 1371943 w 7345040"/>
              <a:gd name="connsiteY34" fmla="*/ 2785222 h 3817609"/>
              <a:gd name="connsiteX35" fmla="*/ 1416188 w 7345040"/>
              <a:gd name="connsiteY35" fmla="*/ 2814719 h 3817609"/>
              <a:gd name="connsiteX36" fmla="*/ 1534175 w 7345040"/>
              <a:gd name="connsiteY36" fmla="*/ 2903209 h 3817609"/>
              <a:gd name="connsiteX37" fmla="*/ 1563672 w 7345040"/>
              <a:gd name="connsiteY37" fmla="*/ 2947455 h 3817609"/>
              <a:gd name="connsiteX38" fmla="*/ 1666911 w 7345040"/>
              <a:gd name="connsiteY38" fmla="*/ 2991700 h 3817609"/>
              <a:gd name="connsiteX39" fmla="*/ 1711156 w 7345040"/>
              <a:gd name="connsiteY39" fmla="*/ 3006448 h 3817609"/>
              <a:gd name="connsiteX40" fmla="*/ 1784898 w 7345040"/>
              <a:gd name="connsiteY40" fmla="*/ 3021196 h 3817609"/>
              <a:gd name="connsiteX41" fmla="*/ 1829143 w 7345040"/>
              <a:gd name="connsiteY41" fmla="*/ 3035945 h 3817609"/>
              <a:gd name="connsiteX42" fmla="*/ 1902885 w 7345040"/>
              <a:gd name="connsiteY42" fmla="*/ 3050693 h 3817609"/>
              <a:gd name="connsiteX43" fmla="*/ 1961879 w 7345040"/>
              <a:gd name="connsiteY43" fmla="*/ 3065442 h 3817609"/>
              <a:gd name="connsiteX44" fmla="*/ 2094614 w 7345040"/>
              <a:gd name="connsiteY44" fmla="*/ 3080190 h 3817609"/>
              <a:gd name="connsiteX45" fmla="*/ 2301092 w 7345040"/>
              <a:gd name="connsiteY45" fmla="*/ 3124435 h 3817609"/>
              <a:gd name="connsiteX46" fmla="*/ 2389582 w 7345040"/>
              <a:gd name="connsiteY46" fmla="*/ 3183429 h 3817609"/>
              <a:gd name="connsiteX47" fmla="*/ 2448575 w 7345040"/>
              <a:gd name="connsiteY47" fmla="*/ 3198177 h 3817609"/>
              <a:gd name="connsiteX48" fmla="*/ 2492821 w 7345040"/>
              <a:gd name="connsiteY48" fmla="*/ 3212925 h 3817609"/>
              <a:gd name="connsiteX49" fmla="*/ 2669801 w 7345040"/>
              <a:gd name="connsiteY49" fmla="*/ 3257171 h 3817609"/>
              <a:gd name="connsiteX50" fmla="*/ 2728795 w 7345040"/>
              <a:gd name="connsiteY50" fmla="*/ 3271919 h 3817609"/>
              <a:gd name="connsiteX51" fmla="*/ 2876279 w 7345040"/>
              <a:gd name="connsiteY51" fmla="*/ 3301416 h 3817609"/>
              <a:gd name="connsiteX52" fmla="*/ 2979517 w 7345040"/>
              <a:gd name="connsiteY52" fmla="*/ 3330913 h 3817609"/>
              <a:gd name="connsiteX53" fmla="*/ 3127001 w 7345040"/>
              <a:gd name="connsiteY53" fmla="*/ 3345661 h 3817609"/>
              <a:gd name="connsiteX54" fmla="*/ 3333479 w 7345040"/>
              <a:gd name="connsiteY54" fmla="*/ 3375158 h 3817609"/>
              <a:gd name="connsiteX55" fmla="*/ 3436717 w 7345040"/>
              <a:gd name="connsiteY55" fmla="*/ 3389906 h 3817609"/>
              <a:gd name="connsiteX56" fmla="*/ 3495711 w 7345040"/>
              <a:gd name="connsiteY56" fmla="*/ 3419403 h 3817609"/>
              <a:gd name="connsiteX57" fmla="*/ 3539956 w 7345040"/>
              <a:gd name="connsiteY57" fmla="*/ 3448900 h 3817609"/>
              <a:gd name="connsiteX58" fmla="*/ 3613698 w 7345040"/>
              <a:gd name="connsiteY58" fmla="*/ 3463648 h 3817609"/>
              <a:gd name="connsiteX59" fmla="*/ 3761182 w 7345040"/>
              <a:gd name="connsiteY59" fmla="*/ 3537390 h 3817609"/>
              <a:gd name="connsiteX60" fmla="*/ 3879169 w 7345040"/>
              <a:gd name="connsiteY60" fmla="*/ 3596384 h 3817609"/>
              <a:gd name="connsiteX61" fmla="*/ 3923414 w 7345040"/>
              <a:gd name="connsiteY61" fmla="*/ 3625880 h 3817609"/>
              <a:gd name="connsiteX62" fmla="*/ 3997156 w 7345040"/>
              <a:gd name="connsiteY62" fmla="*/ 3640629 h 3817609"/>
              <a:gd name="connsiteX63" fmla="*/ 4159388 w 7345040"/>
              <a:gd name="connsiteY63" fmla="*/ 3729119 h 3817609"/>
              <a:gd name="connsiteX64" fmla="*/ 4365866 w 7345040"/>
              <a:gd name="connsiteY64" fmla="*/ 3817609 h 3817609"/>
              <a:gd name="connsiteX65" fmla="*/ 4705079 w 7345040"/>
              <a:gd name="connsiteY65" fmla="*/ 3788113 h 3817609"/>
              <a:gd name="connsiteX66" fmla="*/ 4823066 w 7345040"/>
              <a:gd name="connsiteY66" fmla="*/ 3758616 h 3817609"/>
              <a:gd name="connsiteX67" fmla="*/ 4941053 w 7345040"/>
              <a:gd name="connsiteY67" fmla="*/ 3714371 h 3817609"/>
              <a:gd name="connsiteX68" fmla="*/ 4985298 w 7345040"/>
              <a:gd name="connsiteY68" fmla="*/ 3699622 h 3817609"/>
              <a:gd name="connsiteX69" fmla="*/ 5044292 w 7345040"/>
              <a:gd name="connsiteY69" fmla="*/ 3670125 h 3817609"/>
              <a:gd name="connsiteX70" fmla="*/ 5147530 w 7345040"/>
              <a:gd name="connsiteY70" fmla="*/ 3655377 h 3817609"/>
              <a:gd name="connsiteX71" fmla="*/ 5191775 w 7345040"/>
              <a:gd name="connsiteY71" fmla="*/ 3625880 h 3817609"/>
              <a:gd name="connsiteX72" fmla="*/ 5250769 w 7345040"/>
              <a:gd name="connsiteY72" fmla="*/ 3611132 h 3817609"/>
              <a:gd name="connsiteX73" fmla="*/ 5295014 w 7345040"/>
              <a:gd name="connsiteY73" fmla="*/ 3552138 h 3817609"/>
              <a:gd name="connsiteX74" fmla="*/ 5604730 w 7345040"/>
              <a:gd name="connsiteY74" fmla="*/ 3419403 h 3817609"/>
              <a:gd name="connsiteX75" fmla="*/ 5693221 w 7345040"/>
              <a:gd name="connsiteY75" fmla="*/ 3375158 h 3817609"/>
              <a:gd name="connsiteX76" fmla="*/ 6032433 w 7345040"/>
              <a:gd name="connsiteY76" fmla="*/ 3271919 h 3817609"/>
              <a:gd name="connsiteX77" fmla="*/ 6194666 w 7345040"/>
              <a:gd name="connsiteY77" fmla="*/ 3212925 h 3817609"/>
              <a:gd name="connsiteX78" fmla="*/ 6651866 w 7345040"/>
              <a:gd name="connsiteY78" fmla="*/ 3198177 h 3817609"/>
              <a:gd name="connsiteX79" fmla="*/ 6784601 w 7345040"/>
              <a:gd name="connsiteY79" fmla="*/ 3139184 h 3817609"/>
              <a:gd name="connsiteX80" fmla="*/ 7005827 w 7345040"/>
              <a:gd name="connsiteY80" fmla="*/ 2991700 h 3817609"/>
              <a:gd name="connsiteX81" fmla="*/ 7035324 w 7345040"/>
              <a:gd name="connsiteY81" fmla="*/ 2947455 h 3817609"/>
              <a:gd name="connsiteX82" fmla="*/ 7138563 w 7345040"/>
              <a:gd name="connsiteY82" fmla="*/ 2726229 h 3817609"/>
              <a:gd name="connsiteX83" fmla="*/ 7182808 w 7345040"/>
              <a:gd name="connsiteY83" fmla="*/ 2593493 h 3817609"/>
              <a:gd name="connsiteX84" fmla="*/ 7241801 w 7345040"/>
              <a:gd name="connsiteY84" fmla="*/ 2460758 h 3817609"/>
              <a:gd name="connsiteX85" fmla="*/ 7271298 w 7345040"/>
              <a:gd name="connsiteY85" fmla="*/ 2342771 h 3817609"/>
              <a:gd name="connsiteX86" fmla="*/ 7300795 w 7345040"/>
              <a:gd name="connsiteY86" fmla="*/ 2254280 h 3817609"/>
              <a:gd name="connsiteX87" fmla="*/ 7345040 w 7345040"/>
              <a:gd name="connsiteY87" fmla="*/ 2018306 h 3817609"/>
              <a:gd name="connsiteX88" fmla="*/ 7300795 w 7345040"/>
              <a:gd name="connsiteY88" fmla="*/ 1693842 h 3817609"/>
              <a:gd name="connsiteX89" fmla="*/ 7271298 w 7345040"/>
              <a:gd name="connsiteY89" fmla="*/ 1649596 h 3817609"/>
              <a:gd name="connsiteX90" fmla="*/ 7168059 w 7345040"/>
              <a:gd name="connsiteY90" fmla="*/ 1575855 h 3817609"/>
              <a:gd name="connsiteX91" fmla="*/ 7050072 w 7345040"/>
              <a:gd name="connsiteY91" fmla="*/ 1487364 h 3817609"/>
              <a:gd name="connsiteX92" fmla="*/ 6946833 w 7345040"/>
              <a:gd name="connsiteY92" fmla="*/ 1354629 h 3817609"/>
              <a:gd name="connsiteX93" fmla="*/ 6828846 w 7345040"/>
              <a:gd name="connsiteY93" fmla="*/ 1236642 h 3817609"/>
              <a:gd name="connsiteX94" fmla="*/ 6740356 w 7345040"/>
              <a:gd name="connsiteY94" fmla="*/ 1089158 h 3817609"/>
              <a:gd name="connsiteX95" fmla="*/ 6696111 w 7345040"/>
              <a:gd name="connsiteY95" fmla="*/ 1044913 h 3817609"/>
              <a:gd name="connsiteX96" fmla="*/ 6666614 w 7345040"/>
              <a:gd name="connsiteY96" fmla="*/ 1000667 h 3817609"/>
              <a:gd name="connsiteX97" fmla="*/ 6622369 w 7345040"/>
              <a:gd name="connsiteY97" fmla="*/ 941674 h 3817609"/>
              <a:gd name="connsiteX98" fmla="*/ 6607621 w 7345040"/>
              <a:gd name="connsiteY98" fmla="*/ 897429 h 3817609"/>
              <a:gd name="connsiteX99" fmla="*/ 6519130 w 7345040"/>
              <a:gd name="connsiteY99" fmla="*/ 808938 h 3817609"/>
              <a:gd name="connsiteX100" fmla="*/ 6474885 w 7345040"/>
              <a:gd name="connsiteY100" fmla="*/ 794190 h 3817609"/>
              <a:gd name="connsiteX101" fmla="*/ 6342150 w 7345040"/>
              <a:gd name="connsiteY101" fmla="*/ 735196 h 3817609"/>
              <a:gd name="connsiteX102" fmla="*/ 6209414 w 7345040"/>
              <a:gd name="connsiteY102" fmla="*/ 646706 h 3817609"/>
              <a:gd name="connsiteX103" fmla="*/ 6091427 w 7345040"/>
              <a:gd name="connsiteY103" fmla="*/ 572964 h 3817609"/>
              <a:gd name="connsiteX104" fmla="*/ 5943943 w 7345040"/>
              <a:gd name="connsiteY104" fmla="*/ 499222 h 3817609"/>
              <a:gd name="connsiteX105" fmla="*/ 5899698 w 7345040"/>
              <a:gd name="connsiteY105" fmla="*/ 469725 h 3817609"/>
              <a:gd name="connsiteX106" fmla="*/ 5855453 w 7345040"/>
              <a:gd name="connsiteY106" fmla="*/ 454977 h 3817609"/>
              <a:gd name="connsiteX107" fmla="*/ 5752214 w 7345040"/>
              <a:gd name="connsiteY107" fmla="*/ 425480 h 3817609"/>
              <a:gd name="connsiteX108" fmla="*/ 5707969 w 7345040"/>
              <a:gd name="connsiteY108" fmla="*/ 410732 h 3817609"/>
              <a:gd name="connsiteX109" fmla="*/ 5648975 w 7345040"/>
              <a:gd name="connsiteY109" fmla="*/ 381235 h 3817609"/>
              <a:gd name="connsiteX110" fmla="*/ 5486743 w 7345040"/>
              <a:gd name="connsiteY110" fmla="*/ 351738 h 3817609"/>
              <a:gd name="connsiteX111" fmla="*/ 5427750 w 7345040"/>
              <a:gd name="connsiteY111" fmla="*/ 322242 h 3817609"/>
              <a:gd name="connsiteX112" fmla="*/ 5368756 w 7345040"/>
              <a:gd name="connsiteY112" fmla="*/ 307493 h 3817609"/>
              <a:gd name="connsiteX113" fmla="*/ 5221272 w 7345040"/>
              <a:gd name="connsiteY113" fmla="*/ 277996 h 3817609"/>
              <a:gd name="connsiteX114" fmla="*/ 4513350 w 7345040"/>
              <a:gd name="connsiteY114" fmla="*/ 248500 h 3817609"/>
              <a:gd name="connsiteX115" fmla="*/ 4380614 w 7345040"/>
              <a:gd name="connsiteY115" fmla="*/ 233751 h 3817609"/>
              <a:gd name="connsiteX116" fmla="*/ 4085646 w 7345040"/>
              <a:gd name="connsiteY116" fmla="*/ 145261 h 3817609"/>
              <a:gd name="connsiteX117" fmla="*/ 3436717 w 7345040"/>
              <a:gd name="connsiteY117" fmla="*/ 130513 h 3817609"/>
              <a:gd name="connsiteX118" fmla="*/ 3348227 w 7345040"/>
              <a:gd name="connsiteY118" fmla="*/ 86267 h 3817609"/>
              <a:gd name="connsiteX119" fmla="*/ 3303982 w 7345040"/>
              <a:gd name="connsiteY119" fmla="*/ 71519 h 3817609"/>
              <a:gd name="connsiteX120" fmla="*/ 2640304 w 7345040"/>
              <a:gd name="connsiteY120" fmla="*/ 27274 h 3817609"/>
              <a:gd name="connsiteX121" fmla="*/ 2419079 w 7345040"/>
              <a:gd name="connsiteY121" fmla="*/ 27274 h 381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7345040" h="3817609">
                <a:moveTo>
                  <a:pt x="2419079" y="27274"/>
                </a:moveTo>
                <a:lnTo>
                  <a:pt x="2419079" y="27274"/>
                </a:lnTo>
                <a:cubicBezTo>
                  <a:pt x="2099524" y="56324"/>
                  <a:pt x="2360716" y="24198"/>
                  <a:pt x="2197853" y="56771"/>
                </a:cubicBezTo>
                <a:cubicBezTo>
                  <a:pt x="2118126" y="72717"/>
                  <a:pt x="2118881" y="65714"/>
                  <a:pt x="2050369" y="86267"/>
                </a:cubicBezTo>
                <a:cubicBezTo>
                  <a:pt x="1949887" y="116411"/>
                  <a:pt x="1931076" y="132554"/>
                  <a:pt x="1814395" y="160009"/>
                </a:cubicBezTo>
                <a:cubicBezTo>
                  <a:pt x="1780557" y="167971"/>
                  <a:pt x="1745389" y="168717"/>
                  <a:pt x="1711156" y="174758"/>
                </a:cubicBezTo>
                <a:cubicBezTo>
                  <a:pt x="1661784" y="183471"/>
                  <a:pt x="1612474" y="192772"/>
                  <a:pt x="1563672" y="204255"/>
                </a:cubicBezTo>
                <a:cubicBezTo>
                  <a:pt x="1397024" y="243466"/>
                  <a:pt x="1507061" y="231315"/>
                  <a:pt x="1298201" y="292745"/>
                </a:cubicBezTo>
                <a:cubicBezTo>
                  <a:pt x="1269513" y="301183"/>
                  <a:pt x="1239208" y="302577"/>
                  <a:pt x="1209711" y="307493"/>
                </a:cubicBezTo>
                <a:cubicBezTo>
                  <a:pt x="1165466" y="327158"/>
                  <a:pt x="1122311" y="349486"/>
                  <a:pt x="1076975" y="366487"/>
                </a:cubicBezTo>
                <a:cubicBezTo>
                  <a:pt x="942212" y="417023"/>
                  <a:pt x="1001952" y="370636"/>
                  <a:pt x="870498" y="440229"/>
                </a:cubicBezTo>
                <a:cubicBezTo>
                  <a:pt x="693163" y="534112"/>
                  <a:pt x="768269" y="516294"/>
                  <a:pt x="605027" y="587713"/>
                </a:cubicBezTo>
                <a:cubicBezTo>
                  <a:pt x="462002" y="650287"/>
                  <a:pt x="520023" y="607875"/>
                  <a:pt x="398550" y="676203"/>
                </a:cubicBezTo>
                <a:cubicBezTo>
                  <a:pt x="348581" y="704310"/>
                  <a:pt x="296931" y="730294"/>
                  <a:pt x="251066" y="764693"/>
                </a:cubicBezTo>
                <a:cubicBezTo>
                  <a:pt x="231401" y="779441"/>
                  <a:pt x="208607" y="790750"/>
                  <a:pt x="192072" y="808938"/>
                </a:cubicBezTo>
                <a:cubicBezTo>
                  <a:pt x="159003" y="845314"/>
                  <a:pt x="103582" y="926925"/>
                  <a:pt x="103582" y="926925"/>
                </a:cubicBezTo>
                <a:cubicBezTo>
                  <a:pt x="89245" y="969934"/>
                  <a:pt x="85371" y="988510"/>
                  <a:pt x="59337" y="1030164"/>
                </a:cubicBezTo>
                <a:cubicBezTo>
                  <a:pt x="46309" y="1051008"/>
                  <a:pt x="29840" y="1069493"/>
                  <a:pt x="15092" y="1089158"/>
                </a:cubicBezTo>
                <a:cubicBezTo>
                  <a:pt x="10176" y="1103906"/>
                  <a:pt x="-2213" y="1118068"/>
                  <a:pt x="343" y="1133403"/>
                </a:cubicBezTo>
                <a:cubicBezTo>
                  <a:pt x="3257" y="1150887"/>
                  <a:pt x="14809" y="1168254"/>
                  <a:pt x="29840" y="1177648"/>
                </a:cubicBezTo>
                <a:cubicBezTo>
                  <a:pt x="88841" y="1214524"/>
                  <a:pt x="110952" y="1196082"/>
                  <a:pt x="162575" y="1221893"/>
                </a:cubicBezTo>
                <a:cubicBezTo>
                  <a:pt x="192072" y="1236641"/>
                  <a:pt x="220754" y="1253147"/>
                  <a:pt x="251066" y="1266138"/>
                </a:cubicBezTo>
                <a:cubicBezTo>
                  <a:pt x="427822" y="1341891"/>
                  <a:pt x="312841" y="1287461"/>
                  <a:pt x="413298" y="1325132"/>
                </a:cubicBezTo>
                <a:cubicBezTo>
                  <a:pt x="478795" y="1349693"/>
                  <a:pt x="552734" y="1385466"/>
                  <a:pt x="619775" y="1398874"/>
                </a:cubicBezTo>
                <a:cubicBezTo>
                  <a:pt x="713393" y="1417597"/>
                  <a:pt x="669198" y="1407542"/>
                  <a:pt x="752511" y="1428371"/>
                </a:cubicBezTo>
                <a:cubicBezTo>
                  <a:pt x="762343" y="1443119"/>
                  <a:pt x="778294" y="1455284"/>
                  <a:pt x="782008" y="1472616"/>
                </a:cubicBezTo>
                <a:cubicBezTo>
                  <a:pt x="831067" y="1701560"/>
                  <a:pt x="755959" y="1573653"/>
                  <a:pt x="826253" y="1679093"/>
                </a:cubicBezTo>
                <a:cubicBezTo>
                  <a:pt x="841350" y="1799870"/>
                  <a:pt x="848155" y="1841149"/>
                  <a:pt x="855750" y="1974061"/>
                </a:cubicBezTo>
                <a:cubicBezTo>
                  <a:pt x="868843" y="2203181"/>
                  <a:pt x="813003" y="2251363"/>
                  <a:pt x="914743" y="2387016"/>
                </a:cubicBezTo>
                <a:cubicBezTo>
                  <a:pt x="927257" y="2403702"/>
                  <a:pt x="944240" y="2416513"/>
                  <a:pt x="958988" y="2431261"/>
                </a:cubicBezTo>
                <a:cubicBezTo>
                  <a:pt x="990272" y="2556393"/>
                  <a:pt x="946337" y="2433358"/>
                  <a:pt x="1091724" y="2578745"/>
                </a:cubicBezTo>
                <a:cubicBezTo>
                  <a:pt x="1106472" y="2593493"/>
                  <a:pt x="1118997" y="2610867"/>
                  <a:pt x="1135969" y="2622990"/>
                </a:cubicBezTo>
                <a:cubicBezTo>
                  <a:pt x="1153860" y="2635769"/>
                  <a:pt x="1175874" y="2641579"/>
                  <a:pt x="1194963" y="2652487"/>
                </a:cubicBezTo>
                <a:cubicBezTo>
                  <a:pt x="1210353" y="2661281"/>
                  <a:pt x="1225028" y="2671349"/>
                  <a:pt x="1239208" y="2681984"/>
                </a:cubicBezTo>
                <a:cubicBezTo>
                  <a:pt x="1284050" y="2715615"/>
                  <a:pt x="1325305" y="2754130"/>
                  <a:pt x="1371943" y="2785222"/>
                </a:cubicBezTo>
                <a:cubicBezTo>
                  <a:pt x="1386691" y="2795054"/>
                  <a:pt x="1402730" y="2803183"/>
                  <a:pt x="1416188" y="2814719"/>
                </a:cubicBezTo>
                <a:cubicBezTo>
                  <a:pt x="1520542" y="2904166"/>
                  <a:pt x="1426738" y="2849492"/>
                  <a:pt x="1534175" y="2903209"/>
                </a:cubicBezTo>
                <a:cubicBezTo>
                  <a:pt x="1544007" y="2917958"/>
                  <a:pt x="1551138" y="2934921"/>
                  <a:pt x="1563672" y="2947455"/>
                </a:cubicBezTo>
                <a:cubicBezTo>
                  <a:pt x="1599594" y="2983377"/>
                  <a:pt x="1619527" y="2978162"/>
                  <a:pt x="1666911" y="2991700"/>
                </a:cubicBezTo>
                <a:cubicBezTo>
                  <a:pt x="1681859" y="2995971"/>
                  <a:pt x="1696074" y="3002678"/>
                  <a:pt x="1711156" y="3006448"/>
                </a:cubicBezTo>
                <a:cubicBezTo>
                  <a:pt x="1735475" y="3012528"/>
                  <a:pt x="1760579" y="3015116"/>
                  <a:pt x="1784898" y="3021196"/>
                </a:cubicBezTo>
                <a:cubicBezTo>
                  <a:pt x="1799980" y="3024967"/>
                  <a:pt x="1814061" y="3032174"/>
                  <a:pt x="1829143" y="3035945"/>
                </a:cubicBezTo>
                <a:cubicBezTo>
                  <a:pt x="1853462" y="3042025"/>
                  <a:pt x="1878414" y="3045255"/>
                  <a:pt x="1902885" y="3050693"/>
                </a:cubicBezTo>
                <a:cubicBezTo>
                  <a:pt x="1922672" y="3055090"/>
                  <a:pt x="1941845" y="3062360"/>
                  <a:pt x="1961879" y="3065442"/>
                </a:cubicBezTo>
                <a:cubicBezTo>
                  <a:pt x="2005879" y="3072211"/>
                  <a:pt x="2050589" y="3073586"/>
                  <a:pt x="2094614" y="3080190"/>
                </a:cubicBezTo>
                <a:cubicBezTo>
                  <a:pt x="2241327" y="3102197"/>
                  <a:pt x="2213418" y="3095212"/>
                  <a:pt x="2301092" y="3124435"/>
                </a:cubicBezTo>
                <a:cubicBezTo>
                  <a:pt x="2330589" y="3144100"/>
                  <a:pt x="2357874" y="3167575"/>
                  <a:pt x="2389582" y="3183429"/>
                </a:cubicBezTo>
                <a:cubicBezTo>
                  <a:pt x="2407712" y="3192494"/>
                  <a:pt x="2429085" y="3192609"/>
                  <a:pt x="2448575" y="3198177"/>
                </a:cubicBezTo>
                <a:cubicBezTo>
                  <a:pt x="2463523" y="3202448"/>
                  <a:pt x="2477800" y="3208919"/>
                  <a:pt x="2492821" y="3212925"/>
                </a:cubicBezTo>
                <a:cubicBezTo>
                  <a:pt x="2551577" y="3228593"/>
                  <a:pt x="2610808" y="3242423"/>
                  <a:pt x="2669801" y="3257171"/>
                </a:cubicBezTo>
                <a:cubicBezTo>
                  <a:pt x="2689466" y="3262087"/>
                  <a:pt x="2708919" y="3267944"/>
                  <a:pt x="2728795" y="3271919"/>
                </a:cubicBezTo>
                <a:cubicBezTo>
                  <a:pt x="2777956" y="3281751"/>
                  <a:pt x="2828717" y="3285562"/>
                  <a:pt x="2876279" y="3301416"/>
                </a:cubicBezTo>
                <a:cubicBezTo>
                  <a:pt x="2907791" y="3311920"/>
                  <a:pt x="2947116" y="3326284"/>
                  <a:pt x="2979517" y="3330913"/>
                </a:cubicBezTo>
                <a:cubicBezTo>
                  <a:pt x="3028427" y="3337900"/>
                  <a:pt x="3077976" y="3339533"/>
                  <a:pt x="3127001" y="3345661"/>
                </a:cubicBezTo>
                <a:cubicBezTo>
                  <a:pt x="3195989" y="3354284"/>
                  <a:pt x="3264653" y="3365326"/>
                  <a:pt x="3333479" y="3375158"/>
                </a:cubicBezTo>
                <a:lnTo>
                  <a:pt x="3436717" y="3389906"/>
                </a:lnTo>
                <a:cubicBezTo>
                  <a:pt x="3456382" y="3399738"/>
                  <a:pt x="3476622" y="3408495"/>
                  <a:pt x="3495711" y="3419403"/>
                </a:cubicBezTo>
                <a:cubicBezTo>
                  <a:pt x="3511101" y="3428197"/>
                  <a:pt x="3523359" y="3442676"/>
                  <a:pt x="3539956" y="3448900"/>
                </a:cubicBezTo>
                <a:cubicBezTo>
                  <a:pt x="3563427" y="3457702"/>
                  <a:pt x="3589117" y="3458732"/>
                  <a:pt x="3613698" y="3463648"/>
                </a:cubicBezTo>
                <a:cubicBezTo>
                  <a:pt x="3827940" y="3606478"/>
                  <a:pt x="3605537" y="3472538"/>
                  <a:pt x="3761182" y="3537390"/>
                </a:cubicBezTo>
                <a:cubicBezTo>
                  <a:pt x="3801771" y="3554302"/>
                  <a:pt x="3842582" y="3571994"/>
                  <a:pt x="3879169" y="3596384"/>
                </a:cubicBezTo>
                <a:cubicBezTo>
                  <a:pt x="3893917" y="3606216"/>
                  <a:pt x="3906817" y="3619656"/>
                  <a:pt x="3923414" y="3625880"/>
                </a:cubicBezTo>
                <a:cubicBezTo>
                  <a:pt x="3946885" y="3634682"/>
                  <a:pt x="3972575" y="3635713"/>
                  <a:pt x="3997156" y="3640629"/>
                </a:cubicBezTo>
                <a:cubicBezTo>
                  <a:pt x="4155280" y="3746045"/>
                  <a:pt x="4017179" y="3662755"/>
                  <a:pt x="4159388" y="3729119"/>
                </a:cubicBezTo>
                <a:cubicBezTo>
                  <a:pt x="4350479" y="3818295"/>
                  <a:pt x="4244153" y="3787182"/>
                  <a:pt x="4365866" y="3817609"/>
                </a:cubicBezTo>
                <a:cubicBezTo>
                  <a:pt x="4478937" y="3807777"/>
                  <a:pt x="4592515" y="3802637"/>
                  <a:pt x="4705079" y="3788113"/>
                </a:cubicBezTo>
                <a:cubicBezTo>
                  <a:pt x="4745285" y="3782925"/>
                  <a:pt x="4823066" y="3758616"/>
                  <a:pt x="4823066" y="3758616"/>
                </a:cubicBezTo>
                <a:cubicBezTo>
                  <a:pt x="4895901" y="3710059"/>
                  <a:pt x="4838994" y="3739886"/>
                  <a:pt x="4941053" y="3714371"/>
                </a:cubicBezTo>
                <a:cubicBezTo>
                  <a:pt x="4956135" y="3710600"/>
                  <a:pt x="4971009" y="3705746"/>
                  <a:pt x="4985298" y="3699622"/>
                </a:cubicBezTo>
                <a:cubicBezTo>
                  <a:pt x="5005506" y="3690961"/>
                  <a:pt x="5023081" y="3675910"/>
                  <a:pt x="5044292" y="3670125"/>
                </a:cubicBezTo>
                <a:cubicBezTo>
                  <a:pt x="5077829" y="3660979"/>
                  <a:pt x="5113117" y="3660293"/>
                  <a:pt x="5147530" y="3655377"/>
                </a:cubicBezTo>
                <a:cubicBezTo>
                  <a:pt x="5162278" y="3645545"/>
                  <a:pt x="5175483" y="3632862"/>
                  <a:pt x="5191775" y="3625880"/>
                </a:cubicBezTo>
                <a:cubicBezTo>
                  <a:pt x="5210406" y="3617895"/>
                  <a:pt x="5234275" y="3622914"/>
                  <a:pt x="5250769" y="3611132"/>
                </a:cubicBezTo>
                <a:cubicBezTo>
                  <a:pt x="5270771" y="3596845"/>
                  <a:pt x="5275192" y="3566674"/>
                  <a:pt x="5295014" y="3552138"/>
                </a:cubicBezTo>
                <a:cubicBezTo>
                  <a:pt x="5447713" y="3440159"/>
                  <a:pt x="5447420" y="3454361"/>
                  <a:pt x="5604730" y="3419403"/>
                </a:cubicBezTo>
                <a:cubicBezTo>
                  <a:pt x="5634227" y="3404655"/>
                  <a:pt x="5662094" y="3386053"/>
                  <a:pt x="5693221" y="3375158"/>
                </a:cubicBezTo>
                <a:cubicBezTo>
                  <a:pt x="5857056" y="3317816"/>
                  <a:pt x="5888793" y="3329375"/>
                  <a:pt x="6032433" y="3271919"/>
                </a:cubicBezTo>
                <a:cubicBezTo>
                  <a:pt x="6058533" y="3261479"/>
                  <a:pt x="6170917" y="3214851"/>
                  <a:pt x="6194666" y="3212925"/>
                </a:cubicBezTo>
                <a:cubicBezTo>
                  <a:pt x="6346647" y="3200602"/>
                  <a:pt x="6499466" y="3203093"/>
                  <a:pt x="6651866" y="3198177"/>
                </a:cubicBezTo>
                <a:cubicBezTo>
                  <a:pt x="6837634" y="3167216"/>
                  <a:pt x="6665711" y="3213490"/>
                  <a:pt x="6784601" y="3139184"/>
                </a:cubicBezTo>
                <a:cubicBezTo>
                  <a:pt x="6894222" y="3070671"/>
                  <a:pt x="6891356" y="3163404"/>
                  <a:pt x="7005827" y="2991700"/>
                </a:cubicBezTo>
                <a:cubicBezTo>
                  <a:pt x="7015659" y="2976952"/>
                  <a:pt x="7026836" y="2963016"/>
                  <a:pt x="7035324" y="2947455"/>
                </a:cubicBezTo>
                <a:cubicBezTo>
                  <a:pt x="7066983" y="2889413"/>
                  <a:pt x="7114526" y="2790328"/>
                  <a:pt x="7138563" y="2726229"/>
                </a:cubicBezTo>
                <a:cubicBezTo>
                  <a:pt x="7154939" y="2682560"/>
                  <a:pt x="7165904" y="2636960"/>
                  <a:pt x="7182808" y="2593493"/>
                </a:cubicBezTo>
                <a:cubicBezTo>
                  <a:pt x="7200357" y="2548367"/>
                  <a:pt x="7225687" y="2506416"/>
                  <a:pt x="7241801" y="2460758"/>
                </a:cubicBezTo>
                <a:cubicBezTo>
                  <a:pt x="7255293" y="2422530"/>
                  <a:pt x="7260161" y="2381751"/>
                  <a:pt x="7271298" y="2342771"/>
                </a:cubicBezTo>
                <a:cubicBezTo>
                  <a:pt x="7279840" y="2312875"/>
                  <a:pt x="7293254" y="2284444"/>
                  <a:pt x="7300795" y="2254280"/>
                </a:cubicBezTo>
                <a:cubicBezTo>
                  <a:pt x="7318477" y="2183551"/>
                  <a:pt x="7332595" y="2092978"/>
                  <a:pt x="7345040" y="2018306"/>
                </a:cubicBezTo>
                <a:cubicBezTo>
                  <a:pt x="7342621" y="1979608"/>
                  <a:pt x="7349585" y="1767028"/>
                  <a:pt x="7300795" y="1693842"/>
                </a:cubicBezTo>
                <a:cubicBezTo>
                  <a:pt x="7290963" y="1679093"/>
                  <a:pt x="7283832" y="1662130"/>
                  <a:pt x="7271298" y="1649596"/>
                </a:cubicBezTo>
                <a:cubicBezTo>
                  <a:pt x="7245259" y="1623557"/>
                  <a:pt x="7198767" y="1598188"/>
                  <a:pt x="7168059" y="1575855"/>
                </a:cubicBezTo>
                <a:cubicBezTo>
                  <a:pt x="7128300" y="1546940"/>
                  <a:pt x="7080254" y="1526170"/>
                  <a:pt x="7050072" y="1487364"/>
                </a:cubicBezTo>
                <a:cubicBezTo>
                  <a:pt x="7015659" y="1443119"/>
                  <a:pt x="6986468" y="1394264"/>
                  <a:pt x="6946833" y="1354629"/>
                </a:cubicBezTo>
                <a:cubicBezTo>
                  <a:pt x="6907504" y="1315300"/>
                  <a:pt x="6857462" y="1284335"/>
                  <a:pt x="6828846" y="1236642"/>
                </a:cubicBezTo>
                <a:cubicBezTo>
                  <a:pt x="6799349" y="1187481"/>
                  <a:pt x="6780895" y="1129697"/>
                  <a:pt x="6740356" y="1089158"/>
                </a:cubicBezTo>
                <a:cubicBezTo>
                  <a:pt x="6725608" y="1074410"/>
                  <a:pt x="6709463" y="1060936"/>
                  <a:pt x="6696111" y="1044913"/>
                </a:cubicBezTo>
                <a:cubicBezTo>
                  <a:pt x="6684763" y="1031296"/>
                  <a:pt x="6676917" y="1015091"/>
                  <a:pt x="6666614" y="1000667"/>
                </a:cubicBezTo>
                <a:cubicBezTo>
                  <a:pt x="6652327" y="980665"/>
                  <a:pt x="6637117" y="961338"/>
                  <a:pt x="6622369" y="941674"/>
                </a:cubicBezTo>
                <a:cubicBezTo>
                  <a:pt x="6617453" y="926926"/>
                  <a:pt x="6615334" y="910927"/>
                  <a:pt x="6607621" y="897429"/>
                </a:cubicBezTo>
                <a:cubicBezTo>
                  <a:pt x="6582997" y="854338"/>
                  <a:pt x="6562009" y="830377"/>
                  <a:pt x="6519130" y="808938"/>
                </a:cubicBezTo>
                <a:cubicBezTo>
                  <a:pt x="6505225" y="801986"/>
                  <a:pt x="6488790" y="801142"/>
                  <a:pt x="6474885" y="794190"/>
                </a:cubicBezTo>
                <a:cubicBezTo>
                  <a:pt x="6347310" y="730403"/>
                  <a:pt x="6454728" y="763342"/>
                  <a:pt x="6342150" y="735196"/>
                </a:cubicBezTo>
                <a:cubicBezTo>
                  <a:pt x="6243958" y="661553"/>
                  <a:pt x="6323202" y="717824"/>
                  <a:pt x="6209414" y="646706"/>
                </a:cubicBezTo>
                <a:cubicBezTo>
                  <a:pt x="6150356" y="609795"/>
                  <a:pt x="6165751" y="612603"/>
                  <a:pt x="6091427" y="572964"/>
                </a:cubicBezTo>
                <a:cubicBezTo>
                  <a:pt x="6042929" y="547099"/>
                  <a:pt x="5989676" y="529711"/>
                  <a:pt x="5943943" y="499222"/>
                </a:cubicBezTo>
                <a:cubicBezTo>
                  <a:pt x="5929195" y="489390"/>
                  <a:pt x="5915552" y="477652"/>
                  <a:pt x="5899698" y="469725"/>
                </a:cubicBezTo>
                <a:cubicBezTo>
                  <a:pt x="5885793" y="462773"/>
                  <a:pt x="5870343" y="459444"/>
                  <a:pt x="5855453" y="454977"/>
                </a:cubicBezTo>
                <a:cubicBezTo>
                  <a:pt x="5821172" y="444693"/>
                  <a:pt x="5786495" y="435764"/>
                  <a:pt x="5752214" y="425480"/>
                </a:cubicBezTo>
                <a:cubicBezTo>
                  <a:pt x="5737324" y="421013"/>
                  <a:pt x="5722258" y="416856"/>
                  <a:pt x="5707969" y="410732"/>
                </a:cubicBezTo>
                <a:cubicBezTo>
                  <a:pt x="5687761" y="402071"/>
                  <a:pt x="5670186" y="387020"/>
                  <a:pt x="5648975" y="381235"/>
                </a:cubicBezTo>
                <a:cubicBezTo>
                  <a:pt x="5563419" y="357902"/>
                  <a:pt x="5557450" y="378253"/>
                  <a:pt x="5486743" y="351738"/>
                </a:cubicBezTo>
                <a:cubicBezTo>
                  <a:pt x="5466157" y="344018"/>
                  <a:pt x="5448336" y="329962"/>
                  <a:pt x="5427750" y="322242"/>
                </a:cubicBezTo>
                <a:cubicBezTo>
                  <a:pt x="5408771" y="315125"/>
                  <a:pt x="5388576" y="311740"/>
                  <a:pt x="5368756" y="307493"/>
                </a:cubicBezTo>
                <a:cubicBezTo>
                  <a:pt x="5319734" y="296988"/>
                  <a:pt x="5271201" y="282535"/>
                  <a:pt x="5221272" y="277996"/>
                </a:cubicBezTo>
                <a:cubicBezTo>
                  <a:pt x="4877824" y="246774"/>
                  <a:pt x="5113321" y="264715"/>
                  <a:pt x="4513350" y="248500"/>
                </a:cubicBezTo>
                <a:cubicBezTo>
                  <a:pt x="4469105" y="243584"/>
                  <a:pt x="4423992" y="243761"/>
                  <a:pt x="4380614" y="233751"/>
                </a:cubicBezTo>
                <a:cubicBezTo>
                  <a:pt x="4155133" y="181717"/>
                  <a:pt x="4689493" y="158984"/>
                  <a:pt x="4085646" y="145261"/>
                </a:cubicBezTo>
                <a:lnTo>
                  <a:pt x="3436717" y="130513"/>
                </a:lnTo>
                <a:cubicBezTo>
                  <a:pt x="3325499" y="93439"/>
                  <a:pt x="3462595" y="143451"/>
                  <a:pt x="3348227" y="86267"/>
                </a:cubicBezTo>
                <a:cubicBezTo>
                  <a:pt x="3334322" y="79315"/>
                  <a:pt x="3318730" y="76435"/>
                  <a:pt x="3303982" y="71519"/>
                </a:cubicBezTo>
                <a:cubicBezTo>
                  <a:pt x="3086857" y="-73232"/>
                  <a:pt x="3289480" y="50459"/>
                  <a:pt x="2640304" y="27274"/>
                </a:cubicBezTo>
                <a:cubicBezTo>
                  <a:pt x="2217528" y="12175"/>
                  <a:pt x="2455950" y="27274"/>
                  <a:pt x="2419079" y="2727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524000" y="1219200"/>
            <a:ext cx="2438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District A</a:t>
            </a:r>
            <a:endParaRPr lang="en-IN" sz="2800" dirty="0"/>
          </a:p>
        </p:txBody>
      </p:sp>
      <p:sp>
        <p:nvSpPr>
          <p:cNvPr id="24" name="Rectangle 23"/>
          <p:cNvSpPr/>
          <p:nvPr/>
        </p:nvSpPr>
        <p:spPr>
          <a:xfrm>
            <a:off x="3026049" y="2667000"/>
            <a:ext cx="631551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DLF</a:t>
            </a:r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1981200" y="2271252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</a:t>
            </a:r>
            <a:endParaRPr lang="en-IN" dirty="0"/>
          </a:p>
        </p:txBody>
      </p:sp>
      <p:sp>
        <p:nvSpPr>
          <p:cNvPr id="26" name="Oval 25"/>
          <p:cNvSpPr/>
          <p:nvPr/>
        </p:nvSpPr>
        <p:spPr>
          <a:xfrm>
            <a:off x="1066800" y="2893142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E</a:t>
            </a:r>
            <a:endParaRPr lang="en-IN" dirty="0"/>
          </a:p>
        </p:txBody>
      </p:sp>
      <p:sp>
        <p:nvSpPr>
          <p:cNvPr id="27" name="Oval 26"/>
          <p:cNvSpPr/>
          <p:nvPr/>
        </p:nvSpPr>
        <p:spPr>
          <a:xfrm>
            <a:off x="1524000" y="3962400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F</a:t>
            </a:r>
            <a:endParaRPr lang="en-IN" dirty="0"/>
          </a:p>
        </p:txBody>
      </p:sp>
      <p:sp>
        <p:nvSpPr>
          <p:cNvPr id="28" name="Oval 27"/>
          <p:cNvSpPr/>
          <p:nvPr/>
        </p:nvSpPr>
        <p:spPr>
          <a:xfrm>
            <a:off x="2247985" y="3156155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</a:t>
            </a:r>
          </a:p>
        </p:txBody>
      </p:sp>
      <p:sp>
        <p:nvSpPr>
          <p:cNvPr id="29" name="Oval 28"/>
          <p:cNvSpPr/>
          <p:nvPr/>
        </p:nvSpPr>
        <p:spPr>
          <a:xfrm>
            <a:off x="2743200" y="4488426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G</a:t>
            </a:r>
            <a:endParaRPr lang="en-IN" dirty="0"/>
          </a:p>
        </p:txBody>
      </p:sp>
      <p:sp>
        <p:nvSpPr>
          <p:cNvPr id="30" name="Oval 29"/>
          <p:cNvSpPr/>
          <p:nvPr/>
        </p:nvSpPr>
        <p:spPr>
          <a:xfrm>
            <a:off x="4146755" y="2499852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</a:t>
            </a:r>
            <a:endParaRPr lang="en-IN" dirty="0"/>
          </a:p>
        </p:txBody>
      </p:sp>
      <p:sp>
        <p:nvSpPr>
          <p:cNvPr id="31" name="Oval 30"/>
          <p:cNvSpPr/>
          <p:nvPr/>
        </p:nvSpPr>
        <p:spPr>
          <a:xfrm>
            <a:off x="3429000" y="3414252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</a:t>
            </a:r>
            <a:endParaRPr lang="en-IN" dirty="0"/>
          </a:p>
        </p:txBody>
      </p:sp>
      <p:sp>
        <p:nvSpPr>
          <p:cNvPr id="32" name="Oval 31"/>
          <p:cNvSpPr/>
          <p:nvPr/>
        </p:nvSpPr>
        <p:spPr>
          <a:xfrm>
            <a:off x="4953000" y="3613355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</a:t>
            </a:r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4146755" y="4417142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H</a:t>
            </a:r>
            <a:endParaRPr lang="en-IN" dirty="0"/>
          </a:p>
        </p:txBody>
      </p:sp>
      <p:cxnSp>
        <p:nvCxnSpPr>
          <p:cNvPr id="35" name="Straight Arrow Connector 34"/>
          <p:cNvCxnSpPr>
            <a:stCxn id="25" idx="6"/>
            <a:endCxn id="24" idx="1"/>
          </p:cNvCxnSpPr>
          <p:nvPr/>
        </p:nvCxnSpPr>
        <p:spPr>
          <a:xfrm>
            <a:off x="2438400" y="2499852"/>
            <a:ext cx="587649" cy="3957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4" idx="1"/>
          </p:cNvCxnSpPr>
          <p:nvPr/>
        </p:nvCxnSpPr>
        <p:spPr>
          <a:xfrm flipV="1">
            <a:off x="1524000" y="2895600"/>
            <a:ext cx="1502049" cy="22614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7"/>
            <a:endCxn id="24" idx="1"/>
          </p:cNvCxnSpPr>
          <p:nvPr/>
        </p:nvCxnSpPr>
        <p:spPr>
          <a:xfrm flipV="1">
            <a:off x="2638230" y="2895600"/>
            <a:ext cx="387819" cy="32751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  <a:endCxn id="24" idx="3"/>
          </p:cNvCxnSpPr>
          <p:nvPr/>
        </p:nvCxnSpPr>
        <p:spPr>
          <a:xfrm flipH="1">
            <a:off x="3657600" y="2728452"/>
            <a:ext cx="489155" cy="16714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2" idx="1"/>
            <a:endCxn id="24" idx="3"/>
          </p:cNvCxnSpPr>
          <p:nvPr/>
        </p:nvCxnSpPr>
        <p:spPr>
          <a:xfrm flipH="1" flipV="1">
            <a:off x="3657600" y="2895600"/>
            <a:ext cx="1362355" cy="78471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0"/>
            <a:endCxn id="24" idx="3"/>
          </p:cNvCxnSpPr>
          <p:nvPr/>
        </p:nvCxnSpPr>
        <p:spPr>
          <a:xfrm flipH="1" flipV="1">
            <a:off x="3657600" y="2895600"/>
            <a:ext cx="717755" cy="152154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0"/>
            <a:endCxn id="24" idx="3"/>
          </p:cNvCxnSpPr>
          <p:nvPr/>
        </p:nvCxnSpPr>
        <p:spPr>
          <a:xfrm flipV="1">
            <a:off x="3657600" y="2895600"/>
            <a:ext cx="0" cy="51865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6"/>
            <a:endCxn id="24" idx="2"/>
          </p:cNvCxnSpPr>
          <p:nvPr/>
        </p:nvCxnSpPr>
        <p:spPr>
          <a:xfrm flipV="1">
            <a:off x="1981200" y="3124200"/>
            <a:ext cx="1360625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0"/>
            <a:endCxn id="24" idx="2"/>
          </p:cNvCxnSpPr>
          <p:nvPr/>
        </p:nvCxnSpPr>
        <p:spPr>
          <a:xfrm flipV="1">
            <a:off x="2971800" y="3124200"/>
            <a:ext cx="370025" cy="136422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54630"/>
              </p:ext>
            </p:extLst>
          </p:nvPr>
        </p:nvGraphicFramePr>
        <p:xfrm>
          <a:off x="6400800" y="1396998"/>
          <a:ext cx="2590800" cy="166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Batch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Facility</a:t>
                      </a:r>
                      <a:endParaRPr lang="en-IN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A,</a:t>
                      </a:r>
                      <a:r>
                        <a:rPr lang="en-IN" baseline="0" dirty="0" smtClean="0"/>
                        <a:t> B, E</a:t>
                      </a:r>
                      <a:endParaRPr lang="en-IN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A, B,</a:t>
                      </a:r>
                      <a:r>
                        <a:rPr lang="en-IN" baseline="0" dirty="0" smtClean="0"/>
                        <a:t> E</a:t>
                      </a:r>
                      <a:endParaRPr lang="en-IN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A, B, 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42336"/>
              </p:ext>
            </p:extLst>
          </p:nvPr>
        </p:nvGraphicFramePr>
        <p:xfrm>
          <a:off x="6400800" y="3200400"/>
          <a:ext cx="2590800" cy="1662356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95400"/>
                <a:gridCol w="1295400"/>
              </a:tblGrid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C, D, H, I</a:t>
                      </a:r>
                      <a:endParaRPr lang="en-IN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C, D, H, I</a:t>
                      </a:r>
                      <a:endParaRPr lang="en-IN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C, D, H, I</a:t>
                      </a:r>
                      <a:endParaRPr lang="en-IN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7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C, D, H, I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86544"/>
              </p:ext>
            </p:extLst>
          </p:nvPr>
        </p:nvGraphicFramePr>
        <p:xfrm>
          <a:off x="6400800" y="5230233"/>
          <a:ext cx="2590800" cy="105566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295400"/>
                <a:gridCol w="1295400"/>
              </a:tblGrid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F,</a:t>
                      </a:r>
                      <a:r>
                        <a:rPr lang="en-IN" baseline="0" dirty="0" smtClean="0"/>
                        <a:t> G</a:t>
                      </a:r>
                      <a:endParaRPr lang="en-IN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en-IN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F, G +</a:t>
                      </a:r>
                      <a:r>
                        <a:rPr lang="en-IN" baseline="0" dirty="0" smtClean="0"/>
                        <a:t> remaining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1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IN" dirty="0" smtClean="0"/>
              <a:t>Organizing Trainings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81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N" dirty="0" smtClean="0"/>
              <a:t>Issue name-wise orders for deployment for training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Issue clear instructions for residential nature of the training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Make arrangement for stay near the DLF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Finalize the name of contact persons for evening shift postings of the trainees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Provide practice observation log for evening shift</a:t>
            </a:r>
          </a:p>
          <a:p>
            <a:pPr>
              <a:spcAft>
                <a:spcPts val="1200"/>
              </a:spcAf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20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1289</Words>
  <Application>Microsoft Office PowerPoint</Application>
  <PresentationFormat>On-screen Show (4:3)</PresentationFormat>
  <Paragraphs>239</Paragraphs>
  <Slides>27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Tunga</vt:lpstr>
      <vt:lpstr>Office Theme</vt:lpstr>
      <vt:lpstr>Institutionalizing Life-saving Practices in Target Facilities</vt:lpstr>
      <vt:lpstr>Institutionalizing Life-saving Practices</vt:lpstr>
      <vt:lpstr>Strategic Skill Building- Methodology</vt:lpstr>
      <vt:lpstr>Training Plan</vt:lpstr>
      <vt:lpstr>Training Human Resource</vt:lpstr>
      <vt:lpstr>Developing Training Plans</vt:lpstr>
      <vt:lpstr>Developing Training Plans</vt:lpstr>
      <vt:lpstr>Developing Training Plans- Example</vt:lpstr>
      <vt:lpstr>Organizing Trainings</vt:lpstr>
      <vt:lpstr>Monitoring Trainings</vt:lpstr>
      <vt:lpstr>Guiding Principles for the Trainings</vt:lpstr>
      <vt:lpstr>Post-training Mentorship and Support</vt:lpstr>
      <vt:lpstr>Operational Aspects of Mentorship visits</vt:lpstr>
      <vt:lpstr>Ensuring Compliance to Safe Care Practices</vt:lpstr>
      <vt:lpstr>The Safe Childbirth Checklist (SCC)</vt:lpstr>
      <vt:lpstr>The SCC is Organized Around 4Pause Points/Checks?</vt:lpstr>
      <vt:lpstr>PowerPoint Presentation</vt:lpstr>
      <vt:lpstr>How to Use the Checklist ?</vt:lpstr>
      <vt:lpstr>Key Results from SCC Program in Rajasthan</vt:lpstr>
      <vt:lpstr>Key Results from SCC Program in Rajasthan</vt:lpstr>
      <vt:lpstr>Institutional-level Compliance</vt:lpstr>
      <vt:lpstr>Standards </vt:lpstr>
      <vt:lpstr>Standards </vt:lpstr>
      <vt:lpstr>Standards </vt:lpstr>
      <vt:lpstr>Creating Quality-enabling Environment at the Facility Levels</vt:lpstr>
      <vt:lpstr>Creating Quality-enabling Environment at the District Levels</vt:lpstr>
      <vt:lpstr>Creating Quality-enabling Environment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Institutionalizing Life-saving Practices in Target Facilities</dc:title>
  <dc:creator>Vikas Yadav</dc:creator>
  <cp:lastModifiedBy>Jhpiego</cp:lastModifiedBy>
  <cp:revision>46</cp:revision>
  <dcterms:created xsi:type="dcterms:W3CDTF">2006-08-16T00:00:00Z</dcterms:created>
  <dcterms:modified xsi:type="dcterms:W3CDTF">2017-07-04T03:36:50Z</dcterms:modified>
</cp:coreProperties>
</file>