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6" r:id="rId3"/>
    <p:sldId id="295" r:id="rId4"/>
    <p:sldId id="287" r:id="rId5"/>
    <p:sldId id="288" r:id="rId6"/>
    <p:sldId id="289" r:id="rId7"/>
    <p:sldId id="290" r:id="rId8"/>
    <p:sldId id="291" r:id="rId9"/>
    <p:sldId id="292" r:id="rId10"/>
    <p:sldId id="293" r:id="rId11"/>
    <p:sldId id="29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cept Descri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28599" y="0"/>
            <a:ext cx="8689975" cy="917575"/>
          </a:xfrm>
          <a:solidFill>
            <a:schemeClr val="accent2"/>
          </a:solidFill>
        </p:spPr>
        <p:txBody>
          <a:bodyPr anchor="b"/>
          <a:lstStyle>
            <a:lvl1pPr>
              <a:defRPr sz="32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228601" y="6534346"/>
            <a:ext cx="8731737" cy="211549"/>
          </a:xfrm>
        </p:spPr>
        <p:txBody>
          <a:bodyPr anchor="b"/>
          <a:lstStyle>
            <a:lvl1pPr marL="0" indent="0" algn="r">
              <a:buNone/>
              <a:defRPr sz="1100" baseline="0">
                <a:solidFill>
                  <a:srgbClr val="9B9B9B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66721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3772" y="2619313"/>
            <a:ext cx="7772400" cy="1470025"/>
          </a:xfrm>
        </p:spPr>
        <p:txBody>
          <a:bodyPr/>
          <a:lstStyle/>
          <a:p>
            <a:r>
              <a:rPr lang="en-IN" dirty="0" smtClean="0"/>
              <a:t>Best </a:t>
            </a:r>
            <a:r>
              <a:rPr lang="en-IN" dirty="0" err="1" smtClean="0"/>
              <a:t>Practices:MNH</a:t>
            </a:r>
            <a:endParaRPr lang="en-IN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772" y="344368"/>
            <a:ext cx="492644" cy="79491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1425" y="377751"/>
            <a:ext cx="835046" cy="725221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3305714" y="444925"/>
            <a:ext cx="2186412" cy="6193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3200" dirty="0" smtClean="0">
                <a:solidFill>
                  <a:schemeClr val="tx2"/>
                </a:solidFill>
              </a:rPr>
              <a:t>DAKSHATA</a:t>
            </a:r>
            <a:endParaRPr lang="en-IN" sz="3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4520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62"/>
          <p:cNvGrpSpPr>
            <a:grpSpLocks/>
          </p:cNvGrpSpPr>
          <p:nvPr/>
        </p:nvGrpSpPr>
        <p:grpSpPr bwMode="auto">
          <a:xfrm>
            <a:off x="6537941" y="1524000"/>
            <a:ext cx="1996459" cy="1748317"/>
            <a:chOff x="5946519" y="3139450"/>
            <a:chExt cx="1433237" cy="1343484"/>
          </a:xfrm>
        </p:grpSpPr>
        <p:sp>
          <p:nvSpPr>
            <p:cNvPr id="5131" name="Freeform 37"/>
            <p:cNvSpPr>
              <a:spLocks/>
            </p:cNvSpPr>
            <p:nvPr/>
          </p:nvSpPr>
          <p:spPr bwMode="auto">
            <a:xfrm>
              <a:off x="5948107" y="3565045"/>
              <a:ext cx="1363399" cy="917889"/>
            </a:xfrm>
            <a:custGeom>
              <a:avLst/>
              <a:gdLst>
                <a:gd name="T0" fmla="*/ 344 w 344"/>
                <a:gd name="T1" fmla="*/ 2 h 231"/>
                <a:gd name="T2" fmla="*/ 344 w 344"/>
                <a:gd name="T3" fmla="*/ 132 h 231"/>
                <a:gd name="T4" fmla="*/ 294 w 344"/>
                <a:gd name="T5" fmla="*/ 202 h 231"/>
                <a:gd name="T6" fmla="*/ 169 w 344"/>
                <a:gd name="T7" fmla="*/ 231 h 231"/>
                <a:gd name="T8" fmla="*/ 68 w 344"/>
                <a:gd name="T9" fmla="*/ 210 h 231"/>
                <a:gd name="T10" fmla="*/ 51 w 344"/>
                <a:gd name="T11" fmla="*/ 202 h 231"/>
                <a:gd name="T12" fmla="*/ 35 w 344"/>
                <a:gd name="T13" fmla="*/ 191 h 231"/>
                <a:gd name="T14" fmla="*/ 0 w 344"/>
                <a:gd name="T15" fmla="*/ 131 h 231"/>
                <a:gd name="T16" fmla="*/ 1 w 344"/>
                <a:gd name="T17" fmla="*/ 0 h 231"/>
                <a:gd name="T18" fmla="*/ 35 w 344"/>
                <a:gd name="T19" fmla="*/ 61 h 231"/>
                <a:gd name="T20" fmla="*/ 51 w 344"/>
                <a:gd name="T21" fmla="*/ 71 h 231"/>
                <a:gd name="T22" fmla="*/ 68 w 344"/>
                <a:gd name="T23" fmla="*/ 80 h 231"/>
                <a:gd name="T24" fmla="*/ 170 w 344"/>
                <a:gd name="T25" fmla="*/ 101 h 231"/>
                <a:gd name="T26" fmla="*/ 294 w 344"/>
                <a:gd name="T27" fmla="*/ 71 h 231"/>
                <a:gd name="T28" fmla="*/ 344 w 344"/>
                <a:gd name="T29" fmla="*/ 2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44" h="231">
                  <a:moveTo>
                    <a:pt x="344" y="2"/>
                  </a:moveTo>
                  <a:cubicBezTo>
                    <a:pt x="344" y="132"/>
                    <a:pt x="344" y="132"/>
                    <a:pt x="344" y="132"/>
                  </a:cubicBezTo>
                  <a:cubicBezTo>
                    <a:pt x="343" y="157"/>
                    <a:pt x="327" y="183"/>
                    <a:pt x="294" y="202"/>
                  </a:cubicBezTo>
                  <a:cubicBezTo>
                    <a:pt x="259" y="222"/>
                    <a:pt x="214" y="231"/>
                    <a:pt x="169" y="231"/>
                  </a:cubicBezTo>
                  <a:cubicBezTo>
                    <a:pt x="134" y="231"/>
                    <a:pt x="98" y="224"/>
                    <a:pt x="68" y="210"/>
                  </a:cubicBezTo>
                  <a:cubicBezTo>
                    <a:pt x="62" y="208"/>
                    <a:pt x="56" y="205"/>
                    <a:pt x="51" y="202"/>
                  </a:cubicBezTo>
                  <a:cubicBezTo>
                    <a:pt x="45" y="198"/>
                    <a:pt x="40" y="195"/>
                    <a:pt x="35" y="191"/>
                  </a:cubicBezTo>
                  <a:cubicBezTo>
                    <a:pt x="12" y="173"/>
                    <a:pt x="0" y="152"/>
                    <a:pt x="0" y="13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22"/>
                    <a:pt x="12" y="43"/>
                    <a:pt x="35" y="61"/>
                  </a:cubicBezTo>
                  <a:cubicBezTo>
                    <a:pt x="40" y="65"/>
                    <a:pt x="45" y="68"/>
                    <a:pt x="51" y="71"/>
                  </a:cubicBezTo>
                  <a:cubicBezTo>
                    <a:pt x="57" y="75"/>
                    <a:pt x="62" y="77"/>
                    <a:pt x="68" y="80"/>
                  </a:cubicBezTo>
                  <a:cubicBezTo>
                    <a:pt x="98" y="93"/>
                    <a:pt x="134" y="100"/>
                    <a:pt x="170" y="101"/>
                  </a:cubicBezTo>
                  <a:cubicBezTo>
                    <a:pt x="215" y="101"/>
                    <a:pt x="260" y="91"/>
                    <a:pt x="294" y="71"/>
                  </a:cubicBezTo>
                  <a:cubicBezTo>
                    <a:pt x="327" y="52"/>
                    <a:pt x="344" y="27"/>
                    <a:pt x="344" y="2"/>
                  </a:cubicBezTo>
                </a:path>
              </a:pathLst>
            </a:custGeom>
            <a:gradFill flip="none" rotWithShape="1">
              <a:gsLst>
                <a:gs pos="0">
                  <a:srgbClr val="0199A1"/>
                </a:gs>
                <a:gs pos="100000">
                  <a:srgbClr val="015E63"/>
                </a:gs>
              </a:gsLst>
              <a:lin ang="0" scaled="1"/>
              <a:tileRect/>
            </a:gradFill>
            <a:ln w="9525" cap="flat" cmpd="sng" algn="ctr">
              <a:solidFill>
                <a:srgbClr val="048C89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ctr" rotWithShape="0">
                <a:srgbClr val="000000">
                  <a:alpha val="27000"/>
                </a:srgbClr>
              </a:outerShdw>
            </a:effectLst>
            <a:extLst/>
          </p:spPr>
          <p:txBody>
            <a:bodyPr lIns="82124" tIns="41061" rIns="82124" bIns="41061" anchor="ctr"/>
            <a:lstStyle/>
            <a:p>
              <a:pPr algn="ctr" defTabSz="814388">
                <a:lnSpc>
                  <a:spcPct val="90000"/>
                </a:lnSpc>
                <a:defRPr/>
              </a:pPr>
              <a:endParaRPr lang="en-US" sz="2400">
                <a:latin typeface="Arial" charset="0"/>
                <a:cs typeface="+mn-cs"/>
              </a:endParaRPr>
            </a:p>
          </p:txBody>
        </p:sp>
        <p:sp>
          <p:nvSpPr>
            <p:cNvPr id="4142" name="Freeform 43"/>
            <p:cNvSpPr>
              <a:spLocks/>
            </p:cNvSpPr>
            <p:nvPr/>
          </p:nvSpPr>
          <p:spPr bwMode="auto">
            <a:xfrm>
              <a:off x="5946519" y="3139450"/>
              <a:ext cx="1433237" cy="828355"/>
            </a:xfrm>
            <a:custGeom>
              <a:avLst/>
              <a:gdLst>
                <a:gd name="T0" fmla="*/ 1163264 w 361"/>
                <a:gd name="T1" fmla="*/ 154573 h 209"/>
                <a:gd name="T2" fmla="*/ 1167235 w 361"/>
                <a:gd name="T3" fmla="*/ 709452 h 209"/>
                <a:gd name="T4" fmla="*/ 674932 w 361"/>
                <a:gd name="T5" fmla="*/ 828355 h 209"/>
                <a:gd name="T6" fmla="*/ 269973 w 361"/>
                <a:gd name="T7" fmla="*/ 745123 h 209"/>
                <a:gd name="T8" fmla="*/ 202479 w 361"/>
                <a:gd name="T9" fmla="*/ 709452 h 209"/>
                <a:gd name="T10" fmla="*/ 138956 w 361"/>
                <a:gd name="T11" fmla="*/ 669818 h 209"/>
                <a:gd name="T12" fmla="*/ 3970 w 361"/>
                <a:gd name="T13" fmla="*/ 428049 h 209"/>
                <a:gd name="T14" fmla="*/ 198509 w 361"/>
                <a:gd name="T15" fmla="*/ 154573 h 209"/>
                <a:gd name="T16" fmla="*/ 1163264 w 361"/>
                <a:gd name="T17" fmla="*/ 154573 h 20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61" h="209">
                  <a:moveTo>
                    <a:pt x="293" y="39"/>
                  </a:moveTo>
                  <a:cubicBezTo>
                    <a:pt x="360" y="78"/>
                    <a:pt x="361" y="141"/>
                    <a:pt x="294" y="179"/>
                  </a:cubicBezTo>
                  <a:cubicBezTo>
                    <a:pt x="260" y="199"/>
                    <a:pt x="215" y="209"/>
                    <a:pt x="170" y="209"/>
                  </a:cubicBezTo>
                  <a:cubicBezTo>
                    <a:pt x="134" y="208"/>
                    <a:pt x="98" y="201"/>
                    <a:pt x="68" y="188"/>
                  </a:cubicBezTo>
                  <a:cubicBezTo>
                    <a:pt x="62" y="185"/>
                    <a:pt x="57" y="183"/>
                    <a:pt x="51" y="179"/>
                  </a:cubicBezTo>
                  <a:cubicBezTo>
                    <a:pt x="45" y="176"/>
                    <a:pt x="40" y="173"/>
                    <a:pt x="35" y="169"/>
                  </a:cubicBezTo>
                  <a:cubicBezTo>
                    <a:pt x="12" y="151"/>
                    <a:pt x="0" y="130"/>
                    <a:pt x="1" y="108"/>
                  </a:cubicBezTo>
                  <a:cubicBezTo>
                    <a:pt x="1" y="83"/>
                    <a:pt x="18" y="58"/>
                    <a:pt x="50" y="39"/>
                  </a:cubicBezTo>
                  <a:cubicBezTo>
                    <a:pt x="117" y="0"/>
                    <a:pt x="226" y="0"/>
                    <a:pt x="293" y="39"/>
                  </a:cubicBezTo>
                  <a:close/>
                </a:path>
              </a:pathLst>
            </a:custGeom>
            <a:gradFill rotWithShape="0">
              <a:gsLst>
                <a:gs pos="0">
                  <a:srgbClr val="0199A1"/>
                </a:gs>
                <a:gs pos="99001">
                  <a:srgbClr val="01ABB3"/>
                </a:gs>
                <a:gs pos="100000">
                  <a:srgbClr val="01ABB3"/>
                </a:gs>
              </a:gsLst>
              <a:lin ang="5400000" scaled="1"/>
            </a:gradFill>
            <a:ln w="9525" cap="flat" cmpd="sng" algn="ctr">
              <a:solidFill>
                <a:srgbClr val="048C8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82124" tIns="41061" rIns="82124" bIns="41061" anchor="ctr"/>
            <a:lstStyle/>
            <a:p>
              <a:endParaRPr lang="en-US"/>
            </a:p>
          </p:txBody>
        </p:sp>
      </p:grpSp>
      <p:grpSp>
        <p:nvGrpSpPr>
          <p:cNvPr id="4099" name="Group 59"/>
          <p:cNvGrpSpPr>
            <a:grpSpLocks/>
          </p:cNvGrpSpPr>
          <p:nvPr/>
        </p:nvGrpSpPr>
        <p:grpSpPr bwMode="auto">
          <a:xfrm>
            <a:off x="3636332" y="1413201"/>
            <a:ext cx="2078668" cy="2166616"/>
            <a:chOff x="4200631" y="2126270"/>
            <a:chExt cx="1436636" cy="1345866"/>
          </a:xfrm>
        </p:grpSpPr>
        <p:sp>
          <p:nvSpPr>
            <p:cNvPr id="24" name="Freeform 19"/>
            <p:cNvSpPr>
              <a:spLocks/>
            </p:cNvSpPr>
            <p:nvPr/>
          </p:nvSpPr>
          <p:spPr bwMode="auto">
            <a:xfrm>
              <a:off x="4200631" y="2554789"/>
              <a:ext cx="1366789" cy="917347"/>
            </a:xfrm>
            <a:custGeom>
              <a:avLst/>
              <a:gdLst>
                <a:gd name="T0" fmla="*/ 344 w 344"/>
                <a:gd name="T1" fmla="*/ 2 h 231"/>
                <a:gd name="T2" fmla="*/ 343 w 344"/>
                <a:gd name="T3" fmla="*/ 132 h 231"/>
                <a:gd name="T4" fmla="*/ 293 w 344"/>
                <a:gd name="T5" fmla="*/ 202 h 231"/>
                <a:gd name="T6" fmla="*/ 174 w 344"/>
                <a:gd name="T7" fmla="*/ 231 h 231"/>
                <a:gd name="T8" fmla="*/ 69 w 344"/>
                <a:gd name="T9" fmla="*/ 211 h 231"/>
                <a:gd name="T10" fmla="*/ 51 w 344"/>
                <a:gd name="T11" fmla="*/ 202 h 231"/>
                <a:gd name="T12" fmla="*/ 35 w 344"/>
                <a:gd name="T13" fmla="*/ 192 h 231"/>
                <a:gd name="T14" fmla="*/ 0 w 344"/>
                <a:gd name="T15" fmla="*/ 131 h 231"/>
                <a:gd name="T16" fmla="*/ 0 w 344"/>
                <a:gd name="T17" fmla="*/ 0 h 231"/>
                <a:gd name="T18" fmla="*/ 35 w 344"/>
                <a:gd name="T19" fmla="*/ 61 h 231"/>
                <a:gd name="T20" fmla="*/ 51 w 344"/>
                <a:gd name="T21" fmla="*/ 72 h 231"/>
                <a:gd name="T22" fmla="*/ 70 w 344"/>
                <a:gd name="T23" fmla="*/ 81 h 231"/>
                <a:gd name="T24" fmla="*/ 175 w 344"/>
                <a:gd name="T25" fmla="*/ 101 h 231"/>
                <a:gd name="T26" fmla="*/ 294 w 344"/>
                <a:gd name="T27" fmla="*/ 72 h 231"/>
                <a:gd name="T28" fmla="*/ 344 w 344"/>
                <a:gd name="T29" fmla="*/ 2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44" h="231">
                  <a:moveTo>
                    <a:pt x="344" y="2"/>
                  </a:moveTo>
                  <a:cubicBezTo>
                    <a:pt x="343" y="132"/>
                    <a:pt x="343" y="132"/>
                    <a:pt x="343" y="132"/>
                  </a:cubicBezTo>
                  <a:cubicBezTo>
                    <a:pt x="343" y="158"/>
                    <a:pt x="327" y="183"/>
                    <a:pt x="293" y="202"/>
                  </a:cubicBezTo>
                  <a:cubicBezTo>
                    <a:pt x="261" y="221"/>
                    <a:pt x="218" y="231"/>
                    <a:pt x="174" y="231"/>
                  </a:cubicBezTo>
                  <a:cubicBezTo>
                    <a:pt x="137" y="231"/>
                    <a:pt x="100" y="225"/>
                    <a:pt x="69" y="211"/>
                  </a:cubicBezTo>
                  <a:cubicBezTo>
                    <a:pt x="63" y="209"/>
                    <a:pt x="57" y="205"/>
                    <a:pt x="51" y="202"/>
                  </a:cubicBezTo>
                  <a:cubicBezTo>
                    <a:pt x="45" y="199"/>
                    <a:pt x="40" y="195"/>
                    <a:pt x="35" y="192"/>
                  </a:cubicBezTo>
                  <a:cubicBezTo>
                    <a:pt x="11" y="174"/>
                    <a:pt x="0" y="152"/>
                    <a:pt x="0" y="13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2"/>
                    <a:pt x="12" y="43"/>
                    <a:pt x="35" y="61"/>
                  </a:cubicBezTo>
                  <a:cubicBezTo>
                    <a:pt x="40" y="65"/>
                    <a:pt x="45" y="68"/>
                    <a:pt x="51" y="72"/>
                  </a:cubicBezTo>
                  <a:cubicBezTo>
                    <a:pt x="57" y="75"/>
                    <a:pt x="63" y="78"/>
                    <a:pt x="70" y="81"/>
                  </a:cubicBezTo>
                  <a:cubicBezTo>
                    <a:pt x="101" y="94"/>
                    <a:pt x="138" y="101"/>
                    <a:pt x="175" y="101"/>
                  </a:cubicBezTo>
                  <a:cubicBezTo>
                    <a:pt x="218" y="100"/>
                    <a:pt x="261" y="91"/>
                    <a:pt x="294" y="72"/>
                  </a:cubicBezTo>
                  <a:cubicBezTo>
                    <a:pt x="327" y="52"/>
                    <a:pt x="344" y="27"/>
                    <a:pt x="344" y="2"/>
                  </a:cubicBezTo>
                </a:path>
              </a:pathLst>
            </a:custGeom>
            <a:gradFill flip="none" rotWithShape="1">
              <a:gsLst>
                <a:gs pos="0">
                  <a:srgbClr val="093667"/>
                </a:gs>
                <a:gs pos="100000">
                  <a:srgbClr val="011E39"/>
                </a:gs>
              </a:gsLst>
              <a:lin ang="0" scaled="1"/>
              <a:tileRect/>
            </a:gradFill>
            <a:ln>
              <a:solidFill>
                <a:srgbClr val="013253"/>
              </a:solidFill>
            </a:ln>
            <a:effectLst>
              <a:outerShdw blurRad="38100" dist="25400" dir="5400000" algn="ctr" rotWithShape="0">
                <a:srgbClr val="000000">
                  <a:alpha val="27000"/>
                </a:srgbClr>
              </a:outerShdw>
            </a:effectLst>
            <a:ex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140" name="Freeform 25"/>
            <p:cNvSpPr>
              <a:spLocks/>
            </p:cNvSpPr>
            <p:nvPr/>
          </p:nvSpPr>
          <p:spPr bwMode="auto">
            <a:xfrm>
              <a:off x="4204030" y="2126270"/>
              <a:ext cx="1433237" cy="830034"/>
            </a:xfrm>
            <a:custGeom>
              <a:avLst/>
              <a:gdLst>
                <a:gd name="T0" fmla="*/ 1163264 w 361"/>
                <a:gd name="T1" fmla="*/ 154887 h 209"/>
                <a:gd name="T2" fmla="*/ 1167235 w 361"/>
                <a:gd name="T3" fmla="*/ 714862 h 209"/>
                <a:gd name="T4" fmla="*/ 694782 w 361"/>
                <a:gd name="T5" fmla="*/ 830034 h 209"/>
                <a:gd name="T6" fmla="*/ 277913 w 361"/>
                <a:gd name="T7" fmla="*/ 750605 h 209"/>
                <a:gd name="T8" fmla="*/ 202479 w 361"/>
                <a:gd name="T9" fmla="*/ 714862 h 209"/>
                <a:gd name="T10" fmla="*/ 138956 w 361"/>
                <a:gd name="T11" fmla="*/ 671176 h 209"/>
                <a:gd name="T12" fmla="*/ 0 w 361"/>
                <a:gd name="T13" fmla="*/ 428917 h 209"/>
                <a:gd name="T14" fmla="*/ 198509 w 361"/>
                <a:gd name="T15" fmla="*/ 154887 h 209"/>
                <a:gd name="T16" fmla="*/ 1163264 w 361"/>
                <a:gd name="T17" fmla="*/ 154887 h 20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61" h="209">
                  <a:moveTo>
                    <a:pt x="293" y="39"/>
                  </a:moveTo>
                  <a:cubicBezTo>
                    <a:pt x="360" y="78"/>
                    <a:pt x="361" y="141"/>
                    <a:pt x="294" y="180"/>
                  </a:cubicBezTo>
                  <a:cubicBezTo>
                    <a:pt x="261" y="199"/>
                    <a:pt x="218" y="208"/>
                    <a:pt x="175" y="209"/>
                  </a:cubicBezTo>
                  <a:cubicBezTo>
                    <a:pt x="138" y="209"/>
                    <a:pt x="101" y="202"/>
                    <a:pt x="70" y="189"/>
                  </a:cubicBezTo>
                  <a:cubicBezTo>
                    <a:pt x="63" y="186"/>
                    <a:pt x="57" y="183"/>
                    <a:pt x="51" y="180"/>
                  </a:cubicBezTo>
                  <a:cubicBezTo>
                    <a:pt x="45" y="176"/>
                    <a:pt x="40" y="173"/>
                    <a:pt x="35" y="169"/>
                  </a:cubicBezTo>
                  <a:cubicBezTo>
                    <a:pt x="12" y="151"/>
                    <a:pt x="0" y="130"/>
                    <a:pt x="0" y="108"/>
                  </a:cubicBezTo>
                  <a:cubicBezTo>
                    <a:pt x="1" y="83"/>
                    <a:pt x="17" y="58"/>
                    <a:pt x="50" y="39"/>
                  </a:cubicBezTo>
                  <a:cubicBezTo>
                    <a:pt x="117" y="0"/>
                    <a:pt x="226" y="0"/>
                    <a:pt x="293" y="39"/>
                  </a:cubicBezTo>
                  <a:close/>
                </a:path>
              </a:pathLst>
            </a:custGeom>
            <a:gradFill rotWithShape="0">
              <a:gsLst>
                <a:gs pos="0">
                  <a:srgbClr val="093667"/>
                </a:gs>
                <a:gs pos="99001">
                  <a:srgbClr val="0D4F97"/>
                </a:gs>
                <a:gs pos="100000">
                  <a:srgbClr val="0D4F97"/>
                </a:gs>
              </a:gsLst>
              <a:lin ang="5400000" scaled="1"/>
            </a:gradFill>
            <a:ln w="9525" cap="flat" cmpd="sng" algn="ctr">
              <a:solidFill>
                <a:srgbClr val="01325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82124" tIns="41061" rIns="82124" bIns="41061" anchor="ctr"/>
            <a:lstStyle/>
            <a:p>
              <a:endParaRPr lang="en-US"/>
            </a:p>
          </p:txBody>
        </p:sp>
      </p:grpSp>
      <p:grpSp>
        <p:nvGrpSpPr>
          <p:cNvPr id="4100" name="Group 58"/>
          <p:cNvGrpSpPr>
            <a:grpSpLocks/>
          </p:cNvGrpSpPr>
          <p:nvPr/>
        </p:nvGrpSpPr>
        <p:grpSpPr bwMode="auto">
          <a:xfrm>
            <a:off x="685800" y="1215217"/>
            <a:ext cx="2362200" cy="2057100"/>
            <a:chOff x="2386018" y="1114770"/>
            <a:chExt cx="1497086" cy="1349227"/>
          </a:xfrm>
        </p:grpSpPr>
        <p:sp>
          <p:nvSpPr>
            <p:cNvPr id="14" name="Freeform 9"/>
            <p:cNvSpPr>
              <a:spLocks/>
            </p:cNvSpPr>
            <p:nvPr/>
          </p:nvSpPr>
          <p:spPr bwMode="auto">
            <a:xfrm>
              <a:off x="2452696" y="1546523"/>
              <a:ext cx="1363729" cy="917474"/>
            </a:xfrm>
            <a:custGeom>
              <a:avLst/>
              <a:gdLst>
                <a:gd name="T0" fmla="*/ 343 w 343"/>
                <a:gd name="T1" fmla="*/ 1 h 231"/>
                <a:gd name="T2" fmla="*/ 343 w 343"/>
                <a:gd name="T3" fmla="*/ 132 h 231"/>
                <a:gd name="T4" fmla="*/ 293 w 343"/>
                <a:gd name="T5" fmla="*/ 201 h 231"/>
                <a:gd name="T6" fmla="*/ 174 w 343"/>
                <a:gd name="T7" fmla="*/ 230 h 231"/>
                <a:gd name="T8" fmla="*/ 69 w 343"/>
                <a:gd name="T9" fmla="*/ 211 h 231"/>
                <a:gd name="T10" fmla="*/ 50 w 343"/>
                <a:gd name="T11" fmla="*/ 201 h 231"/>
                <a:gd name="T12" fmla="*/ 0 w 343"/>
                <a:gd name="T13" fmla="*/ 131 h 231"/>
                <a:gd name="T14" fmla="*/ 0 w 343"/>
                <a:gd name="T15" fmla="*/ 0 h 231"/>
                <a:gd name="T16" fmla="*/ 51 w 343"/>
                <a:gd name="T17" fmla="*/ 71 h 231"/>
                <a:gd name="T18" fmla="*/ 69 w 343"/>
                <a:gd name="T19" fmla="*/ 80 h 231"/>
                <a:gd name="T20" fmla="*/ 175 w 343"/>
                <a:gd name="T21" fmla="*/ 100 h 231"/>
                <a:gd name="T22" fmla="*/ 294 w 343"/>
                <a:gd name="T23" fmla="*/ 71 h 231"/>
                <a:gd name="T24" fmla="*/ 343 w 343"/>
                <a:gd name="T25" fmla="*/ 1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3" h="231">
                  <a:moveTo>
                    <a:pt x="343" y="1"/>
                  </a:moveTo>
                  <a:cubicBezTo>
                    <a:pt x="343" y="132"/>
                    <a:pt x="343" y="132"/>
                    <a:pt x="343" y="132"/>
                  </a:cubicBezTo>
                  <a:cubicBezTo>
                    <a:pt x="343" y="157"/>
                    <a:pt x="326" y="182"/>
                    <a:pt x="293" y="201"/>
                  </a:cubicBezTo>
                  <a:cubicBezTo>
                    <a:pt x="260" y="220"/>
                    <a:pt x="217" y="230"/>
                    <a:pt x="174" y="230"/>
                  </a:cubicBezTo>
                  <a:cubicBezTo>
                    <a:pt x="137" y="231"/>
                    <a:pt x="100" y="224"/>
                    <a:pt x="69" y="211"/>
                  </a:cubicBezTo>
                  <a:cubicBezTo>
                    <a:pt x="63" y="208"/>
                    <a:pt x="56" y="205"/>
                    <a:pt x="50" y="201"/>
                  </a:cubicBezTo>
                  <a:cubicBezTo>
                    <a:pt x="17" y="182"/>
                    <a:pt x="0" y="156"/>
                    <a:pt x="0" y="13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6"/>
                    <a:pt x="17" y="51"/>
                    <a:pt x="51" y="71"/>
                  </a:cubicBezTo>
                  <a:cubicBezTo>
                    <a:pt x="57" y="74"/>
                    <a:pt x="63" y="77"/>
                    <a:pt x="69" y="80"/>
                  </a:cubicBezTo>
                  <a:cubicBezTo>
                    <a:pt x="100" y="94"/>
                    <a:pt x="138" y="100"/>
                    <a:pt x="175" y="100"/>
                  </a:cubicBezTo>
                  <a:cubicBezTo>
                    <a:pt x="218" y="100"/>
                    <a:pt x="261" y="90"/>
                    <a:pt x="294" y="71"/>
                  </a:cubicBezTo>
                  <a:cubicBezTo>
                    <a:pt x="327" y="52"/>
                    <a:pt x="343" y="26"/>
                    <a:pt x="343" y="1"/>
                  </a:cubicBezTo>
                </a:path>
              </a:pathLst>
            </a:custGeom>
            <a:gradFill flip="none" rotWithShape="1">
              <a:gsLst>
                <a:gs pos="0">
                  <a:srgbClr val="037AB5"/>
                </a:gs>
                <a:gs pos="100000">
                  <a:srgbClr val="08A7EE">
                    <a:lumMod val="100000"/>
                  </a:srgbClr>
                </a:gs>
              </a:gsLst>
              <a:lin ang="10800000" scaled="1"/>
              <a:tileRect/>
            </a:gradFill>
            <a:ln w="9525" cap="flat" cmpd="sng" algn="ctr">
              <a:solidFill>
                <a:srgbClr val="0195F9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ctr" rotWithShape="0">
                <a:srgbClr val="000000">
                  <a:alpha val="27000"/>
                </a:srgbClr>
              </a:outerShdw>
            </a:effectLst>
            <a:extLst/>
          </p:spPr>
          <p:txBody>
            <a:bodyPr lIns="82124" tIns="41061" rIns="82124" bIns="41061" anchor="ctr"/>
            <a:lstStyle/>
            <a:p>
              <a:pPr algn="ctr" defTabSz="814388">
                <a:lnSpc>
                  <a:spcPct val="90000"/>
                </a:lnSpc>
                <a:defRPr/>
              </a:pPr>
              <a:endParaRPr lang="en-US" sz="2400">
                <a:latin typeface="Arial" charset="0"/>
                <a:cs typeface="+mn-cs"/>
              </a:endParaRPr>
            </a:p>
          </p:txBody>
        </p:sp>
        <p:sp>
          <p:nvSpPr>
            <p:cNvPr id="4138" name="Freeform 11"/>
            <p:cNvSpPr>
              <a:spLocks/>
            </p:cNvSpPr>
            <p:nvPr/>
          </p:nvSpPr>
          <p:spPr bwMode="auto">
            <a:xfrm>
              <a:off x="2386018" y="1114770"/>
              <a:ext cx="1497086" cy="830035"/>
            </a:xfrm>
            <a:custGeom>
              <a:avLst/>
              <a:gdLst>
                <a:gd name="T0" fmla="*/ 1231026 w 377"/>
                <a:gd name="T1" fmla="*/ 154887 h 209"/>
                <a:gd name="T2" fmla="*/ 1234997 w 377"/>
                <a:gd name="T3" fmla="*/ 714863 h 209"/>
                <a:gd name="T4" fmla="*/ 762442 w 377"/>
                <a:gd name="T5" fmla="*/ 830035 h 209"/>
                <a:gd name="T6" fmla="*/ 341510 w 377"/>
                <a:gd name="T7" fmla="*/ 750606 h 209"/>
                <a:gd name="T8" fmla="*/ 270031 w 377"/>
                <a:gd name="T9" fmla="*/ 714863 h 209"/>
                <a:gd name="T10" fmla="*/ 266060 w 377"/>
                <a:gd name="T11" fmla="*/ 154887 h 209"/>
                <a:gd name="T12" fmla="*/ 1231026 w 377"/>
                <a:gd name="T13" fmla="*/ 154887 h 20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77" h="209">
                  <a:moveTo>
                    <a:pt x="310" y="39"/>
                  </a:moveTo>
                  <a:cubicBezTo>
                    <a:pt x="377" y="78"/>
                    <a:pt x="377" y="141"/>
                    <a:pt x="311" y="180"/>
                  </a:cubicBezTo>
                  <a:cubicBezTo>
                    <a:pt x="278" y="199"/>
                    <a:pt x="235" y="209"/>
                    <a:pt x="192" y="209"/>
                  </a:cubicBezTo>
                  <a:cubicBezTo>
                    <a:pt x="155" y="209"/>
                    <a:pt x="117" y="203"/>
                    <a:pt x="86" y="189"/>
                  </a:cubicBezTo>
                  <a:cubicBezTo>
                    <a:pt x="80" y="186"/>
                    <a:pt x="74" y="183"/>
                    <a:pt x="68" y="180"/>
                  </a:cubicBezTo>
                  <a:cubicBezTo>
                    <a:pt x="1" y="141"/>
                    <a:pt x="0" y="78"/>
                    <a:pt x="67" y="39"/>
                  </a:cubicBezTo>
                  <a:cubicBezTo>
                    <a:pt x="134" y="0"/>
                    <a:pt x="243" y="0"/>
                    <a:pt x="310" y="39"/>
                  </a:cubicBezTo>
                  <a:close/>
                </a:path>
              </a:pathLst>
            </a:custGeom>
            <a:gradFill rotWithShape="0">
              <a:gsLst>
                <a:gs pos="0">
                  <a:srgbClr val="08A7EE"/>
                </a:gs>
                <a:gs pos="99001">
                  <a:srgbClr val="17B2F7"/>
                </a:gs>
                <a:gs pos="100000">
                  <a:srgbClr val="17B2F7"/>
                </a:gs>
              </a:gsLst>
              <a:lin ang="5400000" scaled="1"/>
            </a:gradFill>
            <a:ln w="9525" cap="flat" cmpd="sng" algn="ctr">
              <a:solidFill>
                <a:srgbClr val="0195F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82124" tIns="41061" rIns="82124" bIns="41061" anchor="ctr"/>
            <a:lstStyle/>
            <a:p>
              <a:endParaRPr lang="en-US"/>
            </a:p>
          </p:txBody>
        </p:sp>
      </p:grpSp>
      <p:grpSp>
        <p:nvGrpSpPr>
          <p:cNvPr id="4103" name="Group 57"/>
          <p:cNvGrpSpPr>
            <a:grpSpLocks/>
          </p:cNvGrpSpPr>
          <p:nvPr/>
        </p:nvGrpSpPr>
        <p:grpSpPr bwMode="auto">
          <a:xfrm>
            <a:off x="901353" y="4267200"/>
            <a:ext cx="1994247" cy="1752450"/>
            <a:chOff x="1724007" y="2559770"/>
            <a:chExt cx="1431558" cy="1345866"/>
          </a:xfrm>
        </p:grpSpPr>
        <p:sp>
          <p:nvSpPr>
            <p:cNvPr id="5121" name="Freeform 28"/>
            <p:cNvSpPr>
              <a:spLocks/>
            </p:cNvSpPr>
            <p:nvPr/>
          </p:nvSpPr>
          <p:spPr bwMode="auto">
            <a:xfrm>
              <a:off x="1785904" y="2953372"/>
              <a:ext cx="1366487" cy="952264"/>
            </a:xfrm>
            <a:custGeom>
              <a:avLst/>
              <a:gdLst>
                <a:gd name="T0" fmla="*/ 344 w 344"/>
                <a:gd name="T1" fmla="*/ 1 h 240"/>
                <a:gd name="T2" fmla="*/ 344 w 344"/>
                <a:gd name="T3" fmla="*/ 131 h 240"/>
                <a:gd name="T4" fmla="*/ 294 w 344"/>
                <a:gd name="T5" fmla="*/ 201 h 240"/>
                <a:gd name="T6" fmla="*/ 51 w 344"/>
                <a:gd name="T7" fmla="*/ 201 h 240"/>
                <a:gd name="T8" fmla="*/ 0 w 344"/>
                <a:gd name="T9" fmla="*/ 130 h 240"/>
                <a:gd name="T10" fmla="*/ 1 w 344"/>
                <a:gd name="T11" fmla="*/ 0 h 240"/>
                <a:gd name="T12" fmla="*/ 51 w 344"/>
                <a:gd name="T13" fmla="*/ 71 h 240"/>
                <a:gd name="T14" fmla="*/ 294 w 344"/>
                <a:gd name="T15" fmla="*/ 71 h 240"/>
                <a:gd name="T16" fmla="*/ 344 w 344"/>
                <a:gd name="T17" fmla="*/ 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44" h="240">
                  <a:moveTo>
                    <a:pt x="344" y="1"/>
                  </a:moveTo>
                  <a:cubicBezTo>
                    <a:pt x="344" y="131"/>
                    <a:pt x="344" y="131"/>
                    <a:pt x="344" y="131"/>
                  </a:cubicBezTo>
                  <a:cubicBezTo>
                    <a:pt x="343" y="157"/>
                    <a:pt x="327" y="182"/>
                    <a:pt x="294" y="201"/>
                  </a:cubicBezTo>
                  <a:cubicBezTo>
                    <a:pt x="227" y="240"/>
                    <a:pt x="118" y="240"/>
                    <a:pt x="51" y="201"/>
                  </a:cubicBezTo>
                  <a:cubicBezTo>
                    <a:pt x="17" y="182"/>
                    <a:pt x="0" y="156"/>
                    <a:pt x="0" y="13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26"/>
                    <a:pt x="17" y="51"/>
                    <a:pt x="51" y="71"/>
                  </a:cubicBezTo>
                  <a:cubicBezTo>
                    <a:pt x="119" y="110"/>
                    <a:pt x="227" y="110"/>
                    <a:pt x="294" y="71"/>
                  </a:cubicBezTo>
                  <a:cubicBezTo>
                    <a:pt x="327" y="51"/>
                    <a:pt x="344" y="26"/>
                    <a:pt x="344" y="1"/>
                  </a:cubicBezTo>
                </a:path>
              </a:pathLst>
            </a:custGeom>
            <a:gradFill flip="none" rotWithShape="1">
              <a:gsLst>
                <a:gs pos="100000">
                  <a:srgbClr val="043E72"/>
                </a:gs>
                <a:gs pos="0">
                  <a:srgbClr val="0560B3"/>
                </a:gs>
              </a:gsLst>
              <a:lin ang="0" scaled="1"/>
              <a:tileRect/>
            </a:gradFill>
            <a:ln w="9525" cap="flat" cmpd="sng" algn="ctr">
              <a:solidFill>
                <a:srgbClr val="01568F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t" rotWithShape="0">
                <a:prstClr val="black">
                  <a:alpha val="27000"/>
                </a:prstClr>
              </a:outerShdw>
            </a:effectLst>
            <a:extLst/>
          </p:spPr>
          <p:txBody>
            <a:bodyPr lIns="82124" tIns="41061" rIns="82124" bIns="41061" anchor="ctr"/>
            <a:lstStyle/>
            <a:p>
              <a:pPr algn="ctr" defTabSz="814388">
                <a:lnSpc>
                  <a:spcPct val="90000"/>
                </a:lnSpc>
                <a:defRPr/>
              </a:pPr>
              <a:endParaRPr lang="en-US" sz="2400">
                <a:latin typeface="Arial" charset="0"/>
                <a:cs typeface="+mn-cs"/>
              </a:endParaRPr>
            </a:p>
          </p:txBody>
        </p:sp>
        <p:sp>
          <p:nvSpPr>
            <p:cNvPr id="4132" name="Freeform 29"/>
            <p:cNvSpPr>
              <a:spLocks/>
            </p:cNvSpPr>
            <p:nvPr/>
          </p:nvSpPr>
          <p:spPr bwMode="auto">
            <a:xfrm>
              <a:off x="1724007" y="2559770"/>
              <a:ext cx="1431558" cy="830034"/>
            </a:xfrm>
            <a:custGeom>
              <a:avLst/>
              <a:gdLst>
                <a:gd name="T0" fmla="*/ 1225350 w 361"/>
                <a:gd name="T1" fmla="*/ 115172 h 209"/>
                <a:gd name="T2" fmla="*/ 1276902 w 361"/>
                <a:gd name="T3" fmla="*/ 146944 h 209"/>
                <a:gd name="T4" fmla="*/ 1427592 w 361"/>
                <a:gd name="T5" fmla="*/ 385231 h 209"/>
                <a:gd name="T6" fmla="*/ 1229316 w 361"/>
                <a:gd name="T7" fmla="*/ 675147 h 209"/>
                <a:gd name="T8" fmla="*/ 265691 w 361"/>
                <a:gd name="T9" fmla="*/ 675147 h 209"/>
                <a:gd name="T10" fmla="*/ 261725 w 361"/>
                <a:gd name="T11" fmla="*/ 115172 h 209"/>
                <a:gd name="T12" fmla="*/ 757417 w 361"/>
                <a:gd name="T13" fmla="*/ 0 h 209"/>
                <a:gd name="T14" fmla="*/ 1169833 w 361"/>
                <a:gd name="T15" fmla="*/ 87372 h 209"/>
                <a:gd name="T16" fmla="*/ 1225350 w 361"/>
                <a:gd name="T17" fmla="*/ 115172 h 20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61" h="209">
                  <a:moveTo>
                    <a:pt x="309" y="29"/>
                  </a:moveTo>
                  <a:cubicBezTo>
                    <a:pt x="314" y="32"/>
                    <a:pt x="318" y="34"/>
                    <a:pt x="322" y="37"/>
                  </a:cubicBezTo>
                  <a:cubicBezTo>
                    <a:pt x="346" y="55"/>
                    <a:pt x="359" y="76"/>
                    <a:pt x="360" y="97"/>
                  </a:cubicBezTo>
                  <a:cubicBezTo>
                    <a:pt x="361" y="124"/>
                    <a:pt x="344" y="150"/>
                    <a:pt x="310" y="170"/>
                  </a:cubicBezTo>
                  <a:cubicBezTo>
                    <a:pt x="243" y="209"/>
                    <a:pt x="135" y="209"/>
                    <a:pt x="67" y="170"/>
                  </a:cubicBezTo>
                  <a:cubicBezTo>
                    <a:pt x="0" y="131"/>
                    <a:pt x="0" y="68"/>
                    <a:pt x="66" y="29"/>
                  </a:cubicBezTo>
                  <a:cubicBezTo>
                    <a:pt x="101" y="9"/>
                    <a:pt x="146" y="0"/>
                    <a:pt x="191" y="0"/>
                  </a:cubicBezTo>
                  <a:cubicBezTo>
                    <a:pt x="228" y="0"/>
                    <a:pt x="265" y="8"/>
                    <a:pt x="295" y="22"/>
                  </a:cubicBezTo>
                  <a:cubicBezTo>
                    <a:pt x="300" y="24"/>
                    <a:pt x="305" y="27"/>
                    <a:pt x="309" y="29"/>
                  </a:cubicBezTo>
                  <a:close/>
                </a:path>
              </a:pathLst>
            </a:custGeom>
            <a:gradFill rotWithShape="0">
              <a:gsLst>
                <a:gs pos="0">
                  <a:srgbClr val="0560B3"/>
                </a:gs>
                <a:gs pos="99001">
                  <a:srgbClr val="066CC9"/>
                </a:gs>
                <a:gs pos="100000">
                  <a:srgbClr val="066CC9"/>
                </a:gs>
              </a:gsLst>
              <a:lin ang="5400000" scaled="1"/>
            </a:gradFill>
            <a:ln w="9525" cap="flat" cmpd="sng" algn="ctr">
              <a:solidFill>
                <a:srgbClr val="01568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82124" tIns="41061" rIns="82124" bIns="41061" anchor="ctr"/>
            <a:lstStyle/>
            <a:p>
              <a:endParaRPr lang="en-US"/>
            </a:p>
          </p:txBody>
        </p:sp>
      </p:grpSp>
      <p:grpSp>
        <p:nvGrpSpPr>
          <p:cNvPr id="4106" name="Group 60"/>
          <p:cNvGrpSpPr>
            <a:grpSpLocks/>
          </p:cNvGrpSpPr>
          <p:nvPr/>
        </p:nvGrpSpPr>
        <p:grpSpPr bwMode="auto">
          <a:xfrm>
            <a:off x="3581401" y="4419600"/>
            <a:ext cx="1992038" cy="2438400"/>
            <a:chOff x="3473129" y="3567909"/>
            <a:chExt cx="1433237" cy="1349227"/>
          </a:xfrm>
        </p:grpSpPr>
        <p:sp>
          <p:nvSpPr>
            <p:cNvPr id="5140" name="Freeform 46"/>
            <p:cNvSpPr>
              <a:spLocks/>
            </p:cNvSpPr>
            <p:nvPr/>
          </p:nvSpPr>
          <p:spPr bwMode="auto">
            <a:xfrm>
              <a:off x="3536617" y="3965208"/>
              <a:ext cx="1366575" cy="951928"/>
            </a:xfrm>
            <a:custGeom>
              <a:avLst/>
              <a:gdLst>
                <a:gd name="T0" fmla="*/ 344 w 344"/>
                <a:gd name="T1" fmla="*/ 1 h 240"/>
                <a:gd name="T2" fmla="*/ 344 w 344"/>
                <a:gd name="T3" fmla="*/ 131 h 240"/>
                <a:gd name="T4" fmla="*/ 294 w 344"/>
                <a:gd name="T5" fmla="*/ 201 h 240"/>
                <a:gd name="T6" fmla="*/ 51 w 344"/>
                <a:gd name="T7" fmla="*/ 201 h 240"/>
                <a:gd name="T8" fmla="*/ 0 w 344"/>
                <a:gd name="T9" fmla="*/ 130 h 240"/>
                <a:gd name="T10" fmla="*/ 1 w 344"/>
                <a:gd name="T11" fmla="*/ 0 h 240"/>
                <a:gd name="T12" fmla="*/ 51 w 344"/>
                <a:gd name="T13" fmla="*/ 71 h 240"/>
                <a:gd name="T14" fmla="*/ 294 w 344"/>
                <a:gd name="T15" fmla="*/ 71 h 240"/>
                <a:gd name="T16" fmla="*/ 344 w 344"/>
                <a:gd name="T17" fmla="*/ 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44" h="240">
                  <a:moveTo>
                    <a:pt x="344" y="1"/>
                  </a:moveTo>
                  <a:cubicBezTo>
                    <a:pt x="344" y="131"/>
                    <a:pt x="344" y="131"/>
                    <a:pt x="344" y="131"/>
                  </a:cubicBezTo>
                  <a:cubicBezTo>
                    <a:pt x="344" y="156"/>
                    <a:pt x="327" y="182"/>
                    <a:pt x="294" y="201"/>
                  </a:cubicBezTo>
                  <a:cubicBezTo>
                    <a:pt x="227" y="240"/>
                    <a:pt x="118" y="240"/>
                    <a:pt x="51" y="201"/>
                  </a:cubicBezTo>
                  <a:cubicBezTo>
                    <a:pt x="17" y="181"/>
                    <a:pt x="0" y="156"/>
                    <a:pt x="0" y="13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25"/>
                    <a:pt x="18" y="51"/>
                    <a:pt x="51" y="71"/>
                  </a:cubicBezTo>
                  <a:cubicBezTo>
                    <a:pt x="119" y="109"/>
                    <a:pt x="227" y="109"/>
                    <a:pt x="294" y="71"/>
                  </a:cubicBezTo>
                  <a:cubicBezTo>
                    <a:pt x="327" y="51"/>
                    <a:pt x="344" y="26"/>
                    <a:pt x="344" y="1"/>
                  </a:cubicBezTo>
                </a:path>
              </a:pathLst>
            </a:custGeom>
            <a:gradFill flip="none" rotWithShape="1">
              <a:gsLst>
                <a:gs pos="0">
                  <a:srgbClr val="025663"/>
                </a:gs>
                <a:gs pos="100000">
                  <a:srgbClr val="01343D"/>
                </a:gs>
              </a:gsLst>
              <a:lin ang="0" scaled="1"/>
              <a:tileRect/>
            </a:gradFill>
            <a:ln w="9525" cap="flat" cmpd="sng" algn="ctr">
              <a:solidFill>
                <a:srgbClr val="034543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t" rotWithShape="0">
                <a:prstClr val="black">
                  <a:alpha val="27000"/>
                </a:prstClr>
              </a:outerShdw>
            </a:effectLst>
            <a:extLst/>
          </p:spPr>
          <p:txBody>
            <a:bodyPr lIns="82124" tIns="41061" rIns="82124" bIns="41061" anchor="ctr"/>
            <a:lstStyle/>
            <a:p>
              <a:pPr algn="ctr" defTabSz="814388">
                <a:lnSpc>
                  <a:spcPct val="90000"/>
                </a:lnSpc>
                <a:defRPr/>
              </a:pPr>
              <a:endParaRPr lang="en-US" sz="2400">
                <a:latin typeface="Arial" charset="0"/>
                <a:cs typeface="+mn-cs"/>
              </a:endParaRPr>
            </a:p>
          </p:txBody>
        </p:sp>
        <p:sp>
          <p:nvSpPr>
            <p:cNvPr id="4126" name="Freeform 47"/>
            <p:cNvSpPr>
              <a:spLocks/>
            </p:cNvSpPr>
            <p:nvPr/>
          </p:nvSpPr>
          <p:spPr bwMode="auto">
            <a:xfrm>
              <a:off x="3473129" y="3567909"/>
              <a:ext cx="1433237" cy="830035"/>
            </a:xfrm>
            <a:custGeom>
              <a:avLst/>
              <a:gdLst>
                <a:gd name="T0" fmla="*/ 1226787 w 361"/>
                <a:gd name="T1" fmla="*/ 119144 h 209"/>
                <a:gd name="T2" fmla="*/ 1278400 w 361"/>
                <a:gd name="T3" fmla="*/ 150915 h 209"/>
                <a:gd name="T4" fmla="*/ 1429267 w 361"/>
                <a:gd name="T5" fmla="*/ 389203 h 209"/>
                <a:gd name="T6" fmla="*/ 1230758 w 361"/>
                <a:gd name="T7" fmla="*/ 679120 h 209"/>
                <a:gd name="T8" fmla="*/ 266002 w 361"/>
                <a:gd name="T9" fmla="*/ 679120 h 209"/>
                <a:gd name="T10" fmla="*/ 266002 w 361"/>
                <a:gd name="T11" fmla="*/ 119144 h 209"/>
                <a:gd name="T12" fmla="*/ 758305 w 361"/>
                <a:gd name="T13" fmla="*/ 3971 h 209"/>
                <a:gd name="T14" fmla="*/ 1171205 w 361"/>
                <a:gd name="T15" fmla="*/ 91344 h 209"/>
                <a:gd name="T16" fmla="*/ 1226787 w 361"/>
                <a:gd name="T17" fmla="*/ 119144 h 20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61" h="209">
                  <a:moveTo>
                    <a:pt x="309" y="30"/>
                  </a:moveTo>
                  <a:cubicBezTo>
                    <a:pt x="314" y="32"/>
                    <a:pt x="318" y="35"/>
                    <a:pt x="322" y="38"/>
                  </a:cubicBezTo>
                  <a:cubicBezTo>
                    <a:pt x="346" y="55"/>
                    <a:pt x="359" y="77"/>
                    <a:pt x="360" y="98"/>
                  </a:cubicBezTo>
                  <a:cubicBezTo>
                    <a:pt x="361" y="124"/>
                    <a:pt x="345" y="151"/>
                    <a:pt x="310" y="171"/>
                  </a:cubicBezTo>
                  <a:cubicBezTo>
                    <a:pt x="243" y="209"/>
                    <a:pt x="135" y="209"/>
                    <a:pt x="67" y="171"/>
                  </a:cubicBezTo>
                  <a:cubicBezTo>
                    <a:pt x="0" y="132"/>
                    <a:pt x="0" y="69"/>
                    <a:pt x="67" y="30"/>
                  </a:cubicBezTo>
                  <a:cubicBezTo>
                    <a:pt x="101" y="10"/>
                    <a:pt x="146" y="0"/>
                    <a:pt x="191" y="1"/>
                  </a:cubicBezTo>
                  <a:cubicBezTo>
                    <a:pt x="228" y="1"/>
                    <a:pt x="265" y="8"/>
                    <a:pt x="295" y="23"/>
                  </a:cubicBezTo>
                  <a:cubicBezTo>
                    <a:pt x="300" y="25"/>
                    <a:pt x="305" y="27"/>
                    <a:pt x="309" y="30"/>
                  </a:cubicBezTo>
                  <a:close/>
                </a:path>
              </a:pathLst>
            </a:custGeom>
            <a:gradFill rotWithShape="0">
              <a:gsLst>
                <a:gs pos="0">
                  <a:srgbClr val="025663"/>
                </a:gs>
                <a:gs pos="99001">
                  <a:srgbClr val="02788C"/>
                </a:gs>
                <a:gs pos="100000">
                  <a:srgbClr val="02788C"/>
                </a:gs>
              </a:gsLst>
              <a:lin ang="5400000" scaled="1"/>
            </a:gradFill>
            <a:ln w="9525" cap="flat" cmpd="sng" algn="ctr">
              <a:solidFill>
                <a:srgbClr val="03454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82124" tIns="41061" rIns="82124" bIns="41061" anchor="ctr"/>
            <a:lstStyle/>
            <a:p>
              <a:endParaRPr lang="en-US"/>
            </a:p>
          </p:txBody>
        </p:sp>
      </p:grpSp>
      <p:grpSp>
        <p:nvGrpSpPr>
          <p:cNvPr id="4108" name="Group 61"/>
          <p:cNvGrpSpPr>
            <a:grpSpLocks/>
          </p:cNvGrpSpPr>
          <p:nvPr/>
        </p:nvGrpSpPr>
        <p:grpSpPr bwMode="auto">
          <a:xfrm>
            <a:off x="6553200" y="4273550"/>
            <a:ext cx="2060575" cy="1746250"/>
            <a:chOff x="5223931" y="4579409"/>
            <a:chExt cx="1480284" cy="1342506"/>
          </a:xfrm>
        </p:grpSpPr>
        <p:sp>
          <p:nvSpPr>
            <p:cNvPr id="5149" name="Freeform 55"/>
            <p:cNvSpPr>
              <a:spLocks/>
            </p:cNvSpPr>
            <p:nvPr/>
          </p:nvSpPr>
          <p:spPr bwMode="auto">
            <a:xfrm>
              <a:off x="5290639" y="4971833"/>
              <a:ext cx="1362751" cy="950082"/>
            </a:xfrm>
            <a:custGeom>
              <a:avLst/>
              <a:gdLst>
                <a:gd name="T0" fmla="*/ 343 w 343"/>
                <a:gd name="T1" fmla="*/ 1 h 239"/>
                <a:gd name="T2" fmla="*/ 343 w 343"/>
                <a:gd name="T3" fmla="*/ 132 h 239"/>
                <a:gd name="T4" fmla="*/ 330 w 343"/>
                <a:gd name="T5" fmla="*/ 170 h 239"/>
                <a:gd name="T6" fmla="*/ 293 w 343"/>
                <a:gd name="T7" fmla="*/ 202 h 239"/>
                <a:gd name="T8" fmla="*/ 250 w 343"/>
                <a:gd name="T9" fmla="*/ 220 h 239"/>
                <a:gd name="T10" fmla="*/ 50 w 343"/>
                <a:gd name="T11" fmla="*/ 202 h 239"/>
                <a:gd name="T12" fmla="*/ 0 w 343"/>
                <a:gd name="T13" fmla="*/ 131 h 239"/>
                <a:gd name="T14" fmla="*/ 0 w 343"/>
                <a:gd name="T15" fmla="*/ 0 h 239"/>
                <a:gd name="T16" fmla="*/ 51 w 343"/>
                <a:gd name="T17" fmla="*/ 71 h 239"/>
                <a:gd name="T18" fmla="*/ 251 w 343"/>
                <a:gd name="T19" fmla="*/ 89 h 239"/>
                <a:gd name="T20" fmla="*/ 293 w 343"/>
                <a:gd name="T21" fmla="*/ 71 h 239"/>
                <a:gd name="T22" fmla="*/ 330 w 343"/>
                <a:gd name="T23" fmla="*/ 40 h 239"/>
                <a:gd name="T24" fmla="*/ 343 w 343"/>
                <a:gd name="T25" fmla="*/ 1 h 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3" h="239">
                  <a:moveTo>
                    <a:pt x="343" y="1"/>
                  </a:moveTo>
                  <a:cubicBezTo>
                    <a:pt x="343" y="132"/>
                    <a:pt x="343" y="132"/>
                    <a:pt x="343" y="132"/>
                  </a:cubicBezTo>
                  <a:cubicBezTo>
                    <a:pt x="343" y="145"/>
                    <a:pt x="338" y="158"/>
                    <a:pt x="330" y="170"/>
                  </a:cubicBezTo>
                  <a:cubicBezTo>
                    <a:pt x="321" y="182"/>
                    <a:pt x="309" y="192"/>
                    <a:pt x="293" y="202"/>
                  </a:cubicBezTo>
                  <a:cubicBezTo>
                    <a:pt x="280" y="209"/>
                    <a:pt x="266" y="215"/>
                    <a:pt x="250" y="220"/>
                  </a:cubicBezTo>
                  <a:cubicBezTo>
                    <a:pt x="186" y="239"/>
                    <a:pt x="105" y="233"/>
                    <a:pt x="50" y="202"/>
                  </a:cubicBezTo>
                  <a:cubicBezTo>
                    <a:pt x="17" y="182"/>
                    <a:pt x="0" y="156"/>
                    <a:pt x="0" y="13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6"/>
                    <a:pt x="17" y="52"/>
                    <a:pt x="51" y="71"/>
                  </a:cubicBezTo>
                  <a:cubicBezTo>
                    <a:pt x="105" y="103"/>
                    <a:pt x="186" y="109"/>
                    <a:pt x="251" y="89"/>
                  </a:cubicBezTo>
                  <a:cubicBezTo>
                    <a:pt x="266" y="85"/>
                    <a:pt x="281" y="79"/>
                    <a:pt x="293" y="71"/>
                  </a:cubicBezTo>
                  <a:cubicBezTo>
                    <a:pt x="310" y="62"/>
                    <a:pt x="322" y="51"/>
                    <a:pt x="330" y="40"/>
                  </a:cubicBezTo>
                  <a:cubicBezTo>
                    <a:pt x="339" y="28"/>
                    <a:pt x="343" y="15"/>
                    <a:pt x="343" y="1"/>
                  </a:cubicBezTo>
                </a:path>
              </a:pathLst>
            </a:custGeom>
            <a:gradFill flip="none" rotWithShape="1">
              <a:gsLst>
                <a:gs pos="0">
                  <a:srgbClr val="08D8E2"/>
                </a:gs>
                <a:gs pos="100000">
                  <a:srgbClr val="06979E"/>
                </a:gs>
              </a:gsLst>
              <a:lin ang="0" scaled="1"/>
              <a:tileRect/>
            </a:gradFill>
            <a:ln w="9525" cap="flat" cmpd="sng" algn="ctr">
              <a:solidFill>
                <a:srgbClr val="06CEC9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t" rotWithShape="0">
                <a:prstClr val="black">
                  <a:alpha val="27000"/>
                </a:prstClr>
              </a:outerShdw>
            </a:effectLst>
            <a:extLst/>
          </p:spPr>
          <p:txBody>
            <a:bodyPr lIns="82124" tIns="41061" rIns="82124" bIns="41061" anchor="ctr"/>
            <a:lstStyle/>
            <a:p>
              <a:pPr algn="ctr" defTabSz="814388">
                <a:lnSpc>
                  <a:spcPct val="90000"/>
                </a:lnSpc>
                <a:defRPr/>
              </a:pPr>
              <a:endParaRPr lang="en-US" sz="2400">
                <a:latin typeface="Arial" charset="0"/>
                <a:cs typeface="+mn-cs"/>
              </a:endParaRPr>
            </a:p>
          </p:txBody>
        </p:sp>
        <p:sp>
          <p:nvSpPr>
            <p:cNvPr id="4122" name="Freeform 56"/>
            <p:cNvSpPr>
              <a:spLocks/>
            </p:cNvSpPr>
            <p:nvPr/>
          </p:nvSpPr>
          <p:spPr bwMode="auto">
            <a:xfrm>
              <a:off x="5223931" y="4579409"/>
              <a:ext cx="1480284" cy="826674"/>
            </a:xfrm>
            <a:custGeom>
              <a:avLst/>
              <a:gdLst>
                <a:gd name="T0" fmla="*/ 1230263 w 373"/>
                <a:gd name="T1" fmla="*/ 119232 h 208"/>
                <a:gd name="T2" fmla="*/ 1377101 w 373"/>
                <a:gd name="T3" fmla="*/ 552441 h 208"/>
                <a:gd name="T4" fmla="*/ 1230263 w 373"/>
                <a:gd name="T5" fmla="*/ 675647 h 208"/>
                <a:gd name="T6" fmla="*/ 1063582 w 373"/>
                <a:gd name="T7" fmla="*/ 747186 h 208"/>
                <a:gd name="T8" fmla="*/ 269864 w 373"/>
                <a:gd name="T9" fmla="*/ 675647 h 208"/>
                <a:gd name="T10" fmla="*/ 265896 w 373"/>
                <a:gd name="T11" fmla="*/ 119232 h 208"/>
                <a:gd name="T12" fmla="*/ 738158 w 373"/>
                <a:gd name="T13" fmla="*/ 3974 h 208"/>
                <a:gd name="T14" fmla="*/ 1127080 w 373"/>
                <a:gd name="T15" fmla="*/ 67565 h 208"/>
                <a:gd name="T16" fmla="*/ 1230263 w 373"/>
                <a:gd name="T17" fmla="*/ 119232 h 20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73" h="208">
                  <a:moveTo>
                    <a:pt x="310" y="30"/>
                  </a:moveTo>
                  <a:cubicBezTo>
                    <a:pt x="361" y="59"/>
                    <a:pt x="373" y="103"/>
                    <a:pt x="347" y="139"/>
                  </a:cubicBezTo>
                  <a:cubicBezTo>
                    <a:pt x="339" y="150"/>
                    <a:pt x="327" y="161"/>
                    <a:pt x="310" y="170"/>
                  </a:cubicBezTo>
                  <a:cubicBezTo>
                    <a:pt x="298" y="178"/>
                    <a:pt x="283" y="184"/>
                    <a:pt x="268" y="188"/>
                  </a:cubicBezTo>
                  <a:cubicBezTo>
                    <a:pt x="203" y="208"/>
                    <a:pt x="122" y="202"/>
                    <a:pt x="68" y="170"/>
                  </a:cubicBezTo>
                  <a:cubicBezTo>
                    <a:pt x="0" y="131"/>
                    <a:pt x="0" y="68"/>
                    <a:pt x="67" y="30"/>
                  </a:cubicBezTo>
                  <a:cubicBezTo>
                    <a:pt x="100" y="11"/>
                    <a:pt x="142" y="1"/>
                    <a:pt x="186" y="1"/>
                  </a:cubicBezTo>
                  <a:cubicBezTo>
                    <a:pt x="220" y="0"/>
                    <a:pt x="254" y="6"/>
                    <a:pt x="284" y="17"/>
                  </a:cubicBezTo>
                  <a:cubicBezTo>
                    <a:pt x="293" y="21"/>
                    <a:pt x="302" y="25"/>
                    <a:pt x="310" y="30"/>
                  </a:cubicBezTo>
                  <a:close/>
                </a:path>
              </a:pathLst>
            </a:custGeom>
            <a:gradFill rotWithShape="0">
              <a:gsLst>
                <a:gs pos="0">
                  <a:srgbClr val="08D8E2"/>
                </a:gs>
                <a:gs pos="99001">
                  <a:srgbClr val="08E7F2"/>
                </a:gs>
                <a:gs pos="100000">
                  <a:srgbClr val="08E7F2"/>
                </a:gs>
              </a:gsLst>
              <a:lin ang="5400000" scaled="1"/>
            </a:gradFill>
            <a:ln w="9525" cap="flat" cmpd="sng" algn="ctr">
              <a:solidFill>
                <a:srgbClr val="06CEC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82124" tIns="41061" rIns="82124" bIns="41061" anchor="ctr"/>
            <a:lstStyle/>
            <a:p>
              <a:endParaRPr lang="en-US"/>
            </a:p>
          </p:txBody>
        </p:sp>
      </p:grpSp>
      <p:sp>
        <p:nvSpPr>
          <p:cNvPr id="4111" name="Title 1"/>
          <p:cNvSpPr>
            <a:spLocks noGrp="1"/>
          </p:cNvSpPr>
          <p:nvPr>
            <p:ph type="title"/>
          </p:nvPr>
        </p:nvSpPr>
        <p:spPr>
          <a:xfrm>
            <a:off x="0" y="4916"/>
            <a:ext cx="9144000" cy="917575"/>
          </a:xfrm>
          <a:solidFill>
            <a:srgbClr val="92D050"/>
          </a:solidFill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alt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Infection prevention</a:t>
            </a:r>
          </a:p>
        </p:txBody>
      </p:sp>
      <p:sp>
        <p:nvSpPr>
          <p:cNvPr id="52" name="Freeform 11"/>
          <p:cNvSpPr>
            <a:spLocks/>
          </p:cNvSpPr>
          <p:nvPr/>
        </p:nvSpPr>
        <p:spPr bwMode="auto">
          <a:xfrm>
            <a:off x="950754" y="1413201"/>
            <a:ext cx="1992036" cy="1107996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ctr" rotWithShape="0">
              <a:srgbClr val="000000">
                <a:alpha val="27000"/>
              </a:srgbClr>
            </a:outerShdw>
          </a:effectLst>
        </p:spPr>
        <p:txBody>
          <a:bodyPr wrap="square" lIns="0" tIns="0" rIns="0" bIns="0" anchor="ctr">
            <a:spAutoFit/>
          </a:bodyPr>
          <a:lstStyle/>
          <a:p>
            <a:pPr algn="ctr" defTabSz="814388">
              <a:lnSpc>
                <a:spcPct val="90000"/>
              </a:lnSpc>
              <a:defRPr/>
            </a:pPr>
            <a:r>
              <a:rPr lang="en-US" sz="1600" dirty="0" smtClean="0">
                <a:solidFill>
                  <a:srgbClr val="FFFFFF"/>
                </a:solidFill>
                <a:latin typeface="Arial"/>
                <a:cs typeface="+mn-cs"/>
              </a:rPr>
              <a:t>How many minutes instruments should be dipped in bleaching sol for decontamination</a:t>
            </a:r>
            <a:endParaRPr lang="en-US" sz="1600" dirty="0">
              <a:latin typeface="Arial" charset="0"/>
              <a:cs typeface="+mn-cs"/>
            </a:endParaRPr>
          </a:p>
        </p:txBody>
      </p:sp>
      <p:sp>
        <p:nvSpPr>
          <p:cNvPr id="53" name="Freeform 11"/>
          <p:cNvSpPr>
            <a:spLocks/>
          </p:cNvSpPr>
          <p:nvPr/>
        </p:nvSpPr>
        <p:spPr bwMode="auto">
          <a:xfrm>
            <a:off x="1149969" y="4594046"/>
            <a:ext cx="1497013" cy="33337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ctr" rotWithShape="0">
              <a:srgbClr val="000000">
                <a:alpha val="27000"/>
              </a:srgbClr>
            </a:outerShdw>
          </a:effectLst>
        </p:spPr>
        <p:txBody>
          <a:bodyPr lIns="0" tIns="0" rIns="0" bIns="0" anchor="ctr">
            <a:spAutoFit/>
          </a:bodyPr>
          <a:lstStyle/>
          <a:p>
            <a:pPr algn="ctr" defTabSz="814388">
              <a:lnSpc>
                <a:spcPct val="90000"/>
              </a:lnSpc>
              <a:defRPr/>
            </a:pPr>
            <a:r>
              <a:rPr lang="en-US" sz="2400" dirty="0" smtClean="0">
                <a:solidFill>
                  <a:srgbClr val="FFFFFF"/>
                </a:solidFill>
                <a:latin typeface="Arial"/>
                <a:cs typeface="+mn-cs"/>
              </a:rPr>
              <a:t>10 minutes</a:t>
            </a:r>
            <a:endParaRPr lang="en-US" sz="2400" dirty="0">
              <a:latin typeface="Arial" charset="0"/>
              <a:cs typeface="+mn-cs"/>
            </a:endParaRPr>
          </a:p>
        </p:txBody>
      </p:sp>
      <p:sp>
        <p:nvSpPr>
          <p:cNvPr id="54" name="Freeform 11"/>
          <p:cNvSpPr>
            <a:spLocks/>
          </p:cNvSpPr>
          <p:nvPr/>
        </p:nvSpPr>
        <p:spPr bwMode="auto">
          <a:xfrm>
            <a:off x="3839913" y="1707290"/>
            <a:ext cx="1497013" cy="33239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ctr" rotWithShape="0">
              <a:srgbClr val="000000">
                <a:alpha val="27000"/>
              </a:srgbClr>
            </a:outerShdw>
          </a:effectLst>
        </p:spPr>
        <p:txBody>
          <a:bodyPr lIns="0" tIns="0" rIns="0" bIns="0" anchor="ctr">
            <a:spAutoFit/>
          </a:bodyPr>
          <a:lstStyle/>
          <a:p>
            <a:pPr algn="ctr" defTabSz="814388">
              <a:lnSpc>
                <a:spcPct val="90000"/>
              </a:lnSpc>
              <a:defRPr/>
            </a:pPr>
            <a:r>
              <a:rPr lang="en-US" sz="2400" dirty="0" smtClean="0">
                <a:solidFill>
                  <a:srgbClr val="FFFFFF"/>
                </a:solidFill>
                <a:latin typeface="Arial"/>
                <a:cs typeface="+mn-cs"/>
              </a:rPr>
              <a:t>Six cleans</a:t>
            </a:r>
            <a:endParaRPr lang="en-US" sz="2400" dirty="0">
              <a:latin typeface="Arial" charset="0"/>
              <a:cs typeface="+mn-cs"/>
            </a:endParaRPr>
          </a:p>
        </p:txBody>
      </p:sp>
      <p:sp>
        <p:nvSpPr>
          <p:cNvPr id="55" name="Freeform 11"/>
          <p:cNvSpPr>
            <a:spLocks/>
          </p:cNvSpPr>
          <p:nvPr/>
        </p:nvSpPr>
        <p:spPr bwMode="auto">
          <a:xfrm>
            <a:off x="3931276" y="4552496"/>
            <a:ext cx="1493698" cy="1578894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ctr" rotWithShape="0">
              <a:srgbClr val="000000">
                <a:alpha val="27000"/>
              </a:srgbClr>
            </a:outerShdw>
          </a:effectLst>
        </p:spPr>
        <p:txBody>
          <a:bodyPr wrap="square" lIns="0" tIns="0" rIns="0" bIns="0" anchor="ctr">
            <a:spAutoFit/>
          </a:bodyPr>
          <a:lstStyle/>
          <a:p>
            <a:pPr defTabSz="814388">
              <a:lnSpc>
                <a:spcPct val="90000"/>
              </a:lnSpc>
              <a:defRPr/>
            </a:pPr>
            <a:r>
              <a:rPr lang="en-US" sz="1600" dirty="0">
                <a:solidFill>
                  <a:schemeClr val="bg1"/>
                </a:solidFill>
                <a:latin typeface="Arial"/>
              </a:rPr>
              <a:t>1.Hands</a:t>
            </a:r>
          </a:p>
          <a:p>
            <a:pPr defTabSz="814388">
              <a:lnSpc>
                <a:spcPct val="90000"/>
              </a:lnSpc>
              <a:defRPr/>
            </a:pPr>
            <a:r>
              <a:rPr lang="en-US" sz="1600" dirty="0">
                <a:solidFill>
                  <a:schemeClr val="bg1"/>
                </a:solidFill>
                <a:latin typeface="Arial"/>
              </a:rPr>
              <a:t>2. Surface</a:t>
            </a:r>
          </a:p>
          <a:p>
            <a:pPr defTabSz="814388">
              <a:lnSpc>
                <a:spcPct val="90000"/>
              </a:lnSpc>
              <a:defRPr/>
            </a:pPr>
            <a:r>
              <a:rPr lang="en-US" sz="1600" dirty="0">
                <a:solidFill>
                  <a:schemeClr val="bg1"/>
                </a:solidFill>
                <a:latin typeface="Arial"/>
              </a:rPr>
              <a:t>3. Perineum</a:t>
            </a:r>
          </a:p>
          <a:p>
            <a:pPr defTabSz="814388">
              <a:lnSpc>
                <a:spcPct val="90000"/>
              </a:lnSpc>
              <a:defRPr/>
            </a:pPr>
            <a:r>
              <a:rPr lang="en-US" sz="1600" dirty="0">
                <a:solidFill>
                  <a:schemeClr val="bg1"/>
                </a:solidFill>
                <a:latin typeface="Arial"/>
              </a:rPr>
              <a:t>4. Cord </a:t>
            </a:r>
            <a:r>
              <a:rPr lang="en-US" sz="1600" dirty="0" smtClean="0">
                <a:solidFill>
                  <a:schemeClr val="bg1"/>
                </a:solidFill>
                <a:latin typeface="Arial"/>
              </a:rPr>
              <a:t>cutting instruments</a:t>
            </a:r>
            <a:endParaRPr lang="en-US" sz="1600" dirty="0">
              <a:solidFill>
                <a:schemeClr val="bg1"/>
              </a:solidFill>
              <a:latin typeface="Arial"/>
            </a:endParaRPr>
          </a:p>
          <a:p>
            <a:pPr defTabSz="814388">
              <a:lnSpc>
                <a:spcPct val="90000"/>
              </a:lnSpc>
              <a:defRPr/>
            </a:pPr>
            <a:r>
              <a:rPr lang="en-US" sz="1600" dirty="0">
                <a:solidFill>
                  <a:schemeClr val="bg1"/>
                </a:solidFill>
                <a:latin typeface="Arial"/>
              </a:rPr>
              <a:t>5. Cord tie</a:t>
            </a:r>
          </a:p>
          <a:p>
            <a:pPr defTabSz="814388">
              <a:lnSpc>
                <a:spcPct val="90000"/>
              </a:lnSpc>
              <a:defRPr/>
            </a:pPr>
            <a:r>
              <a:rPr lang="en-US" sz="1600" dirty="0">
                <a:solidFill>
                  <a:schemeClr val="bg1"/>
                </a:solidFill>
                <a:latin typeface="Arial"/>
              </a:rPr>
              <a:t>6. </a:t>
            </a:r>
            <a:r>
              <a:rPr lang="en-US" sz="1600" dirty="0" smtClean="0">
                <a:solidFill>
                  <a:schemeClr val="bg1"/>
                </a:solidFill>
                <a:latin typeface="Arial"/>
              </a:rPr>
              <a:t>Clean Cord</a:t>
            </a:r>
            <a:endParaRPr lang="en-US" sz="16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6" name="Freeform 11"/>
          <p:cNvSpPr>
            <a:spLocks/>
          </p:cNvSpPr>
          <p:nvPr/>
        </p:nvSpPr>
        <p:spPr bwMode="auto">
          <a:xfrm>
            <a:off x="6740525" y="1780603"/>
            <a:ext cx="1641475" cy="886397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ctr" rotWithShape="0">
              <a:srgbClr val="000000">
                <a:alpha val="27000"/>
              </a:srgbClr>
            </a:outerShdw>
          </a:effectLst>
        </p:spPr>
        <p:txBody>
          <a:bodyPr wrap="square" lIns="0" tIns="0" rIns="0" bIns="0" anchor="ctr">
            <a:spAutoFit/>
          </a:bodyPr>
          <a:lstStyle/>
          <a:p>
            <a:pPr algn="ctr" defTabSz="814388">
              <a:lnSpc>
                <a:spcPct val="90000"/>
              </a:lnSpc>
              <a:defRPr/>
            </a:pPr>
            <a:r>
              <a:rPr lang="en-US" sz="1600" dirty="0" smtClean="0">
                <a:solidFill>
                  <a:srgbClr val="FFFFFF"/>
                </a:solidFill>
                <a:latin typeface="Arial"/>
              </a:rPr>
              <a:t>PV examination should be performed every hour</a:t>
            </a:r>
            <a:endParaRPr lang="en-US" sz="1600" dirty="0">
              <a:latin typeface="Arial" charset="0"/>
            </a:endParaRPr>
          </a:p>
        </p:txBody>
      </p:sp>
      <p:sp>
        <p:nvSpPr>
          <p:cNvPr id="57" name="Freeform 11"/>
          <p:cNvSpPr>
            <a:spLocks/>
          </p:cNvSpPr>
          <p:nvPr/>
        </p:nvSpPr>
        <p:spPr bwMode="auto">
          <a:xfrm>
            <a:off x="6834980" y="4600940"/>
            <a:ext cx="1497013" cy="498598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ctr" rotWithShape="0">
              <a:srgbClr val="000000">
                <a:alpha val="27000"/>
              </a:srgbClr>
            </a:outerShdw>
          </a:effectLst>
        </p:spPr>
        <p:txBody>
          <a:bodyPr lIns="0" tIns="0" rIns="0" bIns="0" anchor="ctr">
            <a:spAutoFit/>
          </a:bodyPr>
          <a:lstStyle/>
          <a:p>
            <a:pPr defTabSz="814388">
              <a:lnSpc>
                <a:spcPct val="90000"/>
              </a:lnSpc>
              <a:defRPr/>
            </a:pPr>
            <a:r>
              <a:rPr lang="en-US" dirty="0" smtClean="0">
                <a:latin typeface="Arial" charset="0"/>
              </a:rPr>
              <a:t>No, depends on situation</a:t>
            </a:r>
            <a:endParaRPr lang="en-US" dirty="0">
              <a:latin typeface="Arial" charset="0"/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1905000" y="3300914"/>
            <a:ext cx="0" cy="966286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4580330" y="3657600"/>
            <a:ext cx="0" cy="79858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7594542" y="3286853"/>
            <a:ext cx="0" cy="79858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2941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53" grpId="0"/>
      <p:bldP spid="54" grpId="0"/>
      <p:bldP spid="55" grpId="0"/>
      <p:bldP spid="56" grpId="0"/>
      <p:bldP spid="5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864793" y="6429375"/>
            <a:ext cx="735506" cy="292100"/>
          </a:xfrm>
        </p:spPr>
        <p:txBody>
          <a:bodyPr>
            <a:normAutofit/>
          </a:bodyPr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6826568" y="4140200"/>
            <a:ext cx="2012632" cy="2489200"/>
            <a:chOff x="4729638" y="3894138"/>
            <a:chExt cx="1902143" cy="2488045"/>
          </a:xfrm>
        </p:grpSpPr>
        <p:sp>
          <p:nvSpPr>
            <p:cNvPr id="6" name="Rectangle 13"/>
            <p:cNvSpPr>
              <a:spLocks noChangeArrowheads="1"/>
            </p:cNvSpPr>
            <p:nvPr/>
          </p:nvSpPr>
          <p:spPr bwMode="auto">
            <a:xfrm>
              <a:off x="4735989" y="3894138"/>
              <a:ext cx="1894205" cy="2484871"/>
            </a:xfrm>
            <a:prstGeom prst="rect">
              <a:avLst/>
            </a:prstGeom>
            <a:solidFill>
              <a:srgbClr val="0199A1"/>
            </a:solidFill>
            <a:ln w="9525" cap="flat" cmpd="sng" algn="ctr">
              <a:solidFill>
                <a:srgbClr val="048C89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t" rotWithShape="0">
                <a:prstClr val="black">
                  <a:alpha val="27000"/>
                </a:prstClr>
              </a:outerShdw>
            </a:effectLst>
          </p:spPr>
          <p:txBody>
            <a:bodyPr lIns="82124" tIns="41061" rIns="82124" bIns="41061" anchor="ctr"/>
            <a:lstStyle/>
            <a:p>
              <a:pPr algn="ctr" defTabSz="814388">
                <a:lnSpc>
                  <a:spcPts val="2100"/>
                </a:lnSpc>
                <a:defRPr/>
              </a:pPr>
              <a:endParaRPr lang="en-US" sz="2400" dirty="0">
                <a:latin typeface="Arial" charset="0"/>
              </a:endParaRPr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>
              <a:off x="4729638" y="3902508"/>
              <a:ext cx="1902143" cy="2479675"/>
            </a:xfrm>
            <a:custGeom>
              <a:avLst/>
              <a:gdLst>
                <a:gd name="T0" fmla="*/ 0 w 1893888"/>
                <a:gd name="T1" fmla="*/ 2479675 h 2479675"/>
                <a:gd name="T2" fmla="*/ 1902143 w 1893888"/>
                <a:gd name="T3" fmla="*/ 0 h 2479675"/>
                <a:gd name="T4" fmla="*/ 1902143 w 1893888"/>
                <a:gd name="T5" fmla="*/ 2479675 h 2479675"/>
                <a:gd name="T6" fmla="*/ 0 w 1893888"/>
                <a:gd name="T7" fmla="*/ 2479675 h 247967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893888" h="2479675">
                  <a:moveTo>
                    <a:pt x="0" y="2479675"/>
                  </a:moveTo>
                  <a:lnTo>
                    <a:pt x="1893888" y="0"/>
                  </a:lnTo>
                  <a:lnTo>
                    <a:pt x="1893888" y="2479675"/>
                  </a:lnTo>
                  <a:lnTo>
                    <a:pt x="0" y="2479675"/>
                  </a:lnTo>
                  <a:close/>
                </a:path>
              </a:pathLst>
            </a:custGeom>
            <a:gradFill rotWithShape="1">
              <a:gsLst>
                <a:gs pos="0">
                  <a:srgbClr val="01315D">
                    <a:alpha val="28625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" name="Group 8"/>
          <p:cNvGrpSpPr>
            <a:grpSpLocks/>
          </p:cNvGrpSpPr>
          <p:nvPr/>
        </p:nvGrpSpPr>
        <p:grpSpPr bwMode="auto">
          <a:xfrm>
            <a:off x="475408" y="4103867"/>
            <a:ext cx="1924077" cy="2486025"/>
            <a:chOff x="2498197" y="3894138"/>
            <a:chExt cx="1893888" cy="2486427"/>
          </a:xfrm>
        </p:grpSpPr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2498197" y="3894138"/>
              <a:ext cx="1890713" cy="2484839"/>
            </a:xfrm>
            <a:prstGeom prst="rect">
              <a:avLst/>
            </a:prstGeom>
            <a:solidFill>
              <a:srgbClr val="08A7EE"/>
            </a:solidFill>
            <a:ln w="9525" cap="flat" cmpd="sng" algn="ctr">
              <a:solidFill>
                <a:srgbClr val="0195F9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t" rotWithShape="0">
                <a:prstClr val="black">
                  <a:alpha val="27000"/>
                </a:prstClr>
              </a:outerShdw>
            </a:effectLst>
          </p:spPr>
          <p:txBody>
            <a:bodyPr lIns="82124" tIns="41061" rIns="82124" bIns="41061" anchor="ctr"/>
            <a:lstStyle/>
            <a:p>
              <a:pPr algn="ctr" defTabSz="814388">
                <a:lnSpc>
                  <a:spcPct val="90000"/>
                </a:lnSpc>
                <a:defRPr/>
              </a:pPr>
              <a:endParaRPr lang="en-US" sz="2400" dirty="0">
                <a:latin typeface="Arial" charset="0"/>
              </a:endParaRPr>
            </a:p>
          </p:txBody>
        </p:sp>
        <p:sp>
          <p:nvSpPr>
            <p:cNvPr id="16" name="Rectangle 10"/>
            <p:cNvSpPr>
              <a:spLocks noChangeArrowheads="1"/>
            </p:cNvSpPr>
            <p:nvPr/>
          </p:nvSpPr>
          <p:spPr bwMode="auto">
            <a:xfrm>
              <a:off x="2498197" y="3900890"/>
              <a:ext cx="1893888" cy="2479675"/>
            </a:xfrm>
            <a:custGeom>
              <a:avLst/>
              <a:gdLst>
                <a:gd name="T0" fmla="*/ 0 w 1893888"/>
                <a:gd name="T1" fmla="*/ 2479675 h 2479675"/>
                <a:gd name="T2" fmla="*/ 1893888 w 1893888"/>
                <a:gd name="T3" fmla="*/ 0 h 2479675"/>
                <a:gd name="T4" fmla="*/ 1893888 w 1893888"/>
                <a:gd name="T5" fmla="*/ 2479675 h 2479675"/>
                <a:gd name="T6" fmla="*/ 0 w 1893888"/>
                <a:gd name="T7" fmla="*/ 2479675 h 247967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893888" h="2479675">
                  <a:moveTo>
                    <a:pt x="0" y="2479675"/>
                  </a:moveTo>
                  <a:lnTo>
                    <a:pt x="1893888" y="0"/>
                  </a:lnTo>
                  <a:lnTo>
                    <a:pt x="1893888" y="2479675"/>
                  </a:lnTo>
                  <a:lnTo>
                    <a:pt x="0" y="2479675"/>
                  </a:lnTo>
                  <a:close/>
                </a:path>
              </a:pathLst>
            </a:custGeom>
            <a:gradFill rotWithShape="1">
              <a:gsLst>
                <a:gs pos="0">
                  <a:srgbClr val="01315D">
                    <a:alpha val="28625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7" name="Group 7"/>
          <p:cNvGrpSpPr>
            <a:grpSpLocks/>
          </p:cNvGrpSpPr>
          <p:nvPr/>
        </p:nvGrpSpPr>
        <p:grpSpPr bwMode="auto">
          <a:xfrm>
            <a:off x="3802434" y="4121412"/>
            <a:ext cx="2088245" cy="2512488"/>
            <a:chOff x="4729638" y="3894138"/>
            <a:chExt cx="1902143" cy="2488045"/>
          </a:xfrm>
        </p:grpSpPr>
        <p:sp>
          <p:nvSpPr>
            <p:cNvPr id="18" name="Rectangle 13"/>
            <p:cNvSpPr>
              <a:spLocks noChangeArrowheads="1"/>
            </p:cNvSpPr>
            <p:nvPr/>
          </p:nvSpPr>
          <p:spPr bwMode="auto">
            <a:xfrm>
              <a:off x="4735989" y="3894138"/>
              <a:ext cx="1894204" cy="2484869"/>
            </a:xfrm>
            <a:prstGeom prst="rect">
              <a:avLst/>
            </a:prstGeom>
            <a:solidFill>
              <a:srgbClr val="08D8E2"/>
            </a:solidFill>
            <a:ln w="9525" cap="flat" cmpd="sng" algn="ctr">
              <a:solidFill>
                <a:srgbClr val="06CEC9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t" rotWithShape="0">
                <a:prstClr val="black">
                  <a:alpha val="27000"/>
                </a:prstClr>
              </a:outerShdw>
            </a:effectLst>
          </p:spPr>
          <p:txBody>
            <a:bodyPr lIns="82124" tIns="41061" rIns="82124" bIns="41061" anchor="ctr"/>
            <a:lstStyle/>
            <a:p>
              <a:pPr algn="ctr" defTabSz="814388">
                <a:lnSpc>
                  <a:spcPts val="2100"/>
                </a:lnSpc>
                <a:defRPr/>
              </a:pPr>
              <a:endParaRPr lang="en-US" sz="2400" dirty="0">
                <a:latin typeface="Arial" charset="0"/>
              </a:endParaRPr>
            </a:p>
          </p:txBody>
        </p:sp>
        <p:sp>
          <p:nvSpPr>
            <p:cNvPr id="19" name="Rectangle 10"/>
            <p:cNvSpPr>
              <a:spLocks noChangeArrowheads="1"/>
            </p:cNvSpPr>
            <p:nvPr/>
          </p:nvSpPr>
          <p:spPr bwMode="auto">
            <a:xfrm>
              <a:off x="4729638" y="3902508"/>
              <a:ext cx="1902143" cy="2479675"/>
            </a:xfrm>
            <a:custGeom>
              <a:avLst/>
              <a:gdLst>
                <a:gd name="T0" fmla="*/ 0 w 1893888"/>
                <a:gd name="T1" fmla="*/ 2479675 h 2479675"/>
                <a:gd name="T2" fmla="*/ 1902143 w 1893888"/>
                <a:gd name="T3" fmla="*/ 0 h 2479675"/>
                <a:gd name="T4" fmla="*/ 1902143 w 1893888"/>
                <a:gd name="T5" fmla="*/ 2479675 h 2479675"/>
                <a:gd name="T6" fmla="*/ 0 w 1893888"/>
                <a:gd name="T7" fmla="*/ 2479675 h 247967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893888" h="2479675">
                  <a:moveTo>
                    <a:pt x="0" y="2479675"/>
                  </a:moveTo>
                  <a:lnTo>
                    <a:pt x="1893888" y="0"/>
                  </a:lnTo>
                  <a:lnTo>
                    <a:pt x="1893888" y="2479675"/>
                  </a:lnTo>
                  <a:lnTo>
                    <a:pt x="0" y="2479675"/>
                  </a:lnTo>
                  <a:close/>
                </a:path>
              </a:pathLst>
            </a:custGeom>
            <a:gradFill rotWithShape="1">
              <a:gsLst>
                <a:gs pos="0">
                  <a:srgbClr val="01315D">
                    <a:alpha val="28625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" name="Group 4"/>
          <p:cNvGrpSpPr>
            <a:grpSpLocks/>
          </p:cNvGrpSpPr>
          <p:nvPr/>
        </p:nvGrpSpPr>
        <p:grpSpPr bwMode="auto">
          <a:xfrm>
            <a:off x="457200" y="1338268"/>
            <a:ext cx="1895730" cy="2479675"/>
            <a:chOff x="2498725" y="1076325"/>
            <a:chExt cx="1894890" cy="2479675"/>
          </a:xfrm>
        </p:grpSpPr>
        <p:sp>
          <p:nvSpPr>
            <p:cNvPr id="21" name="Rectangle 9"/>
            <p:cNvSpPr>
              <a:spLocks noChangeArrowheads="1"/>
            </p:cNvSpPr>
            <p:nvPr/>
          </p:nvSpPr>
          <p:spPr bwMode="auto">
            <a:xfrm>
              <a:off x="2498725" y="1076325"/>
              <a:ext cx="1890129" cy="2479675"/>
            </a:xfrm>
            <a:prstGeom prst="rect">
              <a:avLst/>
            </a:prstGeom>
            <a:solidFill>
              <a:srgbClr val="0560B3"/>
            </a:solidFill>
            <a:ln w="9525" cap="flat" cmpd="sng" algn="ctr">
              <a:solidFill>
                <a:srgbClr val="01568F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t" rotWithShape="0">
                <a:prstClr val="black">
                  <a:alpha val="27000"/>
                </a:prstClr>
              </a:outerShdw>
            </a:effectLst>
          </p:spPr>
          <p:txBody>
            <a:bodyPr lIns="82124" tIns="41061" rIns="82124" bIns="41061" anchor="ctr"/>
            <a:lstStyle/>
            <a:p>
              <a:pPr algn="ctr" defTabSz="814388">
                <a:lnSpc>
                  <a:spcPts val="2100"/>
                </a:lnSpc>
                <a:defRPr/>
              </a:pPr>
              <a:endParaRPr lang="en-US" sz="2400" dirty="0">
                <a:latin typeface="Arial" charset="0"/>
              </a:endParaRPr>
            </a:p>
          </p:txBody>
        </p:sp>
        <p:sp>
          <p:nvSpPr>
            <p:cNvPr id="22" name="Rectangle 10"/>
            <p:cNvSpPr>
              <a:spLocks noChangeArrowheads="1"/>
            </p:cNvSpPr>
            <p:nvPr/>
          </p:nvSpPr>
          <p:spPr bwMode="auto">
            <a:xfrm>
              <a:off x="2499727" y="1076325"/>
              <a:ext cx="1893888" cy="2479675"/>
            </a:xfrm>
            <a:custGeom>
              <a:avLst/>
              <a:gdLst>
                <a:gd name="T0" fmla="*/ 0 w 1893888"/>
                <a:gd name="T1" fmla="*/ 2479675 h 2479675"/>
                <a:gd name="T2" fmla="*/ 1893888 w 1893888"/>
                <a:gd name="T3" fmla="*/ 0 h 2479675"/>
                <a:gd name="T4" fmla="*/ 1893888 w 1893888"/>
                <a:gd name="T5" fmla="*/ 2479675 h 2479675"/>
                <a:gd name="T6" fmla="*/ 0 w 1893888"/>
                <a:gd name="T7" fmla="*/ 2479675 h 247967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893888" h="2479675">
                  <a:moveTo>
                    <a:pt x="0" y="2479675"/>
                  </a:moveTo>
                  <a:lnTo>
                    <a:pt x="1893888" y="0"/>
                  </a:lnTo>
                  <a:lnTo>
                    <a:pt x="1893888" y="2479675"/>
                  </a:lnTo>
                  <a:lnTo>
                    <a:pt x="0" y="2479675"/>
                  </a:lnTo>
                  <a:close/>
                </a:path>
              </a:pathLst>
            </a:custGeom>
            <a:gradFill rotWithShape="1">
              <a:gsLst>
                <a:gs pos="0">
                  <a:srgbClr val="01315D">
                    <a:alpha val="28625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" name="Group 6"/>
          <p:cNvGrpSpPr>
            <a:grpSpLocks/>
          </p:cNvGrpSpPr>
          <p:nvPr/>
        </p:nvGrpSpPr>
        <p:grpSpPr bwMode="auto">
          <a:xfrm>
            <a:off x="6853556" y="1311275"/>
            <a:ext cx="1983964" cy="2484437"/>
            <a:chOff x="6979919" y="1072325"/>
            <a:chExt cx="1897382" cy="2483675"/>
          </a:xfrm>
        </p:grpSpPr>
        <p:sp>
          <p:nvSpPr>
            <p:cNvPr id="24" name="Rectangle 7"/>
            <p:cNvSpPr>
              <a:spLocks noChangeArrowheads="1"/>
            </p:cNvSpPr>
            <p:nvPr/>
          </p:nvSpPr>
          <p:spPr bwMode="auto">
            <a:xfrm>
              <a:off x="6979919" y="1077086"/>
              <a:ext cx="1897382" cy="2478914"/>
            </a:xfrm>
            <a:prstGeom prst="rect">
              <a:avLst/>
            </a:prstGeom>
            <a:solidFill>
              <a:srgbClr val="025663"/>
            </a:solidFill>
            <a:ln w="9525" cap="flat" cmpd="sng" algn="ctr">
              <a:solidFill>
                <a:srgbClr val="034543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t" rotWithShape="0">
                <a:prstClr val="black">
                  <a:alpha val="27000"/>
                </a:prstClr>
              </a:outerShdw>
            </a:effectLst>
          </p:spPr>
          <p:txBody>
            <a:bodyPr lIns="82124" tIns="41061" rIns="82124" bIns="41061" anchor="ctr"/>
            <a:lstStyle/>
            <a:p>
              <a:pPr algn="ctr" defTabSz="814388">
                <a:lnSpc>
                  <a:spcPts val="2100"/>
                </a:lnSpc>
                <a:defRPr/>
              </a:pPr>
              <a:endParaRPr lang="en-US" sz="2400" dirty="0">
                <a:latin typeface="Arial" charset="0"/>
              </a:endParaRPr>
            </a:p>
          </p:txBody>
        </p:sp>
        <p:sp>
          <p:nvSpPr>
            <p:cNvPr id="25" name="Rectangle 10"/>
            <p:cNvSpPr>
              <a:spLocks noChangeArrowheads="1"/>
            </p:cNvSpPr>
            <p:nvPr/>
          </p:nvSpPr>
          <p:spPr bwMode="auto">
            <a:xfrm>
              <a:off x="6979919" y="1072325"/>
              <a:ext cx="1893888" cy="2479675"/>
            </a:xfrm>
            <a:custGeom>
              <a:avLst/>
              <a:gdLst>
                <a:gd name="T0" fmla="*/ 0 w 1893888"/>
                <a:gd name="T1" fmla="*/ 2479675 h 2479675"/>
                <a:gd name="T2" fmla="*/ 1893888 w 1893888"/>
                <a:gd name="T3" fmla="*/ 0 h 2479675"/>
                <a:gd name="T4" fmla="*/ 1893888 w 1893888"/>
                <a:gd name="T5" fmla="*/ 2479675 h 2479675"/>
                <a:gd name="T6" fmla="*/ 0 w 1893888"/>
                <a:gd name="T7" fmla="*/ 2479675 h 247967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893888" h="2479675">
                  <a:moveTo>
                    <a:pt x="0" y="2479675"/>
                  </a:moveTo>
                  <a:lnTo>
                    <a:pt x="1893888" y="0"/>
                  </a:lnTo>
                  <a:lnTo>
                    <a:pt x="1893888" y="2479675"/>
                  </a:lnTo>
                  <a:lnTo>
                    <a:pt x="0" y="2479675"/>
                  </a:lnTo>
                  <a:close/>
                </a:path>
              </a:pathLst>
            </a:custGeom>
            <a:gradFill rotWithShape="1">
              <a:gsLst>
                <a:gs pos="0">
                  <a:srgbClr val="01315D">
                    <a:alpha val="28625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6" name="Group 5"/>
          <p:cNvGrpSpPr>
            <a:grpSpLocks/>
          </p:cNvGrpSpPr>
          <p:nvPr/>
        </p:nvGrpSpPr>
        <p:grpSpPr bwMode="auto">
          <a:xfrm>
            <a:off x="3747089" y="1325822"/>
            <a:ext cx="2083012" cy="2514092"/>
            <a:chOff x="4731875" y="1071173"/>
            <a:chExt cx="1897526" cy="2489200"/>
          </a:xfrm>
        </p:grpSpPr>
        <p:sp>
          <p:nvSpPr>
            <p:cNvPr id="27" name="Rectangle 8"/>
            <p:cNvSpPr>
              <a:spLocks noChangeArrowheads="1"/>
            </p:cNvSpPr>
            <p:nvPr/>
          </p:nvSpPr>
          <p:spPr bwMode="auto">
            <a:xfrm>
              <a:off x="4735051" y="1075935"/>
              <a:ext cx="1894350" cy="2479675"/>
            </a:xfrm>
            <a:prstGeom prst="rect">
              <a:avLst/>
            </a:prstGeom>
            <a:solidFill>
              <a:srgbClr val="093667"/>
            </a:solidFill>
            <a:ln w="9525" cap="flat" cmpd="sng" algn="ctr">
              <a:solidFill>
                <a:srgbClr val="013253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t" rotWithShape="0">
                <a:prstClr val="black">
                  <a:alpha val="27000"/>
                </a:prstClr>
              </a:outerShdw>
            </a:effectLst>
          </p:spPr>
          <p:txBody>
            <a:bodyPr lIns="82124" tIns="41061" rIns="82124" bIns="41061" anchor="ctr"/>
            <a:lstStyle/>
            <a:p>
              <a:pPr algn="ctr" defTabSz="814388">
                <a:lnSpc>
                  <a:spcPts val="2100"/>
                </a:lnSpc>
                <a:defRPr/>
              </a:pPr>
              <a:endParaRPr lang="en-US" sz="2400" dirty="0">
                <a:latin typeface="Arial" charset="0"/>
              </a:endParaRPr>
            </a:p>
          </p:txBody>
        </p:sp>
        <p:sp>
          <p:nvSpPr>
            <p:cNvPr id="28" name="Rectangle 10"/>
            <p:cNvSpPr>
              <a:spLocks noChangeArrowheads="1"/>
            </p:cNvSpPr>
            <p:nvPr/>
          </p:nvSpPr>
          <p:spPr bwMode="auto">
            <a:xfrm>
              <a:off x="4731875" y="1071173"/>
              <a:ext cx="1897525" cy="2489200"/>
            </a:xfrm>
            <a:custGeom>
              <a:avLst/>
              <a:gdLst>
                <a:gd name="T0" fmla="*/ 0 w 1893888"/>
                <a:gd name="T1" fmla="*/ 2489200 h 2479675"/>
                <a:gd name="T2" fmla="*/ 1897525 w 1893888"/>
                <a:gd name="T3" fmla="*/ 0 h 2479675"/>
                <a:gd name="T4" fmla="*/ 1897525 w 1893888"/>
                <a:gd name="T5" fmla="*/ 2489200 h 2479675"/>
                <a:gd name="T6" fmla="*/ 0 w 1893888"/>
                <a:gd name="T7" fmla="*/ 2489200 h 247967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893888" h="2479675">
                  <a:moveTo>
                    <a:pt x="0" y="2479675"/>
                  </a:moveTo>
                  <a:lnTo>
                    <a:pt x="1893888" y="0"/>
                  </a:lnTo>
                  <a:lnTo>
                    <a:pt x="1893888" y="2479675"/>
                  </a:lnTo>
                  <a:lnTo>
                    <a:pt x="0" y="2479675"/>
                  </a:lnTo>
                  <a:close/>
                </a:path>
              </a:pathLst>
            </a:custGeom>
            <a:gradFill rotWithShape="1">
              <a:gsLst>
                <a:gs pos="0">
                  <a:srgbClr val="000C16">
                    <a:alpha val="34901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577904" y="4376958"/>
            <a:ext cx="1649558" cy="1006254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sz="2000" dirty="0" smtClean="0">
                <a:solidFill>
                  <a:schemeClr val="bg1"/>
                </a:solidFill>
              </a:rPr>
              <a:t>Minimum duration for KMC</a:t>
            </a:r>
            <a:endParaRPr lang="en-US" sz="2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1" name="Rectangle 13"/>
          <p:cNvSpPr>
            <a:spLocks noChangeArrowheads="1"/>
          </p:cNvSpPr>
          <p:nvPr/>
        </p:nvSpPr>
        <p:spPr bwMode="auto">
          <a:xfrm>
            <a:off x="3825447" y="3988331"/>
            <a:ext cx="2157965" cy="1621807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sz="2000" dirty="0" smtClean="0">
                <a:solidFill>
                  <a:schemeClr val="bg1"/>
                </a:solidFill>
              </a:rPr>
              <a:t>How many minutes before delivery radiant warmer should be switched on</a:t>
            </a:r>
            <a:endParaRPr lang="en-US" sz="2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2" name="Freeform 14"/>
          <p:cNvSpPr>
            <a:spLocks/>
          </p:cNvSpPr>
          <p:nvPr/>
        </p:nvSpPr>
        <p:spPr bwMode="auto">
          <a:xfrm>
            <a:off x="6813583" y="4052401"/>
            <a:ext cx="2023937" cy="1621807"/>
          </a:xfrm>
          <a:custGeom>
            <a:avLst/>
            <a:gdLst/>
            <a:ahLst/>
            <a:cxnLst>
              <a:cxn ang="0">
                <a:pos x="1210" y="1562"/>
              </a:cxn>
              <a:cxn ang="0">
                <a:pos x="1210" y="1565"/>
              </a:cxn>
              <a:cxn ang="0">
                <a:pos x="0" y="1565"/>
              </a:cxn>
              <a:cxn ang="0">
                <a:pos x="0" y="0"/>
              </a:cxn>
              <a:cxn ang="0">
                <a:pos x="1196" y="0"/>
              </a:cxn>
              <a:cxn ang="0">
                <a:pos x="1196" y="1562"/>
              </a:cxn>
              <a:cxn ang="0">
                <a:pos x="1210" y="1562"/>
              </a:cxn>
            </a:cxnLst>
            <a:rect l="0" t="0" r="r" b="b"/>
            <a:pathLst>
              <a:path w="1210" h="1565">
                <a:moveTo>
                  <a:pt x="1210" y="1562"/>
                </a:moveTo>
                <a:lnTo>
                  <a:pt x="1210" y="1565"/>
                </a:lnTo>
                <a:lnTo>
                  <a:pt x="0" y="1565"/>
                </a:lnTo>
                <a:lnTo>
                  <a:pt x="0" y="0"/>
                </a:lnTo>
                <a:lnTo>
                  <a:pt x="1196" y="0"/>
                </a:lnTo>
                <a:lnTo>
                  <a:pt x="1196" y="1562"/>
                </a:lnTo>
                <a:lnTo>
                  <a:pt x="1210" y="1562"/>
                </a:lnTo>
                <a:close/>
              </a:path>
            </a:pathLst>
          </a:cu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254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sz="2000" dirty="0" smtClean="0">
                <a:solidFill>
                  <a:schemeClr val="bg1"/>
                </a:solidFill>
              </a:rPr>
              <a:t>Newborn resuscitation can only be performed at NBSU/SNCU</a:t>
            </a:r>
            <a:endParaRPr lang="en-US" sz="2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3" name="Rectangle 7"/>
          <p:cNvSpPr>
            <a:spLocks noChangeArrowheads="1"/>
          </p:cNvSpPr>
          <p:nvPr/>
        </p:nvSpPr>
        <p:spPr bwMode="auto">
          <a:xfrm>
            <a:off x="6853557" y="1315787"/>
            <a:ext cx="1980310" cy="146791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dirty="0" smtClean="0">
                <a:solidFill>
                  <a:schemeClr val="bg1"/>
                </a:solidFill>
              </a:rPr>
              <a:t>In Preterm delivery Inj. Dexamethasone should be give to the new-born</a:t>
            </a:r>
            <a:endParaRPr lang="en-US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4" name="Rectangle 8"/>
          <p:cNvSpPr>
            <a:spLocks noChangeArrowheads="1"/>
          </p:cNvSpPr>
          <p:nvPr/>
        </p:nvSpPr>
        <p:spPr bwMode="auto">
          <a:xfrm>
            <a:off x="3740926" y="1360577"/>
            <a:ext cx="2157965" cy="119092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dirty="0" smtClean="0">
                <a:solidFill>
                  <a:schemeClr val="bg1"/>
                </a:solidFill>
              </a:rPr>
              <a:t>What is the measure to prevent deaths due to pre-tern births</a:t>
            </a:r>
            <a:endParaRPr lang="en-US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5" name="Rectangle 9"/>
          <p:cNvSpPr>
            <a:spLocks noChangeArrowheads="1"/>
          </p:cNvSpPr>
          <p:nvPr/>
        </p:nvSpPr>
        <p:spPr bwMode="auto">
          <a:xfrm>
            <a:off x="405787" y="1341756"/>
            <a:ext cx="1954197" cy="1621807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sz="2000" dirty="0" smtClean="0">
                <a:solidFill>
                  <a:schemeClr val="bg1"/>
                </a:solidFill>
              </a:rPr>
              <a:t>All pregnant woman needs to be given antibiotics (prophylactically)</a:t>
            </a:r>
            <a:endParaRPr lang="en-US" sz="2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8" name="Rectangle 10"/>
          <p:cNvSpPr>
            <a:spLocks noChangeArrowheads="1"/>
          </p:cNvSpPr>
          <p:nvPr/>
        </p:nvSpPr>
        <p:spPr bwMode="auto">
          <a:xfrm>
            <a:off x="475408" y="3043567"/>
            <a:ext cx="1877522" cy="452256"/>
          </a:xfrm>
          <a:prstGeom prst="rect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sz="2400" dirty="0" smtClean="0">
                <a:solidFill>
                  <a:srgbClr val="FFFFFF"/>
                </a:solidFill>
                <a:latin typeface="Arial" charset="0"/>
              </a:rPr>
              <a:t>No</a:t>
            </a:r>
            <a:endParaRPr lang="en-US" sz="240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39" name="Rectangle 10"/>
          <p:cNvSpPr>
            <a:spLocks noChangeArrowheads="1"/>
          </p:cNvSpPr>
          <p:nvPr/>
        </p:nvSpPr>
        <p:spPr bwMode="auto">
          <a:xfrm>
            <a:off x="3757946" y="2961302"/>
            <a:ext cx="2138673" cy="45677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sz="2400" dirty="0" smtClean="0">
                <a:solidFill>
                  <a:srgbClr val="FFFFFF"/>
                </a:solidFill>
                <a:latin typeface="Arial" charset="0"/>
              </a:rPr>
              <a:t>ANCS</a:t>
            </a:r>
            <a:endParaRPr lang="en-US" sz="240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6853555" y="2980268"/>
            <a:ext cx="1980312" cy="513811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sz="2800" dirty="0" smtClean="0">
                <a:solidFill>
                  <a:srgbClr val="FFFFFF"/>
                </a:solidFill>
                <a:latin typeface="Arial" charset="0"/>
              </a:rPr>
              <a:t>No</a:t>
            </a:r>
            <a:endParaRPr lang="en-US" sz="280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2" name="Rectangle 12"/>
          <p:cNvSpPr>
            <a:spLocks noChangeArrowheads="1"/>
          </p:cNvSpPr>
          <p:nvPr/>
        </p:nvSpPr>
        <p:spPr bwMode="auto">
          <a:xfrm>
            <a:off x="475408" y="5883581"/>
            <a:ext cx="1924077" cy="45225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sz="2400" dirty="0" smtClean="0">
                <a:solidFill>
                  <a:srgbClr val="FFFFFF"/>
                </a:solidFill>
                <a:latin typeface="Arial" charset="0"/>
              </a:rPr>
              <a:t>1 hour</a:t>
            </a:r>
            <a:endParaRPr lang="en-US" sz="240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3" name="Rectangle 13"/>
          <p:cNvSpPr>
            <a:spLocks noChangeArrowheads="1"/>
          </p:cNvSpPr>
          <p:nvPr/>
        </p:nvSpPr>
        <p:spPr bwMode="auto">
          <a:xfrm>
            <a:off x="3838677" y="5881320"/>
            <a:ext cx="2045651" cy="456779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sz="2400" dirty="0" smtClean="0">
                <a:solidFill>
                  <a:srgbClr val="FFFFFF"/>
                </a:solidFill>
                <a:latin typeface="Arial" charset="0"/>
              </a:rPr>
              <a:t>30 minutes</a:t>
            </a:r>
            <a:endParaRPr lang="en-US" sz="240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4" name="Freeform 14"/>
          <p:cNvSpPr>
            <a:spLocks/>
          </p:cNvSpPr>
          <p:nvPr/>
        </p:nvSpPr>
        <p:spPr bwMode="auto">
          <a:xfrm>
            <a:off x="6785293" y="5825100"/>
            <a:ext cx="2048574" cy="452256"/>
          </a:xfrm>
          <a:custGeom>
            <a:avLst/>
            <a:gdLst/>
            <a:ahLst/>
            <a:cxnLst>
              <a:cxn ang="0">
                <a:pos x="1210" y="1562"/>
              </a:cxn>
              <a:cxn ang="0">
                <a:pos x="1210" y="1565"/>
              </a:cxn>
              <a:cxn ang="0">
                <a:pos x="0" y="1565"/>
              </a:cxn>
              <a:cxn ang="0">
                <a:pos x="0" y="0"/>
              </a:cxn>
              <a:cxn ang="0">
                <a:pos x="1196" y="0"/>
              </a:cxn>
              <a:cxn ang="0">
                <a:pos x="1196" y="1562"/>
              </a:cxn>
              <a:cxn ang="0">
                <a:pos x="1210" y="1562"/>
              </a:cxn>
            </a:cxnLst>
            <a:rect l="0" t="0" r="r" b="b"/>
            <a:pathLst>
              <a:path w="1210" h="1565">
                <a:moveTo>
                  <a:pt x="1210" y="1562"/>
                </a:moveTo>
                <a:lnTo>
                  <a:pt x="1210" y="1565"/>
                </a:lnTo>
                <a:lnTo>
                  <a:pt x="0" y="1565"/>
                </a:lnTo>
                <a:lnTo>
                  <a:pt x="0" y="0"/>
                </a:lnTo>
                <a:lnTo>
                  <a:pt x="1196" y="0"/>
                </a:lnTo>
                <a:lnTo>
                  <a:pt x="1196" y="1562"/>
                </a:lnTo>
                <a:lnTo>
                  <a:pt x="1210" y="1562"/>
                </a:lnTo>
                <a:close/>
              </a:path>
            </a:pathLst>
          </a:cu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254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sz="2400" dirty="0" smtClean="0">
                <a:solidFill>
                  <a:srgbClr val="FFFFFF"/>
                </a:solidFill>
                <a:latin typeface="Arial" charset="0"/>
              </a:rPr>
              <a:t>No</a:t>
            </a:r>
            <a:endParaRPr lang="en-US" sz="240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5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3474"/>
          </a:xfrm>
          <a:solidFill>
            <a:srgbClr val="92D050"/>
          </a:solidFill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IN" sz="3200" dirty="0">
                <a:latin typeface="Arial" pitchFamily="34" charset="0"/>
                <a:cs typeface="Arial" pitchFamily="34" charset="0"/>
              </a:rPr>
              <a:t>Miscellaneous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5887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2" grpId="0"/>
      <p:bldP spid="33" grpId="0"/>
      <p:bldP spid="34" grpId="0"/>
      <p:bldP spid="35" grpId="0"/>
      <p:bldP spid="38" grpId="0" animBg="1"/>
      <p:bldP spid="39" grpId="0"/>
      <p:bldP spid="40" grpId="0" animBg="1"/>
      <p:bldP spid="42" grpId="0" animBg="1"/>
      <p:bldP spid="43" grpId="0" animBg="1"/>
      <p:bldP spid="4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8"/>
          <p:cNvGrpSpPr>
            <a:grpSpLocks/>
          </p:cNvGrpSpPr>
          <p:nvPr/>
        </p:nvGrpSpPr>
        <p:grpSpPr bwMode="auto">
          <a:xfrm>
            <a:off x="6705600" y="1181528"/>
            <a:ext cx="1924077" cy="5371672"/>
            <a:chOff x="2498197" y="3894138"/>
            <a:chExt cx="1893888" cy="2486427"/>
          </a:xfrm>
          <a:solidFill>
            <a:srgbClr val="FF0000"/>
          </a:solidFill>
        </p:grpSpPr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2498197" y="3894138"/>
              <a:ext cx="1890713" cy="2484839"/>
            </a:xfrm>
            <a:prstGeom prst="rect">
              <a:avLst/>
            </a:prstGeom>
            <a:grpFill/>
            <a:ln w="9525" cap="flat" cmpd="sng" algn="ctr">
              <a:solidFill>
                <a:srgbClr val="0195F9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t" rotWithShape="0">
                <a:prstClr val="black">
                  <a:alpha val="27000"/>
                </a:prstClr>
              </a:outerShdw>
            </a:effectLst>
          </p:spPr>
          <p:txBody>
            <a:bodyPr lIns="82124" tIns="41061" rIns="82124" bIns="41061" anchor="ctr"/>
            <a:lstStyle/>
            <a:p>
              <a:pPr algn="ctr" defTabSz="814388">
                <a:lnSpc>
                  <a:spcPct val="90000"/>
                </a:lnSpc>
                <a:defRPr/>
              </a:pPr>
              <a:endParaRPr lang="en-US" sz="2400" dirty="0">
                <a:latin typeface="Arial" charset="0"/>
              </a:endParaRPr>
            </a:p>
          </p:txBody>
        </p:sp>
        <p:sp>
          <p:nvSpPr>
            <p:cNvPr id="16" name="Rectangle 10"/>
            <p:cNvSpPr>
              <a:spLocks noChangeArrowheads="1"/>
            </p:cNvSpPr>
            <p:nvPr/>
          </p:nvSpPr>
          <p:spPr bwMode="auto">
            <a:xfrm>
              <a:off x="2498197" y="3900890"/>
              <a:ext cx="1893888" cy="2479675"/>
            </a:xfrm>
            <a:custGeom>
              <a:avLst/>
              <a:gdLst>
                <a:gd name="T0" fmla="*/ 0 w 1893888"/>
                <a:gd name="T1" fmla="*/ 2479675 h 2479675"/>
                <a:gd name="T2" fmla="*/ 1893888 w 1893888"/>
                <a:gd name="T3" fmla="*/ 0 h 2479675"/>
                <a:gd name="T4" fmla="*/ 1893888 w 1893888"/>
                <a:gd name="T5" fmla="*/ 2479675 h 2479675"/>
                <a:gd name="T6" fmla="*/ 0 w 1893888"/>
                <a:gd name="T7" fmla="*/ 2479675 h 247967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893888" h="2479675">
                  <a:moveTo>
                    <a:pt x="0" y="2479675"/>
                  </a:moveTo>
                  <a:lnTo>
                    <a:pt x="1893888" y="0"/>
                  </a:lnTo>
                  <a:lnTo>
                    <a:pt x="1893888" y="2479675"/>
                  </a:lnTo>
                  <a:lnTo>
                    <a:pt x="0" y="24796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" name="Group 4"/>
          <p:cNvGrpSpPr>
            <a:grpSpLocks/>
          </p:cNvGrpSpPr>
          <p:nvPr/>
        </p:nvGrpSpPr>
        <p:grpSpPr bwMode="auto">
          <a:xfrm>
            <a:off x="4114800" y="1143000"/>
            <a:ext cx="1895730" cy="5410200"/>
            <a:chOff x="2498725" y="1076325"/>
            <a:chExt cx="1894890" cy="2479675"/>
          </a:xfrm>
          <a:solidFill>
            <a:schemeClr val="accent3"/>
          </a:solidFill>
        </p:grpSpPr>
        <p:sp>
          <p:nvSpPr>
            <p:cNvPr id="21" name="Rectangle 9"/>
            <p:cNvSpPr>
              <a:spLocks noChangeArrowheads="1"/>
            </p:cNvSpPr>
            <p:nvPr/>
          </p:nvSpPr>
          <p:spPr bwMode="auto">
            <a:xfrm>
              <a:off x="2498725" y="1076325"/>
              <a:ext cx="1890129" cy="2479675"/>
            </a:xfrm>
            <a:prstGeom prst="rect">
              <a:avLst/>
            </a:prstGeom>
            <a:grpFill/>
            <a:ln w="9525" cap="flat" cmpd="sng" algn="ctr">
              <a:solidFill>
                <a:srgbClr val="01568F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t" rotWithShape="0">
                <a:prstClr val="black">
                  <a:alpha val="27000"/>
                </a:prstClr>
              </a:outerShdw>
            </a:effectLst>
          </p:spPr>
          <p:txBody>
            <a:bodyPr lIns="82124" tIns="41061" rIns="82124" bIns="41061" anchor="ctr"/>
            <a:lstStyle/>
            <a:p>
              <a:pPr algn="ctr" defTabSz="814388">
                <a:lnSpc>
                  <a:spcPts val="2100"/>
                </a:lnSpc>
                <a:defRPr/>
              </a:pPr>
              <a:endParaRPr lang="en-US" sz="2400" dirty="0">
                <a:latin typeface="Arial" charset="0"/>
              </a:endParaRPr>
            </a:p>
          </p:txBody>
        </p:sp>
        <p:sp>
          <p:nvSpPr>
            <p:cNvPr id="22" name="Rectangle 10"/>
            <p:cNvSpPr>
              <a:spLocks noChangeArrowheads="1"/>
            </p:cNvSpPr>
            <p:nvPr/>
          </p:nvSpPr>
          <p:spPr bwMode="auto">
            <a:xfrm>
              <a:off x="2499727" y="1076325"/>
              <a:ext cx="1893888" cy="2479675"/>
            </a:xfrm>
            <a:custGeom>
              <a:avLst/>
              <a:gdLst>
                <a:gd name="T0" fmla="*/ 0 w 1893888"/>
                <a:gd name="T1" fmla="*/ 2479675 h 2479675"/>
                <a:gd name="T2" fmla="*/ 1893888 w 1893888"/>
                <a:gd name="T3" fmla="*/ 0 h 2479675"/>
                <a:gd name="T4" fmla="*/ 1893888 w 1893888"/>
                <a:gd name="T5" fmla="*/ 2479675 h 2479675"/>
                <a:gd name="T6" fmla="*/ 0 w 1893888"/>
                <a:gd name="T7" fmla="*/ 2479675 h 247967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893888" h="2479675">
                  <a:moveTo>
                    <a:pt x="0" y="2479675"/>
                  </a:moveTo>
                  <a:lnTo>
                    <a:pt x="1893888" y="0"/>
                  </a:lnTo>
                  <a:lnTo>
                    <a:pt x="1893888" y="2479675"/>
                  </a:lnTo>
                  <a:lnTo>
                    <a:pt x="0" y="24796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6808096" y="1305728"/>
            <a:ext cx="1649558" cy="513811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sz="2800" b="1" dirty="0" smtClean="0">
                <a:solidFill>
                  <a:schemeClr val="bg1"/>
                </a:solidFill>
              </a:rPr>
              <a:t>Don’t</a:t>
            </a:r>
            <a:endParaRPr lang="en-US" sz="28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5" name="Rectangle 9"/>
          <p:cNvSpPr>
            <a:spLocks noChangeArrowheads="1"/>
          </p:cNvSpPr>
          <p:nvPr/>
        </p:nvSpPr>
        <p:spPr bwMode="auto">
          <a:xfrm>
            <a:off x="4123551" y="1274950"/>
            <a:ext cx="1954197" cy="575366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Do’s</a:t>
            </a:r>
            <a:endParaRPr lang="en-US" sz="32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5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en-IN" b="1" dirty="0" smtClean="0"/>
              <a:t>Do’s and Don’t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228600" y="1143000"/>
            <a:ext cx="3581400" cy="5715000"/>
          </a:xfrm>
        </p:spPr>
        <p:txBody>
          <a:bodyPr>
            <a:normAutofit/>
          </a:bodyPr>
          <a:lstStyle/>
          <a:p>
            <a:r>
              <a:rPr lang="en-US" dirty="0"/>
              <a:t>Perineal shaving</a:t>
            </a:r>
          </a:p>
          <a:p>
            <a:r>
              <a:rPr lang="en-US" dirty="0"/>
              <a:t>Routine </a:t>
            </a:r>
            <a:r>
              <a:rPr lang="en-US" dirty="0" smtClean="0"/>
              <a:t>enema</a:t>
            </a:r>
          </a:p>
          <a:p>
            <a:r>
              <a:rPr lang="en-US" dirty="0" smtClean="0"/>
              <a:t>Restriction </a:t>
            </a:r>
            <a:r>
              <a:rPr lang="en-US" dirty="0"/>
              <a:t>on </a:t>
            </a:r>
            <a:r>
              <a:rPr lang="en-US" dirty="0" smtClean="0"/>
              <a:t>diet</a:t>
            </a:r>
          </a:p>
          <a:p>
            <a:r>
              <a:rPr lang="en-US" dirty="0"/>
              <a:t>Exclusive breastfeeding</a:t>
            </a:r>
            <a:endParaRPr lang="en-US" dirty="0" smtClean="0"/>
          </a:p>
          <a:p>
            <a:r>
              <a:rPr lang="en-US" dirty="0" smtClean="0"/>
              <a:t>Delayed clamping </a:t>
            </a:r>
            <a:r>
              <a:rPr lang="en-US" dirty="0"/>
              <a:t>&amp; cutting of </a:t>
            </a:r>
            <a:r>
              <a:rPr lang="en-US" dirty="0" smtClean="0"/>
              <a:t>cord</a:t>
            </a:r>
          </a:p>
          <a:p>
            <a:r>
              <a:rPr lang="en-US" dirty="0" smtClean="0"/>
              <a:t>Checking </a:t>
            </a:r>
            <a:r>
              <a:rPr lang="en-US" dirty="0"/>
              <a:t>placenta for completeness</a:t>
            </a:r>
            <a:endParaRPr lang="en-US" dirty="0" smtClean="0"/>
          </a:p>
          <a:p>
            <a:r>
              <a:rPr lang="en-US" dirty="0"/>
              <a:t>CCT in relaxed </a:t>
            </a:r>
            <a:r>
              <a:rPr lang="en-US" dirty="0" smtClean="0"/>
              <a:t>uterus</a:t>
            </a:r>
          </a:p>
          <a:p>
            <a:r>
              <a:rPr lang="en-US" dirty="0"/>
              <a:t>Milking of cord</a:t>
            </a:r>
          </a:p>
          <a:p>
            <a:r>
              <a:rPr lang="en-US" dirty="0" smtClean="0"/>
              <a:t>Delaying </a:t>
            </a:r>
            <a:r>
              <a:rPr lang="en-US" dirty="0"/>
              <a:t>baby’s 1</a:t>
            </a:r>
            <a:r>
              <a:rPr lang="en-US" baseline="30000" dirty="0"/>
              <a:t>st</a:t>
            </a:r>
            <a:r>
              <a:rPr lang="en-US" dirty="0"/>
              <a:t> </a:t>
            </a:r>
            <a:r>
              <a:rPr lang="en-US" dirty="0" smtClean="0"/>
              <a:t>bath</a:t>
            </a:r>
          </a:p>
          <a:p>
            <a:r>
              <a:rPr lang="en-US" dirty="0"/>
              <a:t>Allowing companion with mother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705601" y="1905000"/>
            <a:ext cx="1924076" cy="685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bg1"/>
                </a:solidFill>
              </a:rPr>
              <a:t>Perineal shaving</a:t>
            </a:r>
          </a:p>
        </p:txBody>
      </p:sp>
      <p:sp>
        <p:nvSpPr>
          <p:cNvPr id="41" name="Rectangle 40"/>
          <p:cNvSpPr/>
          <p:nvPr/>
        </p:nvSpPr>
        <p:spPr>
          <a:xfrm>
            <a:off x="6705601" y="2723827"/>
            <a:ext cx="1924076" cy="685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bg1"/>
                </a:solidFill>
              </a:rPr>
              <a:t>Routine enema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6719807" y="3531757"/>
            <a:ext cx="1924076" cy="685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/>
              <a:t>Restriction on diet</a:t>
            </a:r>
          </a:p>
        </p:txBody>
      </p:sp>
      <p:sp>
        <p:nvSpPr>
          <p:cNvPr id="47" name="Rectangle 46"/>
          <p:cNvSpPr/>
          <p:nvPr/>
        </p:nvSpPr>
        <p:spPr>
          <a:xfrm>
            <a:off x="4114800" y="1905000"/>
            <a:ext cx="1924076" cy="6858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tx1"/>
                </a:solidFill>
              </a:rPr>
              <a:t>Exclusive breastfeeding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4112217" y="2754824"/>
            <a:ext cx="1924076" cy="6858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Delayed clamping &amp; cutting of cord</a:t>
            </a:r>
          </a:p>
        </p:txBody>
      </p:sp>
      <p:sp>
        <p:nvSpPr>
          <p:cNvPr id="49" name="Rectangle 48"/>
          <p:cNvSpPr/>
          <p:nvPr/>
        </p:nvSpPr>
        <p:spPr>
          <a:xfrm>
            <a:off x="4109634" y="4419600"/>
            <a:ext cx="1924076" cy="6858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Delaying baby’s 1</a:t>
            </a:r>
            <a:r>
              <a:rPr lang="en-US" b="1" baseline="30000" dirty="0">
                <a:solidFill>
                  <a:schemeClr val="tx1"/>
                </a:solidFill>
              </a:rPr>
              <a:t>st</a:t>
            </a:r>
            <a:r>
              <a:rPr lang="en-US" b="1" dirty="0">
                <a:solidFill>
                  <a:schemeClr val="tx1"/>
                </a:solidFill>
              </a:rPr>
              <a:t> bath</a:t>
            </a:r>
          </a:p>
        </p:txBody>
      </p:sp>
      <p:sp>
        <p:nvSpPr>
          <p:cNvPr id="50" name="Rectangle 49"/>
          <p:cNvSpPr/>
          <p:nvPr/>
        </p:nvSpPr>
        <p:spPr>
          <a:xfrm>
            <a:off x="4101128" y="3531757"/>
            <a:ext cx="1924076" cy="6858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Checking placenta for completeness</a:t>
            </a:r>
          </a:p>
        </p:txBody>
      </p:sp>
      <p:sp>
        <p:nvSpPr>
          <p:cNvPr id="51" name="Rectangle 50"/>
          <p:cNvSpPr/>
          <p:nvPr/>
        </p:nvSpPr>
        <p:spPr>
          <a:xfrm>
            <a:off x="6719807" y="4369957"/>
            <a:ext cx="1924076" cy="685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/>
              <a:t>CCT in relaxed uterus</a:t>
            </a:r>
          </a:p>
        </p:txBody>
      </p:sp>
      <p:sp>
        <p:nvSpPr>
          <p:cNvPr id="52" name="Rectangle 51"/>
          <p:cNvSpPr/>
          <p:nvPr/>
        </p:nvSpPr>
        <p:spPr>
          <a:xfrm>
            <a:off x="6716582" y="5486400"/>
            <a:ext cx="1924076" cy="685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/>
              <a:t>Milking of cord</a:t>
            </a:r>
          </a:p>
        </p:txBody>
      </p:sp>
      <p:sp>
        <p:nvSpPr>
          <p:cNvPr id="53" name="Rectangle 52"/>
          <p:cNvSpPr/>
          <p:nvPr/>
        </p:nvSpPr>
        <p:spPr>
          <a:xfrm>
            <a:off x="4138611" y="5486400"/>
            <a:ext cx="1924076" cy="8382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Allowing companion with mother</a:t>
            </a:r>
          </a:p>
        </p:txBody>
      </p:sp>
    </p:spTree>
    <p:extLst>
      <p:ext uri="{BB962C8B-B14F-4D97-AF65-F5344CB8AC3E}">
        <p14:creationId xmlns:p14="http://schemas.microsoft.com/office/powerpoint/2010/main" val="3076668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5" grpId="0"/>
      <p:bldP spid="11" grpId="0" animBg="1"/>
      <p:bldP spid="41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886114" y="1606858"/>
            <a:ext cx="1126593" cy="44921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Do’s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438834" y="1606858"/>
            <a:ext cx="994299" cy="449210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Don’t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794237"/>
            <a:ext cx="1924076" cy="685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tx1"/>
                </a:solidFill>
              </a:rPr>
              <a:t>Exclusive breastfeeding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964400" y="718037"/>
            <a:ext cx="1924076" cy="685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Delayed clamping &amp; cutting of cord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1924076" cy="685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Delaying baby’s 1</a:t>
            </a:r>
            <a:r>
              <a:rPr lang="en-US" b="1" baseline="30000" dirty="0">
                <a:solidFill>
                  <a:schemeClr val="tx1"/>
                </a:solidFill>
              </a:rPr>
              <a:t>st</a:t>
            </a:r>
            <a:r>
              <a:rPr lang="en-US" b="1" dirty="0">
                <a:solidFill>
                  <a:schemeClr val="tx1"/>
                </a:solidFill>
              </a:rPr>
              <a:t> bath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902925" y="0"/>
            <a:ext cx="1924076" cy="685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Checking placenta for completeness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902925" y="718037"/>
            <a:ext cx="1924076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Allowing companion with mother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924076" y="780181"/>
            <a:ext cx="1924076" cy="685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Perineal shaving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964400" y="-2220"/>
            <a:ext cx="1924076" cy="685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tx1"/>
                </a:solidFill>
              </a:rPr>
              <a:t>Routine enema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219924" y="5557421"/>
            <a:ext cx="1924076" cy="685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Restriction on diet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924076" y="-2220"/>
            <a:ext cx="1924076" cy="685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CCT in relaxed uterus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219924" y="4696287"/>
            <a:ext cx="1924076" cy="685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Milking of cord</a:t>
            </a:r>
          </a:p>
        </p:txBody>
      </p:sp>
    </p:spTree>
    <p:extLst>
      <p:ext uri="{BB962C8B-B14F-4D97-AF65-F5344CB8AC3E}">
        <p14:creationId xmlns:p14="http://schemas.microsoft.com/office/powerpoint/2010/main" val="360230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98103E-6 L 0.19653 -3.98103E-6 C 0.2849 -3.98103E-6 0.39358 0.06871 0.39358 0.12469 L 0.39358 0.25006 " pathEditMode="relative" rAng="0" ptsTypes="FfFF">
                                      <p:cBhvr>
                                        <p:cTn id="1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70" y="124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146 0.09322 C -0.01893 0.10455 -0.02222 0.12074 -0.03021 0.13115 C -0.03594 0.13879 -0.04236 0.14642 -0.04879 0.1529 C -0.0507 0.15498 -0.05313 0.15521 -0.05521 0.15706 C -0.06424 0.16562 -0.07274 0.17557 -0.08212 0.18343 C -0.08594 0.18667 -0.09028 0.18875 -0.0941 0.19222 C -0.10191 0.19893 -0.09983 0.20124 -0.1099 0.20518 C -0.11476 0.21096 -0.12031 0.21189 -0.1257 0.21697 C -0.13195 0.22299 -0.13802 0.22854 -0.14427 0.23432 C -0.15104 0.24057 -0.1592 0.24473 -0.16563 0.25167 C -0.17431 0.26093 -0.18264 0.26902 -0.19149 0.27781 C -0.1974 0.28359 -0.20191 0.29053 -0.20834 0.29539 C -0.21667 0.31112 -0.22865 0.31829 -0.23976 0.3287 C -0.24479 0.33333 -0.25087 0.33911 -0.2566 0.34212 C -0.26042 0.34374 -0.26459 0.34351 -0.2684 0.34628 C -0.28906 0.35993 -0.31007 0.36756 -0.33247 0.36965 C -0.35972 0.37589 -0.37882 0.37173 -0.41129 0.3708 C -0.42084 0.37011 -0.42709 0.37057 -0.43542 0.36664 C -0.44653 0.37196 -0.43837 0.36641 -0.43837 0.40897 L -0.43177 0.387 " pathEditMode="relative" rAng="0" ptsTypes="ffffffffffffffffffAA">
                                      <p:cBhvr>
                                        <p:cTn id="1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753" y="157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3.98103E-6 L 0.14756 0.2410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78" y="120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4.27712E-6 L -0.00278 0.43257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9" y="216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8353E-6 C 0.00226 0.00717 0.00226 0.0118 0.0033 0.02013 C 0.00417 0.02637 0.00695 0.03193 0.00903 0.03771 C 0.01129 0.05136 0.02188 0.06269 0.03039 0.07218 C 0.03664 0.07912 0.04185 0.08953 0.04966 0.09508 C 0.0632 0.10479 0.07553 0.11751 0.08924 0.12677 C 0.09844 0.13301 0.10799 0.13671 0.11737 0.14203 C 0.129 0.14874 0.13716 0.15268 0.15018 0.15476 C 0.16407 0.16285 0.18021 0.16262 0.19532 0.16355 C 0.23369 0.16632 0.27205 0.16632 0.31042 0.16748 C 0.31823 0.1691 0.32275 0.17488 0.32969 0.17766 C 0.33473 0.17974 0.34132 0.18252 0.34671 0.1839 C 0.35539 0.18275 0.3632 0.18043 0.37153 0.17766 C 0.37292 0.17812 0.37448 0.17812 0.37587 0.17881 C 0.3783 0.1802 0.38282 0.1839 0.38282 0.18414 C 0.38507 0.18784 0.39185 0.19293 0.39185 0.19316 C 0.39306 0.19917 0.39428 0.20403 0.39514 0.21074 C 0.39428 0.22762 0.40105 0.28892 0.38941 0.2843 C 0.3882 0.2799 0.38959 0.28036 0.38716 0.28036 " pathEditMode="relative" rAng="0" ptsTypes="ffffffffffffffffffA">
                                      <p:cBhvr>
                                        <p:cTn id="2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52" y="144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4.27712E-6 L -0.2158 4.27712E-6 C -0.31268 4.27712E-6 -0.4316 0.16261 -0.4316 0.2947 L -0.4316 0.59033 " pathEditMode="relative" rAng="0" ptsTypes="FfFF">
                                      <p:cBhvr>
                                        <p:cTn id="3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580" y="295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945 0.00393 L -0.3382 0.00393 C -0.48108 0.00393 -0.65678 0.21467 -0.65678 0.38585 L -0.65678 0.76868 " pathEditMode="relative" rAng="0" ptsTypes="FfFF">
                                      <p:cBhvr>
                                        <p:cTn id="3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875" y="382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2.35253E-6 L -1.66667E-6 -0.28776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43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972 -0.00139 C 0.00729 0.00763 -0.00104 0.01365 -0.00781 0.0155 C -0.01406 0.01966 -0.02135 0.02012 -0.02812 0.02198 C -0.03559 0.02151 -0.04305 0.02151 -0.05052 0.02059 C -0.05538 0.01989 -0.06094 0.01642 -0.06597 0.0155 C -0.07222 0.0111 -0.07743 0.0111 -0.08455 0.01018 C -0.0868 0.00948 -0.08906 0.0081 -0.09132 0.00763 C -0.09739 0.00648 -0.10972 0.00509 -0.10972 0.00532 C -0.12239 0.00046 -0.13559 -0.00486 -0.14861 -0.00787 C -0.16128 -0.01457 -0.17239 -0.0236 -0.18455 -0.03123 C -0.1934 -0.04303 -0.18194 -0.02868 -0.19028 -0.03632 C -0.19444 -0.04002 -0.19219 -0.03979 -0.19514 -0.04418 C -0.19705 -0.04696 -0.20104 -0.05182 -0.20104 -0.05158 C -0.20364 -0.06061 -0.20798 -0.06824 -0.21163 -0.07634 C -0.21285 -0.07911 -0.21562 -0.0842 -0.21562 -0.08397 C -0.21684 -0.09091 -0.22135 -0.10363 -0.22135 -0.1034 C -0.22222 -0.10942 -0.22326 -0.11474 -0.2243 -0.12052 C -0.22396 -0.13902 -0.22708 -0.17002 -0.2184 -0.18899 C -0.21684 -0.19801 -0.20903 -0.21721 -0.20191 -0.21999 C -0.19739 -0.22415 -0.20017 -0.22207 -0.19323 -0.22531 C -0.19097 -0.22623 -0.18732 -0.2304 -0.18732 -0.23016 C -0.18663 -0.2334 -0.18455 -0.23664 -0.18455 -0.23942 " pathEditMode="relative" rAng="0" ptsTypes="fffffffffffffffffffffA">
                                      <p:cBhvr>
                                        <p:cTn id="4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840" y="-107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62"/>
          <p:cNvGrpSpPr>
            <a:grpSpLocks/>
          </p:cNvGrpSpPr>
          <p:nvPr/>
        </p:nvGrpSpPr>
        <p:grpSpPr bwMode="auto">
          <a:xfrm>
            <a:off x="5635034" y="3128947"/>
            <a:ext cx="1996459" cy="1748317"/>
            <a:chOff x="5946519" y="3139450"/>
            <a:chExt cx="1433237" cy="1343484"/>
          </a:xfrm>
        </p:grpSpPr>
        <p:sp>
          <p:nvSpPr>
            <p:cNvPr id="5131" name="Freeform 37"/>
            <p:cNvSpPr>
              <a:spLocks/>
            </p:cNvSpPr>
            <p:nvPr/>
          </p:nvSpPr>
          <p:spPr bwMode="auto">
            <a:xfrm>
              <a:off x="5948107" y="3565045"/>
              <a:ext cx="1363399" cy="917889"/>
            </a:xfrm>
            <a:custGeom>
              <a:avLst/>
              <a:gdLst>
                <a:gd name="T0" fmla="*/ 344 w 344"/>
                <a:gd name="T1" fmla="*/ 2 h 231"/>
                <a:gd name="T2" fmla="*/ 344 w 344"/>
                <a:gd name="T3" fmla="*/ 132 h 231"/>
                <a:gd name="T4" fmla="*/ 294 w 344"/>
                <a:gd name="T5" fmla="*/ 202 h 231"/>
                <a:gd name="T6" fmla="*/ 169 w 344"/>
                <a:gd name="T7" fmla="*/ 231 h 231"/>
                <a:gd name="T8" fmla="*/ 68 w 344"/>
                <a:gd name="T9" fmla="*/ 210 h 231"/>
                <a:gd name="T10" fmla="*/ 51 w 344"/>
                <a:gd name="T11" fmla="*/ 202 h 231"/>
                <a:gd name="T12" fmla="*/ 35 w 344"/>
                <a:gd name="T13" fmla="*/ 191 h 231"/>
                <a:gd name="T14" fmla="*/ 0 w 344"/>
                <a:gd name="T15" fmla="*/ 131 h 231"/>
                <a:gd name="T16" fmla="*/ 1 w 344"/>
                <a:gd name="T17" fmla="*/ 0 h 231"/>
                <a:gd name="T18" fmla="*/ 35 w 344"/>
                <a:gd name="T19" fmla="*/ 61 h 231"/>
                <a:gd name="T20" fmla="*/ 51 w 344"/>
                <a:gd name="T21" fmla="*/ 71 h 231"/>
                <a:gd name="T22" fmla="*/ 68 w 344"/>
                <a:gd name="T23" fmla="*/ 80 h 231"/>
                <a:gd name="T24" fmla="*/ 170 w 344"/>
                <a:gd name="T25" fmla="*/ 101 h 231"/>
                <a:gd name="T26" fmla="*/ 294 w 344"/>
                <a:gd name="T27" fmla="*/ 71 h 231"/>
                <a:gd name="T28" fmla="*/ 344 w 344"/>
                <a:gd name="T29" fmla="*/ 2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44" h="231">
                  <a:moveTo>
                    <a:pt x="344" y="2"/>
                  </a:moveTo>
                  <a:cubicBezTo>
                    <a:pt x="344" y="132"/>
                    <a:pt x="344" y="132"/>
                    <a:pt x="344" y="132"/>
                  </a:cubicBezTo>
                  <a:cubicBezTo>
                    <a:pt x="343" y="157"/>
                    <a:pt x="327" y="183"/>
                    <a:pt x="294" y="202"/>
                  </a:cubicBezTo>
                  <a:cubicBezTo>
                    <a:pt x="259" y="222"/>
                    <a:pt x="214" y="231"/>
                    <a:pt x="169" y="231"/>
                  </a:cubicBezTo>
                  <a:cubicBezTo>
                    <a:pt x="134" y="231"/>
                    <a:pt x="98" y="224"/>
                    <a:pt x="68" y="210"/>
                  </a:cubicBezTo>
                  <a:cubicBezTo>
                    <a:pt x="62" y="208"/>
                    <a:pt x="56" y="205"/>
                    <a:pt x="51" y="202"/>
                  </a:cubicBezTo>
                  <a:cubicBezTo>
                    <a:pt x="45" y="198"/>
                    <a:pt x="40" y="195"/>
                    <a:pt x="35" y="191"/>
                  </a:cubicBezTo>
                  <a:cubicBezTo>
                    <a:pt x="12" y="173"/>
                    <a:pt x="0" y="152"/>
                    <a:pt x="0" y="13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22"/>
                    <a:pt x="12" y="43"/>
                    <a:pt x="35" y="61"/>
                  </a:cubicBezTo>
                  <a:cubicBezTo>
                    <a:pt x="40" y="65"/>
                    <a:pt x="45" y="68"/>
                    <a:pt x="51" y="71"/>
                  </a:cubicBezTo>
                  <a:cubicBezTo>
                    <a:pt x="57" y="75"/>
                    <a:pt x="62" y="77"/>
                    <a:pt x="68" y="80"/>
                  </a:cubicBezTo>
                  <a:cubicBezTo>
                    <a:pt x="98" y="93"/>
                    <a:pt x="134" y="100"/>
                    <a:pt x="170" y="101"/>
                  </a:cubicBezTo>
                  <a:cubicBezTo>
                    <a:pt x="215" y="101"/>
                    <a:pt x="260" y="91"/>
                    <a:pt x="294" y="71"/>
                  </a:cubicBezTo>
                  <a:cubicBezTo>
                    <a:pt x="327" y="52"/>
                    <a:pt x="344" y="27"/>
                    <a:pt x="344" y="2"/>
                  </a:cubicBezTo>
                </a:path>
              </a:pathLst>
            </a:custGeom>
            <a:gradFill flip="none" rotWithShape="1">
              <a:gsLst>
                <a:gs pos="0">
                  <a:srgbClr val="0199A1"/>
                </a:gs>
                <a:gs pos="100000">
                  <a:srgbClr val="015E63"/>
                </a:gs>
              </a:gsLst>
              <a:lin ang="0" scaled="1"/>
              <a:tileRect/>
            </a:gradFill>
            <a:ln w="9525" cap="flat" cmpd="sng" algn="ctr">
              <a:solidFill>
                <a:srgbClr val="048C89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ctr" rotWithShape="0">
                <a:srgbClr val="000000">
                  <a:alpha val="27000"/>
                </a:srgbClr>
              </a:outerShdw>
            </a:effectLst>
            <a:extLst/>
          </p:spPr>
          <p:txBody>
            <a:bodyPr lIns="82124" tIns="41061" rIns="82124" bIns="41061" anchor="ctr"/>
            <a:lstStyle/>
            <a:p>
              <a:pPr algn="ctr" defTabSz="814388">
                <a:lnSpc>
                  <a:spcPct val="90000"/>
                </a:lnSpc>
                <a:defRPr/>
              </a:pPr>
              <a:endParaRPr lang="en-US" sz="2400">
                <a:latin typeface="Arial" charset="0"/>
                <a:cs typeface="+mn-cs"/>
              </a:endParaRPr>
            </a:p>
          </p:txBody>
        </p:sp>
        <p:sp>
          <p:nvSpPr>
            <p:cNvPr id="4142" name="Freeform 43"/>
            <p:cNvSpPr>
              <a:spLocks/>
            </p:cNvSpPr>
            <p:nvPr/>
          </p:nvSpPr>
          <p:spPr bwMode="auto">
            <a:xfrm>
              <a:off x="5946519" y="3139450"/>
              <a:ext cx="1433237" cy="828355"/>
            </a:xfrm>
            <a:custGeom>
              <a:avLst/>
              <a:gdLst>
                <a:gd name="T0" fmla="*/ 1163264 w 361"/>
                <a:gd name="T1" fmla="*/ 154573 h 209"/>
                <a:gd name="T2" fmla="*/ 1167235 w 361"/>
                <a:gd name="T3" fmla="*/ 709452 h 209"/>
                <a:gd name="T4" fmla="*/ 674932 w 361"/>
                <a:gd name="T5" fmla="*/ 828355 h 209"/>
                <a:gd name="T6" fmla="*/ 269973 w 361"/>
                <a:gd name="T7" fmla="*/ 745123 h 209"/>
                <a:gd name="T8" fmla="*/ 202479 w 361"/>
                <a:gd name="T9" fmla="*/ 709452 h 209"/>
                <a:gd name="T10" fmla="*/ 138956 w 361"/>
                <a:gd name="T11" fmla="*/ 669818 h 209"/>
                <a:gd name="T12" fmla="*/ 3970 w 361"/>
                <a:gd name="T13" fmla="*/ 428049 h 209"/>
                <a:gd name="T14" fmla="*/ 198509 w 361"/>
                <a:gd name="T15" fmla="*/ 154573 h 209"/>
                <a:gd name="T16" fmla="*/ 1163264 w 361"/>
                <a:gd name="T17" fmla="*/ 154573 h 20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61" h="209">
                  <a:moveTo>
                    <a:pt x="293" y="39"/>
                  </a:moveTo>
                  <a:cubicBezTo>
                    <a:pt x="360" y="78"/>
                    <a:pt x="361" y="141"/>
                    <a:pt x="294" y="179"/>
                  </a:cubicBezTo>
                  <a:cubicBezTo>
                    <a:pt x="260" y="199"/>
                    <a:pt x="215" y="209"/>
                    <a:pt x="170" y="209"/>
                  </a:cubicBezTo>
                  <a:cubicBezTo>
                    <a:pt x="134" y="208"/>
                    <a:pt x="98" y="201"/>
                    <a:pt x="68" y="188"/>
                  </a:cubicBezTo>
                  <a:cubicBezTo>
                    <a:pt x="62" y="185"/>
                    <a:pt x="57" y="183"/>
                    <a:pt x="51" y="179"/>
                  </a:cubicBezTo>
                  <a:cubicBezTo>
                    <a:pt x="45" y="176"/>
                    <a:pt x="40" y="173"/>
                    <a:pt x="35" y="169"/>
                  </a:cubicBezTo>
                  <a:cubicBezTo>
                    <a:pt x="12" y="151"/>
                    <a:pt x="0" y="130"/>
                    <a:pt x="1" y="108"/>
                  </a:cubicBezTo>
                  <a:cubicBezTo>
                    <a:pt x="1" y="83"/>
                    <a:pt x="18" y="58"/>
                    <a:pt x="50" y="39"/>
                  </a:cubicBezTo>
                  <a:cubicBezTo>
                    <a:pt x="117" y="0"/>
                    <a:pt x="226" y="0"/>
                    <a:pt x="293" y="39"/>
                  </a:cubicBezTo>
                  <a:close/>
                </a:path>
              </a:pathLst>
            </a:custGeom>
            <a:gradFill rotWithShape="0">
              <a:gsLst>
                <a:gs pos="0">
                  <a:srgbClr val="0199A1"/>
                </a:gs>
                <a:gs pos="99001">
                  <a:srgbClr val="01ABB3"/>
                </a:gs>
                <a:gs pos="100000">
                  <a:srgbClr val="01ABB3"/>
                </a:gs>
              </a:gsLst>
              <a:lin ang="5400000" scaled="1"/>
            </a:gradFill>
            <a:ln w="9525" cap="flat" cmpd="sng" algn="ctr">
              <a:solidFill>
                <a:srgbClr val="048C8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82124" tIns="41061" rIns="82124" bIns="41061" anchor="ctr"/>
            <a:lstStyle/>
            <a:p>
              <a:endParaRPr lang="en-US"/>
            </a:p>
          </p:txBody>
        </p:sp>
      </p:grpSp>
      <p:grpSp>
        <p:nvGrpSpPr>
          <p:cNvPr id="4099" name="Group 59"/>
          <p:cNvGrpSpPr>
            <a:grpSpLocks/>
          </p:cNvGrpSpPr>
          <p:nvPr/>
        </p:nvGrpSpPr>
        <p:grpSpPr bwMode="auto">
          <a:xfrm>
            <a:off x="3636332" y="2125663"/>
            <a:ext cx="2000881" cy="1752450"/>
            <a:chOff x="4200631" y="2126270"/>
            <a:chExt cx="1436636" cy="1345866"/>
          </a:xfrm>
        </p:grpSpPr>
        <p:sp>
          <p:nvSpPr>
            <p:cNvPr id="24" name="Freeform 19"/>
            <p:cNvSpPr>
              <a:spLocks/>
            </p:cNvSpPr>
            <p:nvPr/>
          </p:nvSpPr>
          <p:spPr bwMode="auto">
            <a:xfrm>
              <a:off x="4200631" y="2554789"/>
              <a:ext cx="1366789" cy="917347"/>
            </a:xfrm>
            <a:custGeom>
              <a:avLst/>
              <a:gdLst>
                <a:gd name="T0" fmla="*/ 344 w 344"/>
                <a:gd name="T1" fmla="*/ 2 h 231"/>
                <a:gd name="T2" fmla="*/ 343 w 344"/>
                <a:gd name="T3" fmla="*/ 132 h 231"/>
                <a:gd name="T4" fmla="*/ 293 w 344"/>
                <a:gd name="T5" fmla="*/ 202 h 231"/>
                <a:gd name="T6" fmla="*/ 174 w 344"/>
                <a:gd name="T7" fmla="*/ 231 h 231"/>
                <a:gd name="T8" fmla="*/ 69 w 344"/>
                <a:gd name="T9" fmla="*/ 211 h 231"/>
                <a:gd name="T10" fmla="*/ 51 w 344"/>
                <a:gd name="T11" fmla="*/ 202 h 231"/>
                <a:gd name="T12" fmla="*/ 35 w 344"/>
                <a:gd name="T13" fmla="*/ 192 h 231"/>
                <a:gd name="T14" fmla="*/ 0 w 344"/>
                <a:gd name="T15" fmla="*/ 131 h 231"/>
                <a:gd name="T16" fmla="*/ 0 w 344"/>
                <a:gd name="T17" fmla="*/ 0 h 231"/>
                <a:gd name="T18" fmla="*/ 35 w 344"/>
                <a:gd name="T19" fmla="*/ 61 h 231"/>
                <a:gd name="T20" fmla="*/ 51 w 344"/>
                <a:gd name="T21" fmla="*/ 72 h 231"/>
                <a:gd name="T22" fmla="*/ 70 w 344"/>
                <a:gd name="T23" fmla="*/ 81 h 231"/>
                <a:gd name="T24" fmla="*/ 175 w 344"/>
                <a:gd name="T25" fmla="*/ 101 h 231"/>
                <a:gd name="T26" fmla="*/ 294 w 344"/>
                <a:gd name="T27" fmla="*/ 72 h 231"/>
                <a:gd name="T28" fmla="*/ 344 w 344"/>
                <a:gd name="T29" fmla="*/ 2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44" h="231">
                  <a:moveTo>
                    <a:pt x="344" y="2"/>
                  </a:moveTo>
                  <a:cubicBezTo>
                    <a:pt x="343" y="132"/>
                    <a:pt x="343" y="132"/>
                    <a:pt x="343" y="132"/>
                  </a:cubicBezTo>
                  <a:cubicBezTo>
                    <a:pt x="343" y="158"/>
                    <a:pt x="327" y="183"/>
                    <a:pt x="293" y="202"/>
                  </a:cubicBezTo>
                  <a:cubicBezTo>
                    <a:pt x="261" y="221"/>
                    <a:pt x="218" y="231"/>
                    <a:pt x="174" y="231"/>
                  </a:cubicBezTo>
                  <a:cubicBezTo>
                    <a:pt x="137" y="231"/>
                    <a:pt x="100" y="225"/>
                    <a:pt x="69" y="211"/>
                  </a:cubicBezTo>
                  <a:cubicBezTo>
                    <a:pt x="63" y="209"/>
                    <a:pt x="57" y="205"/>
                    <a:pt x="51" y="202"/>
                  </a:cubicBezTo>
                  <a:cubicBezTo>
                    <a:pt x="45" y="199"/>
                    <a:pt x="40" y="195"/>
                    <a:pt x="35" y="192"/>
                  </a:cubicBezTo>
                  <a:cubicBezTo>
                    <a:pt x="11" y="174"/>
                    <a:pt x="0" y="152"/>
                    <a:pt x="0" y="13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2"/>
                    <a:pt x="12" y="43"/>
                    <a:pt x="35" y="61"/>
                  </a:cubicBezTo>
                  <a:cubicBezTo>
                    <a:pt x="40" y="65"/>
                    <a:pt x="45" y="68"/>
                    <a:pt x="51" y="72"/>
                  </a:cubicBezTo>
                  <a:cubicBezTo>
                    <a:pt x="57" y="75"/>
                    <a:pt x="63" y="78"/>
                    <a:pt x="70" y="81"/>
                  </a:cubicBezTo>
                  <a:cubicBezTo>
                    <a:pt x="101" y="94"/>
                    <a:pt x="138" y="101"/>
                    <a:pt x="175" y="101"/>
                  </a:cubicBezTo>
                  <a:cubicBezTo>
                    <a:pt x="218" y="100"/>
                    <a:pt x="261" y="91"/>
                    <a:pt x="294" y="72"/>
                  </a:cubicBezTo>
                  <a:cubicBezTo>
                    <a:pt x="327" y="52"/>
                    <a:pt x="344" y="27"/>
                    <a:pt x="344" y="2"/>
                  </a:cubicBezTo>
                </a:path>
              </a:pathLst>
            </a:custGeom>
            <a:gradFill flip="none" rotWithShape="1">
              <a:gsLst>
                <a:gs pos="0">
                  <a:srgbClr val="093667"/>
                </a:gs>
                <a:gs pos="100000">
                  <a:srgbClr val="011E39"/>
                </a:gs>
              </a:gsLst>
              <a:lin ang="0" scaled="1"/>
              <a:tileRect/>
            </a:gradFill>
            <a:ln>
              <a:solidFill>
                <a:srgbClr val="013253"/>
              </a:solidFill>
            </a:ln>
            <a:effectLst>
              <a:outerShdw blurRad="38100" dist="25400" dir="5400000" algn="ctr" rotWithShape="0">
                <a:srgbClr val="000000">
                  <a:alpha val="27000"/>
                </a:srgbClr>
              </a:outerShdw>
            </a:effectLst>
            <a:ex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140" name="Freeform 25"/>
            <p:cNvSpPr>
              <a:spLocks/>
            </p:cNvSpPr>
            <p:nvPr/>
          </p:nvSpPr>
          <p:spPr bwMode="auto">
            <a:xfrm>
              <a:off x="4204030" y="2126270"/>
              <a:ext cx="1433237" cy="830034"/>
            </a:xfrm>
            <a:custGeom>
              <a:avLst/>
              <a:gdLst>
                <a:gd name="T0" fmla="*/ 1163264 w 361"/>
                <a:gd name="T1" fmla="*/ 154887 h 209"/>
                <a:gd name="T2" fmla="*/ 1167235 w 361"/>
                <a:gd name="T3" fmla="*/ 714862 h 209"/>
                <a:gd name="T4" fmla="*/ 694782 w 361"/>
                <a:gd name="T5" fmla="*/ 830034 h 209"/>
                <a:gd name="T6" fmla="*/ 277913 w 361"/>
                <a:gd name="T7" fmla="*/ 750605 h 209"/>
                <a:gd name="T8" fmla="*/ 202479 w 361"/>
                <a:gd name="T9" fmla="*/ 714862 h 209"/>
                <a:gd name="T10" fmla="*/ 138956 w 361"/>
                <a:gd name="T11" fmla="*/ 671176 h 209"/>
                <a:gd name="T12" fmla="*/ 0 w 361"/>
                <a:gd name="T13" fmla="*/ 428917 h 209"/>
                <a:gd name="T14" fmla="*/ 198509 w 361"/>
                <a:gd name="T15" fmla="*/ 154887 h 209"/>
                <a:gd name="T16" fmla="*/ 1163264 w 361"/>
                <a:gd name="T17" fmla="*/ 154887 h 20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61" h="209">
                  <a:moveTo>
                    <a:pt x="293" y="39"/>
                  </a:moveTo>
                  <a:cubicBezTo>
                    <a:pt x="360" y="78"/>
                    <a:pt x="361" y="141"/>
                    <a:pt x="294" y="180"/>
                  </a:cubicBezTo>
                  <a:cubicBezTo>
                    <a:pt x="261" y="199"/>
                    <a:pt x="218" y="208"/>
                    <a:pt x="175" y="209"/>
                  </a:cubicBezTo>
                  <a:cubicBezTo>
                    <a:pt x="138" y="209"/>
                    <a:pt x="101" y="202"/>
                    <a:pt x="70" y="189"/>
                  </a:cubicBezTo>
                  <a:cubicBezTo>
                    <a:pt x="63" y="186"/>
                    <a:pt x="57" y="183"/>
                    <a:pt x="51" y="180"/>
                  </a:cubicBezTo>
                  <a:cubicBezTo>
                    <a:pt x="45" y="176"/>
                    <a:pt x="40" y="173"/>
                    <a:pt x="35" y="169"/>
                  </a:cubicBezTo>
                  <a:cubicBezTo>
                    <a:pt x="12" y="151"/>
                    <a:pt x="0" y="130"/>
                    <a:pt x="0" y="108"/>
                  </a:cubicBezTo>
                  <a:cubicBezTo>
                    <a:pt x="1" y="83"/>
                    <a:pt x="17" y="58"/>
                    <a:pt x="50" y="39"/>
                  </a:cubicBezTo>
                  <a:cubicBezTo>
                    <a:pt x="117" y="0"/>
                    <a:pt x="226" y="0"/>
                    <a:pt x="293" y="39"/>
                  </a:cubicBezTo>
                  <a:close/>
                </a:path>
              </a:pathLst>
            </a:custGeom>
            <a:gradFill rotWithShape="0">
              <a:gsLst>
                <a:gs pos="0">
                  <a:srgbClr val="093667"/>
                </a:gs>
                <a:gs pos="99001">
                  <a:srgbClr val="0D4F97"/>
                </a:gs>
                <a:gs pos="100000">
                  <a:srgbClr val="0D4F97"/>
                </a:gs>
              </a:gsLst>
              <a:lin ang="5400000" scaled="1"/>
            </a:gradFill>
            <a:ln w="9525" cap="flat" cmpd="sng" algn="ctr">
              <a:solidFill>
                <a:srgbClr val="01325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82124" tIns="41061" rIns="82124" bIns="41061" anchor="ctr"/>
            <a:lstStyle/>
            <a:p>
              <a:endParaRPr lang="en-US"/>
            </a:p>
          </p:txBody>
        </p:sp>
      </p:grpSp>
      <p:grpSp>
        <p:nvGrpSpPr>
          <p:cNvPr id="4100" name="Group 58"/>
          <p:cNvGrpSpPr>
            <a:grpSpLocks/>
          </p:cNvGrpSpPr>
          <p:nvPr/>
        </p:nvGrpSpPr>
        <p:grpSpPr bwMode="auto">
          <a:xfrm>
            <a:off x="1798131" y="1114425"/>
            <a:ext cx="2084894" cy="1756583"/>
            <a:chOff x="2386018" y="1114770"/>
            <a:chExt cx="1497086" cy="1349227"/>
          </a:xfrm>
          <a:solidFill>
            <a:schemeClr val="accent1">
              <a:lumMod val="50000"/>
            </a:schemeClr>
          </a:solidFill>
        </p:grpSpPr>
        <p:sp>
          <p:nvSpPr>
            <p:cNvPr id="14" name="Freeform 9"/>
            <p:cNvSpPr>
              <a:spLocks/>
            </p:cNvSpPr>
            <p:nvPr/>
          </p:nvSpPr>
          <p:spPr bwMode="auto">
            <a:xfrm>
              <a:off x="2452696" y="1546523"/>
              <a:ext cx="1363729" cy="917474"/>
            </a:xfrm>
            <a:custGeom>
              <a:avLst/>
              <a:gdLst>
                <a:gd name="T0" fmla="*/ 343 w 343"/>
                <a:gd name="T1" fmla="*/ 1 h 231"/>
                <a:gd name="T2" fmla="*/ 343 w 343"/>
                <a:gd name="T3" fmla="*/ 132 h 231"/>
                <a:gd name="T4" fmla="*/ 293 w 343"/>
                <a:gd name="T5" fmla="*/ 201 h 231"/>
                <a:gd name="T6" fmla="*/ 174 w 343"/>
                <a:gd name="T7" fmla="*/ 230 h 231"/>
                <a:gd name="T8" fmla="*/ 69 w 343"/>
                <a:gd name="T9" fmla="*/ 211 h 231"/>
                <a:gd name="T10" fmla="*/ 50 w 343"/>
                <a:gd name="T11" fmla="*/ 201 h 231"/>
                <a:gd name="T12" fmla="*/ 0 w 343"/>
                <a:gd name="T13" fmla="*/ 131 h 231"/>
                <a:gd name="T14" fmla="*/ 0 w 343"/>
                <a:gd name="T15" fmla="*/ 0 h 231"/>
                <a:gd name="T16" fmla="*/ 51 w 343"/>
                <a:gd name="T17" fmla="*/ 71 h 231"/>
                <a:gd name="T18" fmla="*/ 69 w 343"/>
                <a:gd name="T19" fmla="*/ 80 h 231"/>
                <a:gd name="T20" fmla="*/ 175 w 343"/>
                <a:gd name="T21" fmla="*/ 100 h 231"/>
                <a:gd name="T22" fmla="*/ 294 w 343"/>
                <a:gd name="T23" fmla="*/ 71 h 231"/>
                <a:gd name="T24" fmla="*/ 343 w 343"/>
                <a:gd name="T25" fmla="*/ 1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3" h="231">
                  <a:moveTo>
                    <a:pt x="343" y="1"/>
                  </a:moveTo>
                  <a:cubicBezTo>
                    <a:pt x="343" y="132"/>
                    <a:pt x="343" y="132"/>
                    <a:pt x="343" y="132"/>
                  </a:cubicBezTo>
                  <a:cubicBezTo>
                    <a:pt x="343" y="157"/>
                    <a:pt x="326" y="182"/>
                    <a:pt x="293" y="201"/>
                  </a:cubicBezTo>
                  <a:cubicBezTo>
                    <a:pt x="260" y="220"/>
                    <a:pt x="217" y="230"/>
                    <a:pt x="174" y="230"/>
                  </a:cubicBezTo>
                  <a:cubicBezTo>
                    <a:pt x="137" y="231"/>
                    <a:pt x="100" y="224"/>
                    <a:pt x="69" y="211"/>
                  </a:cubicBezTo>
                  <a:cubicBezTo>
                    <a:pt x="63" y="208"/>
                    <a:pt x="56" y="205"/>
                    <a:pt x="50" y="201"/>
                  </a:cubicBezTo>
                  <a:cubicBezTo>
                    <a:pt x="17" y="182"/>
                    <a:pt x="0" y="156"/>
                    <a:pt x="0" y="13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6"/>
                    <a:pt x="17" y="51"/>
                    <a:pt x="51" y="71"/>
                  </a:cubicBezTo>
                  <a:cubicBezTo>
                    <a:pt x="57" y="74"/>
                    <a:pt x="63" y="77"/>
                    <a:pt x="69" y="80"/>
                  </a:cubicBezTo>
                  <a:cubicBezTo>
                    <a:pt x="100" y="94"/>
                    <a:pt x="138" y="100"/>
                    <a:pt x="175" y="100"/>
                  </a:cubicBezTo>
                  <a:cubicBezTo>
                    <a:pt x="218" y="100"/>
                    <a:pt x="261" y="90"/>
                    <a:pt x="294" y="71"/>
                  </a:cubicBezTo>
                  <a:cubicBezTo>
                    <a:pt x="327" y="52"/>
                    <a:pt x="343" y="26"/>
                    <a:pt x="343" y="1"/>
                  </a:cubicBezTo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ctr" rotWithShape="0">
                <a:srgbClr val="000000">
                  <a:alpha val="27000"/>
                </a:srgbClr>
              </a:outerShdw>
            </a:effectLst>
            <a:extLst/>
          </p:spPr>
          <p:txBody>
            <a:bodyPr lIns="82124" tIns="41061" rIns="82124" bIns="41061" anchor="ctr"/>
            <a:lstStyle/>
            <a:p>
              <a:pPr algn="ctr" defTabSz="814388">
                <a:lnSpc>
                  <a:spcPct val="90000"/>
                </a:lnSpc>
                <a:defRPr/>
              </a:pPr>
              <a:endParaRPr lang="en-US" sz="2400">
                <a:latin typeface="Arial" charset="0"/>
                <a:cs typeface="+mn-cs"/>
              </a:endParaRPr>
            </a:p>
          </p:txBody>
        </p:sp>
        <p:sp>
          <p:nvSpPr>
            <p:cNvPr id="4138" name="Freeform 11"/>
            <p:cNvSpPr>
              <a:spLocks/>
            </p:cNvSpPr>
            <p:nvPr/>
          </p:nvSpPr>
          <p:spPr bwMode="auto">
            <a:xfrm>
              <a:off x="2386018" y="1114770"/>
              <a:ext cx="1497086" cy="830035"/>
            </a:xfrm>
            <a:custGeom>
              <a:avLst/>
              <a:gdLst>
                <a:gd name="T0" fmla="*/ 1231026 w 377"/>
                <a:gd name="T1" fmla="*/ 154887 h 209"/>
                <a:gd name="T2" fmla="*/ 1234997 w 377"/>
                <a:gd name="T3" fmla="*/ 714863 h 209"/>
                <a:gd name="T4" fmla="*/ 762442 w 377"/>
                <a:gd name="T5" fmla="*/ 830035 h 209"/>
                <a:gd name="T6" fmla="*/ 341510 w 377"/>
                <a:gd name="T7" fmla="*/ 750606 h 209"/>
                <a:gd name="T8" fmla="*/ 270031 w 377"/>
                <a:gd name="T9" fmla="*/ 714863 h 209"/>
                <a:gd name="T10" fmla="*/ 266060 w 377"/>
                <a:gd name="T11" fmla="*/ 154887 h 209"/>
                <a:gd name="T12" fmla="*/ 1231026 w 377"/>
                <a:gd name="T13" fmla="*/ 154887 h 20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77" h="209">
                  <a:moveTo>
                    <a:pt x="310" y="39"/>
                  </a:moveTo>
                  <a:cubicBezTo>
                    <a:pt x="377" y="78"/>
                    <a:pt x="377" y="141"/>
                    <a:pt x="311" y="180"/>
                  </a:cubicBezTo>
                  <a:cubicBezTo>
                    <a:pt x="278" y="199"/>
                    <a:pt x="235" y="209"/>
                    <a:pt x="192" y="209"/>
                  </a:cubicBezTo>
                  <a:cubicBezTo>
                    <a:pt x="155" y="209"/>
                    <a:pt x="117" y="203"/>
                    <a:pt x="86" y="189"/>
                  </a:cubicBezTo>
                  <a:cubicBezTo>
                    <a:pt x="80" y="186"/>
                    <a:pt x="74" y="183"/>
                    <a:pt x="68" y="180"/>
                  </a:cubicBezTo>
                  <a:cubicBezTo>
                    <a:pt x="1" y="141"/>
                    <a:pt x="0" y="78"/>
                    <a:pt x="67" y="39"/>
                  </a:cubicBezTo>
                  <a:cubicBezTo>
                    <a:pt x="134" y="0"/>
                    <a:pt x="243" y="0"/>
                    <a:pt x="310" y="39"/>
                  </a:cubicBez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 lIns="82124" tIns="41061" rIns="82124" bIns="41061" anchor="ctr"/>
            <a:lstStyle/>
            <a:p>
              <a:endParaRPr lang="en-US"/>
            </a:p>
          </p:txBody>
        </p:sp>
      </p:grpSp>
      <p:grpSp>
        <p:nvGrpSpPr>
          <p:cNvPr id="4101" name="Group 2"/>
          <p:cNvGrpSpPr>
            <a:grpSpLocks/>
          </p:cNvGrpSpPr>
          <p:nvPr/>
        </p:nvGrpSpPr>
        <p:grpSpPr bwMode="auto">
          <a:xfrm>
            <a:off x="2378392" y="2154154"/>
            <a:ext cx="430366" cy="1141697"/>
            <a:chOff x="2312988" y="1619250"/>
            <a:chExt cx="630237" cy="1227138"/>
          </a:xfrm>
        </p:grpSpPr>
        <p:sp>
          <p:nvSpPr>
            <p:cNvPr id="4135" name="Freeform 10"/>
            <p:cNvSpPr>
              <a:spLocks/>
            </p:cNvSpPr>
            <p:nvPr/>
          </p:nvSpPr>
          <p:spPr bwMode="auto">
            <a:xfrm>
              <a:off x="2312988" y="1619250"/>
              <a:ext cx="630237" cy="739775"/>
            </a:xfrm>
            <a:custGeom>
              <a:avLst/>
              <a:gdLst>
                <a:gd name="T0" fmla="*/ 232587 w 168"/>
                <a:gd name="T1" fmla="*/ 0 h 197"/>
                <a:gd name="T2" fmla="*/ 630237 w 168"/>
                <a:gd name="T3" fmla="*/ 75104 h 197"/>
                <a:gd name="T4" fmla="*/ 390147 w 168"/>
                <a:gd name="T5" fmla="*/ 739775 h 197"/>
                <a:gd name="T6" fmla="*/ 0 w 168"/>
                <a:gd name="T7" fmla="*/ 657161 h 197"/>
                <a:gd name="T8" fmla="*/ 232587 w 168"/>
                <a:gd name="T9" fmla="*/ 0 h 19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8" h="197">
                  <a:moveTo>
                    <a:pt x="62" y="0"/>
                  </a:moveTo>
                  <a:cubicBezTo>
                    <a:pt x="93" y="14"/>
                    <a:pt x="131" y="20"/>
                    <a:pt x="168" y="20"/>
                  </a:cubicBezTo>
                  <a:cubicBezTo>
                    <a:pt x="104" y="197"/>
                    <a:pt x="104" y="197"/>
                    <a:pt x="104" y="197"/>
                  </a:cubicBezTo>
                  <a:cubicBezTo>
                    <a:pt x="74" y="183"/>
                    <a:pt x="37" y="175"/>
                    <a:pt x="0" y="175"/>
                  </a:cubicBezTo>
                  <a:lnTo>
                    <a:pt x="62" y="0"/>
                  </a:lnTo>
                  <a:close/>
                </a:path>
              </a:pathLst>
            </a:custGeom>
            <a:solidFill>
              <a:srgbClr val="777777"/>
            </a:solidFill>
            <a:ln w="9525" cap="flat" cmpd="sng" algn="ctr">
              <a:solidFill>
                <a:srgbClr val="60606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82124" tIns="41061" rIns="82124" bIns="41061" anchor="ctr"/>
            <a:lstStyle/>
            <a:p>
              <a:endParaRPr lang="en-US"/>
            </a:p>
          </p:txBody>
        </p:sp>
        <p:sp>
          <p:nvSpPr>
            <p:cNvPr id="21" name="Freeform 16"/>
            <p:cNvSpPr>
              <a:spLocks/>
            </p:cNvSpPr>
            <p:nvPr/>
          </p:nvSpPr>
          <p:spPr bwMode="auto">
            <a:xfrm>
              <a:off x="2702208" y="1695759"/>
              <a:ext cx="241017" cy="1150629"/>
            </a:xfrm>
            <a:custGeom>
              <a:avLst/>
              <a:gdLst>
                <a:gd name="T0" fmla="*/ 152 w 152"/>
                <a:gd name="T1" fmla="*/ 0 h 725"/>
                <a:gd name="T2" fmla="*/ 149 w 152"/>
                <a:gd name="T3" fmla="*/ 307 h 725"/>
                <a:gd name="T4" fmla="*/ 0 w 152"/>
                <a:gd name="T5" fmla="*/ 725 h 725"/>
                <a:gd name="T6" fmla="*/ 0 w 152"/>
                <a:gd name="T7" fmla="*/ 418 h 725"/>
                <a:gd name="T8" fmla="*/ 152 w 152"/>
                <a:gd name="T9" fmla="*/ 0 h 7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2" h="725">
                  <a:moveTo>
                    <a:pt x="152" y="0"/>
                  </a:moveTo>
                  <a:lnTo>
                    <a:pt x="149" y="307"/>
                  </a:lnTo>
                  <a:lnTo>
                    <a:pt x="0" y="725"/>
                  </a:lnTo>
                  <a:lnTo>
                    <a:pt x="0" y="418"/>
                  </a:lnTo>
                  <a:lnTo>
                    <a:pt x="152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777777">
                    <a:shade val="30000"/>
                    <a:satMod val="115000"/>
                  </a:srgbClr>
                </a:gs>
                <a:gs pos="50000">
                  <a:srgbClr val="777777">
                    <a:shade val="67500"/>
                    <a:satMod val="115000"/>
                  </a:srgbClr>
                </a:gs>
                <a:gs pos="100000">
                  <a:srgbClr val="777777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 w="9525" cap="flat" cmpd="sng" algn="ctr">
              <a:solidFill>
                <a:srgbClr val="60606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25400" dir="5400000" algn="ctr" rotWithShape="0">
                <a:schemeClr val="tx2">
                  <a:alpha val="27000"/>
                </a:schemeClr>
              </a:outerShdw>
            </a:effectLst>
          </p:spPr>
          <p:txBody>
            <a:bodyPr lIns="82124" tIns="41061" rIns="82124" bIns="41061" anchor="ctr"/>
            <a:lstStyle/>
            <a:p>
              <a:pPr algn="ctr" defTabSz="814388">
                <a:lnSpc>
                  <a:spcPct val="90000"/>
                </a:lnSpc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grpSp>
        <p:nvGrpSpPr>
          <p:cNvPr id="4102" name="Group 10"/>
          <p:cNvGrpSpPr>
            <a:grpSpLocks/>
          </p:cNvGrpSpPr>
          <p:nvPr/>
        </p:nvGrpSpPr>
        <p:grpSpPr bwMode="auto">
          <a:xfrm>
            <a:off x="3000376" y="2708275"/>
            <a:ext cx="789790" cy="755650"/>
            <a:chOff x="2803525" y="2271713"/>
            <a:chExt cx="1268412" cy="858837"/>
          </a:xfrm>
        </p:grpSpPr>
        <p:sp>
          <p:nvSpPr>
            <p:cNvPr id="25" name="Freeform 20"/>
            <p:cNvSpPr>
              <a:spLocks/>
            </p:cNvSpPr>
            <p:nvPr/>
          </p:nvSpPr>
          <p:spPr bwMode="auto">
            <a:xfrm>
              <a:off x="2942961" y="2502535"/>
              <a:ext cx="1128976" cy="628015"/>
            </a:xfrm>
            <a:custGeom>
              <a:avLst/>
              <a:gdLst>
                <a:gd name="T0" fmla="*/ 711 w 711"/>
                <a:gd name="T1" fmla="*/ 0 h 396"/>
                <a:gd name="T2" fmla="*/ 711 w 711"/>
                <a:gd name="T3" fmla="*/ 309 h 396"/>
                <a:gd name="T4" fmla="*/ 0 w 711"/>
                <a:gd name="T5" fmla="*/ 396 h 396"/>
                <a:gd name="T6" fmla="*/ 2 w 711"/>
                <a:gd name="T7" fmla="*/ 87 h 396"/>
                <a:gd name="T8" fmla="*/ 711 w 711"/>
                <a:gd name="T9" fmla="*/ 0 h 3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11" h="396">
                  <a:moveTo>
                    <a:pt x="711" y="0"/>
                  </a:moveTo>
                  <a:lnTo>
                    <a:pt x="711" y="309"/>
                  </a:lnTo>
                  <a:lnTo>
                    <a:pt x="0" y="396"/>
                  </a:lnTo>
                  <a:lnTo>
                    <a:pt x="2" y="87"/>
                  </a:lnTo>
                  <a:lnTo>
                    <a:pt x="711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777777">
                    <a:shade val="30000"/>
                    <a:satMod val="115000"/>
                  </a:srgbClr>
                </a:gs>
                <a:gs pos="50000">
                  <a:srgbClr val="777777">
                    <a:shade val="67500"/>
                    <a:satMod val="115000"/>
                  </a:srgbClr>
                </a:gs>
                <a:gs pos="100000">
                  <a:srgbClr val="777777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 w="9525" cap="flat" cmpd="sng" algn="ctr">
              <a:solidFill>
                <a:srgbClr val="60606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25400" dir="5400000" algn="ctr" rotWithShape="0">
                <a:schemeClr val="tx2">
                  <a:alpha val="27000"/>
                </a:schemeClr>
              </a:outerShdw>
            </a:effectLst>
          </p:spPr>
          <p:txBody>
            <a:bodyPr lIns="82124" tIns="41061" rIns="82124" bIns="41061" anchor="ctr"/>
            <a:lstStyle/>
            <a:p>
              <a:pPr algn="ctr" defTabSz="814388">
                <a:lnSpc>
                  <a:spcPct val="90000"/>
                </a:lnSpc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134" name="Freeform 24"/>
            <p:cNvSpPr>
              <a:spLocks/>
            </p:cNvSpPr>
            <p:nvPr/>
          </p:nvSpPr>
          <p:spPr bwMode="auto">
            <a:xfrm>
              <a:off x="2803525" y="2271713"/>
              <a:ext cx="1268412" cy="368300"/>
            </a:xfrm>
            <a:custGeom>
              <a:avLst/>
              <a:gdLst>
                <a:gd name="T0" fmla="*/ 0 w 338"/>
                <a:gd name="T1" fmla="*/ 142810 h 98"/>
                <a:gd name="T2" fmla="*/ 1137068 w 338"/>
                <a:gd name="T3" fmla="*/ 0 h 98"/>
                <a:gd name="T4" fmla="*/ 1268412 w 338"/>
                <a:gd name="T5" fmla="*/ 229248 h 98"/>
                <a:gd name="T6" fmla="*/ 142603 w 338"/>
                <a:gd name="T7" fmla="*/ 368300 h 98"/>
                <a:gd name="T8" fmla="*/ 0 w 338"/>
                <a:gd name="T9" fmla="*/ 142810 h 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38" h="98">
                  <a:moveTo>
                    <a:pt x="0" y="38"/>
                  </a:moveTo>
                  <a:cubicBezTo>
                    <a:pt x="303" y="0"/>
                    <a:pt x="303" y="0"/>
                    <a:pt x="303" y="0"/>
                  </a:cubicBezTo>
                  <a:cubicBezTo>
                    <a:pt x="303" y="22"/>
                    <a:pt x="315" y="43"/>
                    <a:pt x="338" y="61"/>
                  </a:cubicBezTo>
                  <a:cubicBezTo>
                    <a:pt x="38" y="98"/>
                    <a:pt x="38" y="98"/>
                    <a:pt x="38" y="98"/>
                  </a:cubicBezTo>
                  <a:cubicBezTo>
                    <a:pt x="37" y="77"/>
                    <a:pt x="24" y="56"/>
                    <a:pt x="0" y="38"/>
                  </a:cubicBezTo>
                  <a:close/>
                </a:path>
              </a:pathLst>
            </a:custGeom>
            <a:solidFill>
              <a:srgbClr val="777777"/>
            </a:solidFill>
            <a:ln w="9525" cap="flat" cmpd="sng" algn="ctr">
              <a:solidFill>
                <a:srgbClr val="60606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82124" tIns="41061" rIns="82124" bIns="41061" anchor="ctr"/>
            <a:lstStyle/>
            <a:p>
              <a:endParaRPr lang="en-US"/>
            </a:p>
          </p:txBody>
        </p:sp>
      </p:grpSp>
      <p:grpSp>
        <p:nvGrpSpPr>
          <p:cNvPr id="4103" name="Group 57"/>
          <p:cNvGrpSpPr>
            <a:grpSpLocks/>
          </p:cNvGrpSpPr>
          <p:nvPr/>
        </p:nvGrpSpPr>
        <p:grpSpPr bwMode="auto">
          <a:xfrm>
            <a:off x="1161703" y="2559050"/>
            <a:ext cx="1994247" cy="1752450"/>
            <a:chOff x="1724007" y="2559770"/>
            <a:chExt cx="1431558" cy="1345866"/>
          </a:xfrm>
        </p:grpSpPr>
        <p:sp>
          <p:nvSpPr>
            <p:cNvPr id="5121" name="Freeform 28"/>
            <p:cNvSpPr>
              <a:spLocks/>
            </p:cNvSpPr>
            <p:nvPr/>
          </p:nvSpPr>
          <p:spPr bwMode="auto">
            <a:xfrm>
              <a:off x="1785904" y="2953372"/>
              <a:ext cx="1366487" cy="952264"/>
            </a:xfrm>
            <a:custGeom>
              <a:avLst/>
              <a:gdLst>
                <a:gd name="T0" fmla="*/ 344 w 344"/>
                <a:gd name="T1" fmla="*/ 1 h 240"/>
                <a:gd name="T2" fmla="*/ 344 w 344"/>
                <a:gd name="T3" fmla="*/ 131 h 240"/>
                <a:gd name="T4" fmla="*/ 294 w 344"/>
                <a:gd name="T5" fmla="*/ 201 h 240"/>
                <a:gd name="T6" fmla="*/ 51 w 344"/>
                <a:gd name="T7" fmla="*/ 201 h 240"/>
                <a:gd name="T8" fmla="*/ 0 w 344"/>
                <a:gd name="T9" fmla="*/ 130 h 240"/>
                <a:gd name="T10" fmla="*/ 1 w 344"/>
                <a:gd name="T11" fmla="*/ 0 h 240"/>
                <a:gd name="T12" fmla="*/ 51 w 344"/>
                <a:gd name="T13" fmla="*/ 71 h 240"/>
                <a:gd name="T14" fmla="*/ 294 w 344"/>
                <a:gd name="T15" fmla="*/ 71 h 240"/>
                <a:gd name="T16" fmla="*/ 344 w 344"/>
                <a:gd name="T17" fmla="*/ 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44" h="240">
                  <a:moveTo>
                    <a:pt x="344" y="1"/>
                  </a:moveTo>
                  <a:cubicBezTo>
                    <a:pt x="344" y="131"/>
                    <a:pt x="344" y="131"/>
                    <a:pt x="344" y="131"/>
                  </a:cubicBezTo>
                  <a:cubicBezTo>
                    <a:pt x="343" y="157"/>
                    <a:pt x="327" y="182"/>
                    <a:pt x="294" y="201"/>
                  </a:cubicBezTo>
                  <a:cubicBezTo>
                    <a:pt x="227" y="240"/>
                    <a:pt x="118" y="240"/>
                    <a:pt x="51" y="201"/>
                  </a:cubicBezTo>
                  <a:cubicBezTo>
                    <a:pt x="17" y="182"/>
                    <a:pt x="0" y="156"/>
                    <a:pt x="0" y="13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26"/>
                    <a:pt x="17" y="51"/>
                    <a:pt x="51" y="71"/>
                  </a:cubicBezTo>
                  <a:cubicBezTo>
                    <a:pt x="119" y="110"/>
                    <a:pt x="227" y="110"/>
                    <a:pt x="294" y="71"/>
                  </a:cubicBezTo>
                  <a:cubicBezTo>
                    <a:pt x="327" y="51"/>
                    <a:pt x="344" y="26"/>
                    <a:pt x="344" y="1"/>
                  </a:cubicBezTo>
                </a:path>
              </a:pathLst>
            </a:custGeom>
            <a:gradFill flip="none" rotWithShape="1">
              <a:gsLst>
                <a:gs pos="100000">
                  <a:srgbClr val="043E72"/>
                </a:gs>
                <a:gs pos="0">
                  <a:srgbClr val="0560B3"/>
                </a:gs>
              </a:gsLst>
              <a:lin ang="0" scaled="1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t" rotWithShape="0">
                <a:prstClr val="black">
                  <a:alpha val="27000"/>
                </a:prstClr>
              </a:outerShdw>
            </a:effectLst>
            <a:extLst/>
          </p:spPr>
          <p:txBody>
            <a:bodyPr lIns="82124" tIns="41061" rIns="82124" bIns="41061" anchor="ctr"/>
            <a:lstStyle/>
            <a:p>
              <a:pPr algn="ctr" defTabSz="814388">
                <a:lnSpc>
                  <a:spcPct val="90000"/>
                </a:lnSpc>
                <a:defRPr/>
              </a:pPr>
              <a:endParaRPr lang="en-US" sz="2400">
                <a:latin typeface="Arial" charset="0"/>
                <a:cs typeface="+mn-cs"/>
              </a:endParaRPr>
            </a:p>
          </p:txBody>
        </p:sp>
        <p:sp>
          <p:nvSpPr>
            <p:cNvPr id="4132" name="Freeform 29"/>
            <p:cNvSpPr>
              <a:spLocks/>
            </p:cNvSpPr>
            <p:nvPr/>
          </p:nvSpPr>
          <p:spPr bwMode="auto">
            <a:xfrm>
              <a:off x="1724007" y="2559770"/>
              <a:ext cx="1431558" cy="830034"/>
            </a:xfrm>
            <a:custGeom>
              <a:avLst/>
              <a:gdLst>
                <a:gd name="T0" fmla="*/ 1225350 w 361"/>
                <a:gd name="T1" fmla="*/ 115172 h 209"/>
                <a:gd name="T2" fmla="*/ 1276902 w 361"/>
                <a:gd name="T3" fmla="*/ 146944 h 209"/>
                <a:gd name="T4" fmla="*/ 1427592 w 361"/>
                <a:gd name="T5" fmla="*/ 385231 h 209"/>
                <a:gd name="T6" fmla="*/ 1229316 w 361"/>
                <a:gd name="T7" fmla="*/ 675147 h 209"/>
                <a:gd name="T8" fmla="*/ 265691 w 361"/>
                <a:gd name="T9" fmla="*/ 675147 h 209"/>
                <a:gd name="T10" fmla="*/ 261725 w 361"/>
                <a:gd name="T11" fmla="*/ 115172 h 209"/>
                <a:gd name="T12" fmla="*/ 757417 w 361"/>
                <a:gd name="T13" fmla="*/ 0 h 209"/>
                <a:gd name="T14" fmla="*/ 1169833 w 361"/>
                <a:gd name="T15" fmla="*/ 87372 h 209"/>
                <a:gd name="T16" fmla="*/ 1225350 w 361"/>
                <a:gd name="T17" fmla="*/ 115172 h 20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61" h="209">
                  <a:moveTo>
                    <a:pt x="309" y="29"/>
                  </a:moveTo>
                  <a:cubicBezTo>
                    <a:pt x="314" y="32"/>
                    <a:pt x="318" y="34"/>
                    <a:pt x="322" y="37"/>
                  </a:cubicBezTo>
                  <a:cubicBezTo>
                    <a:pt x="346" y="55"/>
                    <a:pt x="359" y="76"/>
                    <a:pt x="360" y="97"/>
                  </a:cubicBezTo>
                  <a:cubicBezTo>
                    <a:pt x="361" y="124"/>
                    <a:pt x="344" y="150"/>
                    <a:pt x="310" y="170"/>
                  </a:cubicBezTo>
                  <a:cubicBezTo>
                    <a:pt x="243" y="209"/>
                    <a:pt x="135" y="209"/>
                    <a:pt x="67" y="170"/>
                  </a:cubicBezTo>
                  <a:cubicBezTo>
                    <a:pt x="0" y="131"/>
                    <a:pt x="0" y="68"/>
                    <a:pt x="66" y="29"/>
                  </a:cubicBezTo>
                  <a:cubicBezTo>
                    <a:pt x="101" y="9"/>
                    <a:pt x="146" y="0"/>
                    <a:pt x="191" y="0"/>
                  </a:cubicBezTo>
                  <a:cubicBezTo>
                    <a:pt x="228" y="0"/>
                    <a:pt x="265" y="8"/>
                    <a:pt x="295" y="22"/>
                  </a:cubicBezTo>
                  <a:cubicBezTo>
                    <a:pt x="300" y="24"/>
                    <a:pt x="305" y="27"/>
                    <a:pt x="309" y="29"/>
                  </a:cubicBezTo>
                  <a:close/>
                </a:path>
              </a:pathLst>
            </a:custGeom>
            <a:gradFill rotWithShape="0">
              <a:gsLst>
                <a:gs pos="0">
                  <a:srgbClr val="0560B3"/>
                </a:gs>
                <a:gs pos="99001">
                  <a:srgbClr val="066CC9"/>
                </a:gs>
                <a:gs pos="100000">
                  <a:srgbClr val="066CC9"/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 lIns="82124" tIns="41061" rIns="82124" bIns="41061" anchor="ctr"/>
            <a:lstStyle/>
            <a:p>
              <a:endParaRPr lang="en-US"/>
            </a:p>
          </p:txBody>
        </p:sp>
      </p:grpSp>
      <p:grpSp>
        <p:nvGrpSpPr>
          <p:cNvPr id="4104" name="Group 5154"/>
          <p:cNvGrpSpPr>
            <a:grpSpLocks/>
          </p:cNvGrpSpPr>
          <p:nvPr/>
        </p:nvGrpSpPr>
        <p:grpSpPr bwMode="auto">
          <a:xfrm>
            <a:off x="4232275" y="3141663"/>
            <a:ext cx="504021" cy="1033462"/>
            <a:chOff x="3967163" y="2576513"/>
            <a:chExt cx="628650" cy="1225550"/>
          </a:xfrm>
        </p:grpSpPr>
        <p:sp>
          <p:nvSpPr>
            <p:cNvPr id="4129" name="Freeform 33"/>
            <p:cNvSpPr>
              <a:spLocks/>
            </p:cNvSpPr>
            <p:nvPr/>
          </p:nvSpPr>
          <p:spPr bwMode="auto">
            <a:xfrm>
              <a:off x="3967163" y="2576513"/>
              <a:ext cx="628650" cy="738188"/>
            </a:xfrm>
            <a:custGeom>
              <a:avLst/>
              <a:gdLst>
                <a:gd name="T0" fmla="*/ 235744 w 168"/>
                <a:gd name="T1" fmla="*/ 0 h 197"/>
                <a:gd name="T2" fmla="*/ 628650 w 168"/>
                <a:gd name="T3" fmla="*/ 74943 h 197"/>
                <a:gd name="T4" fmla="*/ 389164 w 168"/>
                <a:gd name="T5" fmla="*/ 738188 h 197"/>
                <a:gd name="T6" fmla="*/ 0 w 168"/>
                <a:gd name="T7" fmla="*/ 655751 h 197"/>
                <a:gd name="T8" fmla="*/ 235744 w 168"/>
                <a:gd name="T9" fmla="*/ 0 h 19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8" h="197">
                  <a:moveTo>
                    <a:pt x="63" y="0"/>
                  </a:moveTo>
                  <a:cubicBezTo>
                    <a:pt x="94" y="13"/>
                    <a:pt x="131" y="20"/>
                    <a:pt x="168" y="20"/>
                  </a:cubicBezTo>
                  <a:cubicBezTo>
                    <a:pt x="104" y="197"/>
                    <a:pt x="104" y="197"/>
                    <a:pt x="104" y="197"/>
                  </a:cubicBezTo>
                  <a:cubicBezTo>
                    <a:pt x="74" y="182"/>
                    <a:pt x="37" y="175"/>
                    <a:pt x="0" y="175"/>
                  </a:cubicBezTo>
                  <a:lnTo>
                    <a:pt x="63" y="0"/>
                  </a:lnTo>
                  <a:close/>
                </a:path>
              </a:pathLst>
            </a:custGeom>
            <a:solidFill>
              <a:srgbClr val="777777"/>
            </a:solidFill>
            <a:ln w="9525" cap="flat" cmpd="sng" algn="ctr">
              <a:solidFill>
                <a:srgbClr val="60606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82124" tIns="41061" rIns="82124" bIns="41061" anchor="ctr"/>
            <a:lstStyle/>
            <a:p>
              <a:endParaRPr lang="en-US"/>
            </a:p>
          </p:txBody>
        </p:sp>
        <p:sp>
          <p:nvSpPr>
            <p:cNvPr id="5128" name="Freeform 34"/>
            <p:cNvSpPr>
              <a:spLocks/>
            </p:cNvSpPr>
            <p:nvPr/>
          </p:nvSpPr>
          <p:spPr bwMode="auto">
            <a:xfrm>
              <a:off x="4355756" y="2651424"/>
              <a:ext cx="240057" cy="1150639"/>
            </a:xfrm>
            <a:custGeom>
              <a:avLst/>
              <a:gdLst>
                <a:gd name="T0" fmla="*/ 151 w 151"/>
                <a:gd name="T1" fmla="*/ 0 h 725"/>
                <a:gd name="T2" fmla="*/ 149 w 151"/>
                <a:gd name="T3" fmla="*/ 307 h 725"/>
                <a:gd name="T4" fmla="*/ 0 w 151"/>
                <a:gd name="T5" fmla="*/ 725 h 725"/>
                <a:gd name="T6" fmla="*/ 0 w 151"/>
                <a:gd name="T7" fmla="*/ 418 h 725"/>
                <a:gd name="T8" fmla="*/ 151 w 151"/>
                <a:gd name="T9" fmla="*/ 0 h 7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1" h="725">
                  <a:moveTo>
                    <a:pt x="151" y="0"/>
                  </a:moveTo>
                  <a:lnTo>
                    <a:pt x="149" y="307"/>
                  </a:lnTo>
                  <a:lnTo>
                    <a:pt x="0" y="725"/>
                  </a:lnTo>
                  <a:lnTo>
                    <a:pt x="0" y="418"/>
                  </a:lnTo>
                  <a:lnTo>
                    <a:pt x="151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777777">
                    <a:shade val="30000"/>
                    <a:satMod val="115000"/>
                  </a:srgbClr>
                </a:gs>
                <a:gs pos="50000">
                  <a:srgbClr val="777777">
                    <a:shade val="67500"/>
                    <a:satMod val="115000"/>
                  </a:srgbClr>
                </a:gs>
                <a:gs pos="100000">
                  <a:srgbClr val="777777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 w="9525" cap="flat" cmpd="sng" algn="ctr">
              <a:solidFill>
                <a:srgbClr val="60606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25400" dir="5400000" algn="ctr" rotWithShape="0">
                <a:schemeClr val="tx2">
                  <a:alpha val="27000"/>
                </a:schemeClr>
              </a:outerShdw>
            </a:effectLst>
          </p:spPr>
          <p:txBody>
            <a:bodyPr lIns="82124" tIns="41061" rIns="82124" bIns="41061" anchor="ctr"/>
            <a:lstStyle/>
            <a:p>
              <a:pPr algn="ctr" defTabSz="814388">
                <a:lnSpc>
                  <a:spcPct val="90000"/>
                </a:lnSpc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grpSp>
        <p:nvGrpSpPr>
          <p:cNvPr id="4105" name="Group 5156"/>
          <p:cNvGrpSpPr>
            <a:grpSpLocks/>
          </p:cNvGrpSpPr>
          <p:nvPr/>
        </p:nvGrpSpPr>
        <p:grpSpPr bwMode="auto">
          <a:xfrm>
            <a:off x="4736296" y="3639836"/>
            <a:ext cx="999389" cy="797693"/>
            <a:chOff x="4457700" y="3228975"/>
            <a:chExt cx="1268412" cy="858838"/>
          </a:xfrm>
        </p:grpSpPr>
        <p:sp>
          <p:nvSpPr>
            <p:cNvPr id="5132" name="Freeform 38"/>
            <p:cNvSpPr>
              <a:spLocks/>
            </p:cNvSpPr>
            <p:nvPr/>
          </p:nvSpPr>
          <p:spPr bwMode="auto">
            <a:xfrm>
              <a:off x="4600133" y="3457198"/>
              <a:ext cx="1125979" cy="630615"/>
            </a:xfrm>
            <a:custGeom>
              <a:avLst/>
              <a:gdLst>
                <a:gd name="T0" fmla="*/ 709 w 709"/>
                <a:gd name="T1" fmla="*/ 0 h 397"/>
                <a:gd name="T2" fmla="*/ 709 w 709"/>
                <a:gd name="T3" fmla="*/ 307 h 397"/>
                <a:gd name="T4" fmla="*/ 0 w 709"/>
                <a:gd name="T5" fmla="*/ 397 h 397"/>
                <a:gd name="T6" fmla="*/ 0 w 709"/>
                <a:gd name="T7" fmla="*/ 87 h 397"/>
                <a:gd name="T8" fmla="*/ 709 w 709"/>
                <a:gd name="T9" fmla="*/ 0 h 3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9" h="397">
                  <a:moveTo>
                    <a:pt x="709" y="0"/>
                  </a:moveTo>
                  <a:lnTo>
                    <a:pt x="709" y="307"/>
                  </a:lnTo>
                  <a:lnTo>
                    <a:pt x="0" y="397"/>
                  </a:lnTo>
                  <a:lnTo>
                    <a:pt x="0" y="87"/>
                  </a:lnTo>
                  <a:lnTo>
                    <a:pt x="709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777777">
                    <a:shade val="30000"/>
                    <a:satMod val="115000"/>
                  </a:srgbClr>
                </a:gs>
                <a:gs pos="50000">
                  <a:srgbClr val="777777">
                    <a:shade val="67500"/>
                    <a:satMod val="115000"/>
                  </a:srgbClr>
                </a:gs>
                <a:gs pos="100000">
                  <a:srgbClr val="777777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 w="9525" cap="flat" cmpd="sng" algn="ctr">
              <a:solidFill>
                <a:srgbClr val="60606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25400" dir="5400000" algn="ctr" rotWithShape="0">
                <a:schemeClr val="tx2">
                  <a:alpha val="27000"/>
                </a:schemeClr>
              </a:outerShdw>
            </a:effectLst>
          </p:spPr>
          <p:txBody>
            <a:bodyPr lIns="82124" tIns="41061" rIns="82124" bIns="41061" anchor="ctr"/>
            <a:lstStyle/>
            <a:p>
              <a:pPr algn="ctr" defTabSz="814388">
                <a:lnSpc>
                  <a:spcPct val="90000"/>
                </a:lnSpc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128" name="Freeform 39"/>
            <p:cNvSpPr>
              <a:spLocks/>
            </p:cNvSpPr>
            <p:nvPr/>
          </p:nvSpPr>
          <p:spPr bwMode="auto">
            <a:xfrm>
              <a:off x="4457700" y="3228975"/>
              <a:ext cx="1268412" cy="366713"/>
            </a:xfrm>
            <a:custGeom>
              <a:avLst/>
              <a:gdLst>
                <a:gd name="T0" fmla="*/ 0 w 338"/>
                <a:gd name="T1" fmla="*/ 142195 h 98"/>
                <a:gd name="T2" fmla="*/ 1140820 w 338"/>
                <a:gd name="T3" fmla="*/ 0 h 98"/>
                <a:gd name="T4" fmla="*/ 1268412 w 338"/>
                <a:gd name="T5" fmla="*/ 228260 h 98"/>
                <a:gd name="T6" fmla="*/ 142603 w 338"/>
                <a:gd name="T7" fmla="*/ 366713 h 98"/>
                <a:gd name="T8" fmla="*/ 0 w 338"/>
                <a:gd name="T9" fmla="*/ 142195 h 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38" h="98">
                  <a:moveTo>
                    <a:pt x="0" y="38"/>
                  </a:moveTo>
                  <a:cubicBezTo>
                    <a:pt x="304" y="0"/>
                    <a:pt x="304" y="0"/>
                    <a:pt x="304" y="0"/>
                  </a:cubicBezTo>
                  <a:cubicBezTo>
                    <a:pt x="303" y="22"/>
                    <a:pt x="315" y="43"/>
                    <a:pt x="338" y="61"/>
                  </a:cubicBezTo>
                  <a:cubicBezTo>
                    <a:pt x="38" y="98"/>
                    <a:pt x="38" y="98"/>
                    <a:pt x="38" y="98"/>
                  </a:cubicBezTo>
                  <a:cubicBezTo>
                    <a:pt x="37" y="77"/>
                    <a:pt x="24" y="55"/>
                    <a:pt x="0" y="38"/>
                  </a:cubicBezTo>
                  <a:close/>
                </a:path>
              </a:pathLst>
            </a:custGeom>
            <a:solidFill>
              <a:srgbClr val="777777"/>
            </a:solidFill>
            <a:ln w="9525" cap="flat" cmpd="sng" algn="ctr">
              <a:solidFill>
                <a:srgbClr val="60606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82124" tIns="41061" rIns="82124" bIns="41061" anchor="ctr"/>
            <a:lstStyle/>
            <a:p>
              <a:endParaRPr lang="en-US"/>
            </a:p>
          </p:txBody>
        </p:sp>
      </p:grpSp>
      <p:grpSp>
        <p:nvGrpSpPr>
          <p:cNvPr id="4106" name="Group 60"/>
          <p:cNvGrpSpPr>
            <a:grpSpLocks/>
          </p:cNvGrpSpPr>
          <p:nvPr/>
        </p:nvGrpSpPr>
        <p:grpSpPr bwMode="auto">
          <a:xfrm>
            <a:off x="2910504" y="3568700"/>
            <a:ext cx="1996459" cy="1754518"/>
            <a:chOff x="3473129" y="3567909"/>
            <a:chExt cx="1433237" cy="1349227"/>
          </a:xfrm>
        </p:grpSpPr>
        <p:sp>
          <p:nvSpPr>
            <p:cNvPr id="5140" name="Freeform 46"/>
            <p:cNvSpPr>
              <a:spLocks/>
            </p:cNvSpPr>
            <p:nvPr/>
          </p:nvSpPr>
          <p:spPr bwMode="auto">
            <a:xfrm>
              <a:off x="3536617" y="3965208"/>
              <a:ext cx="1366575" cy="951928"/>
            </a:xfrm>
            <a:custGeom>
              <a:avLst/>
              <a:gdLst>
                <a:gd name="T0" fmla="*/ 344 w 344"/>
                <a:gd name="T1" fmla="*/ 1 h 240"/>
                <a:gd name="T2" fmla="*/ 344 w 344"/>
                <a:gd name="T3" fmla="*/ 131 h 240"/>
                <a:gd name="T4" fmla="*/ 294 w 344"/>
                <a:gd name="T5" fmla="*/ 201 h 240"/>
                <a:gd name="T6" fmla="*/ 51 w 344"/>
                <a:gd name="T7" fmla="*/ 201 h 240"/>
                <a:gd name="T8" fmla="*/ 0 w 344"/>
                <a:gd name="T9" fmla="*/ 130 h 240"/>
                <a:gd name="T10" fmla="*/ 1 w 344"/>
                <a:gd name="T11" fmla="*/ 0 h 240"/>
                <a:gd name="T12" fmla="*/ 51 w 344"/>
                <a:gd name="T13" fmla="*/ 71 h 240"/>
                <a:gd name="T14" fmla="*/ 294 w 344"/>
                <a:gd name="T15" fmla="*/ 71 h 240"/>
                <a:gd name="T16" fmla="*/ 344 w 344"/>
                <a:gd name="T17" fmla="*/ 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44" h="240">
                  <a:moveTo>
                    <a:pt x="344" y="1"/>
                  </a:moveTo>
                  <a:cubicBezTo>
                    <a:pt x="344" y="131"/>
                    <a:pt x="344" y="131"/>
                    <a:pt x="344" y="131"/>
                  </a:cubicBezTo>
                  <a:cubicBezTo>
                    <a:pt x="344" y="156"/>
                    <a:pt x="327" y="182"/>
                    <a:pt x="294" y="201"/>
                  </a:cubicBezTo>
                  <a:cubicBezTo>
                    <a:pt x="227" y="240"/>
                    <a:pt x="118" y="240"/>
                    <a:pt x="51" y="201"/>
                  </a:cubicBezTo>
                  <a:cubicBezTo>
                    <a:pt x="17" y="181"/>
                    <a:pt x="0" y="156"/>
                    <a:pt x="0" y="13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25"/>
                    <a:pt x="18" y="51"/>
                    <a:pt x="51" y="71"/>
                  </a:cubicBezTo>
                  <a:cubicBezTo>
                    <a:pt x="119" y="109"/>
                    <a:pt x="227" y="109"/>
                    <a:pt x="294" y="71"/>
                  </a:cubicBezTo>
                  <a:cubicBezTo>
                    <a:pt x="327" y="51"/>
                    <a:pt x="344" y="26"/>
                    <a:pt x="344" y="1"/>
                  </a:cubicBezTo>
                </a:path>
              </a:pathLst>
            </a:custGeom>
            <a:gradFill flip="none" rotWithShape="1">
              <a:gsLst>
                <a:gs pos="0">
                  <a:srgbClr val="025663"/>
                </a:gs>
                <a:gs pos="100000">
                  <a:srgbClr val="01343D"/>
                </a:gs>
              </a:gsLst>
              <a:lin ang="0" scaled="1"/>
              <a:tileRect/>
            </a:gradFill>
            <a:ln w="9525" cap="flat" cmpd="sng" algn="ctr">
              <a:solidFill>
                <a:srgbClr val="034543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t" rotWithShape="0">
                <a:prstClr val="black">
                  <a:alpha val="27000"/>
                </a:prstClr>
              </a:outerShdw>
            </a:effectLst>
            <a:extLst/>
          </p:spPr>
          <p:txBody>
            <a:bodyPr lIns="82124" tIns="41061" rIns="82124" bIns="41061" anchor="ctr"/>
            <a:lstStyle/>
            <a:p>
              <a:pPr algn="ctr" defTabSz="814388">
                <a:lnSpc>
                  <a:spcPct val="90000"/>
                </a:lnSpc>
                <a:defRPr/>
              </a:pPr>
              <a:endParaRPr lang="en-US" sz="2400">
                <a:latin typeface="Arial" charset="0"/>
                <a:cs typeface="+mn-cs"/>
              </a:endParaRPr>
            </a:p>
          </p:txBody>
        </p:sp>
        <p:sp>
          <p:nvSpPr>
            <p:cNvPr id="4126" name="Freeform 47"/>
            <p:cNvSpPr>
              <a:spLocks/>
            </p:cNvSpPr>
            <p:nvPr/>
          </p:nvSpPr>
          <p:spPr bwMode="auto">
            <a:xfrm>
              <a:off x="3473129" y="3567909"/>
              <a:ext cx="1433237" cy="830035"/>
            </a:xfrm>
            <a:custGeom>
              <a:avLst/>
              <a:gdLst>
                <a:gd name="T0" fmla="*/ 1226787 w 361"/>
                <a:gd name="T1" fmla="*/ 119144 h 209"/>
                <a:gd name="T2" fmla="*/ 1278400 w 361"/>
                <a:gd name="T3" fmla="*/ 150915 h 209"/>
                <a:gd name="T4" fmla="*/ 1429267 w 361"/>
                <a:gd name="T5" fmla="*/ 389203 h 209"/>
                <a:gd name="T6" fmla="*/ 1230758 w 361"/>
                <a:gd name="T7" fmla="*/ 679120 h 209"/>
                <a:gd name="T8" fmla="*/ 266002 w 361"/>
                <a:gd name="T9" fmla="*/ 679120 h 209"/>
                <a:gd name="T10" fmla="*/ 266002 w 361"/>
                <a:gd name="T11" fmla="*/ 119144 h 209"/>
                <a:gd name="T12" fmla="*/ 758305 w 361"/>
                <a:gd name="T13" fmla="*/ 3971 h 209"/>
                <a:gd name="T14" fmla="*/ 1171205 w 361"/>
                <a:gd name="T15" fmla="*/ 91344 h 209"/>
                <a:gd name="T16" fmla="*/ 1226787 w 361"/>
                <a:gd name="T17" fmla="*/ 119144 h 20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61" h="209">
                  <a:moveTo>
                    <a:pt x="309" y="30"/>
                  </a:moveTo>
                  <a:cubicBezTo>
                    <a:pt x="314" y="32"/>
                    <a:pt x="318" y="35"/>
                    <a:pt x="322" y="38"/>
                  </a:cubicBezTo>
                  <a:cubicBezTo>
                    <a:pt x="346" y="55"/>
                    <a:pt x="359" y="77"/>
                    <a:pt x="360" y="98"/>
                  </a:cubicBezTo>
                  <a:cubicBezTo>
                    <a:pt x="361" y="124"/>
                    <a:pt x="345" y="151"/>
                    <a:pt x="310" y="171"/>
                  </a:cubicBezTo>
                  <a:cubicBezTo>
                    <a:pt x="243" y="209"/>
                    <a:pt x="135" y="209"/>
                    <a:pt x="67" y="171"/>
                  </a:cubicBezTo>
                  <a:cubicBezTo>
                    <a:pt x="0" y="132"/>
                    <a:pt x="0" y="69"/>
                    <a:pt x="67" y="30"/>
                  </a:cubicBezTo>
                  <a:cubicBezTo>
                    <a:pt x="101" y="10"/>
                    <a:pt x="146" y="0"/>
                    <a:pt x="191" y="1"/>
                  </a:cubicBezTo>
                  <a:cubicBezTo>
                    <a:pt x="228" y="1"/>
                    <a:pt x="265" y="8"/>
                    <a:pt x="295" y="23"/>
                  </a:cubicBezTo>
                  <a:cubicBezTo>
                    <a:pt x="300" y="25"/>
                    <a:pt x="305" y="27"/>
                    <a:pt x="309" y="30"/>
                  </a:cubicBezTo>
                  <a:close/>
                </a:path>
              </a:pathLst>
            </a:custGeom>
            <a:gradFill rotWithShape="0">
              <a:gsLst>
                <a:gs pos="0">
                  <a:srgbClr val="025663"/>
                </a:gs>
                <a:gs pos="99001">
                  <a:srgbClr val="02788C"/>
                </a:gs>
                <a:gs pos="100000">
                  <a:srgbClr val="02788C"/>
                </a:gs>
              </a:gsLst>
              <a:lin ang="5400000" scaled="1"/>
            </a:gradFill>
            <a:ln w="9525" cap="flat" cmpd="sng" algn="ctr">
              <a:solidFill>
                <a:srgbClr val="03454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82124" tIns="41061" rIns="82124" bIns="41061" anchor="ctr"/>
            <a:lstStyle/>
            <a:p>
              <a:endParaRPr lang="en-US"/>
            </a:p>
          </p:txBody>
        </p:sp>
      </p:grpSp>
      <p:grpSp>
        <p:nvGrpSpPr>
          <p:cNvPr id="4107" name="Group 5158"/>
          <p:cNvGrpSpPr>
            <a:grpSpLocks/>
          </p:cNvGrpSpPr>
          <p:nvPr/>
        </p:nvGrpSpPr>
        <p:grpSpPr bwMode="auto">
          <a:xfrm>
            <a:off x="5962650" y="4144670"/>
            <a:ext cx="567714" cy="1022643"/>
            <a:chOff x="5602288" y="3529013"/>
            <a:chExt cx="628650" cy="1211262"/>
          </a:xfrm>
        </p:grpSpPr>
        <p:sp>
          <p:nvSpPr>
            <p:cNvPr id="4123" name="Freeform 48"/>
            <p:cNvSpPr>
              <a:spLocks/>
            </p:cNvSpPr>
            <p:nvPr/>
          </p:nvSpPr>
          <p:spPr bwMode="auto">
            <a:xfrm>
              <a:off x="5602288" y="3529013"/>
              <a:ext cx="628650" cy="719138"/>
            </a:xfrm>
            <a:custGeom>
              <a:avLst/>
              <a:gdLst>
                <a:gd name="T0" fmla="*/ 628650 w 168"/>
                <a:gd name="T1" fmla="*/ 78656 h 192"/>
                <a:gd name="T2" fmla="*/ 366713 w 168"/>
                <a:gd name="T3" fmla="*/ 719138 h 192"/>
                <a:gd name="T4" fmla="*/ 0 w 168"/>
                <a:gd name="T5" fmla="*/ 659210 h 192"/>
                <a:gd name="T6" fmla="*/ 246970 w 168"/>
                <a:gd name="T7" fmla="*/ 0 h 192"/>
                <a:gd name="T8" fmla="*/ 628650 w 168"/>
                <a:gd name="T9" fmla="*/ 78656 h 1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8" h="192">
                  <a:moveTo>
                    <a:pt x="168" y="21"/>
                  </a:moveTo>
                  <a:cubicBezTo>
                    <a:pt x="98" y="192"/>
                    <a:pt x="98" y="192"/>
                    <a:pt x="98" y="192"/>
                  </a:cubicBezTo>
                  <a:cubicBezTo>
                    <a:pt x="68" y="181"/>
                    <a:pt x="34" y="175"/>
                    <a:pt x="0" y="176"/>
                  </a:cubicBezTo>
                  <a:cubicBezTo>
                    <a:pt x="66" y="0"/>
                    <a:pt x="66" y="0"/>
                    <a:pt x="66" y="0"/>
                  </a:cubicBezTo>
                  <a:cubicBezTo>
                    <a:pt x="96" y="13"/>
                    <a:pt x="132" y="20"/>
                    <a:pt x="168" y="21"/>
                  </a:cubicBezTo>
                  <a:close/>
                </a:path>
              </a:pathLst>
            </a:custGeom>
            <a:solidFill>
              <a:srgbClr val="777777"/>
            </a:solidFill>
            <a:ln w="9525" cap="flat" cmpd="sng" algn="ctr">
              <a:solidFill>
                <a:srgbClr val="60606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82124" tIns="41061" rIns="82124" bIns="41061" anchor="ctr"/>
            <a:lstStyle/>
            <a:p>
              <a:endParaRPr lang="en-US"/>
            </a:p>
          </p:txBody>
        </p:sp>
        <p:sp>
          <p:nvSpPr>
            <p:cNvPr id="5143" name="Freeform 49"/>
            <p:cNvSpPr>
              <a:spLocks/>
            </p:cNvSpPr>
            <p:nvPr/>
          </p:nvSpPr>
          <p:spPr bwMode="auto">
            <a:xfrm>
              <a:off x="5965374" y="3607062"/>
              <a:ext cx="265564" cy="1133213"/>
            </a:xfrm>
            <a:custGeom>
              <a:avLst/>
              <a:gdLst>
                <a:gd name="T0" fmla="*/ 167 w 167"/>
                <a:gd name="T1" fmla="*/ 0 h 714"/>
                <a:gd name="T2" fmla="*/ 165 w 167"/>
                <a:gd name="T3" fmla="*/ 308 h 714"/>
                <a:gd name="T4" fmla="*/ 0 w 167"/>
                <a:gd name="T5" fmla="*/ 714 h 714"/>
                <a:gd name="T6" fmla="*/ 2 w 167"/>
                <a:gd name="T7" fmla="*/ 404 h 714"/>
                <a:gd name="T8" fmla="*/ 167 w 167"/>
                <a:gd name="T9" fmla="*/ 0 h 7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7" h="714">
                  <a:moveTo>
                    <a:pt x="167" y="0"/>
                  </a:moveTo>
                  <a:lnTo>
                    <a:pt x="165" y="308"/>
                  </a:lnTo>
                  <a:lnTo>
                    <a:pt x="0" y="714"/>
                  </a:lnTo>
                  <a:lnTo>
                    <a:pt x="2" y="404"/>
                  </a:lnTo>
                  <a:lnTo>
                    <a:pt x="167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777777">
                    <a:shade val="30000"/>
                    <a:satMod val="115000"/>
                  </a:srgbClr>
                </a:gs>
                <a:gs pos="50000">
                  <a:srgbClr val="777777">
                    <a:shade val="67500"/>
                    <a:satMod val="115000"/>
                  </a:srgbClr>
                </a:gs>
                <a:gs pos="100000">
                  <a:srgbClr val="777777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 w="9525" cap="flat" cmpd="sng" algn="ctr">
              <a:solidFill>
                <a:srgbClr val="60606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25400" dir="5400000" algn="ctr" rotWithShape="0">
                <a:schemeClr val="tx2">
                  <a:alpha val="27000"/>
                </a:schemeClr>
              </a:outerShdw>
            </a:effectLst>
          </p:spPr>
          <p:txBody>
            <a:bodyPr lIns="82124" tIns="41061" rIns="82124" bIns="41061" anchor="ctr"/>
            <a:lstStyle/>
            <a:p>
              <a:pPr algn="ctr" defTabSz="814388">
                <a:lnSpc>
                  <a:spcPct val="90000"/>
                </a:lnSpc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grpSp>
        <p:nvGrpSpPr>
          <p:cNvPr id="4108" name="Group 61"/>
          <p:cNvGrpSpPr>
            <a:grpSpLocks/>
          </p:cNvGrpSpPr>
          <p:nvPr/>
        </p:nvGrpSpPr>
        <p:grpSpPr bwMode="auto">
          <a:xfrm>
            <a:off x="4643438" y="4579938"/>
            <a:ext cx="2060575" cy="1746250"/>
            <a:chOff x="5223931" y="4579409"/>
            <a:chExt cx="1480284" cy="1342506"/>
          </a:xfrm>
        </p:grpSpPr>
        <p:sp>
          <p:nvSpPr>
            <p:cNvPr id="5149" name="Freeform 55"/>
            <p:cNvSpPr>
              <a:spLocks/>
            </p:cNvSpPr>
            <p:nvPr/>
          </p:nvSpPr>
          <p:spPr bwMode="auto">
            <a:xfrm>
              <a:off x="5290639" y="4971833"/>
              <a:ext cx="1362751" cy="950082"/>
            </a:xfrm>
            <a:custGeom>
              <a:avLst/>
              <a:gdLst>
                <a:gd name="T0" fmla="*/ 343 w 343"/>
                <a:gd name="T1" fmla="*/ 1 h 239"/>
                <a:gd name="T2" fmla="*/ 343 w 343"/>
                <a:gd name="T3" fmla="*/ 132 h 239"/>
                <a:gd name="T4" fmla="*/ 330 w 343"/>
                <a:gd name="T5" fmla="*/ 170 h 239"/>
                <a:gd name="T6" fmla="*/ 293 w 343"/>
                <a:gd name="T7" fmla="*/ 202 h 239"/>
                <a:gd name="T8" fmla="*/ 250 w 343"/>
                <a:gd name="T9" fmla="*/ 220 h 239"/>
                <a:gd name="T10" fmla="*/ 50 w 343"/>
                <a:gd name="T11" fmla="*/ 202 h 239"/>
                <a:gd name="T12" fmla="*/ 0 w 343"/>
                <a:gd name="T13" fmla="*/ 131 h 239"/>
                <a:gd name="T14" fmla="*/ 0 w 343"/>
                <a:gd name="T15" fmla="*/ 0 h 239"/>
                <a:gd name="T16" fmla="*/ 51 w 343"/>
                <a:gd name="T17" fmla="*/ 71 h 239"/>
                <a:gd name="T18" fmla="*/ 251 w 343"/>
                <a:gd name="T19" fmla="*/ 89 h 239"/>
                <a:gd name="T20" fmla="*/ 293 w 343"/>
                <a:gd name="T21" fmla="*/ 71 h 239"/>
                <a:gd name="T22" fmla="*/ 330 w 343"/>
                <a:gd name="T23" fmla="*/ 40 h 239"/>
                <a:gd name="T24" fmla="*/ 343 w 343"/>
                <a:gd name="T25" fmla="*/ 1 h 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3" h="239">
                  <a:moveTo>
                    <a:pt x="343" y="1"/>
                  </a:moveTo>
                  <a:cubicBezTo>
                    <a:pt x="343" y="132"/>
                    <a:pt x="343" y="132"/>
                    <a:pt x="343" y="132"/>
                  </a:cubicBezTo>
                  <a:cubicBezTo>
                    <a:pt x="343" y="145"/>
                    <a:pt x="338" y="158"/>
                    <a:pt x="330" y="170"/>
                  </a:cubicBezTo>
                  <a:cubicBezTo>
                    <a:pt x="321" y="182"/>
                    <a:pt x="309" y="192"/>
                    <a:pt x="293" y="202"/>
                  </a:cubicBezTo>
                  <a:cubicBezTo>
                    <a:pt x="280" y="209"/>
                    <a:pt x="266" y="215"/>
                    <a:pt x="250" y="220"/>
                  </a:cubicBezTo>
                  <a:cubicBezTo>
                    <a:pt x="186" y="239"/>
                    <a:pt x="105" y="233"/>
                    <a:pt x="50" y="202"/>
                  </a:cubicBezTo>
                  <a:cubicBezTo>
                    <a:pt x="17" y="182"/>
                    <a:pt x="0" y="156"/>
                    <a:pt x="0" y="13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6"/>
                    <a:pt x="17" y="52"/>
                    <a:pt x="51" y="71"/>
                  </a:cubicBezTo>
                  <a:cubicBezTo>
                    <a:pt x="105" y="103"/>
                    <a:pt x="186" y="109"/>
                    <a:pt x="251" y="89"/>
                  </a:cubicBezTo>
                  <a:cubicBezTo>
                    <a:pt x="266" y="85"/>
                    <a:pt x="281" y="79"/>
                    <a:pt x="293" y="71"/>
                  </a:cubicBezTo>
                  <a:cubicBezTo>
                    <a:pt x="310" y="62"/>
                    <a:pt x="322" y="51"/>
                    <a:pt x="330" y="40"/>
                  </a:cubicBezTo>
                  <a:cubicBezTo>
                    <a:pt x="339" y="28"/>
                    <a:pt x="343" y="15"/>
                    <a:pt x="343" y="1"/>
                  </a:cubicBezTo>
                </a:path>
              </a:pathLst>
            </a:custGeom>
            <a:gradFill flip="none" rotWithShape="1">
              <a:gsLst>
                <a:gs pos="0">
                  <a:srgbClr val="08D8E2"/>
                </a:gs>
                <a:gs pos="100000">
                  <a:srgbClr val="06979E"/>
                </a:gs>
              </a:gsLst>
              <a:lin ang="0" scaled="1"/>
              <a:tileRect/>
            </a:gradFill>
            <a:ln w="9525" cap="flat" cmpd="sng" algn="ctr">
              <a:solidFill>
                <a:srgbClr val="06CEC9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t" rotWithShape="0">
                <a:prstClr val="black">
                  <a:alpha val="27000"/>
                </a:prstClr>
              </a:outerShdw>
            </a:effectLst>
            <a:extLst/>
          </p:spPr>
          <p:txBody>
            <a:bodyPr lIns="82124" tIns="41061" rIns="82124" bIns="41061" anchor="ctr"/>
            <a:lstStyle/>
            <a:p>
              <a:pPr algn="ctr" defTabSz="814388">
                <a:lnSpc>
                  <a:spcPct val="90000"/>
                </a:lnSpc>
                <a:defRPr/>
              </a:pPr>
              <a:endParaRPr lang="en-US" sz="2400">
                <a:latin typeface="Arial" charset="0"/>
                <a:cs typeface="+mn-cs"/>
              </a:endParaRPr>
            </a:p>
          </p:txBody>
        </p:sp>
        <p:sp>
          <p:nvSpPr>
            <p:cNvPr id="4122" name="Freeform 56"/>
            <p:cNvSpPr>
              <a:spLocks/>
            </p:cNvSpPr>
            <p:nvPr/>
          </p:nvSpPr>
          <p:spPr bwMode="auto">
            <a:xfrm>
              <a:off x="5223931" y="4579409"/>
              <a:ext cx="1480284" cy="826674"/>
            </a:xfrm>
            <a:custGeom>
              <a:avLst/>
              <a:gdLst>
                <a:gd name="T0" fmla="*/ 1230263 w 373"/>
                <a:gd name="T1" fmla="*/ 119232 h 208"/>
                <a:gd name="T2" fmla="*/ 1377101 w 373"/>
                <a:gd name="T3" fmla="*/ 552441 h 208"/>
                <a:gd name="T4" fmla="*/ 1230263 w 373"/>
                <a:gd name="T5" fmla="*/ 675647 h 208"/>
                <a:gd name="T6" fmla="*/ 1063582 w 373"/>
                <a:gd name="T7" fmla="*/ 747186 h 208"/>
                <a:gd name="T8" fmla="*/ 269864 w 373"/>
                <a:gd name="T9" fmla="*/ 675647 h 208"/>
                <a:gd name="T10" fmla="*/ 265896 w 373"/>
                <a:gd name="T11" fmla="*/ 119232 h 208"/>
                <a:gd name="T12" fmla="*/ 738158 w 373"/>
                <a:gd name="T13" fmla="*/ 3974 h 208"/>
                <a:gd name="T14" fmla="*/ 1127080 w 373"/>
                <a:gd name="T15" fmla="*/ 67565 h 208"/>
                <a:gd name="T16" fmla="*/ 1230263 w 373"/>
                <a:gd name="T17" fmla="*/ 119232 h 20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73" h="208">
                  <a:moveTo>
                    <a:pt x="310" y="30"/>
                  </a:moveTo>
                  <a:cubicBezTo>
                    <a:pt x="361" y="59"/>
                    <a:pt x="373" y="103"/>
                    <a:pt x="347" y="139"/>
                  </a:cubicBezTo>
                  <a:cubicBezTo>
                    <a:pt x="339" y="150"/>
                    <a:pt x="327" y="161"/>
                    <a:pt x="310" y="170"/>
                  </a:cubicBezTo>
                  <a:cubicBezTo>
                    <a:pt x="298" y="178"/>
                    <a:pt x="283" y="184"/>
                    <a:pt x="268" y="188"/>
                  </a:cubicBezTo>
                  <a:cubicBezTo>
                    <a:pt x="203" y="208"/>
                    <a:pt x="122" y="202"/>
                    <a:pt x="68" y="170"/>
                  </a:cubicBezTo>
                  <a:cubicBezTo>
                    <a:pt x="0" y="131"/>
                    <a:pt x="0" y="68"/>
                    <a:pt x="67" y="30"/>
                  </a:cubicBezTo>
                  <a:cubicBezTo>
                    <a:pt x="100" y="11"/>
                    <a:pt x="142" y="1"/>
                    <a:pt x="186" y="1"/>
                  </a:cubicBezTo>
                  <a:cubicBezTo>
                    <a:pt x="220" y="0"/>
                    <a:pt x="254" y="6"/>
                    <a:pt x="284" y="17"/>
                  </a:cubicBezTo>
                  <a:cubicBezTo>
                    <a:pt x="293" y="21"/>
                    <a:pt x="302" y="25"/>
                    <a:pt x="310" y="30"/>
                  </a:cubicBezTo>
                  <a:close/>
                </a:path>
              </a:pathLst>
            </a:custGeom>
            <a:gradFill rotWithShape="0">
              <a:gsLst>
                <a:gs pos="0">
                  <a:srgbClr val="08D8E2"/>
                </a:gs>
                <a:gs pos="99001">
                  <a:srgbClr val="08E7F2"/>
                </a:gs>
                <a:gs pos="100000">
                  <a:srgbClr val="08E7F2"/>
                </a:gs>
              </a:gsLst>
              <a:lin ang="5400000" scaled="1"/>
            </a:gradFill>
            <a:ln w="9525" cap="flat" cmpd="sng" algn="ctr">
              <a:solidFill>
                <a:srgbClr val="06CEC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82124" tIns="41061" rIns="82124" bIns="41061" anchor="ctr"/>
            <a:lstStyle/>
            <a:p>
              <a:endParaRPr lang="en-US"/>
            </a:p>
          </p:txBody>
        </p:sp>
      </p:grpSp>
      <p:sp>
        <p:nvSpPr>
          <p:cNvPr id="4111" name="Title 1"/>
          <p:cNvSpPr>
            <a:spLocks noGrp="1"/>
          </p:cNvSpPr>
          <p:nvPr>
            <p:ph type="title"/>
          </p:nvPr>
        </p:nvSpPr>
        <p:spPr>
          <a:xfrm>
            <a:off x="0" y="4916"/>
            <a:ext cx="9144000" cy="917575"/>
          </a:xfrm>
          <a:solidFill>
            <a:srgbClr val="92D050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PPH …</a:t>
            </a:r>
            <a:br>
              <a:rPr lang="en-US" alt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alt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Single Most Important Cause of Maternal Mortality</a:t>
            </a:r>
          </a:p>
        </p:txBody>
      </p:sp>
      <p:sp>
        <p:nvSpPr>
          <p:cNvPr id="52" name="Freeform 11"/>
          <p:cNvSpPr>
            <a:spLocks/>
          </p:cNvSpPr>
          <p:nvPr/>
        </p:nvSpPr>
        <p:spPr bwMode="auto">
          <a:xfrm>
            <a:off x="2092071" y="1266945"/>
            <a:ext cx="1497012" cy="775597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ctr" rotWithShape="0">
              <a:srgbClr val="000000">
                <a:alpha val="27000"/>
              </a:srgbClr>
            </a:outerShdw>
          </a:effectLst>
        </p:spPr>
        <p:txBody>
          <a:bodyPr lIns="0" tIns="0" rIns="0" bIns="0" anchor="ctr">
            <a:spAutoFit/>
          </a:bodyPr>
          <a:lstStyle/>
          <a:p>
            <a:pPr algn="ctr" defTabSz="814388">
              <a:lnSpc>
                <a:spcPct val="90000"/>
              </a:lnSpc>
              <a:defRPr/>
            </a:pPr>
            <a:r>
              <a:rPr lang="en-US" sz="1400" dirty="0" smtClean="0">
                <a:solidFill>
                  <a:srgbClr val="FFFFFF"/>
                </a:solidFill>
                <a:latin typeface="Arial"/>
                <a:cs typeface="+mn-cs"/>
              </a:rPr>
              <a:t>What % of maternal deaths due to PPH can be averted</a:t>
            </a:r>
            <a:endParaRPr lang="en-US" sz="1400" dirty="0">
              <a:latin typeface="Arial" charset="0"/>
              <a:cs typeface="+mn-cs"/>
            </a:endParaRPr>
          </a:p>
        </p:txBody>
      </p:sp>
      <p:sp>
        <p:nvSpPr>
          <p:cNvPr id="53" name="Freeform 11"/>
          <p:cNvSpPr>
            <a:spLocks/>
          </p:cNvSpPr>
          <p:nvPr/>
        </p:nvSpPr>
        <p:spPr bwMode="auto">
          <a:xfrm>
            <a:off x="1451221" y="2842421"/>
            <a:ext cx="1497013" cy="33337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ctr" rotWithShape="0">
              <a:srgbClr val="000000">
                <a:alpha val="27000"/>
              </a:srgbClr>
            </a:outerShdw>
          </a:effectLst>
        </p:spPr>
        <p:txBody>
          <a:bodyPr lIns="0" tIns="0" rIns="0" bIns="0" anchor="ctr">
            <a:spAutoFit/>
          </a:bodyPr>
          <a:lstStyle/>
          <a:p>
            <a:pPr algn="ctr" defTabSz="814388">
              <a:lnSpc>
                <a:spcPct val="90000"/>
              </a:lnSpc>
              <a:defRPr/>
            </a:pPr>
            <a:r>
              <a:rPr lang="en-US" sz="2400" dirty="0" smtClean="0">
                <a:solidFill>
                  <a:srgbClr val="FFFFFF"/>
                </a:solidFill>
                <a:latin typeface="Arial"/>
                <a:cs typeface="+mn-cs"/>
              </a:rPr>
              <a:t>66% (??)</a:t>
            </a:r>
            <a:endParaRPr lang="en-US" sz="2400" dirty="0">
              <a:latin typeface="Arial" charset="0"/>
              <a:cs typeface="+mn-cs"/>
            </a:endParaRPr>
          </a:p>
        </p:txBody>
      </p:sp>
      <p:sp>
        <p:nvSpPr>
          <p:cNvPr id="54" name="Freeform 11"/>
          <p:cNvSpPr>
            <a:spLocks/>
          </p:cNvSpPr>
          <p:nvPr/>
        </p:nvSpPr>
        <p:spPr bwMode="auto">
          <a:xfrm>
            <a:off x="3788628" y="2310178"/>
            <a:ext cx="1497013" cy="664797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ctr" rotWithShape="0">
              <a:srgbClr val="000000">
                <a:alpha val="27000"/>
              </a:srgbClr>
            </a:outerShdw>
          </a:effectLst>
        </p:spPr>
        <p:txBody>
          <a:bodyPr lIns="0" tIns="0" rIns="0" bIns="0" anchor="ctr">
            <a:spAutoFit/>
          </a:bodyPr>
          <a:lstStyle/>
          <a:p>
            <a:pPr algn="ctr" defTabSz="814388">
              <a:lnSpc>
                <a:spcPct val="90000"/>
              </a:lnSpc>
              <a:defRPr/>
            </a:pPr>
            <a:r>
              <a:rPr lang="en-US" sz="1600" dirty="0" smtClean="0">
                <a:solidFill>
                  <a:srgbClr val="FFFFFF"/>
                </a:solidFill>
                <a:latin typeface="Arial"/>
                <a:cs typeface="+mn-cs"/>
              </a:rPr>
              <a:t>Single most imp measure to prevent PPH </a:t>
            </a:r>
            <a:endParaRPr lang="en-US" sz="1600" dirty="0">
              <a:latin typeface="Arial" charset="0"/>
              <a:cs typeface="+mn-cs"/>
            </a:endParaRPr>
          </a:p>
        </p:txBody>
      </p:sp>
      <p:sp>
        <p:nvSpPr>
          <p:cNvPr id="55" name="Freeform 11"/>
          <p:cNvSpPr>
            <a:spLocks/>
          </p:cNvSpPr>
          <p:nvPr/>
        </p:nvSpPr>
        <p:spPr bwMode="auto">
          <a:xfrm>
            <a:off x="3202234" y="3850382"/>
            <a:ext cx="1497013" cy="24929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ctr" rotWithShape="0">
              <a:srgbClr val="000000">
                <a:alpha val="27000"/>
              </a:srgbClr>
            </a:outerShdw>
          </a:effectLst>
        </p:spPr>
        <p:txBody>
          <a:bodyPr lIns="0" tIns="0" rIns="0" bIns="0" anchor="ctr">
            <a:spAutoFit/>
          </a:bodyPr>
          <a:lstStyle/>
          <a:p>
            <a:pPr algn="ctr" defTabSz="814388">
              <a:lnSpc>
                <a:spcPct val="90000"/>
              </a:lnSpc>
              <a:defRPr/>
            </a:pPr>
            <a:r>
              <a:rPr lang="en-US" dirty="0" smtClean="0">
                <a:solidFill>
                  <a:srgbClr val="FFFFFF"/>
                </a:solidFill>
                <a:latin typeface="Arial"/>
                <a:cs typeface="+mn-cs"/>
              </a:rPr>
              <a:t>AMTSL</a:t>
            </a:r>
            <a:endParaRPr lang="en-US" dirty="0">
              <a:latin typeface="Arial" charset="0"/>
              <a:cs typeface="+mn-cs"/>
            </a:endParaRPr>
          </a:p>
        </p:txBody>
      </p:sp>
      <p:sp>
        <p:nvSpPr>
          <p:cNvPr id="56" name="Freeform 11"/>
          <p:cNvSpPr>
            <a:spLocks/>
          </p:cNvSpPr>
          <p:nvPr/>
        </p:nvSpPr>
        <p:spPr bwMode="auto">
          <a:xfrm>
            <a:off x="5781858" y="3359130"/>
            <a:ext cx="1497012" cy="664797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ctr" rotWithShape="0">
              <a:srgbClr val="000000">
                <a:alpha val="27000"/>
              </a:srgbClr>
            </a:outerShdw>
          </a:effectLst>
        </p:spPr>
        <p:txBody>
          <a:bodyPr lIns="0" tIns="0" rIns="0" bIns="0" anchor="ctr">
            <a:spAutoFit/>
          </a:bodyPr>
          <a:lstStyle/>
          <a:p>
            <a:pPr algn="ctr" defTabSz="814388">
              <a:lnSpc>
                <a:spcPct val="90000"/>
              </a:lnSpc>
              <a:defRPr/>
            </a:pPr>
            <a:r>
              <a:rPr lang="en-US" sz="2400" dirty="0" smtClean="0">
                <a:solidFill>
                  <a:srgbClr val="FFFFFF"/>
                </a:solidFill>
                <a:latin typeface="Arial"/>
              </a:rPr>
              <a:t>Steps of AMTSL</a:t>
            </a:r>
            <a:endParaRPr lang="en-US" sz="2400" dirty="0">
              <a:latin typeface="Arial" charset="0"/>
              <a:cs typeface="+mn-cs"/>
            </a:endParaRPr>
          </a:p>
        </p:txBody>
      </p:sp>
      <p:sp>
        <p:nvSpPr>
          <p:cNvPr id="57" name="Freeform 11"/>
          <p:cNvSpPr>
            <a:spLocks/>
          </p:cNvSpPr>
          <p:nvPr/>
        </p:nvSpPr>
        <p:spPr bwMode="auto">
          <a:xfrm>
            <a:off x="4925218" y="4865778"/>
            <a:ext cx="1605146" cy="581698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ctr" rotWithShape="0">
              <a:srgbClr val="000000">
                <a:alpha val="27000"/>
              </a:srgbClr>
            </a:outerShdw>
          </a:effectLst>
        </p:spPr>
        <p:txBody>
          <a:bodyPr wrap="square" lIns="0" tIns="0" rIns="0" bIns="0" anchor="ctr">
            <a:spAutoFit/>
          </a:bodyPr>
          <a:lstStyle/>
          <a:p>
            <a:pPr defTabSz="814388">
              <a:lnSpc>
                <a:spcPct val="90000"/>
              </a:lnSpc>
              <a:defRPr/>
            </a:pPr>
            <a:r>
              <a:rPr lang="en-US" sz="1400" dirty="0" smtClean="0">
                <a:latin typeface="Arial"/>
              </a:rPr>
              <a:t>1.Oxytocin in 1 min</a:t>
            </a:r>
          </a:p>
          <a:p>
            <a:pPr defTabSz="814388">
              <a:lnSpc>
                <a:spcPct val="90000"/>
              </a:lnSpc>
              <a:defRPr/>
            </a:pPr>
            <a:r>
              <a:rPr lang="en-US" sz="1400" dirty="0" smtClean="0">
                <a:latin typeface="Arial"/>
              </a:rPr>
              <a:t>2.CCT</a:t>
            </a:r>
          </a:p>
          <a:p>
            <a:pPr defTabSz="814388">
              <a:lnSpc>
                <a:spcPct val="90000"/>
              </a:lnSpc>
              <a:defRPr/>
            </a:pPr>
            <a:r>
              <a:rPr lang="en-US" sz="1400" dirty="0" smtClean="0">
                <a:latin typeface="Arial"/>
              </a:rPr>
              <a:t>3. </a:t>
            </a:r>
            <a:r>
              <a:rPr lang="en-US" sz="1400" dirty="0" err="1" smtClean="0">
                <a:latin typeface="Arial"/>
              </a:rPr>
              <a:t>Ut</a:t>
            </a:r>
            <a:r>
              <a:rPr lang="en-US" sz="1400" dirty="0" smtClean="0">
                <a:latin typeface="Arial"/>
              </a:rPr>
              <a:t> message</a:t>
            </a:r>
            <a:endParaRPr lang="en-US" sz="14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150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53" grpId="0"/>
      <p:bldP spid="54" grpId="0"/>
      <p:bldP spid="55" grpId="0"/>
      <p:bldP spid="56" grpId="0"/>
      <p:bldP spid="5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62"/>
          <p:cNvGrpSpPr>
            <a:grpSpLocks/>
          </p:cNvGrpSpPr>
          <p:nvPr/>
        </p:nvGrpSpPr>
        <p:grpSpPr bwMode="auto">
          <a:xfrm>
            <a:off x="6537941" y="1524000"/>
            <a:ext cx="1996459" cy="1748317"/>
            <a:chOff x="5946519" y="3139450"/>
            <a:chExt cx="1433237" cy="1343484"/>
          </a:xfrm>
        </p:grpSpPr>
        <p:sp>
          <p:nvSpPr>
            <p:cNvPr id="5131" name="Freeform 37"/>
            <p:cNvSpPr>
              <a:spLocks/>
            </p:cNvSpPr>
            <p:nvPr/>
          </p:nvSpPr>
          <p:spPr bwMode="auto">
            <a:xfrm>
              <a:off x="5948107" y="3565045"/>
              <a:ext cx="1363399" cy="917889"/>
            </a:xfrm>
            <a:custGeom>
              <a:avLst/>
              <a:gdLst>
                <a:gd name="T0" fmla="*/ 344 w 344"/>
                <a:gd name="T1" fmla="*/ 2 h 231"/>
                <a:gd name="T2" fmla="*/ 344 w 344"/>
                <a:gd name="T3" fmla="*/ 132 h 231"/>
                <a:gd name="T4" fmla="*/ 294 w 344"/>
                <a:gd name="T5" fmla="*/ 202 h 231"/>
                <a:gd name="T6" fmla="*/ 169 w 344"/>
                <a:gd name="T7" fmla="*/ 231 h 231"/>
                <a:gd name="T8" fmla="*/ 68 w 344"/>
                <a:gd name="T9" fmla="*/ 210 h 231"/>
                <a:gd name="T10" fmla="*/ 51 w 344"/>
                <a:gd name="T11" fmla="*/ 202 h 231"/>
                <a:gd name="T12" fmla="*/ 35 w 344"/>
                <a:gd name="T13" fmla="*/ 191 h 231"/>
                <a:gd name="T14" fmla="*/ 0 w 344"/>
                <a:gd name="T15" fmla="*/ 131 h 231"/>
                <a:gd name="T16" fmla="*/ 1 w 344"/>
                <a:gd name="T17" fmla="*/ 0 h 231"/>
                <a:gd name="T18" fmla="*/ 35 w 344"/>
                <a:gd name="T19" fmla="*/ 61 h 231"/>
                <a:gd name="T20" fmla="*/ 51 w 344"/>
                <a:gd name="T21" fmla="*/ 71 h 231"/>
                <a:gd name="T22" fmla="*/ 68 w 344"/>
                <a:gd name="T23" fmla="*/ 80 h 231"/>
                <a:gd name="T24" fmla="*/ 170 w 344"/>
                <a:gd name="T25" fmla="*/ 101 h 231"/>
                <a:gd name="T26" fmla="*/ 294 w 344"/>
                <a:gd name="T27" fmla="*/ 71 h 231"/>
                <a:gd name="T28" fmla="*/ 344 w 344"/>
                <a:gd name="T29" fmla="*/ 2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44" h="231">
                  <a:moveTo>
                    <a:pt x="344" y="2"/>
                  </a:moveTo>
                  <a:cubicBezTo>
                    <a:pt x="344" y="132"/>
                    <a:pt x="344" y="132"/>
                    <a:pt x="344" y="132"/>
                  </a:cubicBezTo>
                  <a:cubicBezTo>
                    <a:pt x="343" y="157"/>
                    <a:pt x="327" y="183"/>
                    <a:pt x="294" y="202"/>
                  </a:cubicBezTo>
                  <a:cubicBezTo>
                    <a:pt x="259" y="222"/>
                    <a:pt x="214" y="231"/>
                    <a:pt x="169" y="231"/>
                  </a:cubicBezTo>
                  <a:cubicBezTo>
                    <a:pt x="134" y="231"/>
                    <a:pt x="98" y="224"/>
                    <a:pt x="68" y="210"/>
                  </a:cubicBezTo>
                  <a:cubicBezTo>
                    <a:pt x="62" y="208"/>
                    <a:pt x="56" y="205"/>
                    <a:pt x="51" y="202"/>
                  </a:cubicBezTo>
                  <a:cubicBezTo>
                    <a:pt x="45" y="198"/>
                    <a:pt x="40" y="195"/>
                    <a:pt x="35" y="191"/>
                  </a:cubicBezTo>
                  <a:cubicBezTo>
                    <a:pt x="12" y="173"/>
                    <a:pt x="0" y="152"/>
                    <a:pt x="0" y="13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22"/>
                    <a:pt x="12" y="43"/>
                    <a:pt x="35" y="61"/>
                  </a:cubicBezTo>
                  <a:cubicBezTo>
                    <a:pt x="40" y="65"/>
                    <a:pt x="45" y="68"/>
                    <a:pt x="51" y="71"/>
                  </a:cubicBezTo>
                  <a:cubicBezTo>
                    <a:pt x="57" y="75"/>
                    <a:pt x="62" y="77"/>
                    <a:pt x="68" y="80"/>
                  </a:cubicBezTo>
                  <a:cubicBezTo>
                    <a:pt x="98" y="93"/>
                    <a:pt x="134" y="100"/>
                    <a:pt x="170" y="101"/>
                  </a:cubicBezTo>
                  <a:cubicBezTo>
                    <a:pt x="215" y="101"/>
                    <a:pt x="260" y="91"/>
                    <a:pt x="294" y="71"/>
                  </a:cubicBezTo>
                  <a:cubicBezTo>
                    <a:pt x="327" y="52"/>
                    <a:pt x="344" y="27"/>
                    <a:pt x="344" y="2"/>
                  </a:cubicBezTo>
                </a:path>
              </a:pathLst>
            </a:custGeom>
            <a:gradFill flip="none" rotWithShape="1">
              <a:gsLst>
                <a:gs pos="0">
                  <a:srgbClr val="0199A1"/>
                </a:gs>
                <a:gs pos="100000">
                  <a:srgbClr val="015E63"/>
                </a:gs>
              </a:gsLst>
              <a:lin ang="0" scaled="1"/>
              <a:tileRect/>
            </a:gradFill>
            <a:ln w="9525" cap="flat" cmpd="sng" algn="ctr">
              <a:solidFill>
                <a:srgbClr val="048C89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ctr" rotWithShape="0">
                <a:srgbClr val="000000">
                  <a:alpha val="27000"/>
                </a:srgbClr>
              </a:outerShdw>
            </a:effectLst>
            <a:extLst/>
          </p:spPr>
          <p:txBody>
            <a:bodyPr lIns="82124" tIns="41061" rIns="82124" bIns="41061" anchor="ctr"/>
            <a:lstStyle/>
            <a:p>
              <a:pPr algn="ctr" defTabSz="814388">
                <a:lnSpc>
                  <a:spcPct val="90000"/>
                </a:lnSpc>
                <a:defRPr/>
              </a:pPr>
              <a:endParaRPr lang="en-US" sz="2400">
                <a:latin typeface="Arial" charset="0"/>
                <a:cs typeface="+mn-cs"/>
              </a:endParaRPr>
            </a:p>
          </p:txBody>
        </p:sp>
        <p:sp>
          <p:nvSpPr>
            <p:cNvPr id="4142" name="Freeform 43"/>
            <p:cNvSpPr>
              <a:spLocks/>
            </p:cNvSpPr>
            <p:nvPr/>
          </p:nvSpPr>
          <p:spPr bwMode="auto">
            <a:xfrm>
              <a:off x="5946519" y="3139450"/>
              <a:ext cx="1433237" cy="828355"/>
            </a:xfrm>
            <a:custGeom>
              <a:avLst/>
              <a:gdLst>
                <a:gd name="T0" fmla="*/ 1163264 w 361"/>
                <a:gd name="T1" fmla="*/ 154573 h 209"/>
                <a:gd name="T2" fmla="*/ 1167235 w 361"/>
                <a:gd name="T3" fmla="*/ 709452 h 209"/>
                <a:gd name="T4" fmla="*/ 674932 w 361"/>
                <a:gd name="T5" fmla="*/ 828355 h 209"/>
                <a:gd name="T6" fmla="*/ 269973 w 361"/>
                <a:gd name="T7" fmla="*/ 745123 h 209"/>
                <a:gd name="T8" fmla="*/ 202479 w 361"/>
                <a:gd name="T9" fmla="*/ 709452 h 209"/>
                <a:gd name="T10" fmla="*/ 138956 w 361"/>
                <a:gd name="T11" fmla="*/ 669818 h 209"/>
                <a:gd name="T12" fmla="*/ 3970 w 361"/>
                <a:gd name="T13" fmla="*/ 428049 h 209"/>
                <a:gd name="T14" fmla="*/ 198509 w 361"/>
                <a:gd name="T15" fmla="*/ 154573 h 209"/>
                <a:gd name="T16" fmla="*/ 1163264 w 361"/>
                <a:gd name="T17" fmla="*/ 154573 h 20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61" h="209">
                  <a:moveTo>
                    <a:pt x="293" y="39"/>
                  </a:moveTo>
                  <a:cubicBezTo>
                    <a:pt x="360" y="78"/>
                    <a:pt x="361" y="141"/>
                    <a:pt x="294" y="179"/>
                  </a:cubicBezTo>
                  <a:cubicBezTo>
                    <a:pt x="260" y="199"/>
                    <a:pt x="215" y="209"/>
                    <a:pt x="170" y="209"/>
                  </a:cubicBezTo>
                  <a:cubicBezTo>
                    <a:pt x="134" y="208"/>
                    <a:pt x="98" y="201"/>
                    <a:pt x="68" y="188"/>
                  </a:cubicBezTo>
                  <a:cubicBezTo>
                    <a:pt x="62" y="185"/>
                    <a:pt x="57" y="183"/>
                    <a:pt x="51" y="179"/>
                  </a:cubicBezTo>
                  <a:cubicBezTo>
                    <a:pt x="45" y="176"/>
                    <a:pt x="40" y="173"/>
                    <a:pt x="35" y="169"/>
                  </a:cubicBezTo>
                  <a:cubicBezTo>
                    <a:pt x="12" y="151"/>
                    <a:pt x="0" y="130"/>
                    <a:pt x="1" y="108"/>
                  </a:cubicBezTo>
                  <a:cubicBezTo>
                    <a:pt x="1" y="83"/>
                    <a:pt x="18" y="58"/>
                    <a:pt x="50" y="39"/>
                  </a:cubicBezTo>
                  <a:cubicBezTo>
                    <a:pt x="117" y="0"/>
                    <a:pt x="226" y="0"/>
                    <a:pt x="293" y="39"/>
                  </a:cubicBezTo>
                  <a:close/>
                </a:path>
              </a:pathLst>
            </a:custGeom>
            <a:gradFill rotWithShape="0">
              <a:gsLst>
                <a:gs pos="0">
                  <a:srgbClr val="0199A1"/>
                </a:gs>
                <a:gs pos="99001">
                  <a:srgbClr val="01ABB3"/>
                </a:gs>
                <a:gs pos="100000">
                  <a:srgbClr val="01ABB3"/>
                </a:gs>
              </a:gsLst>
              <a:lin ang="5400000" scaled="1"/>
            </a:gradFill>
            <a:ln w="9525" cap="flat" cmpd="sng" algn="ctr">
              <a:solidFill>
                <a:srgbClr val="048C8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82124" tIns="41061" rIns="82124" bIns="41061" anchor="ctr"/>
            <a:lstStyle/>
            <a:p>
              <a:endParaRPr lang="en-US"/>
            </a:p>
          </p:txBody>
        </p:sp>
      </p:grpSp>
      <p:grpSp>
        <p:nvGrpSpPr>
          <p:cNvPr id="4099" name="Group 59"/>
          <p:cNvGrpSpPr>
            <a:grpSpLocks/>
          </p:cNvGrpSpPr>
          <p:nvPr/>
        </p:nvGrpSpPr>
        <p:grpSpPr bwMode="auto">
          <a:xfrm>
            <a:off x="3636332" y="2334679"/>
            <a:ext cx="1903601" cy="1932521"/>
            <a:chOff x="4200631" y="2126270"/>
            <a:chExt cx="1436636" cy="1345866"/>
          </a:xfrm>
        </p:grpSpPr>
        <p:sp>
          <p:nvSpPr>
            <p:cNvPr id="24" name="Freeform 19"/>
            <p:cNvSpPr>
              <a:spLocks/>
            </p:cNvSpPr>
            <p:nvPr/>
          </p:nvSpPr>
          <p:spPr bwMode="auto">
            <a:xfrm>
              <a:off x="4200631" y="2554789"/>
              <a:ext cx="1366789" cy="917347"/>
            </a:xfrm>
            <a:custGeom>
              <a:avLst/>
              <a:gdLst>
                <a:gd name="T0" fmla="*/ 344 w 344"/>
                <a:gd name="T1" fmla="*/ 2 h 231"/>
                <a:gd name="T2" fmla="*/ 343 w 344"/>
                <a:gd name="T3" fmla="*/ 132 h 231"/>
                <a:gd name="T4" fmla="*/ 293 w 344"/>
                <a:gd name="T5" fmla="*/ 202 h 231"/>
                <a:gd name="T6" fmla="*/ 174 w 344"/>
                <a:gd name="T7" fmla="*/ 231 h 231"/>
                <a:gd name="T8" fmla="*/ 69 w 344"/>
                <a:gd name="T9" fmla="*/ 211 h 231"/>
                <a:gd name="T10" fmla="*/ 51 w 344"/>
                <a:gd name="T11" fmla="*/ 202 h 231"/>
                <a:gd name="T12" fmla="*/ 35 w 344"/>
                <a:gd name="T13" fmla="*/ 192 h 231"/>
                <a:gd name="T14" fmla="*/ 0 w 344"/>
                <a:gd name="T15" fmla="*/ 131 h 231"/>
                <a:gd name="T16" fmla="*/ 0 w 344"/>
                <a:gd name="T17" fmla="*/ 0 h 231"/>
                <a:gd name="T18" fmla="*/ 35 w 344"/>
                <a:gd name="T19" fmla="*/ 61 h 231"/>
                <a:gd name="T20" fmla="*/ 51 w 344"/>
                <a:gd name="T21" fmla="*/ 72 h 231"/>
                <a:gd name="T22" fmla="*/ 70 w 344"/>
                <a:gd name="T23" fmla="*/ 81 h 231"/>
                <a:gd name="T24" fmla="*/ 175 w 344"/>
                <a:gd name="T25" fmla="*/ 101 h 231"/>
                <a:gd name="T26" fmla="*/ 294 w 344"/>
                <a:gd name="T27" fmla="*/ 72 h 231"/>
                <a:gd name="T28" fmla="*/ 344 w 344"/>
                <a:gd name="T29" fmla="*/ 2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44" h="231">
                  <a:moveTo>
                    <a:pt x="344" y="2"/>
                  </a:moveTo>
                  <a:cubicBezTo>
                    <a:pt x="343" y="132"/>
                    <a:pt x="343" y="132"/>
                    <a:pt x="343" y="132"/>
                  </a:cubicBezTo>
                  <a:cubicBezTo>
                    <a:pt x="343" y="158"/>
                    <a:pt x="327" y="183"/>
                    <a:pt x="293" y="202"/>
                  </a:cubicBezTo>
                  <a:cubicBezTo>
                    <a:pt x="261" y="221"/>
                    <a:pt x="218" y="231"/>
                    <a:pt x="174" y="231"/>
                  </a:cubicBezTo>
                  <a:cubicBezTo>
                    <a:pt x="137" y="231"/>
                    <a:pt x="100" y="225"/>
                    <a:pt x="69" y="211"/>
                  </a:cubicBezTo>
                  <a:cubicBezTo>
                    <a:pt x="63" y="209"/>
                    <a:pt x="57" y="205"/>
                    <a:pt x="51" y="202"/>
                  </a:cubicBezTo>
                  <a:cubicBezTo>
                    <a:pt x="45" y="199"/>
                    <a:pt x="40" y="195"/>
                    <a:pt x="35" y="192"/>
                  </a:cubicBezTo>
                  <a:cubicBezTo>
                    <a:pt x="11" y="174"/>
                    <a:pt x="0" y="152"/>
                    <a:pt x="0" y="13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2"/>
                    <a:pt x="12" y="43"/>
                    <a:pt x="35" y="61"/>
                  </a:cubicBezTo>
                  <a:cubicBezTo>
                    <a:pt x="40" y="65"/>
                    <a:pt x="45" y="68"/>
                    <a:pt x="51" y="72"/>
                  </a:cubicBezTo>
                  <a:cubicBezTo>
                    <a:pt x="57" y="75"/>
                    <a:pt x="63" y="78"/>
                    <a:pt x="70" y="81"/>
                  </a:cubicBezTo>
                  <a:cubicBezTo>
                    <a:pt x="101" y="94"/>
                    <a:pt x="138" y="101"/>
                    <a:pt x="175" y="101"/>
                  </a:cubicBezTo>
                  <a:cubicBezTo>
                    <a:pt x="218" y="100"/>
                    <a:pt x="261" y="91"/>
                    <a:pt x="294" y="72"/>
                  </a:cubicBezTo>
                  <a:cubicBezTo>
                    <a:pt x="327" y="52"/>
                    <a:pt x="344" y="27"/>
                    <a:pt x="344" y="2"/>
                  </a:cubicBezTo>
                </a:path>
              </a:pathLst>
            </a:custGeom>
            <a:gradFill flip="none" rotWithShape="1">
              <a:gsLst>
                <a:gs pos="0">
                  <a:srgbClr val="093667"/>
                </a:gs>
                <a:gs pos="100000">
                  <a:srgbClr val="011E39"/>
                </a:gs>
              </a:gsLst>
              <a:lin ang="0" scaled="1"/>
              <a:tileRect/>
            </a:gradFill>
            <a:ln>
              <a:solidFill>
                <a:srgbClr val="013253"/>
              </a:solidFill>
            </a:ln>
            <a:effectLst>
              <a:outerShdw blurRad="38100" dist="25400" dir="5400000" algn="ctr" rotWithShape="0">
                <a:srgbClr val="000000">
                  <a:alpha val="27000"/>
                </a:srgbClr>
              </a:outerShdw>
            </a:effectLst>
            <a:ex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140" name="Freeform 25"/>
            <p:cNvSpPr>
              <a:spLocks/>
            </p:cNvSpPr>
            <p:nvPr/>
          </p:nvSpPr>
          <p:spPr bwMode="auto">
            <a:xfrm>
              <a:off x="4204030" y="2126270"/>
              <a:ext cx="1433237" cy="830034"/>
            </a:xfrm>
            <a:custGeom>
              <a:avLst/>
              <a:gdLst>
                <a:gd name="T0" fmla="*/ 1163264 w 361"/>
                <a:gd name="T1" fmla="*/ 154887 h 209"/>
                <a:gd name="T2" fmla="*/ 1167235 w 361"/>
                <a:gd name="T3" fmla="*/ 714862 h 209"/>
                <a:gd name="T4" fmla="*/ 694782 w 361"/>
                <a:gd name="T5" fmla="*/ 830034 h 209"/>
                <a:gd name="T6" fmla="*/ 277913 w 361"/>
                <a:gd name="T7" fmla="*/ 750605 h 209"/>
                <a:gd name="T8" fmla="*/ 202479 w 361"/>
                <a:gd name="T9" fmla="*/ 714862 h 209"/>
                <a:gd name="T10" fmla="*/ 138956 w 361"/>
                <a:gd name="T11" fmla="*/ 671176 h 209"/>
                <a:gd name="T12" fmla="*/ 0 w 361"/>
                <a:gd name="T13" fmla="*/ 428917 h 209"/>
                <a:gd name="T14" fmla="*/ 198509 w 361"/>
                <a:gd name="T15" fmla="*/ 154887 h 209"/>
                <a:gd name="T16" fmla="*/ 1163264 w 361"/>
                <a:gd name="T17" fmla="*/ 154887 h 20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61" h="209">
                  <a:moveTo>
                    <a:pt x="293" y="39"/>
                  </a:moveTo>
                  <a:cubicBezTo>
                    <a:pt x="360" y="78"/>
                    <a:pt x="361" y="141"/>
                    <a:pt x="294" y="180"/>
                  </a:cubicBezTo>
                  <a:cubicBezTo>
                    <a:pt x="261" y="199"/>
                    <a:pt x="218" y="208"/>
                    <a:pt x="175" y="209"/>
                  </a:cubicBezTo>
                  <a:cubicBezTo>
                    <a:pt x="138" y="209"/>
                    <a:pt x="101" y="202"/>
                    <a:pt x="70" y="189"/>
                  </a:cubicBezTo>
                  <a:cubicBezTo>
                    <a:pt x="63" y="186"/>
                    <a:pt x="57" y="183"/>
                    <a:pt x="51" y="180"/>
                  </a:cubicBezTo>
                  <a:cubicBezTo>
                    <a:pt x="45" y="176"/>
                    <a:pt x="40" y="173"/>
                    <a:pt x="35" y="169"/>
                  </a:cubicBezTo>
                  <a:cubicBezTo>
                    <a:pt x="12" y="151"/>
                    <a:pt x="0" y="130"/>
                    <a:pt x="0" y="108"/>
                  </a:cubicBezTo>
                  <a:cubicBezTo>
                    <a:pt x="1" y="83"/>
                    <a:pt x="17" y="58"/>
                    <a:pt x="50" y="39"/>
                  </a:cubicBezTo>
                  <a:cubicBezTo>
                    <a:pt x="117" y="0"/>
                    <a:pt x="226" y="0"/>
                    <a:pt x="293" y="39"/>
                  </a:cubicBezTo>
                  <a:close/>
                </a:path>
              </a:pathLst>
            </a:custGeom>
            <a:gradFill rotWithShape="0">
              <a:gsLst>
                <a:gs pos="0">
                  <a:srgbClr val="093667"/>
                </a:gs>
                <a:gs pos="99001">
                  <a:srgbClr val="0D4F97"/>
                </a:gs>
                <a:gs pos="100000">
                  <a:srgbClr val="0D4F97"/>
                </a:gs>
              </a:gsLst>
              <a:lin ang="5400000" scaled="1"/>
            </a:gradFill>
            <a:ln w="9525" cap="flat" cmpd="sng" algn="ctr">
              <a:solidFill>
                <a:srgbClr val="01325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82124" tIns="41061" rIns="82124" bIns="41061" anchor="ctr"/>
            <a:lstStyle/>
            <a:p>
              <a:endParaRPr lang="en-US"/>
            </a:p>
          </p:txBody>
        </p:sp>
      </p:grpSp>
      <p:grpSp>
        <p:nvGrpSpPr>
          <p:cNvPr id="4100" name="Group 58"/>
          <p:cNvGrpSpPr>
            <a:grpSpLocks/>
          </p:cNvGrpSpPr>
          <p:nvPr/>
        </p:nvGrpSpPr>
        <p:grpSpPr bwMode="auto">
          <a:xfrm>
            <a:off x="685800" y="1215217"/>
            <a:ext cx="2084894" cy="1756583"/>
            <a:chOff x="2386018" y="1114770"/>
            <a:chExt cx="1497086" cy="1349227"/>
          </a:xfrm>
        </p:grpSpPr>
        <p:sp>
          <p:nvSpPr>
            <p:cNvPr id="14" name="Freeform 9"/>
            <p:cNvSpPr>
              <a:spLocks/>
            </p:cNvSpPr>
            <p:nvPr/>
          </p:nvSpPr>
          <p:spPr bwMode="auto">
            <a:xfrm>
              <a:off x="2452696" y="1546523"/>
              <a:ext cx="1363729" cy="917474"/>
            </a:xfrm>
            <a:custGeom>
              <a:avLst/>
              <a:gdLst>
                <a:gd name="T0" fmla="*/ 343 w 343"/>
                <a:gd name="T1" fmla="*/ 1 h 231"/>
                <a:gd name="T2" fmla="*/ 343 w 343"/>
                <a:gd name="T3" fmla="*/ 132 h 231"/>
                <a:gd name="T4" fmla="*/ 293 w 343"/>
                <a:gd name="T5" fmla="*/ 201 h 231"/>
                <a:gd name="T6" fmla="*/ 174 w 343"/>
                <a:gd name="T7" fmla="*/ 230 h 231"/>
                <a:gd name="T8" fmla="*/ 69 w 343"/>
                <a:gd name="T9" fmla="*/ 211 h 231"/>
                <a:gd name="T10" fmla="*/ 50 w 343"/>
                <a:gd name="T11" fmla="*/ 201 h 231"/>
                <a:gd name="T12" fmla="*/ 0 w 343"/>
                <a:gd name="T13" fmla="*/ 131 h 231"/>
                <a:gd name="T14" fmla="*/ 0 w 343"/>
                <a:gd name="T15" fmla="*/ 0 h 231"/>
                <a:gd name="T16" fmla="*/ 51 w 343"/>
                <a:gd name="T17" fmla="*/ 71 h 231"/>
                <a:gd name="T18" fmla="*/ 69 w 343"/>
                <a:gd name="T19" fmla="*/ 80 h 231"/>
                <a:gd name="T20" fmla="*/ 175 w 343"/>
                <a:gd name="T21" fmla="*/ 100 h 231"/>
                <a:gd name="T22" fmla="*/ 294 w 343"/>
                <a:gd name="T23" fmla="*/ 71 h 231"/>
                <a:gd name="T24" fmla="*/ 343 w 343"/>
                <a:gd name="T25" fmla="*/ 1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3" h="231">
                  <a:moveTo>
                    <a:pt x="343" y="1"/>
                  </a:moveTo>
                  <a:cubicBezTo>
                    <a:pt x="343" y="132"/>
                    <a:pt x="343" y="132"/>
                    <a:pt x="343" y="132"/>
                  </a:cubicBezTo>
                  <a:cubicBezTo>
                    <a:pt x="343" y="157"/>
                    <a:pt x="326" y="182"/>
                    <a:pt x="293" y="201"/>
                  </a:cubicBezTo>
                  <a:cubicBezTo>
                    <a:pt x="260" y="220"/>
                    <a:pt x="217" y="230"/>
                    <a:pt x="174" y="230"/>
                  </a:cubicBezTo>
                  <a:cubicBezTo>
                    <a:pt x="137" y="231"/>
                    <a:pt x="100" y="224"/>
                    <a:pt x="69" y="211"/>
                  </a:cubicBezTo>
                  <a:cubicBezTo>
                    <a:pt x="63" y="208"/>
                    <a:pt x="56" y="205"/>
                    <a:pt x="50" y="201"/>
                  </a:cubicBezTo>
                  <a:cubicBezTo>
                    <a:pt x="17" y="182"/>
                    <a:pt x="0" y="156"/>
                    <a:pt x="0" y="13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6"/>
                    <a:pt x="17" y="51"/>
                    <a:pt x="51" y="71"/>
                  </a:cubicBezTo>
                  <a:cubicBezTo>
                    <a:pt x="57" y="74"/>
                    <a:pt x="63" y="77"/>
                    <a:pt x="69" y="80"/>
                  </a:cubicBezTo>
                  <a:cubicBezTo>
                    <a:pt x="100" y="94"/>
                    <a:pt x="138" y="100"/>
                    <a:pt x="175" y="100"/>
                  </a:cubicBezTo>
                  <a:cubicBezTo>
                    <a:pt x="218" y="100"/>
                    <a:pt x="261" y="90"/>
                    <a:pt x="294" y="71"/>
                  </a:cubicBezTo>
                  <a:cubicBezTo>
                    <a:pt x="327" y="52"/>
                    <a:pt x="343" y="26"/>
                    <a:pt x="343" y="1"/>
                  </a:cubicBezTo>
                </a:path>
              </a:pathLst>
            </a:custGeom>
            <a:gradFill flip="none" rotWithShape="1">
              <a:gsLst>
                <a:gs pos="0">
                  <a:srgbClr val="037AB5"/>
                </a:gs>
                <a:gs pos="100000">
                  <a:srgbClr val="08A7EE">
                    <a:lumMod val="100000"/>
                  </a:srgbClr>
                </a:gs>
              </a:gsLst>
              <a:lin ang="10800000" scaled="1"/>
              <a:tileRect/>
            </a:gradFill>
            <a:ln w="9525" cap="flat" cmpd="sng" algn="ctr">
              <a:solidFill>
                <a:srgbClr val="0195F9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ctr" rotWithShape="0">
                <a:srgbClr val="000000">
                  <a:alpha val="27000"/>
                </a:srgbClr>
              </a:outerShdw>
            </a:effectLst>
            <a:extLst/>
          </p:spPr>
          <p:txBody>
            <a:bodyPr lIns="82124" tIns="41061" rIns="82124" bIns="41061" anchor="ctr"/>
            <a:lstStyle/>
            <a:p>
              <a:pPr algn="ctr" defTabSz="814388">
                <a:lnSpc>
                  <a:spcPct val="90000"/>
                </a:lnSpc>
                <a:defRPr/>
              </a:pPr>
              <a:endParaRPr lang="en-US" sz="2400">
                <a:latin typeface="Arial" charset="0"/>
                <a:cs typeface="+mn-cs"/>
              </a:endParaRPr>
            </a:p>
          </p:txBody>
        </p:sp>
        <p:sp>
          <p:nvSpPr>
            <p:cNvPr id="4138" name="Freeform 11"/>
            <p:cNvSpPr>
              <a:spLocks/>
            </p:cNvSpPr>
            <p:nvPr/>
          </p:nvSpPr>
          <p:spPr bwMode="auto">
            <a:xfrm>
              <a:off x="2386018" y="1114770"/>
              <a:ext cx="1497086" cy="830035"/>
            </a:xfrm>
            <a:custGeom>
              <a:avLst/>
              <a:gdLst>
                <a:gd name="T0" fmla="*/ 1231026 w 377"/>
                <a:gd name="T1" fmla="*/ 154887 h 209"/>
                <a:gd name="T2" fmla="*/ 1234997 w 377"/>
                <a:gd name="T3" fmla="*/ 714863 h 209"/>
                <a:gd name="T4" fmla="*/ 762442 w 377"/>
                <a:gd name="T5" fmla="*/ 830035 h 209"/>
                <a:gd name="T6" fmla="*/ 341510 w 377"/>
                <a:gd name="T7" fmla="*/ 750606 h 209"/>
                <a:gd name="T8" fmla="*/ 270031 w 377"/>
                <a:gd name="T9" fmla="*/ 714863 h 209"/>
                <a:gd name="T10" fmla="*/ 266060 w 377"/>
                <a:gd name="T11" fmla="*/ 154887 h 209"/>
                <a:gd name="T12" fmla="*/ 1231026 w 377"/>
                <a:gd name="T13" fmla="*/ 154887 h 20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77" h="209">
                  <a:moveTo>
                    <a:pt x="310" y="39"/>
                  </a:moveTo>
                  <a:cubicBezTo>
                    <a:pt x="377" y="78"/>
                    <a:pt x="377" y="141"/>
                    <a:pt x="311" y="180"/>
                  </a:cubicBezTo>
                  <a:cubicBezTo>
                    <a:pt x="278" y="199"/>
                    <a:pt x="235" y="209"/>
                    <a:pt x="192" y="209"/>
                  </a:cubicBezTo>
                  <a:cubicBezTo>
                    <a:pt x="155" y="209"/>
                    <a:pt x="117" y="203"/>
                    <a:pt x="86" y="189"/>
                  </a:cubicBezTo>
                  <a:cubicBezTo>
                    <a:pt x="80" y="186"/>
                    <a:pt x="74" y="183"/>
                    <a:pt x="68" y="180"/>
                  </a:cubicBezTo>
                  <a:cubicBezTo>
                    <a:pt x="1" y="141"/>
                    <a:pt x="0" y="78"/>
                    <a:pt x="67" y="39"/>
                  </a:cubicBezTo>
                  <a:cubicBezTo>
                    <a:pt x="134" y="0"/>
                    <a:pt x="243" y="0"/>
                    <a:pt x="310" y="39"/>
                  </a:cubicBezTo>
                  <a:close/>
                </a:path>
              </a:pathLst>
            </a:custGeom>
            <a:gradFill rotWithShape="0">
              <a:gsLst>
                <a:gs pos="0">
                  <a:srgbClr val="08A7EE"/>
                </a:gs>
                <a:gs pos="99001">
                  <a:srgbClr val="17B2F7"/>
                </a:gs>
                <a:gs pos="100000">
                  <a:srgbClr val="17B2F7"/>
                </a:gs>
              </a:gsLst>
              <a:lin ang="5400000" scaled="1"/>
            </a:gradFill>
            <a:ln w="9525" cap="flat" cmpd="sng" algn="ctr">
              <a:solidFill>
                <a:srgbClr val="0195F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82124" tIns="41061" rIns="82124" bIns="41061" anchor="ctr"/>
            <a:lstStyle/>
            <a:p>
              <a:endParaRPr lang="en-US"/>
            </a:p>
          </p:txBody>
        </p:sp>
      </p:grpSp>
      <p:grpSp>
        <p:nvGrpSpPr>
          <p:cNvPr id="4103" name="Group 57"/>
          <p:cNvGrpSpPr>
            <a:grpSpLocks/>
          </p:cNvGrpSpPr>
          <p:nvPr/>
        </p:nvGrpSpPr>
        <p:grpSpPr bwMode="auto">
          <a:xfrm>
            <a:off x="599328" y="4011994"/>
            <a:ext cx="1994247" cy="1752450"/>
            <a:chOff x="1724007" y="2559770"/>
            <a:chExt cx="1431558" cy="1345866"/>
          </a:xfrm>
        </p:grpSpPr>
        <p:sp>
          <p:nvSpPr>
            <p:cNvPr id="5121" name="Freeform 28"/>
            <p:cNvSpPr>
              <a:spLocks/>
            </p:cNvSpPr>
            <p:nvPr/>
          </p:nvSpPr>
          <p:spPr bwMode="auto">
            <a:xfrm>
              <a:off x="1785904" y="2953372"/>
              <a:ext cx="1366487" cy="952264"/>
            </a:xfrm>
            <a:custGeom>
              <a:avLst/>
              <a:gdLst>
                <a:gd name="T0" fmla="*/ 344 w 344"/>
                <a:gd name="T1" fmla="*/ 1 h 240"/>
                <a:gd name="T2" fmla="*/ 344 w 344"/>
                <a:gd name="T3" fmla="*/ 131 h 240"/>
                <a:gd name="T4" fmla="*/ 294 w 344"/>
                <a:gd name="T5" fmla="*/ 201 h 240"/>
                <a:gd name="T6" fmla="*/ 51 w 344"/>
                <a:gd name="T7" fmla="*/ 201 h 240"/>
                <a:gd name="T8" fmla="*/ 0 w 344"/>
                <a:gd name="T9" fmla="*/ 130 h 240"/>
                <a:gd name="T10" fmla="*/ 1 w 344"/>
                <a:gd name="T11" fmla="*/ 0 h 240"/>
                <a:gd name="T12" fmla="*/ 51 w 344"/>
                <a:gd name="T13" fmla="*/ 71 h 240"/>
                <a:gd name="T14" fmla="*/ 294 w 344"/>
                <a:gd name="T15" fmla="*/ 71 h 240"/>
                <a:gd name="T16" fmla="*/ 344 w 344"/>
                <a:gd name="T17" fmla="*/ 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44" h="240">
                  <a:moveTo>
                    <a:pt x="344" y="1"/>
                  </a:moveTo>
                  <a:cubicBezTo>
                    <a:pt x="344" y="131"/>
                    <a:pt x="344" y="131"/>
                    <a:pt x="344" y="131"/>
                  </a:cubicBezTo>
                  <a:cubicBezTo>
                    <a:pt x="343" y="157"/>
                    <a:pt x="327" y="182"/>
                    <a:pt x="294" y="201"/>
                  </a:cubicBezTo>
                  <a:cubicBezTo>
                    <a:pt x="227" y="240"/>
                    <a:pt x="118" y="240"/>
                    <a:pt x="51" y="201"/>
                  </a:cubicBezTo>
                  <a:cubicBezTo>
                    <a:pt x="17" y="182"/>
                    <a:pt x="0" y="156"/>
                    <a:pt x="0" y="13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26"/>
                    <a:pt x="17" y="51"/>
                    <a:pt x="51" y="71"/>
                  </a:cubicBezTo>
                  <a:cubicBezTo>
                    <a:pt x="119" y="110"/>
                    <a:pt x="227" y="110"/>
                    <a:pt x="294" y="71"/>
                  </a:cubicBezTo>
                  <a:cubicBezTo>
                    <a:pt x="327" y="51"/>
                    <a:pt x="344" y="26"/>
                    <a:pt x="344" y="1"/>
                  </a:cubicBezTo>
                </a:path>
              </a:pathLst>
            </a:custGeom>
            <a:gradFill flip="none" rotWithShape="1">
              <a:gsLst>
                <a:gs pos="100000">
                  <a:srgbClr val="043E72"/>
                </a:gs>
                <a:gs pos="0">
                  <a:srgbClr val="0560B3"/>
                </a:gs>
              </a:gsLst>
              <a:lin ang="0" scaled="1"/>
              <a:tileRect/>
            </a:gradFill>
            <a:ln w="9525" cap="flat" cmpd="sng" algn="ctr">
              <a:solidFill>
                <a:srgbClr val="01568F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t" rotWithShape="0">
                <a:prstClr val="black">
                  <a:alpha val="27000"/>
                </a:prstClr>
              </a:outerShdw>
            </a:effectLst>
            <a:extLst/>
          </p:spPr>
          <p:txBody>
            <a:bodyPr lIns="82124" tIns="41061" rIns="82124" bIns="41061" anchor="ctr"/>
            <a:lstStyle/>
            <a:p>
              <a:pPr algn="ctr" defTabSz="814388">
                <a:lnSpc>
                  <a:spcPct val="90000"/>
                </a:lnSpc>
                <a:defRPr/>
              </a:pPr>
              <a:endParaRPr lang="en-US" sz="2400">
                <a:latin typeface="Arial" charset="0"/>
                <a:cs typeface="+mn-cs"/>
              </a:endParaRPr>
            </a:p>
          </p:txBody>
        </p:sp>
        <p:sp>
          <p:nvSpPr>
            <p:cNvPr id="4132" name="Freeform 29"/>
            <p:cNvSpPr>
              <a:spLocks/>
            </p:cNvSpPr>
            <p:nvPr/>
          </p:nvSpPr>
          <p:spPr bwMode="auto">
            <a:xfrm>
              <a:off x="1724007" y="2559770"/>
              <a:ext cx="1431558" cy="830034"/>
            </a:xfrm>
            <a:custGeom>
              <a:avLst/>
              <a:gdLst>
                <a:gd name="T0" fmla="*/ 1225350 w 361"/>
                <a:gd name="T1" fmla="*/ 115172 h 209"/>
                <a:gd name="T2" fmla="*/ 1276902 w 361"/>
                <a:gd name="T3" fmla="*/ 146944 h 209"/>
                <a:gd name="T4" fmla="*/ 1427592 w 361"/>
                <a:gd name="T5" fmla="*/ 385231 h 209"/>
                <a:gd name="T6" fmla="*/ 1229316 w 361"/>
                <a:gd name="T7" fmla="*/ 675147 h 209"/>
                <a:gd name="T8" fmla="*/ 265691 w 361"/>
                <a:gd name="T9" fmla="*/ 675147 h 209"/>
                <a:gd name="T10" fmla="*/ 261725 w 361"/>
                <a:gd name="T11" fmla="*/ 115172 h 209"/>
                <a:gd name="T12" fmla="*/ 757417 w 361"/>
                <a:gd name="T13" fmla="*/ 0 h 209"/>
                <a:gd name="T14" fmla="*/ 1169833 w 361"/>
                <a:gd name="T15" fmla="*/ 87372 h 209"/>
                <a:gd name="T16" fmla="*/ 1225350 w 361"/>
                <a:gd name="T17" fmla="*/ 115172 h 20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61" h="209">
                  <a:moveTo>
                    <a:pt x="309" y="29"/>
                  </a:moveTo>
                  <a:cubicBezTo>
                    <a:pt x="314" y="32"/>
                    <a:pt x="318" y="34"/>
                    <a:pt x="322" y="37"/>
                  </a:cubicBezTo>
                  <a:cubicBezTo>
                    <a:pt x="346" y="55"/>
                    <a:pt x="359" y="76"/>
                    <a:pt x="360" y="97"/>
                  </a:cubicBezTo>
                  <a:cubicBezTo>
                    <a:pt x="361" y="124"/>
                    <a:pt x="344" y="150"/>
                    <a:pt x="310" y="170"/>
                  </a:cubicBezTo>
                  <a:cubicBezTo>
                    <a:pt x="243" y="209"/>
                    <a:pt x="135" y="209"/>
                    <a:pt x="67" y="170"/>
                  </a:cubicBezTo>
                  <a:cubicBezTo>
                    <a:pt x="0" y="131"/>
                    <a:pt x="0" y="68"/>
                    <a:pt x="66" y="29"/>
                  </a:cubicBezTo>
                  <a:cubicBezTo>
                    <a:pt x="101" y="9"/>
                    <a:pt x="146" y="0"/>
                    <a:pt x="191" y="0"/>
                  </a:cubicBezTo>
                  <a:cubicBezTo>
                    <a:pt x="228" y="0"/>
                    <a:pt x="265" y="8"/>
                    <a:pt x="295" y="22"/>
                  </a:cubicBezTo>
                  <a:cubicBezTo>
                    <a:pt x="300" y="24"/>
                    <a:pt x="305" y="27"/>
                    <a:pt x="309" y="29"/>
                  </a:cubicBezTo>
                  <a:close/>
                </a:path>
              </a:pathLst>
            </a:custGeom>
            <a:gradFill rotWithShape="0">
              <a:gsLst>
                <a:gs pos="0">
                  <a:srgbClr val="0560B3"/>
                </a:gs>
                <a:gs pos="99001">
                  <a:srgbClr val="066CC9"/>
                </a:gs>
                <a:gs pos="100000">
                  <a:srgbClr val="066CC9"/>
                </a:gs>
              </a:gsLst>
              <a:lin ang="5400000" scaled="1"/>
            </a:gradFill>
            <a:ln w="9525" cap="flat" cmpd="sng" algn="ctr">
              <a:solidFill>
                <a:srgbClr val="01568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82124" tIns="41061" rIns="82124" bIns="41061" anchor="ctr"/>
            <a:lstStyle/>
            <a:p>
              <a:endParaRPr lang="en-US"/>
            </a:p>
          </p:txBody>
        </p:sp>
      </p:grpSp>
      <p:grpSp>
        <p:nvGrpSpPr>
          <p:cNvPr id="4106" name="Group 60"/>
          <p:cNvGrpSpPr>
            <a:grpSpLocks/>
          </p:cNvGrpSpPr>
          <p:nvPr/>
        </p:nvGrpSpPr>
        <p:grpSpPr bwMode="auto">
          <a:xfrm>
            <a:off x="3545600" y="5105400"/>
            <a:ext cx="1996459" cy="1754518"/>
            <a:chOff x="3473129" y="3567909"/>
            <a:chExt cx="1433237" cy="1349227"/>
          </a:xfrm>
        </p:grpSpPr>
        <p:sp>
          <p:nvSpPr>
            <p:cNvPr id="5140" name="Freeform 46"/>
            <p:cNvSpPr>
              <a:spLocks/>
            </p:cNvSpPr>
            <p:nvPr/>
          </p:nvSpPr>
          <p:spPr bwMode="auto">
            <a:xfrm>
              <a:off x="3536617" y="3965208"/>
              <a:ext cx="1366575" cy="951928"/>
            </a:xfrm>
            <a:custGeom>
              <a:avLst/>
              <a:gdLst>
                <a:gd name="T0" fmla="*/ 344 w 344"/>
                <a:gd name="T1" fmla="*/ 1 h 240"/>
                <a:gd name="T2" fmla="*/ 344 w 344"/>
                <a:gd name="T3" fmla="*/ 131 h 240"/>
                <a:gd name="T4" fmla="*/ 294 w 344"/>
                <a:gd name="T5" fmla="*/ 201 h 240"/>
                <a:gd name="T6" fmla="*/ 51 w 344"/>
                <a:gd name="T7" fmla="*/ 201 h 240"/>
                <a:gd name="T8" fmla="*/ 0 w 344"/>
                <a:gd name="T9" fmla="*/ 130 h 240"/>
                <a:gd name="T10" fmla="*/ 1 w 344"/>
                <a:gd name="T11" fmla="*/ 0 h 240"/>
                <a:gd name="T12" fmla="*/ 51 w 344"/>
                <a:gd name="T13" fmla="*/ 71 h 240"/>
                <a:gd name="T14" fmla="*/ 294 w 344"/>
                <a:gd name="T15" fmla="*/ 71 h 240"/>
                <a:gd name="T16" fmla="*/ 344 w 344"/>
                <a:gd name="T17" fmla="*/ 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44" h="240">
                  <a:moveTo>
                    <a:pt x="344" y="1"/>
                  </a:moveTo>
                  <a:cubicBezTo>
                    <a:pt x="344" y="131"/>
                    <a:pt x="344" y="131"/>
                    <a:pt x="344" y="131"/>
                  </a:cubicBezTo>
                  <a:cubicBezTo>
                    <a:pt x="344" y="156"/>
                    <a:pt x="327" y="182"/>
                    <a:pt x="294" y="201"/>
                  </a:cubicBezTo>
                  <a:cubicBezTo>
                    <a:pt x="227" y="240"/>
                    <a:pt x="118" y="240"/>
                    <a:pt x="51" y="201"/>
                  </a:cubicBezTo>
                  <a:cubicBezTo>
                    <a:pt x="17" y="181"/>
                    <a:pt x="0" y="156"/>
                    <a:pt x="0" y="13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25"/>
                    <a:pt x="18" y="51"/>
                    <a:pt x="51" y="71"/>
                  </a:cubicBezTo>
                  <a:cubicBezTo>
                    <a:pt x="119" y="109"/>
                    <a:pt x="227" y="109"/>
                    <a:pt x="294" y="71"/>
                  </a:cubicBezTo>
                  <a:cubicBezTo>
                    <a:pt x="327" y="51"/>
                    <a:pt x="344" y="26"/>
                    <a:pt x="344" y="1"/>
                  </a:cubicBezTo>
                </a:path>
              </a:pathLst>
            </a:custGeom>
            <a:gradFill flip="none" rotWithShape="1">
              <a:gsLst>
                <a:gs pos="0">
                  <a:srgbClr val="025663"/>
                </a:gs>
                <a:gs pos="100000">
                  <a:srgbClr val="01343D"/>
                </a:gs>
              </a:gsLst>
              <a:lin ang="0" scaled="1"/>
              <a:tileRect/>
            </a:gradFill>
            <a:ln w="9525" cap="flat" cmpd="sng" algn="ctr">
              <a:solidFill>
                <a:srgbClr val="034543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t" rotWithShape="0">
                <a:prstClr val="black">
                  <a:alpha val="27000"/>
                </a:prstClr>
              </a:outerShdw>
            </a:effectLst>
            <a:extLst/>
          </p:spPr>
          <p:txBody>
            <a:bodyPr lIns="82124" tIns="41061" rIns="82124" bIns="41061" anchor="ctr"/>
            <a:lstStyle/>
            <a:p>
              <a:pPr algn="ctr" defTabSz="814388">
                <a:lnSpc>
                  <a:spcPct val="90000"/>
                </a:lnSpc>
                <a:defRPr/>
              </a:pPr>
              <a:endParaRPr lang="en-US" sz="2400">
                <a:latin typeface="Arial" charset="0"/>
                <a:cs typeface="+mn-cs"/>
              </a:endParaRPr>
            </a:p>
          </p:txBody>
        </p:sp>
        <p:sp>
          <p:nvSpPr>
            <p:cNvPr id="4126" name="Freeform 47"/>
            <p:cNvSpPr>
              <a:spLocks/>
            </p:cNvSpPr>
            <p:nvPr/>
          </p:nvSpPr>
          <p:spPr bwMode="auto">
            <a:xfrm>
              <a:off x="3473129" y="3567909"/>
              <a:ext cx="1433237" cy="830035"/>
            </a:xfrm>
            <a:custGeom>
              <a:avLst/>
              <a:gdLst>
                <a:gd name="T0" fmla="*/ 1226787 w 361"/>
                <a:gd name="T1" fmla="*/ 119144 h 209"/>
                <a:gd name="T2" fmla="*/ 1278400 w 361"/>
                <a:gd name="T3" fmla="*/ 150915 h 209"/>
                <a:gd name="T4" fmla="*/ 1429267 w 361"/>
                <a:gd name="T5" fmla="*/ 389203 h 209"/>
                <a:gd name="T6" fmla="*/ 1230758 w 361"/>
                <a:gd name="T7" fmla="*/ 679120 h 209"/>
                <a:gd name="T8" fmla="*/ 266002 w 361"/>
                <a:gd name="T9" fmla="*/ 679120 h 209"/>
                <a:gd name="T10" fmla="*/ 266002 w 361"/>
                <a:gd name="T11" fmla="*/ 119144 h 209"/>
                <a:gd name="T12" fmla="*/ 758305 w 361"/>
                <a:gd name="T13" fmla="*/ 3971 h 209"/>
                <a:gd name="T14" fmla="*/ 1171205 w 361"/>
                <a:gd name="T15" fmla="*/ 91344 h 209"/>
                <a:gd name="T16" fmla="*/ 1226787 w 361"/>
                <a:gd name="T17" fmla="*/ 119144 h 20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61" h="209">
                  <a:moveTo>
                    <a:pt x="309" y="30"/>
                  </a:moveTo>
                  <a:cubicBezTo>
                    <a:pt x="314" y="32"/>
                    <a:pt x="318" y="35"/>
                    <a:pt x="322" y="38"/>
                  </a:cubicBezTo>
                  <a:cubicBezTo>
                    <a:pt x="346" y="55"/>
                    <a:pt x="359" y="77"/>
                    <a:pt x="360" y="98"/>
                  </a:cubicBezTo>
                  <a:cubicBezTo>
                    <a:pt x="361" y="124"/>
                    <a:pt x="345" y="151"/>
                    <a:pt x="310" y="171"/>
                  </a:cubicBezTo>
                  <a:cubicBezTo>
                    <a:pt x="243" y="209"/>
                    <a:pt x="135" y="209"/>
                    <a:pt x="67" y="171"/>
                  </a:cubicBezTo>
                  <a:cubicBezTo>
                    <a:pt x="0" y="132"/>
                    <a:pt x="0" y="69"/>
                    <a:pt x="67" y="30"/>
                  </a:cubicBezTo>
                  <a:cubicBezTo>
                    <a:pt x="101" y="10"/>
                    <a:pt x="146" y="0"/>
                    <a:pt x="191" y="1"/>
                  </a:cubicBezTo>
                  <a:cubicBezTo>
                    <a:pt x="228" y="1"/>
                    <a:pt x="265" y="8"/>
                    <a:pt x="295" y="23"/>
                  </a:cubicBezTo>
                  <a:cubicBezTo>
                    <a:pt x="300" y="25"/>
                    <a:pt x="305" y="27"/>
                    <a:pt x="309" y="30"/>
                  </a:cubicBezTo>
                  <a:close/>
                </a:path>
              </a:pathLst>
            </a:custGeom>
            <a:gradFill rotWithShape="0">
              <a:gsLst>
                <a:gs pos="0">
                  <a:srgbClr val="025663"/>
                </a:gs>
                <a:gs pos="99001">
                  <a:srgbClr val="02788C"/>
                </a:gs>
                <a:gs pos="100000">
                  <a:srgbClr val="02788C"/>
                </a:gs>
              </a:gsLst>
              <a:lin ang="5400000" scaled="1"/>
            </a:gradFill>
            <a:ln w="9525" cap="flat" cmpd="sng" algn="ctr">
              <a:solidFill>
                <a:srgbClr val="03454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82124" tIns="41061" rIns="82124" bIns="41061" anchor="ctr"/>
            <a:lstStyle/>
            <a:p>
              <a:endParaRPr lang="en-US"/>
            </a:p>
          </p:txBody>
        </p:sp>
      </p:grpSp>
      <p:grpSp>
        <p:nvGrpSpPr>
          <p:cNvPr id="4108" name="Group 61"/>
          <p:cNvGrpSpPr>
            <a:grpSpLocks/>
          </p:cNvGrpSpPr>
          <p:nvPr/>
        </p:nvGrpSpPr>
        <p:grpSpPr bwMode="auto">
          <a:xfrm>
            <a:off x="6553200" y="4273550"/>
            <a:ext cx="2060575" cy="1746250"/>
            <a:chOff x="5223931" y="4579409"/>
            <a:chExt cx="1480284" cy="1342506"/>
          </a:xfrm>
        </p:grpSpPr>
        <p:sp>
          <p:nvSpPr>
            <p:cNvPr id="5149" name="Freeform 55"/>
            <p:cNvSpPr>
              <a:spLocks/>
            </p:cNvSpPr>
            <p:nvPr/>
          </p:nvSpPr>
          <p:spPr bwMode="auto">
            <a:xfrm>
              <a:off x="5290639" y="4971833"/>
              <a:ext cx="1362751" cy="950082"/>
            </a:xfrm>
            <a:custGeom>
              <a:avLst/>
              <a:gdLst>
                <a:gd name="T0" fmla="*/ 343 w 343"/>
                <a:gd name="T1" fmla="*/ 1 h 239"/>
                <a:gd name="T2" fmla="*/ 343 w 343"/>
                <a:gd name="T3" fmla="*/ 132 h 239"/>
                <a:gd name="T4" fmla="*/ 330 w 343"/>
                <a:gd name="T5" fmla="*/ 170 h 239"/>
                <a:gd name="T6" fmla="*/ 293 w 343"/>
                <a:gd name="T7" fmla="*/ 202 h 239"/>
                <a:gd name="T8" fmla="*/ 250 w 343"/>
                <a:gd name="T9" fmla="*/ 220 h 239"/>
                <a:gd name="T10" fmla="*/ 50 w 343"/>
                <a:gd name="T11" fmla="*/ 202 h 239"/>
                <a:gd name="T12" fmla="*/ 0 w 343"/>
                <a:gd name="T13" fmla="*/ 131 h 239"/>
                <a:gd name="T14" fmla="*/ 0 w 343"/>
                <a:gd name="T15" fmla="*/ 0 h 239"/>
                <a:gd name="T16" fmla="*/ 51 w 343"/>
                <a:gd name="T17" fmla="*/ 71 h 239"/>
                <a:gd name="T18" fmla="*/ 251 w 343"/>
                <a:gd name="T19" fmla="*/ 89 h 239"/>
                <a:gd name="T20" fmla="*/ 293 w 343"/>
                <a:gd name="T21" fmla="*/ 71 h 239"/>
                <a:gd name="T22" fmla="*/ 330 w 343"/>
                <a:gd name="T23" fmla="*/ 40 h 239"/>
                <a:gd name="T24" fmla="*/ 343 w 343"/>
                <a:gd name="T25" fmla="*/ 1 h 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3" h="239">
                  <a:moveTo>
                    <a:pt x="343" y="1"/>
                  </a:moveTo>
                  <a:cubicBezTo>
                    <a:pt x="343" y="132"/>
                    <a:pt x="343" y="132"/>
                    <a:pt x="343" y="132"/>
                  </a:cubicBezTo>
                  <a:cubicBezTo>
                    <a:pt x="343" y="145"/>
                    <a:pt x="338" y="158"/>
                    <a:pt x="330" y="170"/>
                  </a:cubicBezTo>
                  <a:cubicBezTo>
                    <a:pt x="321" y="182"/>
                    <a:pt x="309" y="192"/>
                    <a:pt x="293" y="202"/>
                  </a:cubicBezTo>
                  <a:cubicBezTo>
                    <a:pt x="280" y="209"/>
                    <a:pt x="266" y="215"/>
                    <a:pt x="250" y="220"/>
                  </a:cubicBezTo>
                  <a:cubicBezTo>
                    <a:pt x="186" y="239"/>
                    <a:pt x="105" y="233"/>
                    <a:pt x="50" y="202"/>
                  </a:cubicBezTo>
                  <a:cubicBezTo>
                    <a:pt x="17" y="182"/>
                    <a:pt x="0" y="156"/>
                    <a:pt x="0" y="13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6"/>
                    <a:pt x="17" y="52"/>
                    <a:pt x="51" y="71"/>
                  </a:cubicBezTo>
                  <a:cubicBezTo>
                    <a:pt x="105" y="103"/>
                    <a:pt x="186" y="109"/>
                    <a:pt x="251" y="89"/>
                  </a:cubicBezTo>
                  <a:cubicBezTo>
                    <a:pt x="266" y="85"/>
                    <a:pt x="281" y="79"/>
                    <a:pt x="293" y="71"/>
                  </a:cubicBezTo>
                  <a:cubicBezTo>
                    <a:pt x="310" y="62"/>
                    <a:pt x="322" y="51"/>
                    <a:pt x="330" y="40"/>
                  </a:cubicBezTo>
                  <a:cubicBezTo>
                    <a:pt x="339" y="28"/>
                    <a:pt x="343" y="15"/>
                    <a:pt x="343" y="1"/>
                  </a:cubicBezTo>
                </a:path>
              </a:pathLst>
            </a:custGeom>
            <a:gradFill flip="none" rotWithShape="1">
              <a:gsLst>
                <a:gs pos="0">
                  <a:srgbClr val="08D8E2"/>
                </a:gs>
                <a:gs pos="100000">
                  <a:srgbClr val="06979E"/>
                </a:gs>
              </a:gsLst>
              <a:lin ang="0" scaled="1"/>
              <a:tileRect/>
            </a:gradFill>
            <a:ln w="9525" cap="flat" cmpd="sng" algn="ctr">
              <a:solidFill>
                <a:srgbClr val="06CEC9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t" rotWithShape="0">
                <a:prstClr val="black">
                  <a:alpha val="27000"/>
                </a:prstClr>
              </a:outerShdw>
            </a:effectLst>
            <a:extLst/>
          </p:spPr>
          <p:txBody>
            <a:bodyPr lIns="82124" tIns="41061" rIns="82124" bIns="41061" anchor="ctr"/>
            <a:lstStyle/>
            <a:p>
              <a:pPr algn="ctr" defTabSz="814388">
                <a:lnSpc>
                  <a:spcPct val="90000"/>
                </a:lnSpc>
                <a:defRPr/>
              </a:pPr>
              <a:endParaRPr lang="en-US" sz="2400">
                <a:latin typeface="Arial" charset="0"/>
                <a:cs typeface="+mn-cs"/>
              </a:endParaRPr>
            </a:p>
          </p:txBody>
        </p:sp>
        <p:sp>
          <p:nvSpPr>
            <p:cNvPr id="4122" name="Freeform 56"/>
            <p:cNvSpPr>
              <a:spLocks/>
            </p:cNvSpPr>
            <p:nvPr/>
          </p:nvSpPr>
          <p:spPr bwMode="auto">
            <a:xfrm>
              <a:off x="5223931" y="4579409"/>
              <a:ext cx="1480284" cy="826674"/>
            </a:xfrm>
            <a:custGeom>
              <a:avLst/>
              <a:gdLst>
                <a:gd name="T0" fmla="*/ 1230263 w 373"/>
                <a:gd name="T1" fmla="*/ 119232 h 208"/>
                <a:gd name="T2" fmla="*/ 1377101 w 373"/>
                <a:gd name="T3" fmla="*/ 552441 h 208"/>
                <a:gd name="T4" fmla="*/ 1230263 w 373"/>
                <a:gd name="T5" fmla="*/ 675647 h 208"/>
                <a:gd name="T6" fmla="*/ 1063582 w 373"/>
                <a:gd name="T7" fmla="*/ 747186 h 208"/>
                <a:gd name="T8" fmla="*/ 269864 w 373"/>
                <a:gd name="T9" fmla="*/ 675647 h 208"/>
                <a:gd name="T10" fmla="*/ 265896 w 373"/>
                <a:gd name="T11" fmla="*/ 119232 h 208"/>
                <a:gd name="T12" fmla="*/ 738158 w 373"/>
                <a:gd name="T13" fmla="*/ 3974 h 208"/>
                <a:gd name="T14" fmla="*/ 1127080 w 373"/>
                <a:gd name="T15" fmla="*/ 67565 h 208"/>
                <a:gd name="T16" fmla="*/ 1230263 w 373"/>
                <a:gd name="T17" fmla="*/ 119232 h 20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73" h="208">
                  <a:moveTo>
                    <a:pt x="310" y="30"/>
                  </a:moveTo>
                  <a:cubicBezTo>
                    <a:pt x="361" y="59"/>
                    <a:pt x="373" y="103"/>
                    <a:pt x="347" y="139"/>
                  </a:cubicBezTo>
                  <a:cubicBezTo>
                    <a:pt x="339" y="150"/>
                    <a:pt x="327" y="161"/>
                    <a:pt x="310" y="170"/>
                  </a:cubicBezTo>
                  <a:cubicBezTo>
                    <a:pt x="298" y="178"/>
                    <a:pt x="283" y="184"/>
                    <a:pt x="268" y="188"/>
                  </a:cubicBezTo>
                  <a:cubicBezTo>
                    <a:pt x="203" y="208"/>
                    <a:pt x="122" y="202"/>
                    <a:pt x="68" y="170"/>
                  </a:cubicBezTo>
                  <a:cubicBezTo>
                    <a:pt x="0" y="131"/>
                    <a:pt x="0" y="68"/>
                    <a:pt x="67" y="30"/>
                  </a:cubicBezTo>
                  <a:cubicBezTo>
                    <a:pt x="100" y="11"/>
                    <a:pt x="142" y="1"/>
                    <a:pt x="186" y="1"/>
                  </a:cubicBezTo>
                  <a:cubicBezTo>
                    <a:pt x="220" y="0"/>
                    <a:pt x="254" y="6"/>
                    <a:pt x="284" y="17"/>
                  </a:cubicBezTo>
                  <a:cubicBezTo>
                    <a:pt x="293" y="21"/>
                    <a:pt x="302" y="25"/>
                    <a:pt x="310" y="30"/>
                  </a:cubicBezTo>
                  <a:close/>
                </a:path>
              </a:pathLst>
            </a:custGeom>
            <a:gradFill rotWithShape="0">
              <a:gsLst>
                <a:gs pos="0">
                  <a:srgbClr val="08D8E2"/>
                </a:gs>
                <a:gs pos="99001">
                  <a:srgbClr val="08E7F2"/>
                </a:gs>
                <a:gs pos="100000">
                  <a:srgbClr val="08E7F2"/>
                </a:gs>
              </a:gsLst>
              <a:lin ang="5400000" scaled="1"/>
            </a:gradFill>
            <a:ln w="9525" cap="flat" cmpd="sng" algn="ctr">
              <a:solidFill>
                <a:srgbClr val="06CEC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82124" tIns="41061" rIns="82124" bIns="41061" anchor="ctr"/>
            <a:lstStyle/>
            <a:p>
              <a:endParaRPr lang="en-US"/>
            </a:p>
          </p:txBody>
        </p:sp>
      </p:grpSp>
      <p:sp>
        <p:nvSpPr>
          <p:cNvPr id="4111" name="Title 1"/>
          <p:cNvSpPr>
            <a:spLocks noGrp="1"/>
          </p:cNvSpPr>
          <p:nvPr>
            <p:ph type="title"/>
          </p:nvPr>
        </p:nvSpPr>
        <p:spPr>
          <a:xfrm>
            <a:off x="0" y="4916"/>
            <a:ext cx="9144000" cy="917575"/>
          </a:xfrm>
          <a:solidFill>
            <a:srgbClr val="92D050"/>
          </a:solidFill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alt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Hypertensive Disorder of Pregnancy</a:t>
            </a:r>
          </a:p>
        </p:txBody>
      </p:sp>
      <p:sp>
        <p:nvSpPr>
          <p:cNvPr id="52" name="Freeform 11"/>
          <p:cNvSpPr>
            <a:spLocks/>
          </p:cNvSpPr>
          <p:nvPr/>
        </p:nvSpPr>
        <p:spPr bwMode="auto">
          <a:xfrm>
            <a:off x="968882" y="1334127"/>
            <a:ext cx="1497012" cy="886397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ctr" rotWithShape="0">
              <a:srgbClr val="000000">
                <a:alpha val="27000"/>
              </a:srgbClr>
            </a:outerShdw>
          </a:effectLst>
        </p:spPr>
        <p:txBody>
          <a:bodyPr lIns="0" tIns="0" rIns="0" bIns="0" anchor="ctr">
            <a:spAutoFit/>
          </a:bodyPr>
          <a:lstStyle/>
          <a:p>
            <a:pPr algn="ctr" defTabSz="814388">
              <a:lnSpc>
                <a:spcPct val="90000"/>
              </a:lnSpc>
              <a:defRPr/>
            </a:pPr>
            <a:r>
              <a:rPr lang="en-US" sz="1600" dirty="0" smtClean="0">
                <a:solidFill>
                  <a:srgbClr val="FFFFFF"/>
                </a:solidFill>
                <a:latin typeface="Arial"/>
                <a:cs typeface="+mn-cs"/>
              </a:rPr>
              <a:t>What % of maternal deaths occur due to severe PE/E</a:t>
            </a:r>
            <a:endParaRPr lang="en-US" sz="1600" dirty="0">
              <a:latin typeface="Arial" charset="0"/>
              <a:cs typeface="+mn-cs"/>
            </a:endParaRPr>
          </a:p>
        </p:txBody>
      </p:sp>
      <p:sp>
        <p:nvSpPr>
          <p:cNvPr id="53" name="Freeform 11"/>
          <p:cNvSpPr>
            <a:spLocks/>
          </p:cNvSpPr>
          <p:nvPr/>
        </p:nvSpPr>
        <p:spPr bwMode="auto">
          <a:xfrm>
            <a:off x="847944" y="4338840"/>
            <a:ext cx="1497013" cy="33337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ctr" rotWithShape="0">
              <a:srgbClr val="000000">
                <a:alpha val="27000"/>
              </a:srgbClr>
            </a:outerShdw>
          </a:effectLst>
        </p:spPr>
        <p:txBody>
          <a:bodyPr lIns="0" tIns="0" rIns="0" bIns="0" anchor="ctr">
            <a:spAutoFit/>
          </a:bodyPr>
          <a:lstStyle/>
          <a:p>
            <a:pPr algn="ctr" defTabSz="814388">
              <a:lnSpc>
                <a:spcPct val="90000"/>
              </a:lnSpc>
              <a:defRPr/>
            </a:pPr>
            <a:r>
              <a:rPr lang="en-US" sz="2400" dirty="0" smtClean="0">
                <a:solidFill>
                  <a:srgbClr val="FFFFFF"/>
                </a:solidFill>
                <a:latin typeface="Arial"/>
                <a:cs typeface="+mn-cs"/>
              </a:rPr>
              <a:t>14%</a:t>
            </a:r>
            <a:endParaRPr lang="en-US" sz="2400" dirty="0">
              <a:latin typeface="Arial" charset="0"/>
              <a:cs typeface="+mn-cs"/>
            </a:endParaRPr>
          </a:p>
        </p:txBody>
      </p:sp>
      <p:sp>
        <p:nvSpPr>
          <p:cNvPr id="54" name="Freeform 11"/>
          <p:cNvSpPr>
            <a:spLocks/>
          </p:cNvSpPr>
          <p:nvPr/>
        </p:nvSpPr>
        <p:spPr bwMode="auto">
          <a:xfrm>
            <a:off x="3788628" y="2660404"/>
            <a:ext cx="1497013" cy="997196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ctr" rotWithShape="0">
              <a:srgbClr val="000000">
                <a:alpha val="27000"/>
              </a:srgbClr>
            </a:outerShdw>
          </a:effectLst>
        </p:spPr>
        <p:txBody>
          <a:bodyPr lIns="0" tIns="0" rIns="0" bIns="0" anchor="ctr">
            <a:spAutoFit/>
          </a:bodyPr>
          <a:lstStyle/>
          <a:p>
            <a:pPr algn="ctr" defTabSz="814388">
              <a:lnSpc>
                <a:spcPct val="90000"/>
              </a:lnSpc>
              <a:defRPr/>
            </a:pPr>
            <a:r>
              <a:rPr lang="en-US" sz="1400" dirty="0" smtClean="0">
                <a:solidFill>
                  <a:srgbClr val="FFFFFF"/>
                </a:solidFill>
                <a:latin typeface="Arial"/>
              </a:rPr>
              <a:t>What are the </a:t>
            </a:r>
            <a:r>
              <a:rPr lang="en-US" sz="1400" dirty="0" err="1" smtClean="0">
                <a:solidFill>
                  <a:srgbClr val="FFFFFF"/>
                </a:solidFill>
                <a:latin typeface="Arial"/>
              </a:rPr>
              <a:t>criterias</a:t>
            </a:r>
            <a:r>
              <a:rPr lang="en-US" sz="1400" dirty="0">
                <a:solidFill>
                  <a:srgbClr val="FFFFFF"/>
                </a:solidFill>
                <a:latin typeface="Arial"/>
              </a:rPr>
              <a:t> for Assessment of PE/E</a:t>
            </a:r>
            <a:endParaRPr lang="en-US" sz="1400" dirty="0">
              <a:latin typeface="Arial" charset="0"/>
            </a:endParaRPr>
          </a:p>
          <a:p>
            <a:pPr algn="ctr" defTabSz="814388">
              <a:lnSpc>
                <a:spcPct val="90000"/>
              </a:lnSpc>
              <a:defRPr/>
            </a:pPr>
            <a:endParaRPr lang="en-US" sz="1600" dirty="0">
              <a:latin typeface="Arial" charset="0"/>
              <a:cs typeface="+mn-cs"/>
            </a:endParaRPr>
          </a:p>
        </p:txBody>
      </p:sp>
      <p:sp>
        <p:nvSpPr>
          <p:cNvPr id="55" name="Freeform 11"/>
          <p:cNvSpPr>
            <a:spLocks/>
          </p:cNvSpPr>
          <p:nvPr/>
        </p:nvSpPr>
        <p:spPr bwMode="auto">
          <a:xfrm>
            <a:off x="3793350" y="5252858"/>
            <a:ext cx="1497013" cy="914096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ctr" rotWithShape="0">
              <a:srgbClr val="000000">
                <a:alpha val="27000"/>
              </a:srgbClr>
            </a:outerShdw>
          </a:effectLst>
        </p:spPr>
        <p:txBody>
          <a:bodyPr lIns="0" tIns="0" rIns="0" bIns="0" anchor="ctr">
            <a:spAutoFit/>
          </a:bodyPr>
          <a:lstStyle/>
          <a:p>
            <a:pPr algn="ctr" defTabSz="814388">
              <a:lnSpc>
                <a:spcPct val="90000"/>
              </a:lnSpc>
              <a:defRPr/>
            </a:pPr>
            <a:r>
              <a:rPr lang="en-US" dirty="0">
                <a:solidFill>
                  <a:srgbClr val="FFFFFF"/>
                </a:solidFill>
                <a:latin typeface="Arial"/>
              </a:rPr>
              <a:t>1. </a:t>
            </a:r>
            <a:r>
              <a:rPr lang="en-US" sz="1600" dirty="0">
                <a:solidFill>
                  <a:srgbClr val="FFFFFF"/>
                </a:solidFill>
                <a:latin typeface="Arial"/>
              </a:rPr>
              <a:t>BP&gt; 140/90</a:t>
            </a:r>
          </a:p>
          <a:p>
            <a:pPr algn="ctr" defTabSz="814388">
              <a:lnSpc>
                <a:spcPct val="90000"/>
              </a:lnSpc>
              <a:defRPr/>
            </a:pPr>
            <a:r>
              <a:rPr lang="en-US" sz="1600" dirty="0">
                <a:solidFill>
                  <a:srgbClr val="FFFFFF"/>
                </a:solidFill>
                <a:latin typeface="Arial"/>
              </a:rPr>
              <a:t>2. Proteinuria</a:t>
            </a:r>
          </a:p>
          <a:p>
            <a:pPr algn="ctr" defTabSz="814388">
              <a:lnSpc>
                <a:spcPct val="90000"/>
              </a:lnSpc>
              <a:defRPr/>
            </a:pPr>
            <a:r>
              <a:rPr lang="en-US" sz="1600" dirty="0">
                <a:solidFill>
                  <a:srgbClr val="FFFFFF"/>
                </a:solidFill>
                <a:latin typeface="Arial"/>
              </a:rPr>
              <a:t>3. Danger sign/Convulsion</a:t>
            </a:r>
            <a:endParaRPr lang="en-US" sz="1600" dirty="0">
              <a:latin typeface="Arial" charset="0"/>
            </a:endParaRPr>
          </a:p>
        </p:txBody>
      </p:sp>
      <p:sp>
        <p:nvSpPr>
          <p:cNvPr id="56" name="Freeform 11"/>
          <p:cNvSpPr>
            <a:spLocks/>
          </p:cNvSpPr>
          <p:nvPr/>
        </p:nvSpPr>
        <p:spPr bwMode="auto">
          <a:xfrm>
            <a:off x="6669003" y="1643384"/>
            <a:ext cx="1641475" cy="886397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ctr" rotWithShape="0">
              <a:srgbClr val="000000">
                <a:alpha val="27000"/>
              </a:srgbClr>
            </a:outerShdw>
          </a:effectLst>
        </p:spPr>
        <p:txBody>
          <a:bodyPr wrap="square" lIns="0" tIns="0" rIns="0" bIns="0" anchor="ctr">
            <a:spAutoFit/>
          </a:bodyPr>
          <a:lstStyle/>
          <a:p>
            <a:pPr algn="ctr" defTabSz="814388">
              <a:lnSpc>
                <a:spcPct val="90000"/>
              </a:lnSpc>
              <a:defRPr/>
            </a:pPr>
            <a:r>
              <a:rPr lang="en-US" sz="1600" dirty="0" smtClean="0">
                <a:solidFill>
                  <a:srgbClr val="FFFFFF"/>
                </a:solidFill>
                <a:latin typeface="Arial"/>
              </a:rPr>
              <a:t>Single most effective treatment in severe PE</a:t>
            </a:r>
            <a:endParaRPr lang="en-US" sz="1600" dirty="0">
              <a:latin typeface="Arial" charset="0"/>
            </a:endParaRPr>
          </a:p>
        </p:txBody>
      </p:sp>
      <p:sp>
        <p:nvSpPr>
          <p:cNvPr id="57" name="Freeform 11"/>
          <p:cNvSpPr>
            <a:spLocks/>
          </p:cNvSpPr>
          <p:nvPr/>
        </p:nvSpPr>
        <p:spPr bwMode="auto">
          <a:xfrm>
            <a:off x="6834980" y="4600940"/>
            <a:ext cx="1497013" cy="498598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ctr" rotWithShape="0">
              <a:srgbClr val="000000">
                <a:alpha val="27000"/>
              </a:srgbClr>
            </a:outerShdw>
          </a:effectLst>
        </p:spPr>
        <p:txBody>
          <a:bodyPr lIns="0" tIns="0" rIns="0" bIns="0" anchor="ctr">
            <a:spAutoFit/>
          </a:bodyPr>
          <a:lstStyle/>
          <a:p>
            <a:pPr defTabSz="814388">
              <a:lnSpc>
                <a:spcPct val="90000"/>
              </a:lnSpc>
              <a:defRPr/>
            </a:pPr>
            <a:r>
              <a:rPr lang="en-US" dirty="0" smtClean="0">
                <a:latin typeface="Arial" charset="0"/>
              </a:rPr>
              <a:t>Inj Mag Sulfate</a:t>
            </a:r>
            <a:endParaRPr lang="en-US" dirty="0">
              <a:latin typeface="Arial" charset="0"/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1717388" y="2971800"/>
            <a:ext cx="0" cy="966286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4580330" y="4272923"/>
            <a:ext cx="0" cy="79858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7594542" y="3286853"/>
            <a:ext cx="0" cy="79858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5625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53" grpId="0"/>
      <p:bldP spid="54" grpId="0"/>
      <p:bldP spid="55" grpId="0"/>
      <p:bldP spid="56" grpId="0"/>
      <p:bldP spid="5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62"/>
          <p:cNvGrpSpPr>
            <a:grpSpLocks/>
          </p:cNvGrpSpPr>
          <p:nvPr/>
        </p:nvGrpSpPr>
        <p:grpSpPr bwMode="auto">
          <a:xfrm>
            <a:off x="6537941" y="1524000"/>
            <a:ext cx="1996459" cy="1748317"/>
            <a:chOff x="5946519" y="3139450"/>
            <a:chExt cx="1433237" cy="1343484"/>
          </a:xfrm>
        </p:grpSpPr>
        <p:sp>
          <p:nvSpPr>
            <p:cNvPr id="5131" name="Freeform 37"/>
            <p:cNvSpPr>
              <a:spLocks/>
            </p:cNvSpPr>
            <p:nvPr/>
          </p:nvSpPr>
          <p:spPr bwMode="auto">
            <a:xfrm>
              <a:off x="5948107" y="3565045"/>
              <a:ext cx="1363399" cy="917889"/>
            </a:xfrm>
            <a:custGeom>
              <a:avLst/>
              <a:gdLst>
                <a:gd name="T0" fmla="*/ 344 w 344"/>
                <a:gd name="T1" fmla="*/ 2 h 231"/>
                <a:gd name="T2" fmla="*/ 344 w 344"/>
                <a:gd name="T3" fmla="*/ 132 h 231"/>
                <a:gd name="T4" fmla="*/ 294 w 344"/>
                <a:gd name="T5" fmla="*/ 202 h 231"/>
                <a:gd name="T6" fmla="*/ 169 w 344"/>
                <a:gd name="T7" fmla="*/ 231 h 231"/>
                <a:gd name="T8" fmla="*/ 68 w 344"/>
                <a:gd name="T9" fmla="*/ 210 h 231"/>
                <a:gd name="T10" fmla="*/ 51 w 344"/>
                <a:gd name="T11" fmla="*/ 202 h 231"/>
                <a:gd name="T12" fmla="*/ 35 w 344"/>
                <a:gd name="T13" fmla="*/ 191 h 231"/>
                <a:gd name="T14" fmla="*/ 0 w 344"/>
                <a:gd name="T15" fmla="*/ 131 h 231"/>
                <a:gd name="T16" fmla="*/ 1 w 344"/>
                <a:gd name="T17" fmla="*/ 0 h 231"/>
                <a:gd name="T18" fmla="*/ 35 w 344"/>
                <a:gd name="T19" fmla="*/ 61 h 231"/>
                <a:gd name="T20" fmla="*/ 51 w 344"/>
                <a:gd name="T21" fmla="*/ 71 h 231"/>
                <a:gd name="T22" fmla="*/ 68 w 344"/>
                <a:gd name="T23" fmla="*/ 80 h 231"/>
                <a:gd name="T24" fmla="*/ 170 w 344"/>
                <a:gd name="T25" fmla="*/ 101 h 231"/>
                <a:gd name="T26" fmla="*/ 294 w 344"/>
                <a:gd name="T27" fmla="*/ 71 h 231"/>
                <a:gd name="T28" fmla="*/ 344 w 344"/>
                <a:gd name="T29" fmla="*/ 2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44" h="231">
                  <a:moveTo>
                    <a:pt x="344" y="2"/>
                  </a:moveTo>
                  <a:cubicBezTo>
                    <a:pt x="344" y="132"/>
                    <a:pt x="344" y="132"/>
                    <a:pt x="344" y="132"/>
                  </a:cubicBezTo>
                  <a:cubicBezTo>
                    <a:pt x="343" y="157"/>
                    <a:pt x="327" y="183"/>
                    <a:pt x="294" y="202"/>
                  </a:cubicBezTo>
                  <a:cubicBezTo>
                    <a:pt x="259" y="222"/>
                    <a:pt x="214" y="231"/>
                    <a:pt x="169" y="231"/>
                  </a:cubicBezTo>
                  <a:cubicBezTo>
                    <a:pt x="134" y="231"/>
                    <a:pt x="98" y="224"/>
                    <a:pt x="68" y="210"/>
                  </a:cubicBezTo>
                  <a:cubicBezTo>
                    <a:pt x="62" y="208"/>
                    <a:pt x="56" y="205"/>
                    <a:pt x="51" y="202"/>
                  </a:cubicBezTo>
                  <a:cubicBezTo>
                    <a:pt x="45" y="198"/>
                    <a:pt x="40" y="195"/>
                    <a:pt x="35" y="191"/>
                  </a:cubicBezTo>
                  <a:cubicBezTo>
                    <a:pt x="12" y="173"/>
                    <a:pt x="0" y="152"/>
                    <a:pt x="0" y="13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22"/>
                    <a:pt x="12" y="43"/>
                    <a:pt x="35" y="61"/>
                  </a:cubicBezTo>
                  <a:cubicBezTo>
                    <a:pt x="40" y="65"/>
                    <a:pt x="45" y="68"/>
                    <a:pt x="51" y="71"/>
                  </a:cubicBezTo>
                  <a:cubicBezTo>
                    <a:pt x="57" y="75"/>
                    <a:pt x="62" y="77"/>
                    <a:pt x="68" y="80"/>
                  </a:cubicBezTo>
                  <a:cubicBezTo>
                    <a:pt x="98" y="93"/>
                    <a:pt x="134" y="100"/>
                    <a:pt x="170" y="101"/>
                  </a:cubicBezTo>
                  <a:cubicBezTo>
                    <a:pt x="215" y="101"/>
                    <a:pt x="260" y="91"/>
                    <a:pt x="294" y="71"/>
                  </a:cubicBezTo>
                  <a:cubicBezTo>
                    <a:pt x="327" y="52"/>
                    <a:pt x="344" y="27"/>
                    <a:pt x="344" y="2"/>
                  </a:cubicBezTo>
                </a:path>
              </a:pathLst>
            </a:custGeom>
            <a:gradFill flip="none" rotWithShape="1">
              <a:gsLst>
                <a:gs pos="0">
                  <a:srgbClr val="0199A1"/>
                </a:gs>
                <a:gs pos="100000">
                  <a:srgbClr val="015E63"/>
                </a:gs>
              </a:gsLst>
              <a:lin ang="0" scaled="1"/>
              <a:tileRect/>
            </a:gradFill>
            <a:ln w="9525" cap="flat" cmpd="sng" algn="ctr">
              <a:solidFill>
                <a:srgbClr val="048C89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ctr" rotWithShape="0">
                <a:srgbClr val="000000">
                  <a:alpha val="27000"/>
                </a:srgbClr>
              </a:outerShdw>
            </a:effectLst>
            <a:extLst/>
          </p:spPr>
          <p:txBody>
            <a:bodyPr lIns="82124" tIns="41061" rIns="82124" bIns="41061" anchor="ctr"/>
            <a:lstStyle/>
            <a:p>
              <a:pPr algn="ctr" defTabSz="814388">
                <a:lnSpc>
                  <a:spcPct val="90000"/>
                </a:lnSpc>
                <a:defRPr/>
              </a:pPr>
              <a:endParaRPr lang="en-US" sz="2400">
                <a:latin typeface="Arial" charset="0"/>
                <a:cs typeface="+mn-cs"/>
              </a:endParaRPr>
            </a:p>
          </p:txBody>
        </p:sp>
        <p:sp>
          <p:nvSpPr>
            <p:cNvPr id="4142" name="Freeform 43"/>
            <p:cNvSpPr>
              <a:spLocks/>
            </p:cNvSpPr>
            <p:nvPr/>
          </p:nvSpPr>
          <p:spPr bwMode="auto">
            <a:xfrm>
              <a:off x="5946519" y="3139450"/>
              <a:ext cx="1433237" cy="828355"/>
            </a:xfrm>
            <a:custGeom>
              <a:avLst/>
              <a:gdLst>
                <a:gd name="T0" fmla="*/ 1163264 w 361"/>
                <a:gd name="T1" fmla="*/ 154573 h 209"/>
                <a:gd name="T2" fmla="*/ 1167235 w 361"/>
                <a:gd name="T3" fmla="*/ 709452 h 209"/>
                <a:gd name="T4" fmla="*/ 674932 w 361"/>
                <a:gd name="T5" fmla="*/ 828355 h 209"/>
                <a:gd name="T6" fmla="*/ 269973 w 361"/>
                <a:gd name="T7" fmla="*/ 745123 h 209"/>
                <a:gd name="T8" fmla="*/ 202479 w 361"/>
                <a:gd name="T9" fmla="*/ 709452 h 209"/>
                <a:gd name="T10" fmla="*/ 138956 w 361"/>
                <a:gd name="T11" fmla="*/ 669818 h 209"/>
                <a:gd name="T12" fmla="*/ 3970 w 361"/>
                <a:gd name="T13" fmla="*/ 428049 h 209"/>
                <a:gd name="T14" fmla="*/ 198509 w 361"/>
                <a:gd name="T15" fmla="*/ 154573 h 209"/>
                <a:gd name="T16" fmla="*/ 1163264 w 361"/>
                <a:gd name="T17" fmla="*/ 154573 h 20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61" h="209">
                  <a:moveTo>
                    <a:pt x="293" y="39"/>
                  </a:moveTo>
                  <a:cubicBezTo>
                    <a:pt x="360" y="78"/>
                    <a:pt x="361" y="141"/>
                    <a:pt x="294" y="179"/>
                  </a:cubicBezTo>
                  <a:cubicBezTo>
                    <a:pt x="260" y="199"/>
                    <a:pt x="215" y="209"/>
                    <a:pt x="170" y="209"/>
                  </a:cubicBezTo>
                  <a:cubicBezTo>
                    <a:pt x="134" y="208"/>
                    <a:pt x="98" y="201"/>
                    <a:pt x="68" y="188"/>
                  </a:cubicBezTo>
                  <a:cubicBezTo>
                    <a:pt x="62" y="185"/>
                    <a:pt x="57" y="183"/>
                    <a:pt x="51" y="179"/>
                  </a:cubicBezTo>
                  <a:cubicBezTo>
                    <a:pt x="45" y="176"/>
                    <a:pt x="40" y="173"/>
                    <a:pt x="35" y="169"/>
                  </a:cubicBezTo>
                  <a:cubicBezTo>
                    <a:pt x="12" y="151"/>
                    <a:pt x="0" y="130"/>
                    <a:pt x="1" y="108"/>
                  </a:cubicBezTo>
                  <a:cubicBezTo>
                    <a:pt x="1" y="83"/>
                    <a:pt x="18" y="58"/>
                    <a:pt x="50" y="39"/>
                  </a:cubicBezTo>
                  <a:cubicBezTo>
                    <a:pt x="117" y="0"/>
                    <a:pt x="226" y="0"/>
                    <a:pt x="293" y="39"/>
                  </a:cubicBezTo>
                  <a:close/>
                </a:path>
              </a:pathLst>
            </a:custGeom>
            <a:gradFill rotWithShape="0">
              <a:gsLst>
                <a:gs pos="0">
                  <a:srgbClr val="0199A1"/>
                </a:gs>
                <a:gs pos="99001">
                  <a:srgbClr val="01ABB3"/>
                </a:gs>
                <a:gs pos="100000">
                  <a:srgbClr val="01ABB3"/>
                </a:gs>
              </a:gsLst>
              <a:lin ang="5400000" scaled="1"/>
            </a:gradFill>
            <a:ln w="9525" cap="flat" cmpd="sng" algn="ctr">
              <a:solidFill>
                <a:srgbClr val="048C8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82124" tIns="41061" rIns="82124" bIns="41061" anchor="ctr"/>
            <a:lstStyle/>
            <a:p>
              <a:endParaRPr lang="en-US"/>
            </a:p>
          </p:txBody>
        </p:sp>
      </p:grpSp>
      <p:grpSp>
        <p:nvGrpSpPr>
          <p:cNvPr id="4099" name="Group 59"/>
          <p:cNvGrpSpPr>
            <a:grpSpLocks/>
          </p:cNvGrpSpPr>
          <p:nvPr/>
        </p:nvGrpSpPr>
        <p:grpSpPr bwMode="auto">
          <a:xfrm>
            <a:off x="3636332" y="2334679"/>
            <a:ext cx="1903601" cy="1932521"/>
            <a:chOff x="4200631" y="2126270"/>
            <a:chExt cx="1436636" cy="1345866"/>
          </a:xfrm>
        </p:grpSpPr>
        <p:sp>
          <p:nvSpPr>
            <p:cNvPr id="24" name="Freeform 19"/>
            <p:cNvSpPr>
              <a:spLocks/>
            </p:cNvSpPr>
            <p:nvPr/>
          </p:nvSpPr>
          <p:spPr bwMode="auto">
            <a:xfrm>
              <a:off x="4200631" y="2554789"/>
              <a:ext cx="1366789" cy="917347"/>
            </a:xfrm>
            <a:custGeom>
              <a:avLst/>
              <a:gdLst>
                <a:gd name="T0" fmla="*/ 344 w 344"/>
                <a:gd name="T1" fmla="*/ 2 h 231"/>
                <a:gd name="T2" fmla="*/ 343 w 344"/>
                <a:gd name="T3" fmla="*/ 132 h 231"/>
                <a:gd name="T4" fmla="*/ 293 w 344"/>
                <a:gd name="T5" fmla="*/ 202 h 231"/>
                <a:gd name="T6" fmla="*/ 174 w 344"/>
                <a:gd name="T7" fmla="*/ 231 h 231"/>
                <a:gd name="T8" fmla="*/ 69 w 344"/>
                <a:gd name="T9" fmla="*/ 211 h 231"/>
                <a:gd name="T10" fmla="*/ 51 w 344"/>
                <a:gd name="T11" fmla="*/ 202 h 231"/>
                <a:gd name="T12" fmla="*/ 35 w 344"/>
                <a:gd name="T13" fmla="*/ 192 h 231"/>
                <a:gd name="T14" fmla="*/ 0 w 344"/>
                <a:gd name="T15" fmla="*/ 131 h 231"/>
                <a:gd name="T16" fmla="*/ 0 w 344"/>
                <a:gd name="T17" fmla="*/ 0 h 231"/>
                <a:gd name="T18" fmla="*/ 35 w 344"/>
                <a:gd name="T19" fmla="*/ 61 h 231"/>
                <a:gd name="T20" fmla="*/ 51 w 344"/>
                <a:gd name="T21" fmla="*/ 72 h 231"/>
                <a:gd name="T22" fmla="*/ 70 w 344"/>
                <a:gd name="T23" fmla="*/ 81 h 231"/>
                <a:gd name="T24" fmla="*/ 175 w 344"/>
                <a:gd name="T25" fmla="*/ 101 h 231"/>
                <a:gd name="T26" fmla="*/ 294 w 344"/>
                <a:gd name="T27" fmla="*/ 72 h 231"/>
                <a:gd name="T28" fmla="*/ 344 w 344"/>
                <a:gd name="T29" fmla="*/ 2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44" h="231">
                  <a:moveTo>
                    <a:pt x="344" y="2"/>
                  </a:moveTo>
                  <a:cubicBezTo>
                    <a:pt x="343" y="132"/>
                    <a:pt x="343" y="132"/>
                    <a:pt x="343" y="132"/>
                  </a:cubicBezTo>
                  <a:cubicBezTo>
                    <a:pt x="343" y="158"/>
                    <a:pt x="327" y="183"/>
                    <a:pt x="293" y="202"/>
                  </a:cubicBezTo>
                  <a:cubicBezTo>
                    <a:pt x="261" y="221"/>
                    <a:pt x="218" y="231"/>
                    <a:pt x="174" y="231"/>
                  </a:cubicBezTo>
                  <a:cubicBezTo>
                    <a:pt x="137" y="231"/>
                    <a:pt x="100" y="225"/>
                    <a:pt x="69" y="211"/>
                  </a:cubicBezTo>
                  <a:cubicBezTo>
                    <a:pt x="63" y="209"/>
                    <a:pt x="57" y="205"/>
                    <a:pt x="51" y="202"/>
                  </a:cubicBezTo>
                  <a:cubicBezTo>
                    <a:pt x="45" y="199"/>
                    <a:pt x="40" y="195"/>
                    <a:pt x="35" y="192"/>
                  </a:cubicBezTo>
                  <a:cubicBezTo>
                    <a:pt x="11" y="174"/>
                    <a:pt x="0" y="152"/>
                    <a:pt x="0" y="13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2"/>
                    <a:pt x="12" y="43"/>
                    <a:pt x="35" y="61"/>
                  </a:cubicBezTo>
                  <a:cubicBezTo>
                    <a:pt x="40" y="65"/>
                    <a:pt x="45" y="68"/>
                    <a:pt x="51" y="72"/>
                  </a:cubicBezTo>
                  <a:cubicBezTo>
                    <a:pt x="57" y="75"/>
                    <a:pt x="63" y="78"/>
                    <a:pt x="70" y="81"/>
                  </a:cubicBezTo>
                  <a:cubicBezTo>
                    <a:pt x="101" y="94"/>
                    <a:pt x="138" y="101"/>
                    <a:pt x="175" y="101"/>
                  </a:cubicBezTo>
                  <a:cubicBezTo>
                    <a:pt x="218" y="100"/>
                    <a:pt x="261" y="91"/>
                    <a:pt x="294" y="72"/>
                  </a:cubicBezTo>
                  <a:cubicBezTo>
                    <a:pt x="327" y="52"/>
                    <a:pt x="344" y="27"/>
                    <a:pt x="344" y="2"/>
                  </a:cubicBezTo>
                </a:path>
              </a:pathLst>
            </a:custGeom>
            <a:gradFill flip="none" rotWithShape="1">
              <a:gsLst>
                <a:gs pos="0">
                  <a:srgbClr val="093667"/>
                </a:gs>
                <a:gs pos="100000">
                  <a:srgbClr val="011E39"/>
                </a:gs>
              </a:gsLst>
              <a:lin ang="0" scaled="1"/>
              <a:tileRect/>
            </a:gradFill>
            <a:ln>
              <a:solidFill>
                <a:srgbClr val="013253"/>
              </a:solidFill>
            </a:ln>
            <a:effectLst>
              <a:outerShdw blurRad="38100" dist="25400" dir="5400000" algn="ctr" rotWithShape="0">
                <a:srgbClr val="000000">
                  <a:alpha val="27000"/>
                </a:srgbClr>
              </a:outerShdw>
            </a:effectLst>
            <a:ex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4140" name="Freeform 25"/>
            <p:cNvSpPr>
              <a:spLocks/>
            </p:cNvSpPr>
            <p:nvPr/>
          </p:nvSpPr>
          <p:spPr bwMode="auto">
            <a:xfrm>
              <a:off x="4204030" y="2126270"/>
              <a:ext cx="1433237" cy="830034"/>
            </a:xfrm>
            <a:custGeom>
              <a:avLst/>
              <a:gdLst>
                <a:gd name="T0" fmla="*/ 1163264 w 361"/>
                <a:gd name="T1" fmla="*/ 154887 h 209"/>
                <a:gd name="T2" fmla="*/ 1167235 w 361"/>
                <a:gd name="T3" fmla="*/ 714862 h 209"/>
                <a:gd name="T4" fmla="*/ 694782 w 361"/>
                <a:gd name="T5" fmla="*/ 830034 h 209"/>
                <a:gd name="T6" fmla="*/ 277913 w 361"/>
                <a:gd name="T7" fmla="*/ 750605 h 209"/>
                <a:gd name="T8" fmla="*/ 202479 w 361"/>
                <a:gd name="T9" fmla="*/ 714862 h 209"/>
                <a:gd name="T10" fmla="*/ 138956 w 361"/>
                <a:gd name="T11" fmla="*/ 671176 h 209"/>
                <a:gd name="T12" fmla="*/ 0 w 361"/>
                <a:gd name="T13" fmla="*/ 428917 h 209"/>
                <a:gd name="T14" fmla="*/ 198509 w 361"/>
                <a:gd name="T15" fmla="*/ 154887 h 209"/>
                <a:gd name="T16" fmla="*/ 1163264 w 361"/>
                <a:gd name="T17" fmla="*/ 154887 h 20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61" h="209">
                  <a:moveTo>
                    <a:pt x="293" y="39"/>
                  </a:moveTo>
                  <a:cubicBezTo>
                    <a:pt x="360" y="78"/>
                    <a:pt x="361" y="141"/>
                    <a:pt x="294" y="180"/>
                  </a:cubicBezTo>
                  <a:cubicBezTo>
                    <a:pt x="261" y="199"/>
                    <a:pt x="218" y="208"/>
                    <a:pt x="175" y="209"/>
                  </a:cubicBezTo>
                  <a:cubicBezTo>
                    <a:pt x="138" y="209"/>
                    <a:pt x="101" y="202"/>
                    <a:pt x="70" y="189"/>
                  </a:cubicBezTo>
                  <a:cubicBezTo>
                    <a:pt x="63" y="186"/>
                    <a:pt x="57" y="183"/>
                    <a:pt x="51" y="180"/>
                  </a:cubicBezTo>
                  <a:cubicBezTo>
                    <a:pt x="45" y="176"/>
                    <a:pt x="40" y="173"/>
                    <a:pt x="35" y="169"/>
                  </a:cubicBezTo>
                  <a:cubicBezTo>
                    <a:pt x="12" y="151"/>
                    <a:pt x="0" y="130"/>
                    <a:pt x="0" y="108"/>
                  </a:cubicBezTo>
                  <a:cubicBezTo>
                    <a:pt x="1" y="83"/>
                    <a:pt x="17" y="58"/>
                    <a:pt x="50" y="39"/>
                  </a:cubicBezTo>
                  <a:cubicBezTo>
                    <a:pt x="117" y="0"/>
                    <a:pt x="226" y="0"/>
                    <a:pt x="293" y="39"/>
                  </a:cubicBezTo>
                  <a:close/>
                </a:path>
              </a:pathLst>
            </a:custGeom>
            <a:gradFill rotWithShape="0">
              <a:gsLst>
                <a:gs pos="0">
                  <a:srgbClr val="093667"/>
                </a:gs>
                <a:gs pos="99001">
                  <a:srgbClr val="0D4F97"/>
                </a:gs>
                <a:gs pos="100000">
                  <a:srgbClr val="0D4F97"/>
                </a:gs>
              </a:gsLst>
              <a:lin ang="5400000" scaled="1"/>
            </a:gradFill>
            <a:ln w="9525" cap="flat" cmpd="sng" algn="ctr">
              <a:solidFill>
                <a:srgbClr val="01325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82124" tIns="41061" rIns="82124" bIns="41061" anchor="ctr"/>
            <a:lstStyle/>
            <a:p>
              <a:endParaRPr lang="en-US"/>
            </a:p>
          </p:txBody>
        </p:sp>
      </p:grpSp>
      <p:grpSp>
        <p:nvGrpSpPr>
          <p:cNvPr id="4100" name="Group 58"/>
          <p:cNvGrpSpPr>
            <a:grpSpLocks/>
          </p:cNvGrpSpPr>
          <p:nvPr/>
        </p:nvGrpSpPr>
        <p:grpSpPr bwMode="auto">
          <a:xfrm>
            <a:off x="685800" y="1215217"/>
            <a:ext cx="2084894" cy="1756583"/>
            <a:chOff x="2386018" y="1114770"/>
            <a:chExt cx="1497086" cy="1349227"/>
          </a:xfrm>
        </p:grpSpPr>
        <p:sp>
          <p:nvSpPr>
            <p:cNvPr id="14" name="Freeform 9"/>
            <p:cNvSpPr>
              <a:spLocks/>
            </p:cNvSpPr>
            <p:nvPr/>
          </p:nvSpPr>
          <p:spPr bwMode="auto">
            <a:xfrm>
              <a:off x="2452696" y="1546523"/>
              <a:ext cx="1363729" cy="917474"/>
            </a:xfrm>
            <a:custGeom>
              <a:avLst/>
              <a:gdLst>
                <a:gd name="T0" fmla="*/ 343 w 343"/>
                <a:gd name="T1" fmla="*/ 1 h 231"/>
                <a:gd name="T2" fmla="*/ 343 w 343"/>
                <a:gd name="T3" fmla="*/ 132 h 231"/>
                <a:gd name="T4" fmla="*/ 293 w 343"/>
                <a:gd name="T5" fmla="*/ 201 h 231"/>
                <a:gd name="T6" fmla="*/ 174 w 343"/>
                <a:gd name="T7" fmla="*/ 230 h 231"/>
                <a:gd name="T8" fmla="*/ 69 w 343"/>
                <a:gd name="T9" fmla="*/ 211 h 231"/>
                <a:gd name="T10" fmla="*/ 50 w 343"/>
                <a:gd name="T11" fmla="*/ 201 h 231"/>
                <a:gd name="T12" fmla="*/ 0 w 343"/>
                <a:gd name="T13" fmla="*/ 131 h 231"/>
                <a:gd name="T14" fmla="*/ 0 w 343"/>
                <a:gd name="T15" fmla="*/ 0 h 231"/>
                <a:gd name="T16" fmla="*/ 51 w 343"/>
                <a:gd name="T17" fmla="*/ 71 h 231"/>
                <a:gd name="T18" fmla="*/ 69 w 343"/>
                <a:gd name="T19" fmla="*/ 80 h 231"/>
                <a:gd name="T20" fmla="*/ 175 w 343"/>
                <a:gd name="T21" fmla="*/ 100 h 231"/>
                <a:gd name="T22" fmla="*/ 294 w 343"/>
                <a:gd name="T23" fmla="*/ 71 h 231"/>
                <a:gd name="T24" fmla="*/ 343 w 343"/>
                <a:gd name="T25" fmla="*/ 1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3" h="231">
                  <a:moveTo>
                    <a:pt x="343" y="1"/>
                  </a:moveTo>
                  <a:cubicBezTo>
                    <a:pt x="343" y="132"/>
                    <a:pt x="343" y="132"/>
                    <a:pt x="343" y="132"/>
                  </a:cubicBezTo>
                  <a:cubicBezTo>
                    <a:pt x="343" y="157"/>
                    <a:pt x="326" y="182"/>
                    <a:pt x="293" y="201"/>
                  </a:cubicBezTo>
                  <a:cubicBezTo>
                    <a:pt x="260" y="220"/>
                    <a:pt x="217" y="230"/>
                    <a:pt x="174" y="230"/>
                  </a:cubicBezTo>
                  <a:cubicBezTo>
                    <a:pt x="137" y="231"/>
                    <a:pt x="100" y="224"/>
                    <a:pt x="69" y="211"/>
                  </a:cubicBezTo>
                  <a:cubicBezTo>
                    <a:pt x="63" y="208"/>
                    <a:pt x="56" y="205"/>
                    <a:pt x="50" y="201"/>
                  </a:cubicBezTo>
                  <a:cubicBezTo>
                    <a:pt x="17" y="182"/>
                    <a:pt x="0" y="156"/>
                    <a:pt x="0" y="13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6"/>
                    <a:pt x="17" y="51"/>
                    <a:pt x="51" y="71"/>
                  </a:cubicBezTo>
                  <a:cubicBezTo>
                    <a:pt x="57" y="74"/>
                    <a:pt x="63" y="77"/>
                    <a:pt x="69" y="80"/>
                  </a:cubicBezTo>
                  <a:cubicBezTo>
                    <a:pt x="100" y="94"/>
                    <a:pt x="138" y="100"/>
                    <a:pt x="175" y="100"/>
                  </a:cubicBezTo>
                  <a:cubicBezTo>
                    <a:pt x="218" y="100"/>
                    <a:pt x="261" y="90"/>
                    <a:pt x="294" y="71"/>
                  </a:cubicBezTo>
                  <a:cubicBezTo>
                    <a:pt x="327" y="52"/>
                    <a:pt x="343" y="26"/>
                    <a:pt x="343" y="1"/>
                  </a:cubicBezTo>
                </a:path>
              </a:pathLst>
            </a:custGeom>
            <a:gradFill flip="none" rotWithShape="1">
              <a:gsLst>
                <a:gs pos="0">
                  <a:srgbClr val="037AB5"/>
                </a:gs>
                <a:gs pos="100000">
                  <a:srgbClr val="08A7EE">
                    <a:lumMod val="100000"/>
                  </a:srgbClr>
                </a:gs>
              </a:gsLst>
              <a:lin ang="10800000" scaled="1"/>
              <a:tileRect/>
            </a:gradFill>
            <a:ln w="9525" cap="flat" cmpd="sng" algn="ctr">
              <a:solidFill>
                <a:srgbClr val="0195F9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ctr" rotWithShape="0">
                <a:srgbClr val="000000">
                  <a:alpha val="27000"/>
                </a:srgbClr>
              </a:outerShdw>
            </a:effectLst>
            <a:extLst/>
          </p:spPr>
          <p:txBody>
            <a:bodyPr lIns="82124" tIns="41061" rIns="82124" bIns="41061" anchor="ctr"/>
            <a:lstStyle/>
            <a:p>
              <a:pPr algn="ctr" defTabSz="814388">
                <a:lnSpc>
                  <a:spcPct val="90000"/>
                </a:lnSpc>
                <a:defRPr/>
              </a:pPr>
              <a:endParaRPr lang="en-US" sz="2400">
                <a:latin typeface="Arial" charset="0"/>
                <a:cs typeface="+mn-cs"/>
              </a:endParaRPr>
            </a:p>
          </p:txBody>
        </p:sp>
        <p:sp>
          <p:nvSpPr>
            <p:cNvPr id="4138" name="Freeform 11"/>
            <p:cNvSpPr>
              <a:spLocks/>
            </p:cNvSpPr>
            <p:nvPr/>
          </p:nvSpPr>
          <p:spPr bwMode="auto">
            <a:xfrm>
              <a:off x="2386018" y="1114770"/>
              <a:ext cx="1497086" cy="830035"/>
            </a:xfrm>
            <a:custGeom>
              <a:avLst/>
              <a:gdLst>
                <a:gd name="T0" fmla="*/ 1231026 w 377"/>
                <a:gd name="T1" fmla="*/ 154887 h 209"/>
                <a:gd name="T2" fmla="*/ 1234997 w 377"/>
                <a:gd name="T3" fmla="*/ 714863 h 209"/>
                <a:gd name="T4" fmla="*/ 762442 w 377"/>
                <a:gd name="T5" fmla="*/ 830035 h 209"/>
                <a:gd name="T6" fmla="*/ 341510 w 377"/>
                <a:gd name="T7" fmla="*/ 750606 h 209"/>
                <a:gd name="T8" fmla="*/ 270031 w 377"/>
                <a:gd name="T9" fmla="*/ 714863 h 209"/>
                <a:gd name="T10" fmla="*/ 266060 w 377"/>
                <a:gd name="T11" fmla="*/ 154887 h 209"/>
                <a:gd name="T12" fmla="*/ 1231026 w 377"/>
                <a:gd name="T13" fmla="*/ 154887 h 20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77" h="209">
                  <a:moveTo>
                    <a:pt x="310" y="39"/>
                  </a:moveTo>
                  <a:cubicBezTo>
                    <a:pt x="377" y="78"/>
                    <a:pt x="377" y="141"/>
                    <a:pt x="311" y="180"/>
                  </a:cubicBezTo>
                  <a:cubicBezTo>
                    <a:pt x="278" y="199"/>
                    <a:pt x="235" y="209"/>
                    <a:pt x="192" y="209"/>
                  </a:cubicBezTo>
                  <a:cubicBezTo>
                    <a:pt x="155" y="209"/>
                    <a:pt x="117" y="203"/>
                    <a:pt x="86" y="189"/>
                  </a:cubicBezTo>
                  <a:cubicBezTo>
                    <a:pt x="80" y="186"/>
                    <a:pt x="74" y="183"/>
                    <a:pt x="68" y="180"/>
                  </a:cubicBezTo>
                  <a:cubicBezTo>
                    <a:pt x="1" y="141"/>
                    <a:pt x="0" y="78"/>
                    <a:pt x="67" y="39"/>
                  </a:cubicBezTo>
                  <a:cubicBezTo>
                    <a:pt x="134" y="0"/>
                    <a:pt x="243" y="0"/>
                    <a:pt x="310" y="39"/>
                  </a:cubicBezTo>
                  <a:close/>
                </a:path>
              </a:pathLst>
            </a:custGeom>
            <a:gradFill rotWithShape="0">
              <a:gsLst>
                <a:gs pos="0">
                  <a:srgbClr val="08A7EE"/>
                </a:gs>
                <a:gs pos="99001">
                  <a:srgbClr val="17B2F7"/>
                </a:gs>
                <a:gs pos="100000">
                  <a:srgbClr val="17B2F7"/>
                </a:gs>
              </a:gsLst>
              <a:lin ang="5400000" scaled="1"/>
            </a:gradFill>
            <a:ln w="9525" cap="flat" cmpd="sng" algn="ctr">
              <a:solidFill>
                <a:srgbClr val="0195F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82124" tIns="41061" rIns="82124" bIns="41061" anchor="ctr"/>
            <a:lstStyle/>
            <a:p>
              <a:endParaRPr lang="en-US"/>
            </a:p>
          </p:txBody>
        </p:sp>
      </p:grpSp>
      <p:grpSp>
        <p:nvGrpSpPr>
          <p:cNvPr id="4103" name="Group 57"/>
          <p:cNvGrpSpPr>
            <a:grpSpLocks/>
          </p:cNvGrpSpPr>
          <p:nvPr/>
        </p:nvGrpSpPr>
        <p:grpSpPr bwMode="auto">
          <a:xfrm>
            <a:off x="599328" y="4011994"/>
            <a:ext cx="1994247" cy="1752450"/>
            <a:chOff x="1724007" y="2559770"/>
            <a:chExt cx="1431558" cy="1345866"/>
          </a:xfrm>
        </p:grpSpPr>
        <p:sp>
          <p:nvSpPr>
            <p:cNvPr id="5121" name="Freeform 28"/>
            <p:cNvSpPr>
              <a:spLocks/>
            </p:cNvSpPr>
            <p:nvPr/>
          </p:nvSpPr>
          <p:spPr bwMode="auto">
            <a:xfrm>
              <a:off x="1785904" y="2953372"/>
              <a:ext cx="1366487" cy="952264"/>
            </a:xfrm>
            <a:custGeom>
              <a:avLst/>
              <a:gdLst>
                <a:gd name="T0" fmla="*/ 344 w 344"/>
                <a:gd name="T1" fmla="*/ 1 h 240"/>
                <a:gd name="T2" fmla="*/ 344 w 344"/>
                <a:gd name="T3" fmla="*/ 131 h 240"/>
                <a:gd name="T4" fmla="*/ 294 w 344"/>
                <a:gd name="T5" fmla="*/ 201 h 240"/>
                <a:gd name="T6" fmla="*/ 51 w 344"/>
                <a:gd name="T7" fmla="*/ 201 h 240"/>
                <a:gd name="T8" fmla="*/ 0 w 344"/>
                <a:gd name="T9" fmla="*/ 130 h 240"/>
                <a:gd name="T10" fmla="*/ 1 w 344"/>
                <a:gd name="T11" fmla="*/ 0 h 240"/>
                <a:gd name="T12" fmla="*/ 51 w 344"/>
                <a:gd name="T13" fmla="*/ 71 h 240"/>
                <a:gd name="T14" fmla="*/ 294 w 344"/>
                <a:gd name="T15" fmla="*/ 71 h 240"/>
                <a:gd name="T16" fmla="*/ 344 w 344"/>
                <a:gd name="T17" fmla="*/ 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44" h="240">
                  <a:moveTo>
                    <a:pt x="344" y="1"/>
                  </a:moveTo>
                  <a:cubicBezTo>
                    <a:pt x="344" y="131"/>
                    <a:pt x="344" y="131"/>
                    <a:pt x="344" y="131"/>
                  </a:cubicBezTo>
                  <a:cubicBezTo>
                    <a:pt x="343" y="157"/>
                    <a:pt x="327" y="182"/>
                    <a:pt x="294" y="201"/>
                  </a:cubicBezTo>
                  <a:cubicBezTo>
                    <a:pt x="227" y="240"/>
                    <a:pt x="118" y="240"/>
                    <a:pt x="51" y="201"/>
                  </a:cubicBezTo>
                  <a:cubicBezTo>
                    <a:pt x="17" y="182"/>
                    <a:pt x="0" y="156"/>
                    <a:pt x="0" y="13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26"/>
                    <a:pt x="17" y="51"/>
                    <a:pt x="51" y="71"/>
                  </a:cubicBezTo>
                  <a:cubicBezTo>
                    <a:pt x="119" y="110"/>
                    <a:pt x="227" y="110"/>
                    <a:pt x="294" y="71"/>
                  </a:cubicBezTo>
                  <a:cubicBezTo>
                    <a:pt x="327" y="51"/>
                    <a:pt x="344" y="26"/>
                    <a:pt x="344" y="1"/>
                  </a:cubicBezTo>
                </a:path>
              </a:pathLst>
            </a:custGeom>
            <a:gradFill flip="none" rotWithShape="1">
              <a:gsLst>
                <a:gs pos="100000">
                  <a:srgbClr val="043E72"/>
                </a:gs>
                <a:gs pos="0">
                  <a:srgbClr val="0560B3"/>
                </a:gs>
              </a:gsLst>
              <a:lin ang="0" scaled="1"/>
              <a:tileRect/>
            </a:gradFill>
            <a:ln w="9525" cap="flat" cmpd="sng" algn="ctr">
              <a:solidFill>
                <a:srgbClr val="01568F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t" rotWithShape="0">
                <a:prstClr val="black">
                  <a:alpha val="27000"/>
                </a:prstClr>
              </a:outerShdw>
            </a:effectLst>
            <a:extLst/>
          </p:spPr>
          <p:txBody>
            <a:bodyPr lIns="82124" tIns="41061" rIns="82124" bIns="41061" anchor="ctr"/>
            <a:lstStyle/>
            <a:p>
              <a:pPr algn="ctr" defTabSz="814388">
                <a:lnSpc>
                  <a:spcPct val="90000"/>
                </a:lnSpc>
                <a:defRPr/>
              </a:pPr>
              <a:endParaRPr lang="en-US" sz="2400">
                <a:latin typeface="Arial" charset="0"/>
                <a:cs typeface="+mn-cs"/>
              </a:endParaRPr>
            </a:p>
          </p:txBody>
        </p:sp>
        <p:sp>
          <p:nvSpPr>
            <p:cNvPr id="4132" name="Freeform 29"/>
            <p:cNvSpPr>
              <a:spLocks/>
            </p:cNvSpPr>
            <p:nvPr/>
          </p:nvSpPr>
          <p:spPr bwMode="auto">
            <a:xfrm>
              <a:off x="1724007" y="2559770"/>
              <a:ext cx="1431558" cy="830034"/>
            </a:xfrm>
            <a:custGeom>
              <a:avLst/>
              <a:gdLst>
                <a:gd name="T0" fmla="*/ 1225350 w 361"/>
                <a:gd name="T1" fmla="*/ 115172 h 209"/>
                <a:gd name="T2" fmla="*/ 1276902 w 361"/>
                <a:gd name="T3" fmla="*/ 146944 h 209"/>
                <a:gd name="T4" fmla="*/ 1427592 w 361"/>
                <a:gd name="T5" fmla="*/ 385231 h 209"/>
                <a:gd name="T6" fmla="*/ 1229316 w 361"/>
                <a:gd name="T7" fmla="*/ 675147 h 209"/>
                <a:gd name="T8" fmla="*/ 265691 w 361"/>
                <a:gd name="T9" fmla="*/ 675147 h 209"/>
                <a:gd name="T10" fmla="*/ 261725 w 361"/>
                <a:gd name="T11" fmla="*/ 115172 h 209"/>
                <a:gd name="T12" fmla="*/ 757417 w 361"/>
                <a:gd name="T13" fmla="*/ 0 h 209"/>
                <a:gd name="T14" fmla="*/ 1169833 w 361"/>
                <a:gd name="T15" fmla="*/ 87372 h 209"/>
                <a:gd name="T16" fmla="*/ 1225350 w 361"/>
                <a:gd name="T17" fmla="*/ 115172 h 20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61" h="209">
                  <a:moveTo>
                    <a:pt x="309" y="29"/>
                  </a:moveTo>
                  <a:cubicBezTo>
                    <a:pt x="314" y="32"/>
                    <a:pt x="318" y="34"/>
                    <a:pt x="322" y="37"/>
                  </a:cubicBezTo>
                  <a:cubicBezTo>
                    <a:pt x="346" y="55"/>
                    <a:pt x="359" y="76"/>
                    <a:pt x="360" y="97"/>
                  </a:cubicBezTo>
                  <a:cubicBezTo>
                    <a:pt x="361" y="124"/>
                    <a:pt x="344" y="150"/>
                    <a:pt x="310" y="170"/>
                  </a:cubicBezTo>
                  <a:cubicBezTo>
                    <a:pt x="243" y="209"/>
                    <a:pt x="135" y="209"/>
                    <a:pt x="67" y="170"/>
                  </a:cubicBezTo>
                  <a:cubicBezTo>
                    <a:pt x="0" y="131"/>
                    <a:pt x="0" y="68"/>
                    <a:pt x="66" y="29"/>
                  </a:cubicBezTo>
                  <a:cubicBezTo>
                    <a:pt x="101" y="9"/>
                    <a:pt x="146" y="0"/>
                    <a:pt x="191" y="0"/>
                  </a:cubicBezTo>
                  <a:cubicBezTo>
                    <a:pt x="228" y="0"/>
                    <a:pt x="265" y="8"/>
                    <a:pt x="295" y="22"/>
                  </a:cubicBezTo>
                  <a:cubicBezTo>
                    <a:pt x="300" y="24"/>
                    <a:pt x="305" y="27"/>
                    <a:pt x="309" y="29"/>
                  </a:cubicBezTo>
                  <a:close/>
                </a:path>
              </a:pathLst>
            </a:custGeom>
            <a:gradFill rotWithShape="0">
              <a:gsLst>
                <a:gs pos="0">
                  <a:srgbClr val="0560B3"/>
                </a:gs>
                <a:gs pos="99001">
                  <a:srgbClr val="066CC9"/>
                </a:gs>
                <a:gs pos="100000">
                  <a:srgbClr val="066CC9"/>
                </a:gs>
              </a:gsLst>
              <a:lin ang="5400000" scaled="1"/>
            </a:gradFill>
            <a:ln w="9525" cap="flat" cmpd="sng" algn="ctr">
              <a:solidFill>
                <a:srgbClr val="01568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82124" tIns="41061" rIns="82124" bIns="41061" anchor="ctr"/>
            <a:lstStyle/>
            <a:p>
              <a:endParaRPr lang="en-US"/>
            </a:p>
          </p:txBody>
        </p:sp>
      </p:grpSp>
      <p:grpSp>
        <p:nvGrpSpPr>
          <p:cNvPr id="4106" name="Group 60"/>
          <p:cNvGrpSpPr>
            <a:grpSpLocks/>
          </p:cNvGrpSpPr>
          <p:nvPr/>
        </p:nvGrpSpPr>
        <p:grpSpPr bwMode="auto">
          <a:xfrm>
            <a:off x="3545600" y="5105400"/>
            <a:ext cx="1996459" cy="1754518"/>
            <a:chOff x="3473129" y="3567909"/>
            <a:chExt cx="1433237" cy="1349227"/>
          </a:xfrm>
        </p:grpSpPr>
        <p:sp>
          <p:nvSpPr>
            <p:cNvPr id="5140" name="Freeform 46"/>
            <p:cNvSpPr>
              <a:spLocks/>
            </p:cNvSpPr>
            <p:nvPr/>
          </p:nvSpPr>
          <p:spPr bwMode="auto">
            <a:xfrm>
              <a:off x="3536617" y="3965208"/>
              <a:ext cx="1366575" cy="951928"/>
            </a:xfrm>
            <a:custGeom>
              <a:avLst/>
              <a:gdLst>
                <a:gd name="T0" fmla="*/ 344 w 344"/>
                <a:gd name="T1" fmla="*/ 1 h 240"/>
                <a:gd name="T2" fmla="*/ 344 w 344"/>
                <a:gd name="T3" fmla="*/ 131 h 240"/>
                <a:gd name="T4" fmla="*/ 294 w 344"/>
                <a:gd name="T5" fmla="*/ 201 h 240"/>
                <a:gd name="T6" fmla="*/ 51 w 344"/>
                <a:gd name="T7" fmla="*/ 201 h 240"/>
                <a:gd name="T8" fmla="*/ 0 w 344"/>
                <a:gd name="T9" fmla="*/ 130 h 240"/>
                <a:gd name="T10" fmla="*/ 1 w 344"/>
                <a:gd name="T11" fmla="*/ 0 h 240"/>
                <a:gd name="T12" fmla="*/ 51 w 344"/>
                <a:gd name="T13" fmla="*/ 71 h 240"/>
                <a:gd name="T14" fmla="*/ 294 w 344"/>
                <a:gd name="T15" fmla="*/ 71 h 240"/>
                <a:gd name="T16" fmla="*/ 344 w 344"/>
                <a:gd name="T17" fmla="*/ 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44" h="240">
                  <a:moveTo>
                    <a:pt x="344" y="1"/>
                  </a:moveTo>
                  <a:cubicBezTo>
                    <a:pt x="344" y="131"/>
                    <a:pt x="344" y="131"/>
                    <a:pt x="344" y="131"/>
                  </a:cubicBezTo>
                  <a:cubicBezTo>
                    <a:pt x="344" y="156"/>
                    <a:pt x="327" y="182"/>
                    <a:pt x="294" y="201"/>
                  </a:cubicBezTo>
                  <a:cubicBezTo>
                    <a:pt x="227" y="240"/>
                    <a:pt x="118" y="240"/>
                    <a:pt x="51" y="201"/>
                  </a:cubicBezTo>
                  <a:cubicBezTo>
                    <a:pt x="17" y="181"/>
                    <a:pt x="0" y="156"/>
                    <a:pt x="0" y="13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25"/>
                    <a:pt x="18" y="51"/>
                    <a:pt x="51" y="71"/>
                  </a:cubicBezTo>
                  <a:cubicBezTo>
                    <a:pt x="119" y="109"/>
                    <a:pt x="227" y="109"/>
                    <a:pt x="294" y="71"/>
                  </a:cubicBezTo>
                  <a:cubicBezTo>
                    <a:pt x="327" y="51"/>
                    <a:pt x="344" y="26"/>
                    <a:pt x="344" y="1"/>
                  </a:cubicBezTo>
                </a:path>
              </a:pathLst>
            </a:custGeom>
            <a:gradFill flip="none" rotWithShape="1">
              <a:gsLst>
                <a:gs pos="0">
                  <a:srgbClr val="025663"/>
                </a:gs>
                <a:gs pos="100000">
                  <a:srgbClr val="01343D"/>
                </a:gs>
              </a:gsLst>
              <a:lin ang="0" scaled="1"/>
              <a:tileRect/>
            </a:gradFill>
            <a:ln w="9525" cap="flat" cmpd="sng" algn="ctr">
              <a:solidFill>
                <a:srgbClr val="034543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t" rotWithShape="0">
                <a:prstClr val="black">
                  <a:alpha val="27000"/>
                </a:prstClr>
              </a:outerShdw>
            </a:effectLst>
            <a:extLst/>
          </p:spPr>
          <p:txBody>
            <a:bodyPr lIns="82124" tIns="41061" rIns="82124" bIns="41061" anchor="ctr"/>
            <a:lstStyle/>
            <a:p>
              <a:pPr algn="ctr" defTabSz="814388">
                <a:lnSpc>
                  <a:spcPct val="90000"/>
                </a:lnSpc>
                <a:defRPr/>
              </a:pPr>
              <a:endParaRPr lang="en-US" sz="2400">
                <a:latin typeface="Arial" charset="0"/>
                <a:cs typeface="+mn-cs"/>
              </a:endParaRPr>
            </a:p>
          </p:txBody>
        </p:sp>
        <p:sp>
          <p:nvSpPr>
            <p:cNvPr id="4126" name="Freeform 47"/>
            <p:cNvSpPr>
              <a:spLocks/>
            </p:cNvSpPr>
            <p:nvPr/>
          </p:nvSpPr>
          <p:spPr bwMode="auto">
            <a:xfrm>
              <a:off x="3473129" y="3567909"/>
              <a:ext cx="1433237" cy="830035"/>
            </a:xfrm>
            <a:custGeom>
              <a:avLst/>
              <a:gdLst>
                <a:gd name="T0" fmla="*/ 1226787 w 361"/>
                <a:gd name="T1" fmla="*/ 119144 h 209"/>
                <a:gd name="T2" fmla="*/ 1278400 w 361"/>
                <a:gd name="T3" fmla="*/ 150915 h 209"/>
                <a:gd name="T4" fmla="*/ 1429267 w 361"/>
                <a:gd name="T5" fmla="*/ 389203 h 209"/>
                <a:gd name="T6" fmla="*/ 1230758 w 361"/>
                <a:gd name="T7" fmla="*/ 679120 h 209"/>
                <a:gd name="T8" fmla="*/ 266002 w 361"/>
                <a:gd name="T9" fmla="*/ 679120 h 209"/>
                <a:gd name="T10" fmla="*/ 266002 w 361"/>
                <a:gd name="T11" fmla="*/ 119144 h 209"/>
                <a:gd name="T12" fmla="*/ 758305 w 361"/>
                <a:gd name="T13" fmla="*/ 3971 h 209"/>
                <a:gd name="T14" fmla="*/ 1171205 w 361"/>
                <a:gd name="T15" fmla="*/ 91344 h 209"/>
                <a:gd name="T16" fmla="*/ 1226787 w 361"/>
                <a:gd name="T17" fmla="*/ 119144 h 20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61" h="209">
                  <a:moveTo>
                    <a:pt x="309" y="30"/>
                  </a:moveTo>
                  <a:cubicBezTo>
                    <a:pt x="314" y="32"/>
                    <a:pt x="318" y="35"/>
                    <a:pt x="322" y="38"/>
                  </a:cubicBezTo>
                  <a:cubicBezTo>
                    <a:pt x="346" y="55"/>
                    <a:pt x="359" y="77"/>
                    <a:pt x="360" y="98"/>
                  </a:cubicBezTo>
                  <a:cubicBezTo>
                    <a:pt x="361" y="124"/>
                    <a:pt x="345" y="151"/>
                    <a:pt x="310" y="171"/>
                  </a:cubicBezTo>
                  <a:cubicBezTo>
                    <a:pt x="243" y="209"/>
                    <a:pt x="135" y="209"/>
                    <a:pt x="67" y="171"/>
                  </a:cubicBezTo>
                  <a:cubicBezTo>
                    <a:pt x="0" y="132"/>
                    <a:pt x="0" y="69"/>
                    <a:pt x="67" y="30"/>
                  </a:cubicBezTo>
                  <a:cubicBezTo>
                    <a:pt x="101" y="10"/>
                    <a:pt x="146" y="0"/>
                    <a:pt x="191" y="1"/>
                  </a:cubicBezTo>
                  <a:cubicBezTo>
                    <a:pt x="228" y="1"/>
                    <a:pt x="265" y="8"/>
                    <a:pt x="295" y="23"/>
                  </a:cubicBezTo>
                  <a:cubicBezTo>
                    <a:pt x="300" y="25"/>
                    <a:pt x="305" y="27"/>
                    <a:pt x="309" y="30"/>
                  </a:cubicBezTo>
                  <a:close/>
                </a:path>
              </a:pathLst>
            </a:custGeom>
            <a:gradFill rotWithShape="0">
              <a:gsLst>
                <a:gs pos="0">
                  <a:srgbClr val="025663"/>
                </a:gs>
                <a:gs pos="99001">
                  <a:srgbClr val="02788C"/>
                </a:gs>
                <a:gs pos="100000">
                  <a:srgbClr val="02788C"/>
                </a:gs>
              </a:gsLst>
              <a:lin ang="5400000" scaled="1"/>
            </a:gradFill>
            <a:ln w="9525" cap="flat" cmpd="sng" algn="ctr">
              <a:solidFill>
                <a:srgbClr val="03454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82124" tIns="41061" rIns="82124" bIns="41061" anchor="ctr"/>
            <a:lstStyle/>
            <a:p>
              <a:endParaRPr lang="en-US"/>
            </a:p>
          </p:txBody>
        </p:sp>
      </p:grpSp>
      <p:grpSp>
        <p:nvGrpSpPr>
          <p:cNvPr id="4108" name="Group 61"/>
          <p:cNvGrpSpPr>
            <a:grpSpLocks/>
          </p:cNvGrpSpPr>
          <p:nvPr/>
        </p:nvGrpSpPr>
        <p:grpSpPr bwMode="auto">
          <a:xfrm>
            <a:off x="6553200" y="4273550"/>
            <a:ext cx="2060575" cy="1746250"/>
            <a:chOff x="5223931" y="4579409"/>
            <a:chExt cx="1480284" cy="1342506"/>
          </a:xfrm>
        </p:grpSpPr>
        <p:sp>
          <p:nvSpPr>
            <p:cNvPr id="5149" name="Freeform 55"/>
            <p:cNvSpPr>
              <a:spLocks/>
            </p:cNvSpPr>
            <p:nvPr/>
          </p:nvSpPr>
          <p:spPr bwMode="auto">
            <a:xfrm>
              <a:off x="5290639" y="4971833"/>
              <a:ext cx="1362751" cy="950082"/>
            </a:xfrm>
            <a:custGeom>
              <a:avLst/>
              <a:gdLst>
                <a:gd name="T0" fmla="*/ 343 w 343"/>
                <a:gd name="T1" fmla="*/ 1 h 239"/>
                <a:gd name="T2" fmla="*/ 343 w 343"/>
                <a:gd name="T3" fmla="*/ 132 h 239"/>
                <a:gd name="T4" fmla="*/ 330 w 343"/>
                <a:gd name="T5" fmla="*/ 170 h 239"/>
                <a:gd name="T6" fmla="*/ 293 w 343"/>
                <a:gd name="T7" fmla="*/ 202 h 239"/>
                <a:gd name="T8" fmla="*/ 250 w 343"/>
                <a:gd name="T9" fmla="*/ 220 h 239"/>
                <a:gd name="T10" fmla="*/ 50 w 343"/>
                <a:gd name="T11" fmla="*/ 202 h 239"/>
                <a:gd name="T12" fmla="*/ 0 w 343"/>
                <a:gd name="T13" fmla="*/ 131 h 239"/>
                <a:gd name="T14" fmla="*/ 0 w 343"/>
                <a:gd name="T15" fmla="*/ 0 h 239"/>
                <a:gd name="T16" fmla="*/ 51 w 343"/>
                <a:gd name="T17" fmla="*/ 71 h 239"/>
                <a:gd name="T18" fmla="*/ 251 w 343"/>
                <a:gd name="T19" fmla="*/ 89 h 239"/>
                <a:gd name="T20" fmla="*/ 293 w 343"/>
                <a:gd name="T21" fmla="*/ 71 h 239"/>
                <a:gd name="T22" fmla="*/ 330 w 343"/>
                <a:gd name="T23" fmla="*/ 40 h 239"/>
                <a:gd name="T24" fmla="*/ 343 w 343"/>
                <a:gd name="T25" fmla="*/ 1 h 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3" h="239">
                  <a:moveTo>
                    <a:pt x="343" y="1"/>
                  </a:moveTo>
                  <a:cubicBezTo>
                    <a:pt x="343" y="132"/>
                    <a:pt x="343" y="132"/>
                    <a:pt x="343" y="132"/>
                  </a:cubicBezTo>
                  <a:cubicBezTo>
                    <a:pt x="343" y="145"/>
                    <a:pt x="338" y="158"/>
                    <a:pt x="330" y="170"/>
                  </a:cubicBezTo>
                  <a:cubicBezTo>
                    <a:pt x="321" y="182"/>
                    <a:pt x="309" y="192"/>
                    <a:pt x="293" y="202"/>
                  </a:cubicBezTo>
                  <a:cubicBezTo>
                    <a:pt x="280" y="209"/>
                    <a:pt x="266" y="215"/>
                    <a:pt x="250" y="220"/>
                  </a:cubicBezTo>
                  <a:cubicBezTo>
                    <a:pt x="186" y="239"/>
                    <a:pt x="105" y="233"/>
                    <a:pt x="50" y="202"/>
                  </a:cubicBezTo>
                  <a:cubicBezTo>
                    <a:pt x="17" y="182"/>
                    <a:pt x="0" y="156"/>
                    <a:pt x="0" y="13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6"/>
                    <a:pt x="17" y="52"/>
                    <a:pt x="51" y="71"/>
                  </a:cubicBezTo>
                  <a:cubicBezTo>
                    <a:pt x="105" y="103"/>
                    <a:pt x="186" y="109"/>
                    <a:pt x="251" y="89"/>
                  </a:cubicBezTo>
                  <a:cubicBezTo>
                    <a:pt x="266" y="85"/>
                    <a:pt x="281" y="79"/>
                    <a:pt x="293" y="71"/>
                  </a:cubicBezTo>
                  <a:cubicBezTo>
                    <a:pt x="310" y="62"/>
                    <a:pt x="322" y="51"/>
                    <a:pt x="330" y="40"/>
                  </a:cubicBezTo>
                  <a:cubicBezTo>
                    <a:pt x="339" y="28"/>
                    <a:pt x="343" y="15"/>
                    <a:pt x="343" y="1"/>
                  </a:cubicBezTo>
                </a:path>
              </a:pathLst>
            </a:custGeom>
            <a:gradFill flip="none" rotWithShape="1">
              <a:gsLst>
                <a:gs pos="0">
                  <a:srgbClr val="08D8E2"/>
                </a:gs>
                <a:gs pos="100000">
                  <a:srgbClr val="06979E"/>
                </a:gs>
              </a:gsLst>
              <a:lin ang="0" scaled="1"/>
              <a:tileRect/>
            </a:gradFill>
            <a:ln w="9525" cap="flat" cmpd="sng" algn="ctr">
              <a:solidFill>
                <a:srgbClr val="06CEC9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t" rotWithShape="0">
                <a:prstClr val="black">
                  <a:alpha val="27000"/>
                </a:prstClr>
              </a:outerShdw>
            </a:effectLst>
            <a:extLst/>
          </p:spPr>
          <p:txBody>
            <a:bodyPr lIns="82124" tIns="41061" rIns="82124" bIns="41061" anchor="ctr"/>
            <a:lstStyle/>
            <a:p>
              <a:pPr algn="ctr" defTabSz="814388">
                <a:lnSpc>
                  <a:spcPct val="90000"/>
                </a:lnSpc>
                <a:defRPr/>
              </a:pPr>
              <a:endParaRPr lang="en-US" sz="2400">
                <a:latin typeface="Arial" charset="0"/>
                <a:cs typeface="+mn-cs"/>
              </a:endParaRPr>
            </a:p>
          </p:txBody>
        </p:sp>
        <p:sp>
          <p:nvSpPr>
            <p:cNvPr id="4122" name="Freeform 56"/>
            <p:cNvSpPr>
              <a:spLocks/>
            </p:cNvSpPr>
            <p:nvPr/>
          </p:nvSpPr>
          <p:spPr bwMode="auto">
            <a:xfrm>
              <a:off x="5223931" y="4579409"/>
              <a:ext cx="1480284" cy="826674"/>
            </a:xfrm>
            <a:custGeom>
              <a:avLst/>
              <a:gdLst>
                <a:gd name="T0" fmla="*/ 1230263 w 373"/>
                <a:gd name="T1" fmla="*/ 119232 h 208"/>
                <a:gd name="T2" fmla="*/ 1377101 w 373"/>
                <a:gd name="T3" fmla="*/ 552441 h 208"/>
                <a:gd name="T4" fmla="*/ 1230263 w 373"/>
                <a:gd name="T5" fmla="*/ 675647 h 208"/>
                <a:gd name="T6" fmla="*/ 1063582 w 373"/>
                <a:gd name="T7" fmla="*/ 747186 h 208"/>
                <a:gd name="T8" fmla="*/ 269864 w 373"/>
                <a:gd name="T9" fmla="*/ 675647 h 208"/>
                <a:gd name="T10" fmla="*/ 265896 w 373"/>
                <a:gd name="T11" fmla="*/ 119232 h 208"/>
                <a:gd name="T12" fmla="*/ 738158 w 373"/>
                <a:gd name="T13" fmla="*/ 3974 h 208"/>
                <a:gd name="T14" fmla="*/ 1127080 w 373"/>
                <a:gd name="T15" fmla="*/ 67565 h 208"/>
                <a:gd name="T16" fmla="*/ 1230263 w 373"/>
                <a:gd name="T17" fmla="*/ 119232 h 20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73" h="208">
                  <a:moveTo>
                    <a:pt x="310" y="30"/>
                  </a:moveTo>
                  <a:cubicBezTo>
                    <a:pt x="361" y="59"/>
                    <a:pt x="373" y="103"/>
                    <a:pt x="347" y="139"/>
                  </a:cubicBezTo>
                  <a:cubicBezTo>
                    <a:pt x="339" y="150"/>
                    <a:pt x="327" y="161"/>
                    <a:pt x="310" y="170"/>
                  </a:cubicBezTo>
                  <a:cubicBezTo>
                    <a:pt x="298" y="178"/>
                    <a:pt x="283" y="184"/>
                    <a:pt x="268" y="188"/>
                  </a:cubicBezTo>
                  <a:cubicBezTo>
                    <a:pt x="203" y="208"/>
                    <a:pt x="122" y="202"/>
                    <a:pt x="68" y="170"/>
                  </a:cubicBezTo>
                  <a:cubicBezTo>
                    <a:pt x="0" y="131"/>
                    <a:pt x="0" y="68"/>
                    <a:pt x="67" y="30"/>
                  </a:cubicBezTo>
                  <a:cubicBezTo>
                    <a:pt x="100" y="11"/>
                    <a:pt x="142" y="1"/>
                    <a:pt x="186" y="1"/>
                  </a:cubicBezTo>
                  <a:cubicBezTo>
                    <a:pt x="220" y="0"/>
                    <a:pt x="254" y="6"/>
                    <a:pt x="284" y="17"/>
                  </a:cubicBezTo>
                  <a:cubicBezTo>
                    <a:pt x="293" y="21"/>
                    <a:pt x="302" y="25"/>
                    <a:pt x="310" y="30"/>
                  </a:cubicBezTo>
                  <a:close/>
                </a:path>
              </a:pathLst>
            </a:custGeom>
            <a:gradFill rotWithShape="0">
              <a:gsLst>
                <a:gs pos="0">
                  <a:srgbClr val="08D8E2"/>
                </a:gs>
                <a:gs pos="99001">
                  <a:srgbClr val="08E7F2"/>
                </a:gs>
                <a:gs pos="100000">
                  <a:srgbClr val="08E7F2"/>
                </a:gs>
              </a:gsLst>
              <a:lin ang="5400000" scaled="1"/>
            </a:gradFill>
            <a:ln w="9525" cap="flat" cmpd="sng" algn="ctr">
              <a:solidFill>
                <a:srgbClr val="06CEC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82124" tIns="41061" rIns="82124" bIns="41061" anchor="ctr"/>
            <a:lstStyle/>
            <a:p>
              <a:endParaRPr lang="en-US"/>
            </a:p>
          </p:txBody>
        </p:sp>
      </p:grpSp>
      <p:sp>
        <p:nvSpPr>
          <p:cNvPr id="4111" name="Title 1"/>
          <p:cNvSpPr>
            <a:spLocks noGrp="1"/>
          </p:cNvSpPr>
          <p:nvPr>
            <p:ph type="title"/>
          </p:nvPr>
        </p:nvSpPr>
        <p:spPr>
          <a:xfrm>
            <a:off x="0" y="4916"/>
            <a:ext cx="9144000" cy="917575"/>
          </a:xfrm>
          <a:solidFill>
            <a:srgbClr val="92D050"/>
          </a:solidFill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alt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Obstructed </a:t>
            </a:r>
            <a:r>
              <a:rPr lang="en-US" alt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Labour</a:t>
            </a:r>
            <a:endParaRPr lang="en-US" alt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Freeform 11"/>
          <p:cNvSpPr>
            <a:spLocks/>
          </p:cNvSpPr>
          <p:nvPr/>
        </p:nvSpPr>
        <p:spPr bwMode="auto">
          <a:xfrm>
            <a:off x="968882" y="1444926"/>
            <a:ext cx="1497012" cy="664797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ctr" rotWithShape="0">
              <a:srgbClr val="000000">
                <a:alpha val="27000"/>
              </a:srgbClr>
            </a:outerShdw>
          </a:effectLst>
        </p:spPr>
        <p:txBody>
          <a:bodyPr lIns="0" tIns="0" rIns="0" bIns="0" anchor="ctr">
            <a:spAutoFit/>
          </a:bodyPr>
          <a:lstStyle/>
          <a:p>
            <a:pPr algn="ctr" defTabSz="814388">
              <a:lnSpc>
                <a:spcPct val="90000"/>
              </a:lnSpc>
              <a:defRPr/>
            </a:pPr>
            <a:r>
              <a:rPr lang="en-US" sz="1600" dirty="0" smtClean="0">
                <a:solidFill>
                  <a:srgbClr val="FFFFFF"/>
                </a:solidFill>
                <a:latin typeface="Arial"/>
                <a:cs typeface="+mn-cs"/>
              </a:rPr>
              <a:t>Can we prevent obstructed labor?</a:t>
            </a:r>
            <a:endParaRPr lang="en-US" sz="1600" dirty="0">
              <a:latin typeface="Arial" charset="0"/>
              <a:cs typeface="+mn-cs"/>
            </a:endParaRPr>
          </a:p>
        </p:txBody>
      </p:sp>
      <p:sp>
        <p:nvSpPr>
          <p:cNvPr id="53" name="Freeform 11"/>
          <p:cNvSpPr>
            <a:spLocks/>
          </p:cNvSpPr>
          <p:nvPr/>
        </p:nvSpPr>
        <p:spPr bwMode="auto">
          <a:xfrm>
            <a:off x="847944" y="4338840"/>
            <a:ext cx="1497013" cy="33337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ctr" rotWithShape="0">
              <a:srgbClr val="000000">
                <a:alpha val="27000"/>
              </a:srgbClr>
            </a:outerShdw>
          </a:effectLst>
        </p:spPr>
        <p:txBody>
          <a:bodyPr lIns="0" tIns="0" rIns="0" bIns="0" anchor="ctr">
            <a:spAutoFit/>
          </a:bodyPr>
          <a:lstStyle/>
          <a:p>
            <a:pPr algn="ctr" defTabSz="814388">
              <a:lnSpc>
                <a:spcPct val="90000"/>
              </a:lnSpc>
              <a:defRPr/>
            </a:pPr>
            <a:r>
              <a:rPr lang="en-US" sz="2400" dirty="0" smtClean="0">
                <a:solidFill>
                  <a:srgbClr val="FFFFFF"/>
                </a:solidFill>
                <a:latin typeface="Arial"/>
                <a:cs typeface="+mn-cs"/>
              </a:rPr>
              <a:t>Yes</a:t>
            </a:r>
            <a:endParaRPr lang="en-US" sz="2400" dirty="0">
              <a:latin typeface="Arial" charset="0"/>
              <a:cs typeface="+mn-cs"/>
            </a:endParaRPr>
          </a:p>
        </p:txBody>
      </p:sp>
      <p:sp>
        <p:nvSpPr>
          <p:cNvPr id="54" name="Freeform 11"/>
          <p:cNvSpPr>
            <a:spLocks/>
          </p:cNvSpPr>
          <p:nvPr/>
        </p:nvSpPr>
        <p:spPr bwMode="auto">
          <a:xfrm>
            <a:off x="3788628" y="2568557"/>
            <a:ext cx="1497013" cy="886397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ctr" rotWithShape="0">
              <a:srgbClr val="000000">
                <a:alpha val="27000"/>
              </a:srgbClr>
            </a:outerShdw>
          </a:effectLst>
        </p:spPr>
        <p:txBody>
          <a:bodyPr lIns="0" tIns="0" rIns="0" bIns="0" anchor="ctr">
            <a:spAutoFit/>
          </a:bodyPr>
          <a:lstStyle/>
          <a:p>
            <a:pPr algn="ctr" defTabSz="814388">
              <a:lnSpc>
                <a:spcPct val="90000"/>
              </a:lnSpc>
              <a:defRPr/>
            </a:pPr>
            <a:r>
              <a:rPr lang="en-US" sz="1600" dirty="0" smtClean="0">
                <a:solidFill>
                  <a:srgbClr val="FFFFFF"/>
                </a:solidFill>
                <a:latin typeface="Arial"/>
                <a:cs typeface="+mn-cs"/>
              </a:rPr>
              <a:t>Simple tool to prevent Obstructed Labor</a:t>
            </a:r>
            <a:endParaRPr lang="en-US" sz="1600" dirty="0">
              <a:latin typeface="Arial" charset="0"/>
              <a:cs typeface="+mn-cs"/>
            </a:endParaRPr>
          </a:p>
        </p:txBody>
      </p:sp>
      <p:sp>
        <p:nvSpPr>
          <p:cNvPr id="55" name="Freeform 11"/>
          <p:cNvSpPr>
            <a:spLocks/>
          </p:cNvSpPr>
          <p:nvPr/>
        </p:nvSpPr>
        <p:spPr bwMode="auto">
          <a:xfrm>
            <a:off x="3793350" y="5585257"/>
            <a:ext cx="1497013" cy="24929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ctr" rotWithShape="0">
              <a:srgbClr val="000000">
                <a:alpha val="27000"/>
              </a:srgbClr>
            </a:outerShdw>
          </a:effectLst>
        </p:spPr>
        <p:txBody>
          <a:bodyPr lIns="0" tIns="0" rIns="0" bIns="0" anchor="ctr">
            <a:spAutoFit/>
          </a:bodyPr>
          <a:lstStyle/>
          <a:p>
            <a:pPr algn="ctr" defTabSz="814388">
              <a:lnSpc>
                <a:spcPct val="90000"/>
              </a:lnSpc>
              <a:defRPr/>
            </a:pPr>
            <a:r>
              <a:rPr lang="en-US" dirty="0" smtClean="0">
                <a:solidFill>
                  <a:schemeClr val="bg1"/>
                </a:solidFill>
                <a:latin typeface="Arial" charset="0"/>
                <a:cs typeface="+mn-cs"/>
              </a:rPr>
              <a:t>Partograph</a:t>
            </a:r>
            <a:endParaRPr lang="en-US" dirty="0">
              <a:solidFill>
                <a:schemeClr val="bg1"/>
              </a:solidFill>
              <a:latin typeface="Arial" charset="0"/>
              <a:cs typeface="+mn-cs"/>
            </a:endParaRPr>
          </a:p>
        </p:txBody>
      </p:sp>
      <p:sp>
        <p:nvSpPr>
          <p:cNvPr id="56" name="Freeform 11"/>
          <p:cNvSpPr>
            <a:spLocks/>
          </p:cNvSpPr>
          <p:nvPr/>
        </p:nvSpPr>
        <p:spPr bwMode="auto">
          <a:xfrm>
            <a:off x="6669003" y="1754183"/>
            <a:ext cx="1641475" cy="664797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ctr" rotWithShape="0">
              <a:srgbClr val="000000">
                <a:alpha val="27000"/>
              </a:srgbClr>
            </a:outerShdw>
          </a:effectLst>
        </p:spPr>
        <p:txBody>
          <a:bodyPr wrap="square" lIns="0" tIns="0" rIns="0" bIns="0" anchor="ctr">
            <a:spAutoFit/>
          </a:bodyPr>
          <a:lstStyle/>
          <a:p>
            <a:pPr algn="ctr" defTabSz="814388">
              <a:lnSpc>
                <a:spcPct val="90000"/>
              </a:lnSpc>
              <a:defRPr/>
            </a:pPr>
            <a:r>
              <a:rPr lang="en-US" sz="1600" dirty="0" smtClean="0">
                <a:solidFill>
                  <a:srgbClr val="FFFFFF"/>
                </a:solidFill>
                <a:latin typeface="Arial"/>
              </a:rPr>
              <a:t>When HWs should start filling partograph</a:t>
            </a:r>
            <a:endParaRPr lang="en-US" sz="1600" dirty="0">
              <a:latin typeface="Arial" charset="0"/>
            </a:endParaRPr>
          </a:p>
        </p:txBody>
      </p:sp>
      <p:sp>
        <p:nvSpPr>
          <p:cNvPr id="57" name="Freeform 11"/>
          <p:cNvSpPr>
            <a:spLocks/>
          </p:cNvSpPr>
          <p:nvPr/>
        </p:nvSpPr>
        <p:spPr bwMode="auto">
          <a:xfrm>
            <a:off x="6834980" y="4600940"/>
            <a:ext cx="1497013" cy="498598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ctr" rotWithShape="0">
              <a:srgbClr val="000000">
                <a:alpha val="27000"/>
              </a:srgbClr>
            </a:outerShdw>
          </a:effectLst>
        </p:spPr>
        <p:txBody>
          <a:bodyPr lIns="0" tIns="0" rIns="0" bIns="0" anchor="ctr">
            <a:spAutoFit/>
          </a:bodyPr>
          <a:lstStyle/>
          <a:p>
            <a:pPr defTabSz="814388">
              <a:lnSpc>
                <a:spcPct val="90000"/>
              </a:lnSpc>
              <a:defRPr/>
            </a:pPr>
            <a:r>
              <a:rPr lang="en-US" dirty="0" err="1" smtClean="0">
                <a:latin typeface="Arial" charset="0"/>
              </a:rPr>
              <a:t>Cx</a:t>
            </a:r>
            <a:r>
              <a:rPr lang="en-US" dirty="0" smtClean="0">
                <a:latin typeface="Arial" charset="0"/>
              </a:rPr>
              <a:t> dilatation &gt;=4 cm</a:t>
            </a:r>
            <a:endParaRPr lang="en-US" dirty="0">
              <a:latin typeface="Arial" charset="0"/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1717388" y="2971800"/>
            <a:ext cx="0" cy="966286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4580330" y="4272923"/>
            <a:ext cx="0" cy="79858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7594542" y="3286853"/>
            <a:ext cx="0" cy="79858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6884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53" grpId="0"/>
      <p:bldP spid="54" grpId="0"/>
      <p:bldP spid="55" grpId="0"/>
      <p:bldP spid="56" grpId="0"/>
      <p:bldP spid="5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493193" y="6429375"/>
            <a:ext cx="735506" cy="292100"/>
          </a:xfrm>
        </p:spPr>
        <p:txBody>
          <a:bodyPr>
            <a:normAutofit/>
          </a:bodyPr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8324" y="1298448"/>
            <a:ext cx="7214348" cy="493776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5454968" y="4140200"/>
            <a:ext cx="1596261" cy="2489200"/>
            <a:chOff x="4729638" y="3894138"/>
            <a:chExt cx="1902143" cy="2488045"/>
          </a:xfrm>
        </p:grpSpPr>
        <p:sp>
          <p:nvSpPr>
            <p:cNvPr id="6" name="Rectangle 13"/>
            <p:cNvSpPr>
              <a:spLocks noChangeArrowheads="1"/>
            </p:cNvSpPr>
            <p:nvPr/>
          </p:nvSpPr>
          <p:spPr bwMode="auto">
            <a:xfrm>
              <a:off x="4735989" y="3894138"/>
              <a:ext cx="1894205" cy="2484871"/>
            </a:xfrm>
            <a:prstGeom prst="rect">
              <a:avLst/>
            </a:prstGeom>
            <a:solidFill>
              <a:srgbClr val="0199A1"/>
            </a:solidFill>
            <a:ln w="9525" cap="flat" cmpd="sng" algn="ctr">
              <a:solidFill>
                <a:srgbClr val="048C89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t" rotWithShape="0">
                <a:prstClr val="black">
                  <a:alpha val="27000"/>
                </a:prstClr>
              </a:outerShdw>
            </a:effectLst>
          </p:spPr>
          <p:txBody>
            <a:bodyPr lIns="82124" tIns="41061" rIns="82124" bIns="41061" anchor="ctr"/>
            <a:lstStyle/>
            <a:p>
              <a:pPr algn="ctr" defTabSz="814388">
                <a:lnSpc>
                  <a:spcPts val="2100"/>
                </a:lnSpc>
                <a:defRPr/>
              </a:pPr>
              <a:endParaRPr lang="en-US" sz="2400" dirty="0">
                <a:latin typeface="Arial" charset="0"/>
              </a:endParaRPr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>
              <a:off x="4729638" y="3902508"/>
              <a:ext cx="1902143" cy="2479675"/>
            </a:xfrm>
            <a:custGeom>
              <a:avLst/>
              <a:gdLst>
                <a:gd name="T0" fmla="*/ 0 w 1893888"/>
                <a:gd name="T1" fmla="*/ 2479675 h 2479675"/>
                <a:gd name="T2" fmla="*/ 1902143 w 1893888"/>
                <a:gd name="T3" fmla="*/ 0 h 2479675"/>
                <a:gd name="T4" fmla="*/ 1902143 w 1893888"/>
                <a:gd name="T5" fmla="*/ 2479675 h 2479675"/>
                <a:gd name="T6" fmla="*/ 0 w 1893888"/>
                <a:gd name="T7" fmla="*/ 2479675 h 247967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893888" h="2479675">
                  <a:moveTo>
                    <a:pt x="0" y="2479675"/>
                  </a:moveTo>
                  <a:lnTo>
                    <a:pt x="1893888" y="0"/>
                  </a:lnTo>
                  <a:lnTo>
                    <a:pt x="1893888" y="2479675"/>
                  </a:lnTo>
                  <a:lnTo>
                    <a:pt x="0" y="2479675"/>
                  </a:lnTo>
                  <a:close/>
                </a:path>
              </a:pathLst>
            </a:custGeom>
            <a:gradFill rotWithShape="1">
              <a:gsLst>
                <a:gs pos="0">
                  <a:srgbClr val="01315D">
                    <a:alpha val="28625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3"/>
          <p:cNvGrpSpPr>
            <a:grpSpLocks/>
          </p:cNvGrpSpPr>
          <p:nvPr/>
        </p:nvGrpSpPr>
        <p:grpSpPr bwMode="auto">
          <a:xfrm>
            <a:off x="46418" y="1316037"/>
            <a:ext cx="1589598" cy="2479675"/>
            <a:chOff x="252413" y="1076325"/>
            <a:chExt cx="1893888" cy="2479675"/>
          </a:xfrm>
        </p:grpSpPr>
        <p:sp>
          <p:nvSpPr>
            <p:cNvPr id="9" name="Rectangle 10"/>
            <p:cNvSpPr>
              <a:spLocks noChangeArrowheads="1"/>
            </p:cNvSpPr>
            <p:nvPr/>
          </p:nvSpPr>
          <p:spPr bwMode="auto">
            <a:xfrm>
              <a:off x="252413" y="1076325"/>
              <a:ext cx="1893888" cy="2479675"/>
            </a:xfrm>
            <a:prstGeom prst="rect">
              <a:avLst/>
            </a:prstGeom>
            <a:solidFill>
              <a:srgbClr val="08A7EE"/>
            </a:solidFill>
            <a:ln w="9525" cap="flat" cmpd="sng" algn="ctr">
              <a:solidFill>
                <a:srgbClr val="0195F9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t" rotWithShape="0">
                <a:prstClr val="black">
                  <a:alpha val="27000"/>
                </a:prstClr>
              </a:outerShdw>
            </a:effectLst>
          </p:spPr>
          <p:txBody>
            <a:bodyPr lIns="82124" tIns="41061" rIns="82124" bIns="41061" anchor="ctr"/>
            <a:lstStyle/>
            <a:p>
              <a:pPr algn="ctr" defTabSz="814388">
                <a:lnSpc>
                  <a:spcPts val="2100"/>
                </a:lnSpc>
                <a:defRPr/>
              </a:pPr>
              <a:endParaRPr lang="en-US" sz="2400" dirty="0">
                <a:latin typeface="Arial" charset="0"/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252413" y="1076325"/>
              <a:ext cx="1893888" cy="2479675"/>
            </a:xfrm>
            <a:custGeom>
              <a:avLst/>
              <a:gdLst>
                <a:gd name="T0" fmla="*/ 0 w 1893888"/>
                <a:gd name="T1" fmla="*/ 2479675 h 2479675"/>
                <a:gd name="T2" fmla="*/ 1893888 w 1893888"/>
                <a:gd name="T3" fmla="*/ 0 h 2479675"/>
                <a:gd name="T4" fmla="*/ 1893888 w 1893888"/>
                <a:gd name="T5" fmla="*/ 2479675 h 2479675"/>
                <a:gd name="T6" fmla="*/ 0 w 1893888"/>
                <a:gd name="T7" fmla="*/ 2479675 h 247967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893888" h="2479675">
                  <a:moveTo>
                    <a:pt x="0" y="2479675"/>
                  </a:moveTo>
                  <a:lnTo>
                    <a:pt x="1893888" y="0"/>
                  </a:lnTo>
                  <a:lnTo>
                    <a:pt x="1893888" y="2479675"/>
                  </a:lnTo>
                  <a:lnTo>
                    <a:pt x="0" y="2479675"/>
                  </a:lnTo>
                  <a:close/>
                </a:path>
              </a:pathLst>
            </a:custGeom>
            <a:gradFill rotWithShape="1">
              <a:gsLst>
                <a:gs pos="0">
                  <a:srgbClr val="01315D">
                    <a:alpha val="28625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" name="Group 9"/>
          <p:cNvGrpSpPr>
            <a:grpSpLocks/>
          </p:cNvGrpSpPr>
          <p:nvPr/>
        </p:nvGrpSpPr>
        <p:grpSpPr bwMode="auto">
          <a:xfrm>
            <a:off x="46418" y="4133850"/>
            <a:ext cx="1589598" cy="2484437"/>
            <a:chOff x="252413" y="3894138"/>
            <a:chExt cx="1893888" cy="2484438"/>
          </a:xfrm>
        </p:grpSpPr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252413" y="3894138"/>
              <a:ext cx="1893888" cy="2484438"/>
            </a:xfrm>
            <a:prstGeom prst="rect">
              <a:avLst/>
            </a:prstGeom>
            <a:solidFill>
              <a:srgbClr val="0560B3"/>
            </a:solidFill>
            <a:ln w="9525" cap="flat" cmpd="sng" algn="ctr">
              <a:solidFill>
                <a:srgbClr val="01568F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t" rotWithShape="0">
                <a:prstClr val="black">
                  <a:alpha val="27000"/>
                </a:prstClr>
              </a:outerShdw>
            </a:effectLst>
          </p:spPr>
          <p:txBody>
            <a:bodyPr lIns="82124" tIns="41061" rIns="82124" bIns="41061" anchor="ctr"/>
            <a:lstStyle/>
            <a:p>
              <a:pPr algn="ctr" defTabSz="814388">
                <a:lnSpc>
                  <a:spcPts val="2100"/>
                </a:lnSpc>
                <a:defRPr/>
              </a:pPr>
              <a:endParaRPr lang="en-US" sz="2400" dirty="0">
                <a:latin typeface="Arial" charset="0"/>
              </a:endParaRPr>
            </a:p>
          </p:txBody>
        </p:sp>
        <p:sp>
          <p:nvSpPr>
            <p:cNvPr id="13" name="Rectangle 10"/>
            <p:cNvSpPr>
              <a:spLocks noChangeArrowheads="1"/>
            </p:cNvSpPr>
            <p:nvPr/>
          </p:nvSpPr>
          <p:spPr bwMode="auto">
            <a:xfrm>
              <a:off x="252413" y="3896518"/>
              <a:ext cx="1893888" cy="2479675"/>
            </a:xfrm>
            <a:custGeom>
              <a:avLst/>
              <a:gdLst>
                <a:gd name="T0" fmla="*/ 0 w 1893888"/>
                <a:gd name="T1" fmla="*/ 2479675 h 2479675"/>
                <a:gd name="T2" fmla="*/ 1893888 w 1893888"/>
                <a:gd name="T3" fmla="*/ 0 h 2479675"/>
                <a:gd name="T4" fmla="*/ 1893888 w 1893888"/>
                <a:gd name="T5" fmla="*/ 2479675 h 2479675"/>
                <a:gd name="T6" fmla="*/ 0 w 1893888"/>
                <a:gd name="T7" fmla="*/ 2479675 h 247967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893888" h="2479675">
                  <a:moveTo>
                    <a:pt x="0" y="2479675"/>
                  </a:moveTo>
                  <a:lnTo>
                    <a:pt x="1893888" y="0"/>
                  </a:lnTo>
                  <a:lnTo>
                    <a:pt x="1893888" y="2479675"/>
                  </a:lnTo>
                  <a:lnTo>
                    <a:pt x="0" y="2479675"/>
                  </a:lnTo>
                  <a:close/>
                </a:path>
              </a:pathLst>
            </a:custGeom>
            <a:gradFill rotWithShape="1">
              <a:gsLst>
                <a:gs pos="0">
                  <a:srgbClr val="01315D">
                    <a:alpha val="28625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" name="Group 8"/>
          <p:cNvGrpSpPr>
            <a:grpSpLocks/>
          </p:cNvGrpSpPr>
          <p:nvPr/>
        </p:nvGrpSpPr>
        <p:grpSpPr bwMode="auto">
          <a:xfrm>
            <a:off x="1863225" y="4133850"/>
            <a:ext cx="1589598" cy="2486025"/>
            <a:chOff x="2498197" y="3894138"/>
            <a:chExt cx="1893888" cy="2486427"/>
          </a:xfrm>
        </p:grpSpPr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2498197" y="3894138"/>
              <a:ext cx="1890713" cy="2484839"/>
            </a:xfrm>
            <a:prstGeom prst="rect">
              <a:avLst/>
            </a:prstGeom>
            <a:solidFill>
              <a:srgbClr val="08A7EE"/>
            </a:solidFill>
            <a:ln w="9525" cap="flat" cmpd="sng" algn="ctr">
              <a:solidFill>
                <a:srgbClr val="0195F9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t" rotWithShape="0">
                <a:prstClr val="black">
                  <a:alpha val="27000"/>
                </a:prstClr>
              </a:outerShdw>
            </a:effectLst>
          </p:spPr>
          <p:txBody>
            <a:bodyPr lIns="82124" tIns="41061" rIns="82124" bIns="41061" anchor="ctr"/>
            <a:lstStyle/>
            <a:p>
              <a:pPr algn="ctr" defTabSz="814388">
                <a:lnSpc>
                  <a:spcPct val="90000"/>
                </a:lnSpc>
                <a:defRPr/>
              </a:pPr>
              <a:endParaRPr lang="en-US" sz="2400" dirty="0">
                <a:latin typeface="Arial" charset="0"/>
              </a:endParaRPr>
            </a:p>
          </p:txBody>
        </p:sp>
        <p:sp>
          <p:nvSpPr>
            <p:cNvPr id="16" name="Rectangle 10"/>
            <p:cNvSpPr>
              <a:spLocks noChangeArrowheads="1"/>
            </p:cNvSpPr>
            <p:nvPr/>
          </p:nvSpPr>
          <p:spPr bwMode="auto">
            <a:xfrm>
              <a:off x="2498197" y="3900890"/>
              <a:ext cx="1893888" cy="2479675"/>
            </a:xfrm>
            <a:custGeom>
              <a:avLst/>
              <a:gdLst>
                <a:gd name="T0" fmla="*/ 0 w 1893888"/>
                <a:gd name="T1" fmla="*/ 2479675 h 2479675"/>
                <a:gd name="T2" fmla="*/ 1893888 w 1893888"/>
                <a:gd name="T3" fmla="*/ 0 h 2479675"/>
                <a:gd name="T4" fmla="*/ 1893888 w 1893888"/>
                <a:gd name="T5" fmla="*/ 2479675 h 2479675"/>
                <a:gd name="T6" fmla="*/ 0 w 1893888"/>
                <a:gd name="T7" fmla="*/ 2479675 h 247967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893888" h="2479675">
                  <a:moveTo>
                    <a:pt x="0" y="2479675"/>
                  </a:moveTo>
                  <a:lnTo>
                    <a:pt x="1893888" y="0"/>
                  </a:lnTo>
                  <a:lnTo>
                    <a:pt x="1893888" y="2479675"/>
                  </a:lnTo>
                  <a:lnTo>
                    <a:pt x="0" y="2479675"/>
                  </a:lnTo>
                  <a:close/>
                </a:path>
              </a:pathLst>
            </a:custGeom>
            <a:gradFill rotWithShape="1">
              <a:gsLst>
                <a:gs pos="0">
                  <a:srgbClr val="01315D">
                    <a:alpha val="28625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7" name="Group 7"/>
          <p:cNvGrpSpPr>
            <a:grpSpLocks/>
          </p:cNvGrpSpPr>
          <p:nvPr/>
        </p:nvGrpSpPr>
        <p:grpSpPr bwMode="auto">
          <a:xfrm>
            <a:off x="3689351" y="4133850"/>
            <a:ext cx="1596261" cy="2487612"/>
            <a:chOff x="4729638" y="3894138"/>
            <a:chExt cx="1902143" cy="2488045"/>
          </a:xfrm>
        </p:grpSpPr>
        <p:sp>
          <p:nvSpPr>
            <p:cNvPr id="18" name="Rectangle 13"/>
            <p:cNvSpPr>
              <a:spLocks noChangeArrowheads="1"/>
            </p:cNvSpPr>
            <p:nvPr/>
          </p:nvSpPr>
          <p:spPr bwMode="auto">
            <a:xfrm>
              <a:off x="4735989" y="3894138"/>
              <a:ext cx="1894204" cy="2484869"/>
            </a:xfrm>
            <a:prstGeom prst="rect">
              <a:avLst/>
            </a:prstGeom>
            <a:solidFill>
              <a:srgbClr val="08D8E2"/>
            </a:solidFill>
            <a:ln w="9525" cap="flat" cmpd="sng" algn="ctr">
              <a:solidFill>
                <a:srgbClr val="06CEC9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t" rotWithShape="0">
                <a:prstClr val="black">
                  <a:alpha val="27000"/>
                </a:prstClr>
              </a:outerShdw>
            </a:effectLst>
          </p:spPr>
          <p:txBody>
            <a:bodyPr lIns="82124" tIns="41061" rIns="82124" bIns="41061" anchor="ctr"/>
            <a:lstStyle/>
            <a:p>
              <a:pPr algn="ctr" defTabSz="814388">
                <a:lnSpc>
                  <a:spcPts val="2100"/>
                </a:lnSpc>
                <a:defRPr/>
              </a:pPr>
              <a:endParaRPr lang="en-US" sz="2400" dirty="0">
                <a:latin typeface="Arial" charset="0"/>
              </a:endParaRPr>
            </a:p>
          </p:txBody>
        </p:sp>
        <p:sp>
          <p:nvSpPr>
            <p:cNvPr id="19" name="Rectangle 10"/>
            <p:cNvSpPr>
              <a:spLocks noChangeArrowheads="1"/>
            </p:cNvSpPr>
            <p:nvPr/>
          </p:nvSpPr>
          <p:spPr bwMode="auto">
            <a:xfrm>
              <a:off x="4729638" y="3902508"/>
              <a:ext cx="1902143" cy="2479675"/>
            </a:xfrm>
            <a:custGeom>
              <a:avLst/>
              <a:gdLst>
                <a:gd name="T0" fmla="*/ 0 w 1893888"/>
                <a:gd name="T1" fmla="*/ 2479675 h 2479675"/>
                <a:gd name="T2" fmla="*/ 1902143 w 1893888"/>
                <a:gd name="T3" fmla="*/ 0 h 2479675"/>
                <a:gd name="T4" fmla="*/ 1902143 w 1893888"/>
                <a:gd name="T5" fmla="*/ 2479675 h 2479675"/>
                <a:gd name="T6" fmla="*/ 0 w 1893888"/>
                <a:gd name="T7" fmla="*/ 2479675 h 247967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893888" h="2479675">
                  <a:moveTo>
                    <a:pt x="0" y="2479675"/>
                  </a:moveTo>
                  <a:lnTo>
                    <a:pt x="1893888" y="0"/>
                  </a:lnTo>
                  <a:lnTo>
                    <a:pt x="1893888" y="2479675"/>
                  </a:lnTo>
                  <a:lnTo>
                    <a:pt x="0" y="2479675"/>
                  </a:lnTo>
                  <a:close/>
                </a:path>
              </a:pathLst>
            </a:custGeom>
            <a:gradFill rotWithShape="1">
              <a:gsLst>
                <a:gs pos="0">
                  <a:srgbClr val="01315D">
                    <a:alpha val="28625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" name="Group 4"/>
          <p:cNvGrpSpPr>
            <a:grpSpLocks/>
          </p:cNvGrpSpPr>
          <p:nvPr/>
        </p:nvGrpSpPr>
        <p:grpSpPr bwMode="auto">
          <a:xfrm>
            <a:off x="1863225" y="1316037"/>
            <a:ext cx="1590930" cy="2479675"/>
            <a:chOff x="2498725" y="1076325"/>
            <a:chExt cx="1894890" cy="2479675"/>
          </a:xfrm>
        </p:grpSpPr>
        <p:sp>
          <p:nvSpPr>
            <p:cNvPr id="21" name="Rectangle 9"/>
            <p:cNvSpPr>
              <a:spLocks noChangeArrowheads="1"/>
            </p:cNvSpPr>
            <p:nvPr/>
          </p:nvSpPr>
          <p:spPr bwMode="auto">
            <a:xfrm>
              <a:off x="2498725" y="1076325"/>
              <a:ext cx="1890129" cy="2479675"/>
            </a:xfrm>
            <a:prstGeom prst="rect">
              <a:avLst/>
            </a:prstGeom>
            <a:solidFill>
              <a:srgbClr val="0560B3"/>
            </a:solidFill>
            <a:ln w="9525" cap="flat" cmpd="sng" algn="ctr">
              <a:solidFill>
                <a:srgbClr val="01568F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t" rotWithShape="0">
                <a:prstClr val="black">
                  <a:alpha val="27000"/>
                </a:prstClr>
              </a:outerShdw>
            </a:effectLst>
          </p:spPr>
          <p:txBody>
            <a:bodyPr lIns="82124" tIns="41061" rIns="82124" bIns="41061" anchor="ctr"/>
            <a:lstStyle/>
            <a:p>
              <a:pPr algn="ctr" defTabSz="814388">
                <a:lnSpc>
                  <a:spcPts val="2100"/>
                </a:lnSpc>
                <a:defRPr/>
              </a:pPr>
              <a:endParaRPr lang="en-US" sz="2400" dirty="0">
                <a:latin typeface="Arial" charset="0"/>
              </a:endParaRPr>
            </a:p>
          </p:txBody>
        </p:sp>
        <p:sp>
          <p:nvSpPr>
            <p:cNvPr id="22" name="Rectangle 10"/>
            <p:cNvSpPr>
              <a:spLocks noChangeArrowheads="1"/>
            </p:cNvSpPr>
            <p:nvPr/>
          </p:nvSpPr>
          <p:spPr bwMode="auto">
            <a:xfrm>
              <a:off x="2499727" y="1076325"/>
              <a:ext cx="1893888" cy="2479675"/>
            </a:xfrm>
            <a:custGeom>
              <a:avLst/>
              <a:gdLst>
                <a:gd name="T0" fmla="*/ 0 w 1893888"/>
                <a:gd name="T1" fmla="*/ 2479675 h 2479675"/>
                <a:gd name="T2" fmla="*/ 1893888 w 1893888"/>
                <a:gd name="T3" fmla="*/ 0 h 2479675"/>
                <a:gd name="T4" fmla="*/ 1893888 w 1893888"/>
                <a:gd name="T5" fmla="*/ 2479675 h 2479675"/>
                <a:gd name="T6" fmla="*/ 0 w 1893888"/>
                <a:gd name="T7" fmla="*/ 2479675 h 247967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893888" h="2479675">
                  <a:moveTo>
                    <a:pt x="0" y="2479675"/>
                  </a:moveTo>
                  <a:lnTo>
                    <a:pt x="1893888" y="0"/>
                  </a:lnTo>
                  <a:lnTo>
                    <a:pt x="1893888" y="2479675"/>
                  </a:lnTo>
                  <a:lnTo>
                    <a:pt x="0" y="2479675"/>
                  </a:lnTo>
                  <a:close/>
                </a:path>
              </a:pathLst>
            </a:custGeom>
            <a:gradFill rotWithShape="1">
              <a:gsLst>
                <a:gs pos="0">
                  <a:srgbClr val="01315D">
                    <a:alpha val="28625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" name="Group 6"/>
          <p:cNvGrpSpPr>
            <a:grpSpLocks/>
          </p:cNvGrpSpPr>
          <p:nvPr/>
        </p:nvGrpSpPr>
        <p:grpSpPr bwMode="auto">
          <a:xfrm>
            <a:off x="5481956" y="1311275"/>
            <a:ext cx="1592262" cy="2484437"/>
            <a:chOff x="6979919" y="1072325"/>
            <a:chExt cx="1897382" cy="2483675"/>
          </a:xfrm>
        </p:grpSpPr>
        <p:sp>
          <p:nvSpPr>
            <p:cNvPr id="24" name="Rectangle 7"/>
            <p:cNvSpPr>
              <a:spLocks noChangeArrowheads="1"/>
            </p:cNvSpPr>
            <p:nvPr/>
          </p:nvSpPr>
          <p:spPr bwMode="auto">
            <a:xfrm>
              <a:off x="6979919" y="1077086"/>
              <a:ext cx="1897382" cy="2478914"/>
            </a:xfrm>
            <a:prstGeom prst="rect">
              <a:avLst/>
            </a:prstGeom>
            <a:solidFill>
              <a:srgbClr val="025663"/>
            </a:solidFill>
            <a:ln w="9525" cap="flat" cmpd="sng" algn="ctr">
              <a:solidFill>
                <a:srgbClr val="034543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t" rotWithShape="0">
                <a:prstClr val="black">
                  <a:alpha val="27000"/>
                </a:prstClr>
              </a:outerShdw>
            </a:effectLst>
          </p:spPr>
          <p:txBody>
            <a:bodyPr lIns="82124" tIns="41061" rIns="82124" bIns="41061" anchor="ctr"/>
            <a:lstStyle/>
            <a:p>
              <a:pPr algn="ctr" defTabSz="814388">
                <a:lnSpc>
                  <a:spcPts val="2100"/>
                </a:lnSpc>
                <a:defRPr/>
              </a:pPr>
              <a:endParaRPr lang="en-US" sz="2400" dirty="0">
                <a:latin typeface="Arial" charset="0"/>
              </a:endParaRPr>
            </a:p>
          </p:txBody>
        </p:sp>
        <p:sp>
          <p:nvSpPr>
            <p:cNvPr id="25" name="Rectangle 10"/>
            <p:cNvSpPr>
              <a:spLocks noChangeArrowheads="1"/>
            </p:cNvSpPr>
            <p:nvPr/>
          </p:nvSpPr>
          <p:spPr bwMode="auto">
            <a:xfrm>
              <a:off x="6979919" y="1072325"/>
              <a:ext cx="1893888" cy="2479675"/>
            </a:xfrm>
            <a:custGeom>
              <a:avLst/>
              <a:gdLst>
                <a:gd name="T0" fmla="*/ 0 w 1893888"/>
                <a:gd name="T1" fmla="*/ 2479675 h 2479675"/>
                <a:gd name="T2" fmla="*/ 1893888 w 1893888"/>
                <a:gd name="T3" fmla="*/ 0 h 2479675"/>
                <a:gd name="T4" fmla="*/ 1893888 w 1893888"/>
                <a:gd name="T5" fmla="*/ 2479675 h 2479675"/>
                <a:gd name="T6" fmla="*/ 0 w 1893888"/>
                <a:gd name="T7" fmla="*/ 2479675 h 247967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893888" h="2479675">
                  <a:moveTo>
                    <a:pt x="0" y="2479675"/>
                  </a:moveTo>
                  <a:lnTo>
                    <a:pt x="1893888" y="0"/>
                  </a:lnTo>
                  <a:lnTo>
                    <a:pt x="1893888" y="2479675"/>
                  </a:lnTo>
                  <a:lnTo>
                    <a:pt x="0" y="2479675"/>
                  </a:lnTo>
                  <a:close/>
                </a:path>
              </a:pathLst>
            </a:custGeom>
            <a:gradFill rotWithShape="1">
              <a:gsLst>
                <a:gs pos="0">
                  <a:srgbClr val="01315D">
                    <a:alpha val="28625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6" name="Group 5"/>
          <p:cNvGrpSpPr>
            <a:grpSpLocks/>
          </p:cNvGrpSpPr>
          <p:nvPr/>
        </p:nvGrpSpPr>
        <p:grpSpPr bwMode="auto">
          <a:xfrm>
            <a:off x="3692526" y="1311275"/>
            <a:ext cx="1592262" cy="2489200"/>
            <a:chOff x="4731875" y="1071173"/>
            <a:chExt cx="1897526" cy="2489200"/>
          </a:xfrm>
        </p:grpSpPr>
        <p:sp>
          <p:nvSpPr>
            <p:cNvPr id="27" name="Rectangle 8"/>
            <p:cNvSpPr>
              <a:spLocks noChangeArrowheads="1"/>
            </p:cNvSpPr>
            <p:nvPr/>
          </p:nvSpPr>
          <p:spPr bwMode="auto">
            <a:xfrm>
              <a:off x="4735051" y="1075935"/>
              <a:ext cx="1894350" cy="2479675"/>
            </a:xfrm>
            <a:prstGeom prst="rect">
              <a:avLst/>
            </a:prstGeom>
            <a:solidFill>
              <a:srgbClr val="093667"/>
            </a:solidFill>
            <a:ln w="9525" cap="flat" cmpd="sng" algn="ctr">
              <a:solidFill>
                <a:srgbClr val="013253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t" rotWithShape="0">
                <a:prstClr val="black">
                  <a:alpha val="27000"/>
                </a:prstClr>
              </a:outerShdw>
            </a:effectLst>
          </p:spPr>
          <p:txBody>
            <a:bodyPr lIns="82124" tIns="41061" rIns="82124" bIns="41061" anchor="ctr"/>
            <a:lstStyle/>
            <a:p>
              <a:pPr algn="ctr" defTabSz="814388">
                <a:lnSpc>
                  <a:spcPts val="2100"/>
                </a:lnSpc>
                <a:defRPr/>
              </a:pPr>
              <a:endParaRPr lang="en-US" sz="2400" dirty="0">
                <a:latin typeface="Arial" charset="0"/>
              </a:endParaRPr>
            </a:p>
          </p:txBody>
        </p:sp>
        <p:sp>
          <p:nvSpPr>
            <p:cNvPr id="28" name="Rectangle 10"/>
            <p:cNvSpPr>
              <a:spLocks noChangeArrowheads="1"/>
            </p:cNvSpPr>
            <p:nvPr/>
          </p:nvSpPr>
          <p:spPr bwMode="auto">
            <a:xfrm>
              <a:off x="4731875" y="1071173"/>
              <a:ext cx="1897525" cy="2489200"/>
            </a:xfrm>
            <a:custGeom>
              <a:avLst/>
              <a:gdLst>
                <a:gd name="T0" fmla="*/ 0 w 1893888"/>
                <a:gd name="T1" fmla="*/ 2489200 h 2479675"/>
                <a:gd name="T2" fmla="*/ 1897525 w 1893888"/>
                <a:gd name="T3" fmla="*/ 0 h 2479675"/>
                <a:gd name="T4" fmla="*/ 1897525 w 1893888"/>
                <a:gd name="T5" fmla="*/ 2489200 h 2479675"/>
                <a:gd name="T6" fmla="*/ 0 w 1893888"/>
                <a:gd name="T7" fmla="*/ 2489200 h 247967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893888" h="2479675">
                  <a:moveTo>
                    <a:pt x="0" y="2479675"/>
                  </a:moveTo>
                  <a:lnTo>
                    <a:pt x="1893888" y="0"/>
                  </a:lnTo>
                  <a:lnTo>
                    <a:pt x="1893888" y="2479675"/>
                  </a:lnTo>
                  <a:lnTo>
                    <a:pt x="0" y="2479675"/>
                  </a:lnTo>
                  <a:close/>
                </a:path>
              </a:pathLst>
            </a:custGeom>
            <a:gradFill rotWithShape="1">
              <a:gsLst>
                <a:gs pos="0">
                  <a:srgbClr val="000C16">
                    <a:alpha val="34901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9" name="Rectangle 11"/>
          <p:cNvSpPr>
            <a:spLocks noChangeArrowheads="1"/>
          </p:cNvSpPr>
          <p:nvPr/>
        </p:nvSpPr>
        <p:spPr bwMode="auto">
          <a:xfrm>
            <a:off x="5781" y="4206291"/>
            <a:ext cx="1649558" cy="131403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sz="2000" dirty="0">
                <a:solidFill>
                  <a:schemeClr val="bg1"/>
                </a:solidFill>
              </a:rPr>
              <a:t>Mother known to be HIV-positive	</a:t>
            </a:r>
            <a:endParaRPr lang="en-US" sz="2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1850409" y="4360178"/>
            <a:ext cx="1649558" cy="1006254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sz="2000" dirty="0">
                <a:solidFill>
                  <a:schemeClr val="bg1"/>
                </a:solidFill>
              </a:rPr>
              <a:t>Eyes swollen and draining pus</a:t>
            </a:r>
            <a:endParaRPr lang="en-US" sz="2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1" name="Rectangle 13"/>
          <p:cNvSpPr>
            <a:spLocks noChangeArrowheads="1"/>
          </p:cNvSpPr>
          <p:nvPr/>
        </p:nvSpPr>
        <p:spPr bwMode="auto">
          <a:xfrm>
            <a:off x="3682361" y="4360176"/>
            <a:ext cx="1649558" cy="1006254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sz="2000" dirty="0">
                <a:solidFill>
                  <a:schemeClr val="bg1"/>
                </a:solidFill>
              </a:rPr>
              <a:t>Yellow skin on face and &lt; 24 hours old</a:t>
            </a:r>
            <a:endParaRPr lang="en-US" sz="2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2" name="Freeform 14"/>
          <p:cNvSpPr>
            <a:spLocks/>
          </p:cNvSpPr>
          <p:nvPr/>
        </p:nvSpPr>
        <p:spPr bwMode="auto">
          <a:xfrm>
            <a:off x="5441984" y="4514064"/>
            <a:ext cx="1649558" cy="698477"/>
          </a:xfrm>
          <a:custGeom>
            <a:avLst/>
            <a:gdLst/>
            <a:ahLst/>
            <a:cxnLst>
              <a:cxn ang="0">
                <a:pos x="1210" y="1562"/>
              </a:cxn>
              <a:cxn ang="0">
                <a:pos x="1210" y="1565"/>
              </a:cxn>
              <a:cxn ang="0">
                <a:pos x="0" y="1565"/>
              </a:cxn>
              <a:cxn ang="0">
                <a:pos x="0" y="0"/>
              </a:cxn>
              <a:cxn ang="0">
                <a:pos x="1196" y="0"/>
              </a:cxn>
              <a:cxn ang="0">
                <a:pos x="1196" y="1562"/>
              </a:cxn>
              <a:cxn ang="0">
                <a:pos x="1210" y="1562"/>
              </a:cxn>
            </a:cxnLst>
            <a:rect l="0" t="0" r="r" b="b"/>
            <a:pathLst>
              <a:path w="1210" h="1565">
                <a:moveTo>
                  <a:pt x="1210" y="1562"/>
                </a:moveTo>
                <a:lnTo>
                  <a:pt x="1210" y="1565"/>
                </a:lnTo>
                <a:lnTo>
                  <a:pt x="0" y="1565"/>
                </a:lnTo>
                <a:lnTo>
                  <a:pt x="0" y="0"/>
                </a:lnTo>
                <a:lnTo>
                  <a:pt x="1196" y="0"/>
                </a:lnTo>
                <a:lnTo>
                  <a:pt x="1196" y="1562"/>
                </a:lnTo>
                <a:lnTo>
                  <a:pt x="1210" y="1562"/>
                </a:lnTo>
                <a:close/>
              </a:path>
            </a:pathLst>
          </a:cu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254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sz="2000" dirty="0">
                <a:solidFill>
                  <a:schemeClr val="bg1"/>
                </a:solidFill>
              </a:rPr>
              <a:t>Less than 10 pustules</a:t>
            </a:r>
            <a:endParaRPr lang="en-US" sz="2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3" name="Rectangle 7"/>
          <p:cNvSpPr>
            <a:spLocks noChangeArrowheads="1"/>
          </p:cNvSpPr>
          <p:nvPr/>
        </p:nvSpPr>
        <p:spPr bwMode="auto">
          <a:xfrm>
            <a:off x="5410200" y="1454285"/>
            <a:ext cx="1649558" cy="119092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dirty="0">
                <a:solidFill>
                  <a:schemeClr val="bg1"/>
                </a:solidFill>
              </a:rPr>
              <a:t>Fast breathing (more than 60 breaths per minute</a:t>
            </a:r>
            <a:r>
              <a:rPr lang="en-US" dirty="0" smtClean="0">
                <a:solidFill>
                  <a:schemeClr val="bg1"/>
                </a:solidFill>
              </a:rPr>
              <a:t>)</a:t>
            </a:r>
            <a:endParaRPr lang="en-US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4" name="Rectangle 8"/>
          <p:cNvSpPr>
            <a:spLocks noChangeArrowheads="1"/>
          </p:cNvSpPr>
          <p:nvPr/>
        </p:nvSpPr>
        <p:spPr bwMode="auto">
          <a:xfrm>
            <a:off x="3661889" y="1222074"/>
            <a:ext cx="1649558" cy="146791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dirty="0">
                <a:solidFill>
                  <a:schemeClr val="bg1"/>
                </a:solidFill>
              </a:rPr>
              <a:t>Small baby feeding well/gaining weight adequately</a:t>
            </a:r>
            <a:endParaRPr lang="en-US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5" name="Rectangle 9"/>
          <p:cNvSpPr>
            <a:spLocks noChangeArrowheads="1"/>
          </p:cNvSpPr>
          <p:nvPr/>
        </p:nvSpPr>
        <p:spPr bwMode="auto">
          <a:xfrm>
            <a:off x="1863225" y="1289160"/>
            <a:ext cx="1649558" cy="1006254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sz="2000" dirty="0">
                <a:solidFill>
                  <a:schemeClr val="bg1"/>
                </a:solidFill>
              </a:rPr>
              <a:t>Not suckling (after 6 hours of age)</a:t>
            </a:r>
            <a:endParaRPr lang="en-US" sz="2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6" name="Rectangle 10"/>
          <p:cNvSpPr>
            <a:spLocks noChangeArrowheads="1"/>
          </p:cNvSpPr>
          <p:nvPr/>
        </p:nvSpPr>
        <p:spPr bwMode="auto">
          <a:xfrm>
            <a:off x="19429" y="1443048"/>
            <a:ext cx="1649558" cy="698477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sz="2000" dirty="0">
                <a:solidFill>
                  <a:schemeClr val="bg1"/>
                </a:solidFill>
              </a:rPr>
              <a:t>Birth weight </a:t>
            </a:r>
            <a:r>
              <a:rPr lang="en-US" sz="2000" dirty="0" smtClean="0">
                <a:solidFill>
                  <a:schemeClr val="bg1"/>
                </a:solidFill>
              </a:rPr>
              <a:t>1500-1800g</a:t>
            </a:r>
            <a:endParaRPr lang="en-US" sz="2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5781" y="2996497"/>
            <a:ext cx="1649558" cy="452256"/>
          </a:xfrm>
          <a:prstGeom prst="rect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sz="2400" dirty="0" smtClean="0">
                <a:solidFill>
                  <a:srgbClr val="FFFFFF"/>
                </a:solidFill>
                <a:latin typeface="Arial" charset="0"/>
              </a:rPr>
              <a:t>Yes</a:t>
            </a:r>
            <a:endParaRPr lang="en-US" sz="240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38" name="Rectangle 10"/>
          <p:cNvSpPr>
            <a:spLocks noChangeArrowheads="1"/>
          </p:cNvSpPr>
          <p:nvPr/>
        </p:nvSpPr>
        <p:spPr bwMode="auto">
          <a:xfrm>
            <a:off x="1864226" y="3024242"/>
            <a:ext cx="1614131" cy="452256"/>
          </a:xfrm>
          <a:prstGeom prst="rect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sz="2400" dirty="0" smtClean="0">
                <a:solidFill>
                  <a:srgbClr val="FFFFFF"/>
                </a:solidFill>
                <a:latin typeface="Arial" charset="0"/>
              </a:rPr>
              <a:t>Yes</a:t>
            </a:r>
            <a:endParaRPr lang="en-US" sz="240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39" name="Rectangle 10"/>
          <p:cNvSpPr>
            <a:spLocks noChangeArrowheads="1"/>
          </p:cNvSpPr>
          <p:nvPr/>
        </p:nvSpPr>
        <p:spPr bwMode="auto">
          <a:xfrm>
            <a:off x="3695701" y="2963563"/>
            <a:ext cx="1649558" cy="452256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sz="2400" dirty="0" smtClean="0">
                <a:solidFill>
                  <a:srgbClr val="FFFFFF"/>
                </a:solidFill>
                <a:latin typeface="Arial" charset="0"/>
              </a:rPr>
              <a:t>No</a:t>
            </a:r>
            <a:endParaRPr lang="en-US" sz="240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5481955" y="3011045"/>
            <a:ext cx="1581295" cy="452256"/>
          </a:xfrm>
          <a:prstGeom prst="rect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sz="2400" dirty="0" smtClean="0">
                <a:solidFill>
                  <a:srgbClr val="FFFFFF"/>
                </a:solidFill>
                <a:latin typeface="Arial" charset="0"/>
              </a:rPr>
              <a:t>Yes</a:t>
            </a:r>
            <a:endParaRPr lang="en-US" sz="280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1" name="Rectangle 11"/>
          <p:cNvSpPr>
            <a:spLocks noChangeArrowheads="1"/>
          </p:cNvSpPr>
          <p:nvPr/>
        </p:nvSpPr>
        <p:spPr bwMode="auto">
          <a:xfrm>
            <a:off x="0" y="5825102"/>
            <a:ext cx="1649558" cy="452256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sz="2400" dirty="0" smtClean="0">
                <a:solidFill>
                  <a:srgbClr val="FFFFFF"/>
                </a:solidFill>
                <a:latin typeface="Arial" charset="0"/>
              </a:rPr>
              <a:t>No</a:t>
            </a:r>
            <a:endParaRPr lang="en-US" sz="240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2" name="Rectangle 12"/>
          <p:cNvSpPr>
            <a:spLocks noChangeArrowheads="1"/>
          </p:cNvSpPr>
          <p:nvPr/>
        </p:nvSpPr>
        <p:spPr bwMode="auto">
          <a:xfrm>
            <a:off x="1864227" y="5825102"/>
            <a:ext cx="1649558" cy="452256"/>
          </a:xfrm>
          <a:prstGeom prst="rect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sz="2400" dirty="0" smtClean="0">
                <a:solidFill>
                  <a:srgbClr val="FFFFFF"/>
                </a:solidFill>
                <a:latin typeface="Arial" charset="0"/>
              </a:rPr>
              <a:t>Yes</a:t>
            </a:r>
            <a:endParaRPr lang="en-US" sz="240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3" name="Rectangle 13"/>
          <p:cNvSpPr>
            <a:spLocks noChangeArrowheads="1"/>
          </p:cNvSpPr>
          <p:nvPr/>
        </p:nvSpPr>
        <p:spPr bwMode="auto">
          <a:xfrm>
            <a:off x="3695700" y="5825101"/>
            <a:ext cx="1611457" cy="452256"/>
          </a:xfrm>
          <a:prstGeom prst="rect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sz="2400" dirty="0" smtClean="0">
                <a:solidFill>
                  <a:srgbClr val="FFFFFF"/>
                </a:solidFill>
                <a:latin typeface="Arial" charset="0"/>
              </a:rPr>
              <a:t>Yes</a:t>
            </a:r>
            <a:endParaRPr lang="en-US" sz="240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4" name="Freeform 14"/>
          <p:cNvSpPr>
            <a:spLocks/>
          </p:cNvSpPr>
          <p:nvPr/>
        </p:nvSpPr>
        <p:spPr bwMode="auto">
          <a:xfrm>
            <a:off x="5413693" y="5825100"/>
            <a:ext cx="1649558" cy="452256"/>
          </a:xfrm>
          <a:custGeom>
            <a:avLst/>
            <a:gdLst/>
            <a:ahLst/>
            <a:cxnLst>
              <a:cxn ang="0">
                <a:pos x="1210" y="1562"/>
              </a:cxn>
              <a:cxn ang="0">
                <a:pos x="1210" y="1565"/>
              </a:cxn>
              <a:cxn ang="0">
                <a:pos x="0" y="1565"/>
              </a:cxn>
              <a:cxn ang="0">
                <a:pos x="0" y="0"/>
              </a:cxn>
              <a:cxn ang="0">
                <a:pos x="1196" y="0"/>
              </a:cxn>
              <a:cxn ang="0">
                <a:pos x="1196" y="1562"/>
              </a:cxn>
              <a:cxn ang="0">
                <a:pos x="1210" y="1562"/>
              </a:cxn>
            </a:cxnLst>
            <a:rect l="0" t="0" r="r" b="b"/>
            <a:pathLst>
              <a:path w="1210" h="1565">
                <a:moveTo>
                  <a:pt x="1210" y="1562"/>
                </a:moveTo>
                <a:lnTo>
                  <a:pt x="1210" y="1565"/>
                </a:lnTo>
                <a:lnTo>
                  <a:pt x="0" y="1565"/>
                </a:lnTo>
                <a:lnTo>
                  <a:pt x="0" y="0"/>
                </a:lnTo>
                <a:lnTo>
                  <a:pt x="1196" y="0"/>
                </a:lnTo>
                <a:lnTo>
                  <a:pt x="1196" y="1562"/>
                </a:lnTo>
                <a:lnTo>
                  <a:pt x="1210" y="1562"/>
                </a:lnTo>
                <a:close/>
              </a:path>
            </a:pathLst>
          </a:cu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254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sz="2400" dirty="0" smtClean="0">
                <a:solidFill>
                  <a:srgbClr val="FFFFFF"/>
                </a:solidFill>
                <a:latin typeface="Arial" charset="0"/>
              </a:rPr>
              <a:t>No</a:t>
            </a:r>
            <a:endParaRPr lang="en-US" sz="240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5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4041"/>
          </a:xfrm>
          <a:solidFill>
            <a:srgbClr val="92D050"/>
          </a:solidFill>
        </p:spPr>
        <p:txBody>
          <a:bodyPr vert="horz" lIns="91440" tIns="45720" rIns="91440" bIns="45720" numCol="1" rtlCol="0" anchor="b">
            <a:normAutofit fontScale="90000"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200" dirty="0" smtClean="0">
                <a:latin typeface="Arial" pitchFamily="34" charset="0"/>
                <a:cs typeface="Arial" pitchFamily="34" charset="0"/>
              </a:rPr>
            </a:br>
            <a:r>
              <a:rPr lang="en-US" sz="3200" dirty="0">
                <a:latin typeface="Arial" pitchFamily="34" charset="0"/>
                <a:cs typeface="Arial" pitchFamily="34" charset="0"/>
              </a:rPr>
              <a:t/>
            </a:r>
            <a:br>
              <a:rPr lang="en-US" sz="3200" dirty="0">
                <a:latin typeface="Arial" pitchFamily="34" charset="0"/>
                <a:cs typeface="Arial" pitchFamily="34" charset="0"/>
              </a:rPr>
            </a:br>
            <a:r>
              <a:rPr lang="en-US" sz="3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200" dirty="0" smtClean="0">
                <a:latin typeface="Arial" pitchFamily="34" charset="0"/>
                <a:cs typeface="Arial" pitchFamily="34" charset="0"/>
              </a:rPr>
            </a:b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Danger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Signs ?</a:t>
            </a:r>
            <a:br>
              <a:rPr lang="en-US" sz="3200" dirty="0">
                <a:latin typeface="Arial" pitchFamily="34" charset="0"/>
                <a:cs typeface="Arial" pitchFamily="34" charset="0"/>
              </a:rPr>
            </a:b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6" name="Group 43"/>
          <p:cNvGrpSpPr>
            <a:grpSpLocks/>
          </p:cNvGrpSpPr>
          <p:nvPr/>
        </p:nvGrpSpPr>
        <p:grpSpPr bwMode="auto">
          <a:xfrm>
            <a:off x="7315200" y="1316037"/>
            <a:ext cx="1596261" cy="2489200"/>
            <a:chOff x="4729638" y="3894138"/>
            <a:chExt cx="1902143" cy="2488045"/>
          </a:xfrm>
          <a:solidFill>
            <a:srgbClr val="0070C0"/>
          </a:solidFill>
        </p:grpSpPr>
        <p:sp>
          <p:nvSpPr>
            <p:cNvPr id="47" name="Rectangle 13"/>
            <p:cNvSpPr>
              <a:spLocks noChangeArrowheads="1"/>
            </p:cNvSpPr>
            <p:nvPr/>
          </p:nvSpPr>
          <p:spPr bwMode="auto">
            <a:xfrm>
              <a:off x="4735989" y="3894138"/>
              <a:ext cx="1894205" cy="2484871"/>
            </a:xfrm>
            <a:prstGeom prst="rect">
              <a:avLst/>
            </a:prstGeom>
            <a:grpFill/>
            <a:ln w="9525" cap="flat" cmpd="sng" algn="ctr">
              <a:solidFill>
                <a:srgbClr val="048C89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t" rotWithShape="0">
                <a:prstClr val="black">
                  <a:alpha val="27000"/>
                </a:prstClr>
              </a:outerShdw>
            </a:effectLst>
          </p:spPr>
          <p:txBody>
            <a:bodyPr lIns="82124" tIns="41061" rIns="82124" bIns="41061" anchor="ctr"/>
            <a:lstStyle/>
            <a:p>
              <a:pPr algn="ctr" defTabSz="814388">
                <a:lnSpc>
                  <a:spcPts val="2100"/>
                </a:lnSpc>
                <a:defRPr/>
              </a:pPr>
              <a:endParaRPr lang="en-US" sz="2400" dirty="0">
                <a:latin typeface="Arial" charset="0"/>
              </a:endParaRPr>
            </a:p>
          </p:txBody>
        </p:sp>
        <p:sp>
          <p:nvSpPr>
            <p:cNvPr id="48" name="Rectangle 10"/>
            <p:cNvSpPr>
              <a:spLocks noChangeArrowheads="1"/>
            </p:cNvSpPr>
            <p:nvPr/>
          </p:nvSpPr>
          <p:spPr bwMode="auto">
            <a:xfrm>
              <a:off x="4729638" y="3902508"/>
              <a:ext cx="1902143" cy="2479675"/>
            </a:xfrm>
            <a:custGeom>
              <a:avLst/>
              <a:gdLst>
                <a:gd name="T0" fmla="*/ 0 w 1893888"/>
                <a:gd name="T1" fmla="*/ 2479675 h 2479675"/>
                <a:gd name="T2" fmla="*/ 1902143 w 1893888"/>
                <a:gd name="T3" fmla="*/ 0 h 2479675"/>
                <a:gd name="T4" fmla="*/ 1902143 w 1893888"/>
                <a:gd name="T5" fmla="*/ 2479675 h 2479675"/>
                <a:gd name="T6" fmla="*/ 0 w 1893888"/>
                <a:gd name="T7" fmla="*/ 2479675 h 247967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893888" h="2479675">
                  <a:moveTo>
                    <a:pt x="0" y="2479675"/>
                  </a:moveTo>
                  <a:lnTo>
                    <a:pt x="1893888" y="0"/>
                  </a:lnTo>
                  <a:lnTo>
                    <a:pt x="1893888" y="2479675"/>
                  </a:lnTo>
                  <a:lnTo>
                    <a:pt x="0" y="24796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9" name="Group 43"/>
          <p:cNvGrpSpPr>
            <a:grpSpLocks/>
          </p:cNvGrpSpPr>
          <p:nvPr/>
        </p:nvGrpSpPr>
        <p:grpSpPr bwMode="auto">
          <a:xfrm>
            <a:off x="7325079" y="4129087"/>
            <a:ext cx="1596261" cy="2489200"/>
            <a:chOff x="4729638" y="3894138"/>
            <a:chExt cx="1902143" cy="2488045"/>
          </a:xfrm>
          <a:solidFill>
            <a:schemeClr val="accent5">
              <a:lumMod val="75000"/>
            </a:schemeClr>
          </a:solidFill>
        </p:grpSpPr>
        <p:sp>
          <p:nvSpPr>
            <p:cNvPr id="50" name="Rectangle 13"/>
            <p:cNvSpPr>
              <a:spLocks noChangeArrowheads="1"/>
            </p:cNvSpPr>
            <p:nvPr/>
          </p:nvSpPr>
          <p:spPr bwMode="auto">
            <a:xfrm>
              <a:off x="4735989" y="3894138"/>
              <a:ext cx="1894205" cy="2484871"/>
            </a:xfrm>
            <a:prstGeom prst="rect">
              <a:avLst/>
            </a:prstGeom>
            <a:grpFill/>
            <a:ln w="9525" cap="flat" cmpd="sng" algn="ctr">
              <a:solidFill>
                <a:srgbClr val="048C89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t" rotWithShape="0">
                <a:prstClr val="black">
                  <a:alpha val="27000"/>
                </a:prstClr>
              </a:outerShdw>
            </a:effectLst>
          </p:spPr>
          <p:txBody>
            <a:bodyPr lIns="82124" tIns="41061" rIns="82124" bIns="41061" anchor="ctr"/>
            <a:lstStyle/>
            <a:p>
              <a:pPr algn="ctr" defTabSz="814388">
                <a:lnSpc>
                  <a:spcPts val="2100"/>
                </a:lnSpc>
                <a:defRPr/>
              </a:pPr>
              <a:endParaRPr lang="en-US" sz="2400" dirty="0">
                <a:latin typeface="Arial" charset="0"/>
              </a:endParaRPr>
            </a:p>
          </p:txBody>
        </p:sp>
        <p:sp>
          <p:nvSpPr>
            <p:cNvPr id="51" name="Rectangle 10"/>
            <p:cNvSpPr>
              <a:spLocks noChangeArrowheads="1"/>
            </p:cNvSpPr>
            <p:nvPr/>
          </p:nvSpPr>
          <p:spPr bwMode="auto">
            <a:xfrm>
              <a:off x="4729638" y="3902508"/>
              <a:ext cx="1902143" cy="2479675"/>
            </a:xfrm>
            <a:custGeom>
              <a:avLst/>
              <a:gdLst>
                <a:gd name="T0" fmla="*/ 0 w 1893888"/>
                <a:gd name="T1" fmla="*/ 2479675 h 2479675"/>
                <a:gd name="T2" fmla="*/ 1902143 w 1893888"/>
                <a:gd name="T3" fmla="*/ 0 h 2479675"/>
                <a:gd name="T4" fmla="*/ 1902143 w 1893888"/>
                <a:gd name="T5" fmla="*/ 2479675 h 2479675"/>
                <a:gd name="T6" fmla="*/ 0 w 1893888"/>
                <a:gd name="T7" fmla="*/ 2479675 h 247967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893888" h="2479675">
                  <a:moveTo>
                    <a:pt x="0" y="2479675"/>
                  </a:moveTo>
                  <a:lnTo>
                    <a:pt x="1893888" y="0"/>
                  </a:lnTo>
                  <a:lnTo>
                    <a:pt x="1893888" y="2479675"/>
                  </a:lnTo>
                  <a:lnTo>
                    <a:pt x="0" y="24796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2" name="Freeform 14"/>
          <p:cNvSpPr>
            <a:spLocks/>
          </p:cNvSpPr>
          <p:nvPr/>
        </p:nvSpPr>
        <p:spPr bwMode="auto">
          <a:xfrm>
            <a:off x="7315200" y="1749755"/>
            <a:ext cx="1649558" cy="390701"/>
          </a:xfrm>
          <a:custGeom>
            <a:avLst/>
            <a:gdLst/>
            <a:ahLst/>
            <a:cxnLst>
              <a:cxn ang="0">
                <a:pos x="1210" y="1562"/>
              </a:cxn>
              <a:cxn ang="0">
                <a:pos x="1210" y="1565"/>
              </a:cxn>
              <a:cxn ang="0">
                <a:pos x="0" y="1565"/>
              </a:cxn>
              <a:cxn ang="0">
                <a:pos x="0" y="0"/>
              </a:cxn>
              <a:cxn ang="0">
                <a:pos x="1196" y="0"/>
              </a:cxn>
              <a:cxn ang="0">
                <a:pos x="1196" y="1562"/>
              </a:cxn>
              <a:cxn ang="0">
                <a:pos x="1210" y="1562"/>
              </a:cxn>
            </a:cxnLst>
            <a:rect l="0" t="0" r="r" b="b"/>
            <a:pathLst>
              <a:path w="1210" h="1565">
                <a:moveTo>
                  <a:pt x="1210" y="1562"/>
                </a:moveTo>
                <a:lnTo>
                  <a:pt x="1210" y="1565"/>
                </a:lnTo>
                <a:lnTo>
                  <a:pt x="0" y="1565"/>
                </a:lnTo>
                <a:lnTo>
                  <a:pt x="0" y="0"/>
                </a:lnTo>
                <a:lnTo>
                  <a:pt x="1196" y="0"/>
                </a:lnTo>
                <a:lnTo>
                  <a:pt x="1196" y="1562"/>
                </a:lnTo>
                <a:lnTo>
                  <a:pt x="1210" y="1562"/>
                </a:lnTo>
                <a:close/>
              </a:path>
            </a:pathLst>
          </a:cu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254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sz="2000" dirty="0">
                <a:solidFill>
                  <a:schemeClr val="bg1"/>
                </a:solidFill>
              </a:rPr>
              <a:t>Grunting</a:t>
            </a:r>
            <a:endParaRPr lang="en-US" sz="2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6" name="Freeform 14"/>
          <p:cNvSpPr>
            <a:spLocks/>
          </p:cNvSpPr>
          <p:nvPr/>
        </p:nvSpPr>
        <p:spPr bwMode="auto">
          <a:xfrm>
            <a:off x="7330409" y="4360175"/>
            <a:ext cx="1649558" cy="1006254"/>
          </a:xfrm>
          <a:custGeom>
            <a:avLst/>
            <a:gdLst/>
            <a:ahLst/>
            <a:cxnLst>
              <a:cxn ang="0">
                <a:pos x="1210" y="1562"/>
              </a:cxn>
              <a:cxn ang="0">
                <a:pos x="1210" y="1565"/>
              </a:cxn>
              <a:cxn ang="0">
                <a:pos x="0" y="1565"/>
              </a:cxn>
              <a:cxn ang="0">
                <a:pos x="0" y="0"/>
              </a:cxn>
              <a:cxn ang="0">
                <a:pos x="1196" y="0"/>
              </a:cxn>
              <a:cxn ang="0">
                <a:pos x="1196" y="1562"/>
              </a:cxn>
              <a:cxn ang="0">
                <a:pos x="1210" y="1562"/>
              </a:cxn>
            </a:cxnLst>
            <a:rect l="0" t="0" r="r" b="b"/>
            <a:pathLst>
              <a:path w="1210" h="1565">
                <a:moveTo>
                  <a:pt x="1210" y="1562"/>
                </a:moveTo>
                <a:lnTo>
                  <a:pt x="1210" y="1565"/>
                </a:lnTo>
                <a:lnTo>
                  <a:pt x="0" y="1565"/>
                </a:lnTo>
                <a:lnTo>
                  <a:pt x="0" y="0"/>
                </a:lnTo>
                <a:lnTo>
                  <a:pt x="1196" y="0"/>
                </a:lnTo>
                <a:lnTo>
                  <a:pt x="1196" y="1562"/>
                </a:lnTo>
                <a:lnTo>
                  <a:pt x="1210" y="1562"/>
                </a:lnTo>
                <a:close/>
              </a:path>
            </a:pathLst>
          </a:cu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254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Fever (temperature &gt; 38° C)</a:t>
            </a:r>
          </a:p>
        </p:txBody>
      </p:sp>
      <p:sp>
        <p:nvSpPr>
          <p:cNvPr id="57" name="Rectangle 10"/>
          <p:cNvSpPr>
            <a:spLocks noChangeArrowheads="1"/>
          </p:cNvSpPr>
          <p:nvPr/>
        </p:nvSpPr>
        <p:spPr bwMode="auto">
          <a:xfrm>
            <a:off x="7315199" y="3026445"/>
            <a:ext cx="1582063" cy="452256"/>
          </a:xfrm>
          <a:prstGeom prst="rect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sz="2400" dirty="0" smtClean="0">
                <a:solidFill>
                  <a:srgbClr val="FFFFFF"/>
                </a:solidFill>
                <a:latin typeface="Arial" charset="0"/>
              </a:rPr>
              <a:t>Yes</a:t>
            </a:r>
            <a:endParaRPr lang="en-US" sz="280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55" name="Rectangle 10"/>
          <p:cNvSpPr>
            <a:spLocks noChangeArrowheads="1"/>
          </p:cNvSpPr>
          <p:nvPr/>
        </p:nvSpPr>
        <p:spPr bwMode="auto">
          <a:xfrm>
            <a:off x="7315198" y="6051228"/>
            <a:ext cx="1582063" cy="452256"/>
          </a:xfrm>
          <a:prstGeom prst="rect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sz="2400" dirty="0" smtClean="0">
                <a:solidFill>
                  <a:srgbClr val="FFFFFF"/>
                </a:solidFill>
                <a:latin typeface="Arial" charset="0"/>
              </a:rPr>
              <a:t>Yes</a:t>
            </a:r>
            <a:endParaRPr lang="en-US" sz="2800" dirty="0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4328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 animBg="1"/>
      <p:bldP spid="38" grpId="0" animBg="1"/>
      <p:bldP spid="39" grpId="0"/>
      <p:bldP spid="40" grpId="0" animBg="1"/>
      <p:bldP spid="41" grpId="0"/>
      <p:bldP spid="42" grpId="0" animBg="1"/>
      <p:bldP spid="43" grpId="0" animBg="1"/>
      <p:bldP spid="44" grpId="0"/>
      <p:bldP spid="52" grpId="0"/>
      <p:bldP spid="56" grpId="0"/>
      <p:bldP spid="57" grpId="0" animBg="1"/>
      <p:bldP spid="5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493193" y="6429375"/>
            <a:ext cx="735506" cy="292100"/>
          </a:xfrm>
        </p:spPr>
        <p:txBody>
          <a:bodyPr>
            <a:normAutofit/>
          </a:bodyPr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8324" y="1298448"/>
            <a:ext cx="8161276" cy="493776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5454968" y="4140200"/>
            <a:ext cx="2012632" cy="2489200"/>
            <a:chOff x="4729638" y="3894138"/>
            <a:chExt cx="1902143" cy="2488045"/>
          </a:xfrm>
        </p:grpSpPr>
        <p:sp>
          <p:nvSpPr>
            <p:cNvPr id="6" name="Rectangle 13"/>
            <p:cNvSpPr>
              <a:spLocks noChangeArrowheads="1"/>
            </p:cNvSpPr>
            <p:nvPr/>
          </p:nvSpPr>
          <p:spPr bwMode="auto">
            <a:xfrm>
              <a:off x="4735989" y="3894138"/>
              <a:ext cx="1894205" cy="2484871"/>
            </a:xfrm>
            <a:prstGeom prst="rect">
              <a:avLst/>
            </a:prstGeom>
            <a:solidFill>
              <a:srgbClr val="0199A1"/>
            </a:solidFill>
            <a:ln w="9525" cap="flat" cmpd="sng" algn="ctr">
              <a:solidFill>
                <a:srgbClr val="048C89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t" rotWithShape="0">
                <a:prstClr val="black">
                  <a:alpha val="27000"/>
                </a:prstClr>
              </a:outerShdw>
            </a:effectLst>
          </p:spPr>
          <p:txBody>
            <a:bodyPr lIns="82124" tIns="41061" rIns="82124" bIns="41061" anchor="ctr"/>
            <a:lstStyle/>
            <a:p>
              <a:pPr algn="ctr" defTabSz="814388">
                <a:lnSpc>
                  <a:spcPts val="2100"/>
                </a:lnSpc>
                <a:defRPr/>
              </a:pPr>
              <a:endParaRPr lang="en-US" sz="2400" dirty="0">
                <a:latin typeface="Arial" charset="0"/>
              </a:endParaRPr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>
              <a:off x="4729638" y="3902508"/>
              <a:ext cx="1902143" cy="2479675"/>
            </a:xfrm>
            <a:custGeom>
              <a:avLst/>
              <a:gdLst>
                <a:gd name="T0" fmla="*/ 0 w 1893888"/>
                <a:gd name="T1" fmla="*/ 2479675 h 2479675"/>
                <a:gd name="T2" fmla="*/ 1902143 w 1893888"/>
                <a:gd name="T3" fmla="*/ 0 h 2479675"/>
                <a:gd name="T4" fmla="*/ 1902143 w 1893888"/>
                <a:gd name="T5" fmla="*/ 2479675 h 2479675"/>
                <a:gd name="T6" fmla="*/ 0 w 1893888"/>
                <a:gd name="T7" fmla="*/ 2479675 h 247967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893888" h="2479675">
                  <a:moveTo>
                    <a:pt x="0" y="2479675"/>
                  </a:moveTo>
                  <a:lnTo>
                    <a:pt x="1893888" y="0"/>
                  </a:lnTo>
                  <a:lnTo>
                    <a:pt x="1893888" y="2479675"/>
                  </a:lnTo>
                  <a:lnTo>
                    <a:pt x="0" y="2479675"/>
                  </a:lnTo>
                  <a:close/>
                </a:path>
              </a:pathLst>
            </a:custGeom>
            <a:gradFill rotWithShape="1">
              <a:gsLst>
                <a:gs pos="0">
                  <a:srgbClr val="01315D">
                    <a:alpha val="28625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" name="Group 8"/>
          <p:cNvGrpSpPr>
            <a:grpSpLocks/>
          </p:cNvGrpSpPr>
          <p:nvPr/>
        </p:nvGrpSpPr>
        <p:grpSpPr bwMode="auto">
          <a:xfrm>
            <a:off x="475408" y="4103867"/>
            <a:ext cx="1924077" cy="2486025"/>
            <a:chOff x="2498197" y="3894138"/>
            <a:chExt cx="1893888" cy="2486427"/>
          </a:xfrm>
        </p:grpSpPr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2498197" y="3894138"/>
              <a:ext cx="1890713" cy="2484839"/>
            </a:xfrm>
            <a:prstGeom prst="rect">
              <a:avLst/>
            </a:prstGeom>
            <a:solidFill>
              <a:srgbClr val="08A7EE"/>
            </a:solidFill>
            <a:ln w="9525" cap="flat" cmpd="sng" algn="ctr">
              <a:solidFill>
                <a:srgbClr val="0195F9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t" rotWithShape="0">
                <a:prstClr val="black">
                  <a:alpha val="27000"/>
                </a:prstClr>
              </a:outerShdw>
            </a:effectLst>
          </p:spPr>
          <p:txBody>
            <a:bodyPr lIns="82124" tIns="41061" rIns="82124" bIns="41061" anchor="ctr"/>
            <a:lstStyle/>
            <a:p>
              <a:pPr algn="ctr" defTabSz="814388">
                <a:lnSpc>
                  <a:spcPct val="90000"/>
                </a:lnSpc>
                <a:defRPr/>
              </a:pPr>
              <a:endParaRPr lang="en-US" sz="2400" dirty="0">
                <a:latin typeface="Arial" charset="0"/>
              </a:endParaRPr>
            </a:p>
          </p:txBody>
        </p:sp>
        <p:sp>
          <p:nvSpPr>
            <p:cNvPr id="16" name="Rectangle 10"/>
            <p:cNvSpPr>
              <a:spLocks noChangeArrowheads="1"/>
            </p:cNvSpPr>
            <p:nvPr/>
          </p:nvSpPr>
          <p:spPr bwMode="auto">
            <a:xfrm>
              <a:off x="2498197" y="3900890"/>
              <a:ext cx="1893888" cy="2479675"/>
            </a:xfrm>
            <a:custGeom>
              <a:avLst/>
              <a:gdLst>
                <a:gd name="T0" fmla="*/ 0 w 1893888"/>
                <a:gd name="T1" fmla="*/ 2479675 h 2479675"/>
                <a:gd name="T2" fmla="*/ 1893888 w 1893888"/>
                <a:gd name="T3" fmla="*/ 0 h 2479675"/>
                <a:gd name="T4" fmla="*/ 1893888 w 1893888"/>
                <a:gd name="T5" fmla="*/ 2479675 h 2479675"/>
                <a:gd name="T6" fmla="*/ 0 w 1893888"/>
                <a:gd name="T7" fmla="*/ 2479675 h 247967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893888" h="2479675">
                  <a:moveTo>
                    <a:pt x="0" y="2479675"/>
                  </a:moveTo>
                  <a:lnTo>
                    <a:pt x="1893888" y="0"/>
                  </a:lnTo>
                  <a:lnTo>
                    <a:pt x="1893888" y="2479675"/>
                  </a:lnTo>
                  <a:lnTo>
                    <a:pt x="0" y="2479675"/>
                  </a:lnTo>
                  <a:close/>
                </a:path>
              </a:pathLst>
            </a:custGeom>
            <a:gradFill rotWithShape="1">
              <a:gsLst>
                <a:gs pos="0">
                  <a:srgbClr val="01315D">
                    <a:alpha val="28625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7" name="Group 7"/>
          <p:cNvGrpSpPr>
            <a:grpSpLocks/>
          </p:cNvGrpSpPr>
          <p:nvPr/>
        </p:nvGrpSpPr>
        <p:grpSpPr bwMode="auto">
          <a:xfrm>
            <a:off x="3256362" y="4133850"/>
            <a:ext cx="1596261" cy="2487612"/>
            <a:chOff x="4729638" y="3894138"/>
            <a:chExt cx="1902143" cy="2488045"/>
          </a:xfrm>
        </p:grpSpPr>
        <p:sp>
          <p:nvSpPr>
            <p:cNvPr id="18" name="Rectangle 13"/>
            <p:cNvSpPr>
              <a:spLocks noChangeArrowheads="1"/>
            </p:cNvSpPr>
            <p:nvPr/>
          </p:nvSpPr>
          <p:spPr bwMode="auto">
            <a:xfrm>
              <a:off x="4735989" y="3894138"/>
              <a:ext cx="1894204" cy="2484869"/>
            </a:xfrm>
            <a:prstGeom prst="rect">
              <a:avLst/>
            </a:prstGeom>
            <a:solidFill>
              <a:srgbClr val="08D8E2"/>
            </a:solidFill>
            <a:ln w="9525" cap="flat" cmpd="sng" algn="ctr">
              <a:solidFill>
                <a:srgbClr val="06CEC9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t" rotWithShape="0">
                <a:prstClr val="black">
                  <a:alpha val="27000"/>
                </a:prstClr>
              </a:outerShdw>
            </a:effectLst>
          </p:spPr>
          <p:txBody>
            <a:bodyPr lIns="82124" tIns="41061" rIns="82124" bIns="41061" anchor="ctr"/>
            <a:lstStyle/>
            <a:p>
              <a:pPr algn="ctr" defTabSz="814388">
                <a:lnSpc>
                  <a:spcPts val="2100"/>
                </a:lnSpc>
                <a:defRPr/>
              </a:pPr>
              <a:endParaRPr lang="en-US" sz="2400" dirty="0">
                <a:latin typeface="Arial" charset="0"/>
              </a:endParaRPr>
            </a:p>
          </p:txBody>
        </p:sp>
        <p:sp>
          <p:nvSpPr>
            <p:cNvPr id="19" name="Rectangle 10"/>
            <p:cNvSpPr>
              <a:spLocks noChangeArrowheads="1"/>
            </p:cNvSpPr>
            <p:nvPr/>
          </p:nvSpPr>
          <p:spPr bwMode="auto">
            <a:xfrm>
              <a:off x="4729638" y="3902508"/>
              <a:ext cx="1902143" cy="2479675"/>
            </a:xfrm>
            <a:custGeom>
              <a:avLst/>
              <a:gdLst>
                <a:gd name="T0" fmla="*/ 0 w 1893888"/>
                <a:gd name="T1" fmla="*/ 2479675 h 2479675"/>
                <a:gd name="T2" fmla="*/ 1902143 w 1893888"/>
                <a:gd name="T3" fmla="*/ 0 h 2479675"/>
                <a:gd name="T4" fmla="*/ 1902143 w 1893888"/>
                <a:gd name="T5" fmla="*/ 2479675 h 2479675"/>
                <a:gd name="T6" fmla="*/ 0 w 1893888"/>
                <a:gd name="T7" fmla="*/ 2479675 h 247967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893888" h="2479675">
                  <a:moveTo>
                    <a:pt x="0" y="2479675"/>
                  </a:moveTo>
                  <a:lnTo>
                    <a:pt x="1893888" y="0"/>
                  </a:lnTo>
                  <a:lnTo>
                    <a:pt x="1893888" y="2479675"/>
                  </a:lnTo>
                  <a:lnTo>
                    <a:pt x="0" y="2479675"/>
                  </a:lnTo>
                  <a:close/>
                </a:path>
              </a:pathLst>
            </a:custGeom>
            <a:gradFill rotWithShape="1">
              <a:gsLst>
                <a:gs pos="0">
                  <a:srgbClr val="01315D">
                    <a:alpha val="28625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" name="Group 4"/>
          <p:cNvGrpSpPr>
            <a:grpSpLocks/>
          </p:cNvGrpSpPr>
          <p:nvPr/>
        </p:nvGrpSpPr>
        <p:grpSpPr bwMode="auto">
          <a:xfrm>
            <a:off x="457200" y="1338268"/>
            <a:ext cx="1895730" cy="2479675"/>
            <a:chOff x="2498725" y="1076325"/>
            <a:chExt cx="1894890" cy="2479675"/>
          </a:xfrm>
        </p:grpSpPr>
        <p:sp>
          <p:nvSpPr>
            <p:cNvPr id="21" name="Rectangle 9"/>
            <p:cNvSpPr>
              <a:spLocks noChangeArrowheads="1"/>
            </p:cNvSpPr>
            <p:nvPr/>
          </p:nvSpPr>
          <p:spPr bwMode="auto">
            <a:xfrm>
              <a:off x="2498725" y="1076325"/>
              <a:ext cx="1890129" cy="2479675"/>
            </a:xfrm>
            <a:prstGeom prst="rect">
              <a:avLst/>
            </a:prstGeom>
            <a:solidFill>
              <a:srgbClr val="0560B3"/>
            </a:solidFill>
            <a:ln w="9525" cap="flat" cmpd="sng" algn="ctr">
              <a:solidFill>
                <a:srgbClr val="01568F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t" rotWithShape="0">
                <a:prstClr val="black">
                  <a:alpha val="27000"/>
                </a:prstClr>
              </a:outerShdw>
            </a:effectLst>
          </p:spPr>
          <p:txBody>
            <a:bodyPr lIns="82124" tIns="41061" rIns="82124" bIns="41061" anchor="ctr"/>
            <a:lstStyle/>
            <a:p>
              <a:pPr algn="ctr" defTabSz="814388">
                <a:lnSpc>
                  <a:spcPts val="2100"/>
                </a:lnSpc>
                <a:defRPr/>
              </a:pPr>
              <a:endParaRPr lang="en-US" sz="2400" dirty="0">
                <a:latin typeface="Arial" charset="0"/>
              </a:endParaRPr>
            </a:p>
          </p:txBody>
        </p:sp>
        <p:sp>
          <p:nvSpPr>
            <p:cNvPr id="22" name="Rectangle 10"/>
            <p:cNvSpPr>
              <a:spLocks noChangeArrowheads="1"/>
            </p:cNvSpPr>
            <p:nvPr/>
          </p:nvSpPr>
          <p:spPr bwMode="auto">
            <a:xfrm>
              <a:off x="2499727" y="1076325"/>
              <a:ext cx="1893888" cy="2479675"/>
            </a:xfrm>
            <a:custGeom>
              <a:avLst/>
              <a:gdLst>
                <a:gd name="T0" fmla="*/ 0 w 1893888"/>
                <a:gd name="T1" fmla="*/ 2479675 h 2479675"/>
                <a:gd name="T2" fmla="*/ 1893888 w 1893888"/>
                <a:gd name="T3" fmla="*/ 0 h 2479675"/>
                <a:gd name="T4" fmla="*/ 1893888 w 1893888"/>
                <a:gd name="T5" fmla="*/ 2479675 h 2479675"/>
                <a:gd name="T6" fmla="*/ 0 w 1893888"/>
                <a:gd name="T7" fmla="*/ 2479675 h 247967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893888" h="2479675">
                  <a:moveTo>
                    <a:pt x="0" y="2479675"/>
                  </a:moveTo>
                  <a:lnTo>
                    <a:pt x="1893888" y="0"/>
                  </a:lnTo>
                  <a:lnTo>
                    <a:pt x="1893888" y="2479675"/>
                  </a:lnTo>
                  <a:lnTo>
                    <a:pt x="0" y="2479675"/>
                  </a:lnTo>
                  <a:close/>
                </a:path>
              </a:pathLst>
            </a:custGeom>
            <a:gradFill rotWithShape="1">
              <a:gsLst>
                <a:gs pos="0">
                  <a:srgbClr val="01315D">
                    <a:alpha val="28625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" name="Group 6"/>
          <p:cNvGrpSpPr>
            <a:grpSpLocks/>
          </p:cNvGrpSpPr>
          <p:nvPr/>
        </p:nvGrpSpPr>
        <p:grpSpPr bwMode="auto">
          <a:xfrm>
            <a:off x="5481956" y="1311275"/>
            <a:ext cx="1983964" cy="2484437"/>
            <a:chOff x="6979919" y="1072325"/>
            <a:chExt cx="1897382" cy="2483675"/>
          </a:xfrm>
        </p:grpSpPr>
        <p:sp>
          <p:nvSpPr>
            <p:cNvPr id="24" name="Rectangle 7"/>
            <p:cNvSpPr>
              <a:spLocks noChangeArrowheads="1"/>
            </p:cNvSpPr>
            <p:nvPr/>
          </p:nvSpPr>
          <p:spPr bwMode="auto">
            <a:xfrm>
              <a:off x="6979919" y="1077086"/>
              <a:ext cx="1897382" cy="2478914"/>
            </a:xfrm>
            <a:prstGeom prst="rect">
              <a:avLst/>
            </a:prstGeom>
            <a:solidFill>
              <a:srgbClr val="025663"/>
            </a:solidFill>
            <a:ln w="9525" cap="flat" cmpd="sng" algn="ctr">
              <a:solidFill>
                <a:srgbClr val="034543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t" rotWithShape="0">
                <a:prstClr val="black">
                  <a:alpha val="27000"/>
                </a:prstClr>
              </a:outerShdw>
            </a:effectLst>
          </p:spPr>
          <p:txBody>
            <a:bodyPr lIns="82124" tIns="41061" rIns="82124" bIns="41061" anchor="ctr"/>
            <a:lstStyle/>
            <a:p>
              <a:pPr algn="ctr" defTabSz="814388">
                <a:lnSpc>
                  <a:spcPts val="2100"/>
                </a:lnSpc>
                <a:defRPr/>
              </a:pPr>
              <a:endParaRPr lang="en-US" sz="2400" dirty="0">
                <a:latin typeface="Arial" charset="0"/>
              </a:endParaRPr>
            </a:p>
          </p:txBody>
        </p:sp>
        <p:sp>
          <p:nvSpPr>
            <p:cNvPr id="25" name="Rectangle 10"/>
            <p:cNvSpPr>
              <a:spLocks noChangeArrowheads="1"/>
            </p:cNvSpPr>
            <p:nvPr/>
          </p:nvSpPr>
          <p:spPr bwMode="auto">
            <a:xfrm>
              <a:off x="6979919" y="1072325"/>
              <a:ext cx="1893888" cy="2479675"/>
            </a:xfrm>
            <a:custGeom>
              <a:avLst/>
              <a:gdLst>
                <a:gd name="T0" fmla="*/ 0 w 1893888"/>
                <a:gd name="T1" fmla="*/ 2479675 h 2479675"/>
                <a:gd name="T2" fmla="*/ 1893888 w 1893888"/>
                <a:gd name="T3" fmla="*/ 0 h 2479675"/>
                <a:gd name="T4" fmla="*/ 1893888 w 1893888"/>
                <a:gd name="T5" fmla="*/ 2479675 h 2479675"/>
                <a:gd name="T6" fmla="*/ 0 w 1893888"/>
                <a:gd name="T7" fmla="*/ 2479675 h 247967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893888" h="2479675">
                  <a:moveTo>
                    <a:pt x="0" y="2479675"/>
                  </a:moveTo>
                  <a:lnTo>
                    <a:pt x="1893888" y="0"/>
                  </a:lnTo>
                  <a:lnTo>
                    <a:pt x="1893888" y="2479675"/>
                  </a:lnTo>
                  <a:lnTo>
                    <a:pt x="0" y="2479675"/>
                  </a:lnTo>
                  <a:close/>
                </a:path>
              </a:pathLst>
            </a:custGeom>
            <a:gradFill rotWithShape="1">
              <a:gsLst>
                <a:gs pos="0">
                  <a:srgbClr val="01315D">
                    <a:alpha val="28625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6" name="Group 5"/>
          <p:cNvGrpSpPr>
            <a:grpSpLocks/>
          </p:cNvGrpSpPr>
          <p:nvPr/>
        </p:nvGrpSpPr>
        <p:grpSpPr bwMode="auto">
          <a:xfrm>
            <a:off x="3200400" y="1338268"/>
            <a:ext cx="1592262" cy="2489200"/>
            <a:chOff x="4731875" y="1071173"/>
            <a:chExt cx="1897526" cy="2489200"/>
          </a:xfrm>
        </p:grpSpPr>
        <p:sp>
          <p:nvSpPr>
            <p:cNvPr id="27" name="Rectangle 8"/>
            <p:cNvSpPr>
              <a:spLocks noChangeArrowheads="1"/>
            </p:cNvSpPr>
            <p:nvPr/>
          </p:nvSpPr>
          <p:spPr bwMode="auto">
            <a:xfrm>
              <a:off x="4735051" y="1075935"/>
              <a:ext cx="1894350" cy="2479675"/>
            </a:xfrm>
            <a:prstGeom prst="rect">
              <a:avLst/>
            </a:prstGeom>
            <a:solidFill>
              <a:srgbClr val="093667"/>
            </a:solidFill>
            <a:ln w="9525" cap="flat" cmpd="sng" algn="ctr">
              <a:solidFill>
                <a:srgbClr val="013253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t" rotWithShape="0">
                <a:prstClr val="black">
                  <a:alpha val="27000"/>
                </a:prstClr>
              </a:outerShdw>
            </a:effectLst>
          </p:spPr>
          <p:txBody>
            <a:bodyPr lIns="82124" tIns="41061" rIns="82124" bIns="41061" anchor="ctr"/>
            <a:lstStyle/>
            <a:p>
              <a:pPr algn="ctr" defTabSz="814388">
                <a:lnSpc>
                  <a:spcPts val="2100"/>
                </a:lnSpc>
                <a:defRPr/>
              </a:pPr>
              <a:endParaRPr lang="en-US" sz="2400" dirty="0">
                <a:latin typeface="Arial" charset="0"/>
              </a:endParaRPr>
            </a:p>
          </p:txBody>
        </p:sp>
        <p:sp>
          <p:nvSpPr>
            <p:cNvPr id="28" name="Rectangle 10"/>
            <p:cNvSpPr>
              <a:spLocks noChangeArrowheads="1"/>
            </p:cNvSpPr>
            <p:nvPr/>
          </p:nvSpPr>
          <p:spPr bwMode="auto">
            <a:xfrm>
              <a:off x="4731875" y="1071173"/>
              <a:ext cx="1897525" cy="2489200"/>
            </a:xfrm>
            <a:custGeom>
              <a:avLst/>
              <a:gdLst>
                <a:gd name="T0" fmla="*/ 0 w 1893888"/>
                <a:gd name="T1" fmla="*/ 2489200 h 2479675"/>
                <a:gd name="T2" fmla="*/ 1897525 w 1893888"/>
                <a:gd name="T3" fmla="*/ 0 h 2479675"/>
                <a:gd name="T4" fmla="*/ 1897525 w 1893888"/>
                <a:gd name="T5" fmla="*/ 2489200 h 2479675"/>
                <a:gd name="T6" fmla="*/ 0 w 1893888"/>
                <a:gd name="T7" fmla="*/ 2489200 h 247967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893888" h="2479675">
                  <a:moveTo>
                    <a:pt x="0" y="2479675"/>
                  </a:moveTo>
                  <a:lnTo>
                    <a:pt x="1893888" y="0"/>
                  </a:lnTo>
                  <a:lnTo>
                    <a:pt x="1893888" y="2479675"/>
                  </a:lnTo>
                  <a:lnTo>
                    <a:pt x="0" y="2479675"/>
                  </a:lnTo>
                  <a:close/>
                </a:path>
              </a:pathLst>
            </a:custGeom>
            <a:gradFill rotWithShape="1">
              <a:gsLst>
                <a:gs pos="0">
                  <a:srgbClr val="000C16">
                    <a:alpha val="34901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809887" y="4392134"/>
            <a:ext cx="1649558" cy="1006254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sz="2000" dirty="0">
                <a:solidFill>
                  <a:schemeClr val="bg1"/>
                </a:solidFill>
              </a:rPr>
              <a:t>Recording Fetal Heart Rate</a:t>
            </a:r>
            <a:endParaRPr lang="en-US" sz="2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1" name="Rectangle 13"/>
          <p:cNvSpPr>
            <a:spLocks noChangeArrowheads="1"/>
          </p:cNvSpPr>
          <p:nvPr/>
        </p:nvSpPr>
        <p:spPr bwMode="auto">
          <a:xfrm>
            <a:off x="3276524" y="4140141"/>
            <a:ext cx="1649558" cy="1621807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sz="2000" dirty="0">
                <a:solidFill>
                  <a:schemeClr val="bg1"/>
                </a:solidFill>
              </a:rPr>
              <a:t>Internal Examination should be done frequently</a:t>
            </a:r>
            <a:endParaRPr lang="en-US" sz="2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2" name="Freeform 14"/>
          <p:cNvSpPr>
            <a:spLocks/>
          </p:cNvSpPr>
          <p:nvPr/>
        </p:nvSpPr>
        <p:spPr bwMode="auto">
          <a:xfrm>
            <a:off x="5441983" y="4052399"/>
            <a:ext cx="2023937" cy="1621807"/>
          </a:xfrm>
          <a:custGeom>
            <a:avLst/>
            <a:gdLst/>
            <a:ahLst/>
            <a:cxnLst>
              <a:cxn ang="0">
                <a:pos x="1210" y="1562"/>
              </a:cxn>
              <a:cxn ang="0">
                <a:pos x="1210" y="1565"/>
              </a:cxn>
              <a:cxn ang="0">
                <a:pos x="0" y="1565"/>
              </a:cxn>
              <a:cxn ang="0">
                <a:pos x="0" y="0"/>
              </a:cxn>
              <a:cxn ang="0">
                <a:pos x="1196" y="0"/>
              </a:cxn>
              <a:cxn ang="0">
                <a:pos x="1196" y="1562"/>
              </a:cxn>
              <a:cxn ang="0">
                <a:pos x="1210" y="1562"/>
              </a:cxn>
            </a:cxnLst>
            <a:rect l="0" t="0" r="r" b="b"/>
            <a:pathLst>
              <a:path w="1210" h="1565">
                <a:moveTo>
                  <a:pt x="1210" y="1562"/>
                </a:moveTo>
                <a:lnTo>
                  <a:pt x="1210" y="1565"/>
                </a:lnTo>
                <a:lnTo>
                  <a:pt x="0" y="1565"/>
                </a:lnTo>
                <a:lnTo>
                  <a:pt x="0" y="0"/>
                </a:lnTo>
                <a:lnTo>
                  <a:pt x="1196" y="0"/>
                </a:lnTo>
                <a:lnTo>
                  <a:pt x="1196" y="1562"/>
                </a:lnTo>
                <a:lnTo>
                  <a:pt x="1210" y="1562"/>
                </a:lnTo>
                <a:close/>
              </a:path>
            </a:pathLst>
          </a:cu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254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sz="2000" dirty="0">
                <a:solidFill>
                  <a:schemeClr val="bg1"/>
                </a:solidFill>
              </a:rPr>
              <a:t>Cleaning of perineum with antiseptic solution is not required</a:t>
            </a:r>
            <a:endParaRPr lang="en-US" sz="2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3" name="Rectangle 7"/>
          <p:cNvSpPr>
            <a:spLocks noChangeArrowheads="1"/>
          </p:cNvSpPr>
          <p:nvPr/>
        </p:nvSpPr>
        <p:spPr bwMode="auto">
          <a:xfrm>
            <a:off x="5629172" y="1592784"/>
            <a:ext cx="1649558" cy="913921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dirty="0">
                <a:solidFill>
                  <a:schemeClr val="bg1"/>
                </a:solidFill>
              </a:rPr>
              <a:t>Recording Mother’s Temperature</a:t>
            </a:r>
            <a:endParaRPr lang="en-US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4" name="Rectangle 8"/>
          <p:cNvSpPr>
            <a:spLocks noChangeArrowheads="1"/>
          </p:cNvSpPr>
          <p:nvPr/>
        </p:nvSpPr>
        <p:spPr bwMode="auto">
          <a:xfrm>
            <a:off x="3203065" y="1637572"/>
            <a:ext cx="1649558" cy="63692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dirty="0">
                <a:solidFill>
                  <a:schemeClr val="bg1"/>
                </a:solidFill>
              </a:rPr>
              <a:t>Recording Mother’s BP</a:t>
            </a:r>
            <a:endParaRPr lang="en-US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5" name="Rectangle 9"/>
          <p:cNvSpPr>
            <a:spLocks noChangeArrowheads="1"/>
          </p:cNvSpPr>
          <p:nvPr/>
        </p:nvSpPr>
        <p:spPr bwMode="auto">
          <a:xfrm>
            <a:off x="458202" y="1344318"/>
            <a:ext cx="1954197" cy="1006254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sz="2000" dirty="0">
                <a:solidFill>
                  <a:schemeClr val="bg1"/>
                </a:solidFill>
              </a:rPr>
              <a:t>Taking Medical, Surgical &amp; Obstetric history</a:t>
            </a:r>
            <a:endParaRPr lang="en-US" sz="2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8" name="Rectangle 10"/>
          <p:cNvSpPr>
            <a:spLocks noChangeArrowheads="1"/>
          </p:cNvSpPr>
          <p:nvPr/>
        </p:nvSpPr>
        <p:spPr bwMode="auto">
          <a:xfrm>
            <a:off x="475408" y="3043567"/>
            <a:ext cx="1614131" cy="45225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sz="2400" dirty="0" smtClean="0">
                <a:solidFill>
                  <a:srgbClr val="FFFFFF"/>
                </a:solidFill>
                <a:latin typeface="Arial" charset="0"/>
              </a:rPr>
              <a:t>Yes</a:t>
            </a:r>
            <a:endParaRPr lang="en-US" sz="240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39" name="Rectangle 10"/>
          <p:cNvSpPr>
            <a:spLocks noChangeArrowheads="1"/>
          </p:cNvSpPr>
          <p:nvPr/>
        </p:nvSpPr>
        <p:spPr bwMode="auto">
          <a:xfrm>
            <a:off x="3217813" y="2963563"/>
            <a:ext cx="1634810" cy="452256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sz="2400" dirty="0" smtClean="0">
                <a:solidFill>
                  <a:srgbClr val="FFFFFF"/>
                </a:solidFill>
                <a:latin typeface="Arial" charset="0"/>
              </a:rPr>
              <a:t>Yes</a:t>
            </a:r>
            <a:endParaRPr lang="en-US" sz="240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5481955" y="3011045"/>
            <a:ext cx="1581295" cy="45225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sz="2400" dirty="0" smtClean="0">
                <a:solidFill>
                  <a:srgbClr val="FFFFFF"/>
                </a:solidFill>
                <a:latin typeface="Arial" charset="0"/>
              </a:rPr>
              <a:t>Yes</a:t>
            </a:r>
            <a:endParaRPr lang="en-US" sz="280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2" name="Rectangle 12"/>
          <p:cNvSpPr>
            <a:spLocks noChangeArrowheads="1"/>
          </p:cNvSpPr>
          <p:nvPr/>
        </p:nvSpPr>
        <p:spPr bwMode="auto">
          <a:xfrm>
            <a:off x="817261" y="5883581"/>
            <a:ext cx="1582224" cy="45225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sz="2400" dirty="0" smtClean="0">
                <a:solidFill>
                  <a:srgbClr val="FFFFFF"/>
                </a:solidFill>
                <a:latin typeface="Arial" charset="0"/>
              </a:rPr>
              <a:t>Yes</a:t>
            </a:r>
            <a:endParaRPr lang="en-US" sz="240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3" name="Rectangle 13"/>
          <p:cNvSpPr>
            <a:spLocks noChangeArrowheads="1"/>
          </p:cNvSpPr>
          <p:nvPr/>
        </p:nvSpPr>
        <p:spPr bwMode="auto">
          <a:xfrm>
            <a:off x="3287586" y="5883581"/>
            <a:ext cx="1563705" cy="45225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sz="2400" dirty="0" smtClean="0">
                <a:solidFill>
                  <a:srgbClr val="FFFFFF"/>
                </a:solidFill>
                <a:latin typeface="Arial" charset="0"/>
              </a:rPr>
              <a:t>No</a:t>
            </a:r>
            <a:endParaRPr lang="en-US" sz="240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4" name="Freeform 14"/>
          <p:cNvSpPr>
            <a:spLocks/>
          </p:cNvSpPr>
          <p:nvPr/>
        </p:nvSpPr>
        <p:spPr bwMode="auto">
          <a:xfrm>
            <a:off x="5413693" y="5825100"/>
            <a:ext cx="1649558" cy="452256"/>
          </a:xfrm>
          <a:custGeom>
            <a:avLst/>
            <a:gdLst/>
            <a:ahLst/>
            <a:cxnLst>
              <a:cxn ang="0">
                <a:pos x="1210" y="1562"/>
              </a:cxn>
              <a:cxn ang="0">
                <a:pos x="1210" y="1565"/>
              </a:cxn>
              <a:cxn ang="0">
                <a:pos x="0" y="1565"/>
              </a:cxn>
              <a:cxn ang="0">
                <a:pos x="0" y="0"/>
              </a:cxn>
              <a:cxn ang="0">
                <a:pos x="1196" y="0"/>
              </a:cxn>
              <a:cxn ang="0">
                <a:pos x="1196" y="1562"/>
              </a:cxn>
              <a:cxn ang="0">
                <a:pos x="1210" y="1562"/>
              </a:cxn>
            </a:cxnLst>
            <a:rect l="0" t="0" r="r" b="b"/>
            <a:pathLst>
              <a:path w="1210" h="1565">
                <a:moveTo>
                  <a:pt x="1210" y="1562"/>
                </a:moveTo>
                <a:lnTo>
                  <a:pt x="1210" y="1565"/>
                </a:lnTo>
                <a:lnTo>
                  <a:pt x="0" y="1565"/>
                </a:lnTo>
                <a:lnTo>
                  <a:pt x="0" y="0"/>
                </a:lnTo>
                <a:lnTo>
                  <a:pt x="1196" y="0"/>
                </a:lnTo>
                <a:lnTo>
                  <a:pt x="1196" y="1562"/>
                </a:lnTo>
                <a:lnTo>
                  <a:pt x="1210" y="1562"/>
                </a:lnTo>
                <a:close/>
              </a:path>
            </a:pathLst>
          </a:cu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254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sz="2400" dirty="0" smtClean="0">
                <a:solidFill>
                  <a:srgbClr val="FFFFFF"/>
                </a:solidFill>
                <a:latin typeface="Arial" charset="0"/>
              </a:rPr>
              <a:t>No</a:t>
            </a:r>
            <a:endParaRPr lang="en-US" sz="240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5" name="Title 3"/>
          <p:cNvSpPr>
            <a:spLocks noGrp="1"/>
          </p:cNvSpPr>
          <p:nvPr>
            <p:ph type="title"/>
          </p:nvPr>
        </p:nvSpPr>
        <p:spPr>
          <a:xfrm>
            <a:off x="-1" y="0"/>
            <a:ext cx="9215021" cy="993474"/>
          </a:xfrm>
          <a:solidFill>
            <a:srgbClr val="92D050"/>
          </a:solidFill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IN" sz="3200" dirty="0">
                <a:latin typeface="Arial" pitchFamily="34" charset="0"/>
                <a:cs typeface="Arial" pitchFamily="34" charset="0"/>
              </a:rPr>
              <a:t>Appropriate assessment of </a:t>
            </a:r>
            <a:r>
              <a:rPr lang="en-IN" sz="3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IN" sz="3200" dirty="0" smtClean="0">
                <a:latin typeface="Arial" pitchFamily="34" charset="0"/>
                <a:cs typeface="Arial" pitchFamily="34" charset="0"/>
              </a:rPr>
            </a:br>
            <a:r>
              <a:rPr lang="en-IN" sz="3200" dirty="0" smtClean="0">
                <a:latin typeface="Arial" pitchFamily="34" charset="0"/>
                <a:cs typeface="Arial" pitchFamily="34" charset="0"/>
              </a:rPr>
              <a:t>Foetal </a:t>
            </a:r>
            <a:r>
              <a:rPr lang="en-IN" sz="3200" dirty="0">
                <a:latin typeface="Arial" pitchFamily="34" charset="0"/>
                <a:cs typeface="Arial" pitchFamily="34" charset="0"/>
              </a:rPr>
              <a:t>and Maternal Conditions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4565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2" grpId="0"/>
      <p:bldP spid="33" grpId="0"/>
      <p:bldP spid="34" grpId="0"/>
      <p:bldP spid="35" grpId="0"/>
      <p:bldP spid="38" grpId="0" animBg="1"/>
      <p:bldP spid="39" grpId="0"/>
      <p:bldP spid="40" grpId="0" animBg="1"/>
      <p:bldP spid="42" grpId="0" animBg="1"/>
      <p:bldP spid="43" grpId="0" animBg="1"/>
      <p:bldP spid="4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493193" y="6429375"/>
            <a:ext cx="735506" cy="292100"/>
          </a:xfrm>
        </p:spPr>
        <p:txBody>
          <a:bodyPr>
            <a:normAutofit/>
          </a:bodyPr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6299888" y="4140200"/>
            <a:ext cx="2005912" cy="2489200"/>
            <a:chOff x="4729638" y="3894138"/>
            <a:chExt cx="1902143" cy="2488045"/>
          </a:xfrm>
        </p:grpSpPr>
        <p:sp>
          <p:nvSpPr>
            <p:cNvPr id="6" name="Rectangle 13"/>
            <p:cNvSpPr>
              <a:spLocks noChangeArrowheads="1"/>
            </p:cNvSpPr>
            <p:nvPr/>
          </p:nvSpPr>
          <p:spPr bwMode="auto">
            <a:xfrm>
              <a:off x="4735989" y="3894138"/>
              <a:ext cx="1894205" cy="2484871"/>
            </a:xfrm>
            <a:prstGeom prst="rect">
              <a:avLst/>
            </a:prstGeom>
            <a:solidFill>
              <a:srgbClr val="0199A1"/>
            </a:solidFill>
            <a:ln w="9525" cap="flat" cmpd="sng" algn="ctr">
              <a:solidFill>
                <a:srgbClr val="048C89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t" rotWithShape="0">
                <a:prstClr val="black">
                  <a:alpha val="27000"/>
                </a:prstClr>
              </a:outerShdw>
            </a:effectLst>
          </p:spPr>
          <p:txBody>
            <a:bodyPr lIns="82124" tIns="41061" rIns="82124" bIns="41061" anchor="ctr"/>
            <a:lstStyle/>
            <a:p>
              <a:pPr algn="ctr" defTabSz="814388">
                <a:lnSpc>
                  <a:spcPts val="2100"/>
                </a:lnSpc>
                <a:defRPr/>
              </a:pPr>
              <a:endParaRPr lang="en-US" sz="2400" dirty="0">
                <a:latin typeface="Arial" charset="0"/>
              </a:endParaRPr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>
              <a:off x="4729638" y="3902508"/>
              <a:ext cx="1902143" cy="2479675"/>
            </a:xfrm>
            <a:custGeom>
              <a:avLst/>
              <a:gdLst>
                <a:gd name="T0" fmla="*/ 0 w 1893888"/>
                <a:gd name="T1" fmla="*/ 2479675 h 2479675"/>
                <a:gd name="T2" fmla="*/ 1902143 w 1893888"/>
                <a:gd name="T3" fmla="*/ 0 h 2479675"/>
                <a:gd name="T4" fmla="*/ 1902143 w 1893888"/>
                <a:gd name="T5" fmla="*/ 2479675 h 2479675"/>
                <a:gd name="T6" fmla="*/ 0 w 1893888"/>
                <a:gd name="T7" fmla="*/ 2479675 h 247967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893888" h="2479675">
                  <a:moveTo>
                    <a:pt x="0" y="2479675"/>
                  </a:moveTo>
                  <a:lnTo>
                    <a:pt x="1893888" y="0"/>
                  </a:lnTo>
                  <a:lnTo>
                    <a:pt x="1893888" y="2479675"/>
                  </a:lnTo>
                  <a:lnTo>
                    <a:pt x="0" y="2479675"/>
                  </a:lnTo>
                  <a:close/>
                </a:path>
              </a:pathLst>
            </a:custGeom>
            <a:gradFill rotWithShape="1">
              <a:gsLst>
                <a:gs pos="0">
                  <a:srgbClr val="01315D">
                    <a:alpha val="28625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" name="Group 8"/>
          <p:cNvGrpSpPr>
            <a:grpSpLocks/>
          </p:cNvGrpSpPr>
          <p:nvPr/>
        </p:nvGrpSpPr>
        <p:grpSpPr bwMode="auto">
          <a:xfrm>
            <a:off x="475408" y="4103867"/>
            <a:ext cx="1924077" cy="2486025"/>
            <a:chOff x="2498197" y="3894138"/>
            <a:chExt cx="1893888" cy="2486427"/>
          </a:xfrm>
        </p:grpSpPr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2498197" y="3894138"/>
              <a:ext cx="1890713" cy="2484839"/>
            </a:xfrm>
            <a:prstGeom prst="rect">
              <a:avLst/>
            </a:prstGeom>
            <a:solidFill>
              <a:srgbClr val="08A7EE"/>
            </a:solidFill>
            <a:ln w="9525" cap="flat" cmpd="sng" algn="ctr">
              <a:solidFill>
                <a:srgbClr val="0195F9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t" rotWithShape="0">
                <a:prstClr val="black">
                  <a:alpha val="27000"/>
                </a:prstClr>
              </a:outerShdw>
            </a:effectLst>
          </p:spPr>
          <p:txBody>
            <a:bodyPr lIns="82124" tIns="41061" rIns="82124" bIns="41061" anchor="ctr"/>
            <a:lstStyle/>
            <a:p>
              <a:pPr algn="ctr" defTabSz="814388">
                <a:lnSpc>
                  <a:spcPct val="90000"/>
                </a:lnSpc>
                <a:defRPr/>
              </a:pPr>
              <a:endParaRPr lang="en-US" sz="2400" dirty="0">
                <a:latin typeface="Arial" charset="0"/>
              </a:endParaRPr>
            </a:p>
          </p:txBody>
        </p:sp>
        <p:sp>
          <p:nvSpPr>
            <p:cNvPr id="16" name="Rectangle 10"/>
            <p:cNvSpPr>
              <a:spLocks noChangeArrowheads="1"/>
            </p:cNvSpPr>
            <p:nvPr/>
          </p:nvSpPr>
          <p:spPr bwMode="auto">
            <a:xfrm>
              <a:off x="2498197" y="3900890"/>
              <a:ext cx="1893888" cy="2479675"/>
            </a:xfrm>
            <a:custGeom>
              <a:avLst/>
              <a:gdLst>
                <a:gd name="T0" fmla="*/ 0 w 1893888"/>
                <a:gd name="T1" fmla="*/ 2479675 h 2479675"/>
                <a:gd name="T2" fmla="*/ 1893888 w 1893888"/>
                <a:gd name="T3" fmla="*/ 0 h 2479675"/>
                <a:gd name="T4" fmla="*/ 1893888 w 1893888"/>
                <a:gd name="T5" fmla="*/ 2479675 h 2479675"/>
                <a:gd name="T6" fmla="*/ 0 w 1893888"/>
                <a:gd name="T7" fmla="*/ 2479675 h 247967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893888" h="2479675">
                  <a:moveTo>
                    <a:pt x="0" y="2479675"/>
                  </a:moveTo>
                  <a:lnTo>
                    <a:pt x="1893888" y="0"/>
                  </a:lnTo>
                  <a:lnTo>
                    <a:pt x="1893888" y="2479675"/>
                  </a:lnTo>
                  <a:lnTo>
                    <a:pt x="0" y="2479675"/>
                  </a:lnTo>
                  <a:close/>
                </a:path>
              </a:pathLst>
            </a:custGeom>
            <a:gradFill rotWithShape="1">
              <a:gsLst>
                <a:gs pos="0">
                  <a:srgbClr val="01315D">
                    <a:alpha val="28625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7" name="Group 7"/>
          <p:cNvGrpSpPr>
            <a:grpSpLocks/>
          </p:cNvGrpSpPr>
          <p:nvPr/>
        </p:nvGrpSpPr>
        <p:grpSpPr bwMode="auto">
          <a:xfrm>
            <a:off x="3256362" y="4133850"/>
            <a:ext cx="1849037" cy="2487612"/>
            <a:chOff x="4729638" y="3894138"/>
            <a:chExt cx="1902143" cy="2488045"/>
          </a:xfrm>
        </p:grpSpPr>
        <p:sp>
          <p:nvSpPr>
            <p:cNvPr id="18" name="Rectangle 13"/>
            <p:cNvSpPr>
              <a:spLocks noChangeArrowheads="1"/>
            </p:cNvSpPr>
            <p:nvPr/>
          </p:nvSpPr>
          <p:spPr bwMode="auto">
            <a:xfrm>
              <a:off x="4735989" y="3894138"/>
              <a:ext cx="1894204" cy="2484869"/>
            </a:xfrm>
            <a:prstGeom prst="rect">
              <a:avLst/>
            </a:prstGeom>
            <a:solidFill>
              <a:srgbClr val="08D8E2"/>
            </a:solidFill>
            <a:ln w="9525" cap="flat" cmpd="sng" algn="ctr">
              <a:solidFill>
                <a:srgbClr val="06CEC9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t" rotWithShape="0">
                <a:prstClr val="black">
                  <a:alpha val="27000"/>
                </a:prstClr>
              </a:outerShdw>
            </a:effectLst>
          </p:spPr>
          <p:txBody>
            <a:bodyPr lIns="82124" tIns="41061" rIns="82124" bIns="41061" anchor="ctr"/>
            <a:lstStyle/>
            <a:p>
              <a:pPr algn="ctr" defTabSz="814388">
                <a:lnSpc>
                  <a:spcPts val="2100"/>
                </a:lnSpc>
                <a:defRPr/>
              </a:pPr>
              <a:endParaRPr lang="en-US" sz="2400" dirty="0">
                <a:latin typeface="Arial" charset="0"/>
              </a:endParaRPr>
            </a:p>
          </p:txBody>
        </p:sp>
        <p:sp>
          <p:nvSpPr>
            <p:cNvPr id="19" name="Rectangle 10"/>
            <p:cNvSpPr>
              <a:spLocks noChangeArrowheads="1"/>
            </p:cNvSpPr>
            <p:nvPr/>
          </p:nvSpPr>
          <p:spPr bwMode="auto">
            <a:xfrm>
              <a:off x="4729638" y="3902508"/>
              <a:ext cx="1902143" cy="2479675"/>
            </a:xfrm>
            <a:custGeom>
              <a:avLst/>
              <a:gdLst>
                <a:gd name="T0" fmla="*/ 0 w 1893888"/>
                <a:gd name="T1" fmla="*/ 2479675 h 2479675"/>
                <a:gd name="T2" fmla="*/ 1902143 w 1893888"/>
                <a:gd name="T3" fmla="*/ 0 h 2479675"/>
                <a:gd name="T4" fmla="*/ 1902143 w 1893888"/>
                <a:gd name="T5" fmla="*/ 2479675 h 2479675"/>
                <a:gd name="T6" fmla="*/ 0 w 1893888"/>
                <a:gd name="T7" fmla="*/ 2479675 h 247967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893888" h="2479675">
                  <a:moveTo>
                    <a:pt x="0" y="2479675"/>
                  </a:moveTo>
                  <a:lnTo>
                    <a:pt x="1893888" y="0"/>
                  </a:lnTo>
                  <a:lnTo>
                    <a:pt x="1893888" y="2479675"/>
                  </a:lnTo>
                  <a:lnTo>
                    <a:pt x="0" y="2479675"/>
                  </a:lnTo>
                  <a:close/>
                </a:path>
              </a:pathLst>
            </a:custGeom>
            <a:gradFill rotWithShape="1">
              <a:gsLst>
                <a:gs pos="0">
                  <a:srgbClr val="01315D">
                    <a:alpha val="28625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" name="Group 4"/>
          <p:cNvGrpSpPr>
            <a:grpSpLocks/>
          </p:cNvGrpSpPr>
          <p:nvPr/>
        </p:nvGrpSpPr>
        <p:grpSpPr bwMode="auto">
          <a:xfrm>
            <a:off x="457200" y="1338268"/>
            <a:ext cx="1895730" cy="2479675"/>
            <a:chOff x="2498725" y="1076325"/>
            <a:chExt cx="1894890" cy="2479675"/>
          </a:xfrm>
        </p:grpSpPr>
        <p:sp>
          <p:nvSpPr>
            <p:cNvPr id="21" name="Rectangle 9"/>
            <p:cNvSpPr>
              <a:spLocks noChangeArrowheads="1"/>
            </p:cNvSpPr>
            <p:nvPr/>
          </p:nvSpPr>
          <p:spPr bwMode="auto">
            <a:xfrm>
              <a:off x="2498725" y="1076325"/>
              <a:ext cx="1890129" cy="2479675"/>
            </a:xfrm>
            <a:prstGeom prst="rect">
              <a:avLst/>
            </a:prstGeom>
            <a:solidFill>
              <a:srgbClr val="0560B3"/>
            </a:solidFill>
            <a:ln w="9525" cap="flat" cmpd="sng" algn="ctr">
              <a:solidFill>
                <a:srgbClr val="01568F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t" rotWithShape="0">
                <a:prstClr val="black">
                  <a:alpha val="27000"/>
                </a:prstClr>
              </a:outerShdw>
            </a:effectLst>
          </p:spPr>
          <p:txBody>
            <a:bodyPr lIns="82124" tIns="41061" rIns="82124" bIns="41061" anchor="ctr"/>
            <a:lstStyle/>
            <a:p>
              <a:pPr algn="ctr" defTabSz="814388">
                <a:lnSpc>
                  <a:spcPts val="2100"/>
                </a:lnSpc>
                <a:defRPr/>
              </a:pPr>
              <a:endParaRPr lang="en-US" sz="2400" dirty="0">
                <a:latin typeface="Arial" charset="0"/>
              </a:endParaRPr>
            </a:p>
          </p:txBody>
        </p:sp>
        <p:sp>
          <p:nvSpPr>
            <p:cNvPr id="22" name="Rectangle 10"/>
            <p:cNvSpPr>
              <a:spLocks noChangeArrowheads="1"/>
            </p:cNvSpPr>
            <p:nvPr/>
          </p:nvSpPr>
          <p:spPr bwMode="auto">
            <a:xfrm>
              <a:off x="2499727" y="1076325"/>
              <a:ext cx="1893888" cy="2479675"/>
            </a:xfrm>
            <a:custGeom>
              <a:avLst/>
              <a:gdLst>
                <a:gd name="T0" fmla="*/ 0 w 1893888"/>
                <a:gd name="T1" fmla="*/ 2479675 h 2479675"/>
                <a:gd name="T2" fmla="*/ 1893888 w 1893888"/>
                <a:gd name="T3" fmla="*/ 0 h 2479675"/>
                <a:gd name="T4" fmla="*/ 1893888 w 1893888"/>
                <a:gd name="T5" fmla="*/ 2479675 h 2479675"/>
                <a:gd name="T6" fmla="*/ 0 w 1893888"/>
                <a:gd name="T7" fmla="*/ 2479675 h 247967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893888" h="2479675">
                  <a:moveTo>
                    <a:pt x="0" y="2479675"/>
                  </a:moveTo>
                  <a:lnTo>
                    <a:pt x="1893888" y="0"/>
                  </a:lnTo>
                  <a:lnTo>
                    <a:pt x="1893888" y="2479675"/>
                  </a:lnTo>
                  <a:lnTo>
                    <a:pt x="0" y="2479675"/>
                  </a:lnTo>
                  <a:close/>
                </a:path>
              </a:pathLst>
            </a:custGeom>
            <a:gradFill rotWithShape="1">
              <a:gsLst>
                <a:gs pos="0">
                  <a:srgbClr val="01315D">
                    <a:alpha val="28625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" name="Group 6"/>
          <p:cNvGrpSpPr>
            <a:grpSpLocks/>
          </p:cNvGrpSpPr>
          <p:nvPr/>
        </p:nvGrpSpPr>
        <p:grpSpPr bwMode="auto">
          <a:xfrm>
            <a:off x="6321836" y="1311275"/>
            <a:ext cx="1983964" cy="2484437"/>
            <a:chOff x="6979919" y="1072325"/>
            <a:chExt cx="1897382" cy="2483675"/>
          </a:xfrm>
        </p:grpSpPr>
        <p:sp>
          <p:nvSpPr>
            <p:cNvPr id="24" name="Rectangle 7"/>
            <p:cNvSpPr>
              <a:spLocks noChangeArrowheads="1"/>
            </p:cNvSpPr>
            <p:nvPr/>
          </p:nvSpPr>
          <p:spPr bwMode="auto">
            <a:xfrm>
              <a:off x="6979919" y="1077086"/>
              <a:ext cx="1897382" cy="2478914"/>
            </a:xfrm>
            <a:prstGeom prst="rect">
              <a:avLst/>
            </a:prstGeom>
            <a:solidFill>
              <a:srgbClr val="025663"/>
            </a:solidFill>
            <a:ln w="9525" cap="flat" cmpd="sng" algn="ctr">
              <a:solidFill>
                <a:srgbClr val="034543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t" rotWithShape="0">
                <a:prstClr val="black">
                  <a:alpha val="27000"/>
                </a:prstClr>
              </a:outerShdw>
            </a:effectLst>
          </p:spPr>
          <p:txBody>
            <a:bodyPr lIns="82124" tIns="41061" rIns="82124" bIns="41061" anchor="ctr"/>
            <a:lstStyle/>
            <a:p>
              <a:pPr algn="ctr" defTabSz="814388">
                <a:lnSpc>
                  <a:spcPts val="2100"/>
                </a:lnSpc>
                <a:defRPr/>
              </a:pPr>
              <a:endParaRPr lang="en-US" sz="2400" dirty="0">
                <a:latin typeface="Arial" charset="0"/>
              </a:endParaRPr>
            </a:p>
          </p:txBody>
        </p:sp>
        <p:sp>
          <p:nvSpPr>
            <p:cNvPr id="25" name="Rectangle 10"/>
            <p:cNvSpPr>
              <a:spLocks noChangeArrowheads="1"/>
            </p:cNvSpPr>
            <p:nvPr/>
          </p:nvSpPr>
          <p:spPr bwMode="auto">
            <a:xfrm>
              <a:off x="6979919" y="1072325"/>
              <a:ext cx="1893888" cy="2479675"/>
            </a:xfrm>
            <a:custGeom>
              <a:avLst/>
              <a:gdLst>
                <a:gd name="T0" fmla="*/ 0 w 1893888"/>
                <a:gd name="T1" fmla="*/ 2479675 h 2479675"/>
                <a:gd name="T2" fmla="*/ 1893888 w 1893888"/>
                <a:gd name="T3" fmla="*/ 0 h 2479675"/>
                <a:gd name="T4" fmla="*/ 1893888 w 1893888"/>
                <a:gd name="T5" fmla="*/ 2479675 h 2479675"/>
                <a:gd name="T6" fmla="*/ 0 w 1893888"/>
                <a:gd name="T7" fmla="*/ 2479675 h 247967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893888" h="2479675">
                  <a:moveTo>
                    <a:pt x="0" y="2479675"/>
                  </a:moveTo>
                  <a:lnTo>
                    <a:pt x="1893888" y="0"/>
                  </a:lnTo>
                  <a:lnTo>
                    <a:pt x="1893888" y="2479675"/>
                  </a:lnTo>
                  <a:lnTo>
                    <a:pt x="0" y="2479675"/>
                  </a:lnTo>
                  <a:close/>
                </a:path>
              </a:pathLst>
            </a:custGeom>
            <a:gradFill rotWithShape="1">
              <a:gsLst>
                <a:gs pos="0">
                  <a:srgbClr val="01315D">
                    <a:alpha val="28625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6" name="Group 5"/>
          <p:cNvGrpSpPr>
            <a:grpSpLocks/>
          </p:cNvGrpSpPr>
          <p:nvPr/>
        </p:nvGrpSpPr>
        <p:grpSpPr bwMode="auto">
          <a:xfrm>
            <a:off x="3200400" y="1338268"/>
            <a:ext cx="1905000" cy="2489200"/>
            <a:chOff x="4731875" y="1071173"/>
            <a:chExt cx="1897526" cy="2489200"/>
          </a:xfrm>
        </p:grpSpPr>
        <p:sp>
          <p:nvSpPr>
            <p:cNvPr id="27" name="Rectangle 8"/>
            <p:cNvSpPr>
              <a:spLocks noChangeArrowheads="1"/>
            </p:cNvSpPr>
            <p:nvPr/>
          </p:nvSpPr>
          <p:spPr bwMode="auto">
            <a:xfrm>
              <a:off x="4735051" y="1075935"/>
              <a:ext cx="1894350" cy="2479675"/>
            </a:xfrm>
            <a:prstGeom prst="rect">
              <a:avLst/>
            </a:prstGeom>
            <a:solidFill>
              <a:srgbClr val="093667"/>
            </a:solidFill>
            <a:ln w="9525" cap="flat" cmpd="sng" algn="ctr">
              <a:solidFill>
                <a:srgbClr val="013253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t" rotWithShape="0">
                <a:prstClr val="black">
                  <a:alpha val="27000"/>
                </a:prstClr>
              </a:outerShdw>
            </a:effectLst>
          </p:spPr>
          <p:txBody>
            <a:bodyPr lIns="82124" tIns="41061" rIns="82124" bIns="41061" anchor="ctr"/>
            <a:lstStyle/>
            <a:p>
              <a:pPr algn="ctr" defTabSz="814388">
                <a:lnSpc>
                  <a:spcPts val="2100"/>
                </a:lnSpc>
                <a:defRPr/>
              </a:pPr>
              <a:endParaRPr lang="en-US" sz="2400" dirty="0">
                <a:latin typeface="Arial" charset="0"/>
              </a:endParaRPr>
            </a:p>
          </p:txBody>
        </p:sp>
        <p:sp>
          <p:nvSpPr>
            <p:cNvPr id="28" name="Rectangle 10"/>
            <p:cNvSpPr>
              <a:spLocks noChangeArrowheads="1"/>
            </p:cNvSpPr>
            <p:nvPr/>
          </p:nvSpPr>
          <p:spPr bwMode="auto">
            <a:xfrm>
              <a:off x="4731875" y="1071173"/>
              <a:ext cx="1897525" cy="2489200"/>
            </a:xfrm>
            <a:custGeom>
              <a:avLst/>
              <a:gdLst>
                <a:gd name="T0" fmla="*/ 0 w 1893888"/>
                <a:gd name="T1" fmla="*/ 2489200 h 2479675"/>
                <a:gd name="T2" fmla="*/ 1897525 w 1893888"/>
                <a:gd name="T3" fmla="*/ 0 h 2479675"/>
                <a:gd name="T4" fmla="*/ 1897525 w 1893888"/>
                <a:gd name="T5" fmla="*/ 2489200 h 2479675"/>
                <a:gd name="T6" fmla="*/ 0 w 1893888"/>
                <a:gd name="T7" fmla="*/ 2489200 h 247967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893888" h="2479675">
                  <a:moveTo>
                    <a:pt x="0" y="2479675"/>
                  </a:moveTo>
                  <a:lnTo>
                    <a:pt x="1893888" y="0"/>
                  </a:lnTo>
                  <a:lnTo>
                    <a:pt x="1893888" y="2479675"/>
                  </a:lnTo>
                  <a:lnTo>
                    <a:pt x="0" y="2479675"/>
                  </a:lnTo>
                  <a:close/>
                </a:path>
              </a:pathLst>
            </a:custGeom>
            <a:gradFill rotWithShape="1">
              <a:gsLst>
                <a:gs pos="0">
                  <a:srgbClr val="000C16">
                    <a:alpha val="34901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577904" y="4223070"/>
            <a:ext cx="1649558" cy="131403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sz="2000" dirty="0" smtClean="0">
                <a:solidFill>
                  <a:schemeClr val="bg1"/>
                </a:solidFill>
              </a:rPr>
              <a:t>Suction needs to be done with every newborn </a:t>
            </a:r>
            <a:endParaRPr lang="en-US" sz="2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1" name="Rectangle 13"/>
          <p:cNvSpPr>
            <a:spLocks noChangeArrowheads="1"/>
          </p:cNvSpPr>
          <p:nvPr/>
        </p:nvSpPr>
        <p:spPr bwMode="auto">
          <a:xfrm>
            <a:off x="3287586" y="4142219"/>
            <a:ext cx="1816270" cy="131403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sz="2000" dirty="0" smtClean="0">
                <a:solidFill>
                  <a:schemeClr val="bg1"/>
                </a:solidFill>
              </a:rPr>
              <a:t>Per-term baby requires size 0 of cap with Ambu bag </a:t>
            </a:r>
            <a:endParaRPr lang="en-US" sz="2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2" name="Freeform 14"/>
          <p:cNvSpPr>
            <a:spLocks/>
          </p:cNvSpPr>
          <p:nvPr/>
        </p:nvSpPr>
        <p:spPr bwMode="auto">
          <a:xfrm>
            <a:off x="6280183" y="4206289"/>
            <a:ext cx="2023937" cy="1314030"/>
          </a:xfrm>
          <a:custGeom>
            <a:avLst/>
            <a:gdLst/>
            <a:ahLst/>
            <a:cxnLst>
              <a:cxn ang="0">
                <a:pos x="1210" y="1562"/>
              </a:cxn>
              <a:cxn ang="0">
                <a:pos x="1210" y="1565"/>
              </a:cxn>
              <a:cxn ang="0">
                <a:pos x="0" y="1565"/>
              </a:cxn>
              <a:cxn ang="0">
                <a:pos x="0" y="0"/>
              </a:cxn>
              <a:cxn ang="0">
                <a:pos x="1196" y="0"/>
              </a:cxn>
              <a:cxn ang="0">
                <a:pos x="1196" y="1562"/>
              </a:cxn>
              <a:cxn ang="0">
                <a:pos x="1210" y="1562"/>
              </a:cxn>
            </a:cxnLst>
            <a:rect l="0" t="0" r="r" b="b"/>
            <a:pathLst>
              <a:path w="1210" h="1565">
                <a:moveTo>
                  <a:pt x="1210" y="1562"/>
                </a:moveTo>
                <a:lnTo>
                  <a:pt x="1210" y="1565"/>
                </a:lnTo>
                <a:lnTo>
                  <a:pt x="0" y="1565"/>
                </a:lnTo>
                <a:lnTo>
                  <a:pt x="0" y="0"/>
                </a:lnTo>
                <a:lnTo>
                  <a:pt x="1196" y="0"/>
                </a:lnTo>
                <a:lnTo>
                  <a:pt x="1196" y="1562"/>
                </a:lnTo>
                <a:lnTo>
                  <a:pt x="1210" y="1562"/>
                </a:lnTo>
                <a:close/>
              </a:path>
            </a:pathLst>
          </a:cu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254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sz="2000" dirty="0" smtClean="0">
                <a:solidFill>
                  <a:schemeClr val="bg1"/>
                </a:solidFill>
              </a:rPr>
              <a:t>Skin to skin contact is required for  </a:t>
            </a:r>
            <a:r>
              <a:rPr lang="en-US" sz="2000" dirty="0">
                <a:solidFill>
                  <a:schemeClr val="bg1"/>
                </a:solidFill>
              </a:rPr>
              <a:t>all </a:t>
            </a:r>
            <a:r>
              <a:rPr lang="en-US" sz="2000" dirty="0" smtClean="0">
                <a:solidFill>
                  <a:schemeClr val="bg1"/>
                </a:solidFill>
              </a:rPr>
              <a:t>normal babies</a:t>
            </a:r>
            <a:endParaRPr lang="en-US" sz="2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3" name="Rectangle 7"/>
          <p:cNvSpPr>
            <a:spLocks noChangeArrowheads="1"/>
          </p:cNvSpPr>
          <p:nvPr/>
        </p:nvSpPr>
        <p:spPr bwMode="auto">
          <a:xfrm>
            <a:off x="6243957" y="1592785"/>
            <a:ext cx="1980310" cy="913921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dirty="0" smtClean="0">
                <a:solidFill>
                  <a:schemeClr val="bg1"/>
                </a:solidFill>
              </a:rPr>
              <a:t>Inj. Vita K should only given to  LBW/pre-term</a:t>
            </a:r>
            <a:endParaRPr lang="en-US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4" name="Rectangle 8"/>
          <p:cNvSpPr>
            <a:spLocks noChangeArrowheads="1"/>
          </p:cNvSpPr>
          <p:nvPr/>
        </p:nvSpPr>
        <p:spPr bwMode="auto">
          <a:xfrm>
            <a:off x="3203065" y="1499074"/>
            <a:ext cx="1649558" cy="913921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dirty="0" smtClean="0">
                <a:solidFill>
                  <a:schemeClr val="bg1"/>
                </a:solidFill>
              </a:rPr>
              <a:t>Start breastfeeding ASAP after birth</a:t>
            </a:r>
            <a:endParaRPr lang="en-US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5" name="Rectangle 9"/>
          <p:cNvSpPr>
            <a:spLocks noChangeArrowheads="1"/>
          </p:cNvSpPr>
          <p:nvPr/>
        </p:nvSpPr>
        <p:spPr bwMode="auto">
          <a:xfrm>
            <a:off x="458202" y="1251985"/>
            <a:ext cx="1954197" cy="119092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sz="2400" dirty="0" smtClean="0">
                <a:solidFill>
                  <a:schemeClr val="bg1"/>
                </a:solidFill>
              </a:rPr>
              <a:t>Baby needs to be received in tray</a:t>
            </a:r>
            <a:endParaRPr lang="en-US" sz="24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8" name="Rectangle 10"/>
          <p:cNvSpPr>
            <a:spLocks noChangeArrowheads="1"/>
          </p:cNvSpPr>
          <p:nvPr/>
        </p:nvSpPr>
        <p:spPr bwMode="auto">
          <a:xfrm>
            <a:off x="475408" y="3043567"/>
            <a:ext cx="1872759" cy="452256"/>
          </a:xfrm>
          <a:prstGeom prst="rect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sz="2400" dirty="0" smtClean="0">
                <a:solidFill>
                  <a:srgbClr val="FFFFFF"/>
                </a:solidFill>
                <a:latin typeface="Arial" charset="0"/>
              </a:rPr>
              <a:t>No</a:t>
            </a:r>
            <a:endParaRPr lang="en-US" sz="240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39" name="Rectangle 10"/>
          <p:cNvSpPr>
            <a:spLocks noChangeArrowheads="1"/>
          </p:cNvSpPr>
          <p:nvPr/>
        </p:nvSpPr>
        <p:spPr bwMode="auto">
          <a:xfrm>
            <a:off x="3217812" y="2963563"/>
            <a:ext cx="1886043" cy="452256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sz="2400" dirty="0" smtClean="0">
                <a:solidFill>
                  <a:srgbClr val="FFFFFF"/>
                </a:solidFill>
                <a:latin typeface="Arial" charset="0"/>
              </a:rPr>
              <a:t>Yes</a:t>
            </a:r>
            <a:endParaRPr lang="en-US" sz="240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6321835" y="2980268"/>
            <a:ext cx="1980311" cy="513811"/>
          </a:xfrm>
          <a:prstGeom prst="rect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sz="2800" dirty="0" smtClean="0">
                <a:solidFill>
                  <a:srgbClr val="FFFFFF"/>
                </a:solidFill>
                <a:latin typeface="Arial" charset="0"/>
              </a:rPr>
              <a:t>No</a:t>
            </a:r>
            <a:endParaRPr lang="en-US" sz="280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2" name="Rectangle 12"/>
          <p:cNvSpPr>
            <a:spLocks noChangeArrowheads="1"/>
          </p:cNvSpPr>
          <p:nvPr/>
        </p:nvSpPr>
        <p:spPr bwMode="auto">
          <a:xfrm>
            <a:off x="475408" y="5883581"/>
            <a:ext cx="1924077" cy="452256"/>
          </a:xfrm>
          <a:prstGeom prst="rect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sz="2400" dirty="0" smtClean="0">
                <a:solidFill>
                  <a:srgbClr val="FFFFFF"/>
                </a:solidFill>
                <a:latin typeface="Arial" charset="0"/>
              </a:rPr>
              <a:t>No</a:t>
            </a:r>
            <a:endParaRPr lang="en-US" sz="240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3" name="Rectangle 13"/>
          <p:cNvSpPr>
            <a:spLocks noChangeArrowheads="1"/>
          </p:cNvSpPr>
          <p:nvPr/>
        </p:nvSpPr>
        <p:spPr bwMode="auto">
          <a:xfrm>
            <a:off x="3287586" y="5883581"/>
            <a:ext cx="1816270" cy="45225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sz="2400" dirty="0" smtClean="0">
                <a:solidFill>
                  <a:srgbClr val="FFFFFF"/>
                </a:solidFill>
                <a:latin typeface="Arial" charset="0"/>
              </a:rPr>
              <a:t>Yes</a:t>
            </a:r>
            <a:endParaRPr lang="en-US" sz="240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4" name="Freeform 14"/>
          <p:cNvSpPr>
            <a:spLocks/>
          </p:cNvSpPr>
          <p:nvPr/>
        </p:nvSpPr>
        <p:spPr bwMode="auto">
          <a:xfrm>
            <a:off x="6306585" y="5825100"/>
            <a:ext cx="1999214" cy="452256"/>
          </a:xfrm>
          <a:custGeom>
            <a:avLst/>
            <a:gdLst/>
            <a:ahLst/>
            <a:cxnLst>
              <a:cxn ang="0">
                <a:pos x="1210" y="1562"/>
              </a:cxn>
              <a:cxn ang="0">
                <a:pos x="1210" y="1565"/>
              </a:cxn>
              <a:cxn ang="0">
                <a:pos x="0" y="1565"/>
              </a:cxn>
              <a:cxn ang="0">
                <a:pos x="0" y="0"/>
              </a:cxn>
              <a:cxn ang="0">
                <a:pos x="1196" y="0"/>
              </a:cxn>
              <a:cxn ang="0">
                <a:pos x="1196" y="1562"/>
              </a:cxn>
              <a:cxn ang="0">
                <a:pos x="1210" y="1562"/>
              </a:cxn>
            </a:cxnLst>
            <a:rect l="0" t="0" r="r" b="b"/>
            <a:pathLst>
              <a:path w="1210" h="1565">
                <a:moveTo>
                  <a:pt x="1210" y="1562"/>
                </a:moveTo>
                <a:lnTo>
                  <a:pt x="1210" y="1565"/>
                </a:lnTo>
                <a:lnTo>
                  <a:pt x="0" y="1565"/>
                </a:lnTo>
                <a:lnTo>
                  <a:pt x="0" y="0"/>
                </a:lnTo>
                <a:lnTo>
                  <a:pt x="1196" y="0"/>
                </a:lnTo>
                <a:lnTo>
                  <a:pt x="1196" y="1562"/>
                </a:lnTo>
                <a:lnTo>
                  <a:pt x="1210" y="1562"/>
                </a:lnTo>
                <a:close/>
              </a:path>
            </a:pathLst>
          </a:cu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25400" dist="25400" dir="5400000" algn="t" rotWithShape="0">
              <a:prstClr val="black">
                <a:alpha val="27000"/>
              </a:prstClr>
            </a:outerShdw>
          </a:effectLst>
        </p:spPr>
        <p:txBody>
          <a:bodyPr wrap="square" lIns="82124" tIns="41061" rIns="82124" bIns="41061" anchor="ctr">
            <a:spAutoFit/>
          </a:bodyPr>
          <a:lstStyle/>
          <a:p>
            <a:pPr algn="ctr" defTabSz="814388">
              <a:defRPr/>
            </a:pPr>
            <a:r>
              <a:rPr lang="en-US" sz="2400" dirty="0" smtClean="0">
                <a:solidFill>
                  <a:srgbClr val="FFFFFF"/>
                </a:solidFill>
                <a:latin typeface="Arial" charset="0"/>
              </a:rPr>
              <a:t>Yes</a:t>
            </a:r>
            <a:endParaRPr lang="en-US" sz="240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5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3474"/>
          </a:xfrm>
          <a:solidFill>
            <a:srgbClr val="92D050"/>
          </a:solidFill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IN" sz="3200" dirty="0" smtClean="0">
                <a:latin typeface="Arial" pitchFamily="34" charset="0"/>
                <a:cs typeface="Arial" pitchFamily="34" charset="0"/>
              </a:rPr>
              <a:t>Essential New-Born Care </a:t>
            </a:r>
            <a:r>
              <a:rPr lang="en-IN" sz="3200" dirty="0">
                <a:latin typeface="Arial" pitchFamily="34" charset="0"/>
                <a:cs typeface="Arial" pitchFamily="34" charset="0"/>
              </a:rPr>
              <a:t>(ENBC)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23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2" grpId="0"/>
      <p:bldP spid="33" grpId="0"/>
      <p:bldP spid="34" grpId="0"/>
      <p:bldP spid="35" grpId="0"/>
      <p:bldP spid="38" grpId="0" animBg="1"/>
      <p:bldP spid="39" grpId="0"/>
      <p:bldP spid="40" grpId="0" animBg="1"/>
      <p:bldP spid="42" grpId="0" animBg="1"/>
      <p:bldP spid="43" grpId="0" animBg="1"/>
      <p:bldP spid="4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798</TotalTime>
  <Words>513</Words>
  <Application>Microsoft Office PowerPoint</Application>
  <PresentationFormat>On-screen Show (4:3)</PresentationFormat>
  <Paragraphs>138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Best Practices:MNH</vt:lpstr>
      <vt:lpstr>Do’s and Don’t</vt:lpstr>
      <vt:lpstr>PowerPoint Presentation</vt:lpstr>
      <vt:lpstr>PPH … Single Most Important Cause of Maternal Mortality</vt:lpstr>
      <vt:lpstr>Hypertensive Disorder of Pregnancy</vt:lpstr>
      <vt:lpstr>Obstructed Labour</vt:lpstr>
      <vt:lpstr>                                                                                                             Danger Signs ? </vt:lpstr>
      <vt:lpstr>Appropriate assessment of  Foetal and Maternal Conditions</vt:lpstr>
      <vt:lpstr>Essential New-Born Care (ENBC)</vt:lpstr>
      <vt:lpstr>Infection prevention</vt:lpstr>
      <vt:lpstr>Miscellaneous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Institutionalizing Life-saving Practices in Target Facilities</dc:title>
  <dc:creator>Vikas Yadav</dc:creator>
  <cp:lastModifiedBy>Jhpiego</cp:lastModifiedBy>
  <cp:revision>60</cp:revision>
  <dcterms:created xsi:type="dcterms:W3CDTF">2006-08-16T00:00:00Z</dcterms:created>
  <dcterms:modified xsi:type="dcterms:W3CDTF">2017-07-04T03:36:04Z</dcterms:modified>
</cp:coreProperties>
</file>