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73" r:id="rId2"/>
    <p:sldId id="355" r:id="rId3"/>
    <p:sldId id="406" r:id="rId4"/>
    <p:sldId id="357" r:id="rId5"/>
    <p:sldId id="363" r:id="rId6"/>
    <p:sldId id="416" r:id="rId7"/>
    <p:sldId id="412" r:id="rId8"/>
    <p:sldId id="413" r:id="rId9"/>
    <p:sldId id="414" r:id="rId10"/>
    <p:sldId id="390" r:id="rId11"/>
    <p:sldId id="408" r:id="rId12"/>
    <p:sldId id="409" r:id="rId13"/>
    <p:sldId id="415" r:id="rId14"/>
    <p:sldId id="410" r:id="rId15"/>
    <p:sldId id="411" r:id="rId16"/>
    <p:sldId id="419" r:id="rId17"/>
    <p:sldId id="420" r:id="rId18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ACD1"/>
    <a:srgbClr val="4E89BF"/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B15B48-7686-4B73-801A-346F416D4673}" type="doc">
      <dgm:prSet loTypeId="urn:microsoft.com/office/officeart/2005/8/layout/venn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6FE706FA-AB4E-4452-A92F-5BA305A852B3}">
      <dgm:prSet phldrT="[Text]" custT="1"/>
      <dgm:spPr/>
      <dgm:t>
        <a:bodyPr/>
        <a:lstStyle/>
        <a:p>
          <a:r>
            <a:rPr lang="en-IN" sz="2000" dirty="0" smtClean="0"/>
            <a:t>Privacy</a:t>
          </a:r>
          <a:endParaRPr lang="en-IN" sz="2000" dirty="0"/>
        </a:p>
      </dgm:t>
    </dgm:pt>
    <dgm:pt modelId="{40EC9E5E-E73E-4994-A5A1-6728E8E31367}" type="parTrans" cxnId="{F2B9D430-5DB7-424E-843E-A9514D742C38}">
      <dgm:prSet/>
      <dgm:spPr/>
      <dgm:t>
        <a:bodyPr/>
        <a:lstStyle/>
        <a:p>
          <a:endParaRPr lang="en-IN" sz="2800"/>
        </a:p>
      </dgm:t>
    </dgm:pt>
    <dgm:pt modelId="{2E41190C-F900-4652-BB0F-DDD4CDB50D46}" type="sibTrans" cxnId="{F2B9D430-5DB7-424E-843E-A9514D742C38}">
      <dgm:prSet/>
      <dgm:spPr/>
      <dgm:t>
        <a:bodyPr/>
        <a:lstStyle/>
        <a:p>
          <a:endParaRPr lang="en-IN" sz="2800"/>
        </a:p>
      </dgm:t>
    </dgm:pt>
    <dgm:pt modelId="{748A2DFA-C53F-4A44-8D9A-26563428C16B}">
      <dgm:prSet phldrT="[Text]" custT="1"/>
      <dgm:spPr/>
      <dgm:t>
        <a:bodyPr/>
        <a:lstStyle/>
        <a:p>
          <a:r>
            <a:rPr lang="en-IN" sz="2000" dirty="0" smtClean="0"/>
            <a:t>Ambience</a:t>
          </a:r>
          <a:endParaRPr lang="en-IN" sz="2000" dirty="0"/>
        </a:p>
      </dgm:t>
    </dgm:pt>
    <dgm:pt modelId="{2D6AC052-D806-4A16-8ED2-E4F126667759}" type="parTrans" cxnId="{40BE86ED-959F-4001-B076-A32B6431686F}">
      <dgm:prSet/>
      <dgm:spPr/>
      <dgm:t>
        <a:bodyPr/>
        <a:lstStyle/>
        <a:p>
          <a:endParaRPr lang="en-IN" sz="2800"/>
        </a:p>
      </dgm:t>
    </dgm:pt>
    <dgm:pt modelId="{D9675CEA-CC72-4620-8190-4FEF0A48C48C}" type="sibTrans" cxnId="{40BE86ED-959F-4001-B076-A32B6431686F}">
      <dgm:prSet/>
      <dgm:spPr/>
      <dgm:t>
        <a:bodyPr/>
        <a:lstStyle/>
        <a:p>
          <a:endParaRPr lang="en-IN" sz="2800"/>
        </a:p>
      </dgm:t>
    </dgm:pt>
    <dgm:pt modelId="{D160E398-276E-47CC-B6E6-A3440784045F}">
      <dgm:prSet phldrT="[Text]" custT="1"/>
      <dgm:spPr/>
      <dgm:t>
        <a:bodyPr/>
        <a:lstStyle/>
        <a:p>
          <a:r>
            <a:rPr lang="en-IN" sz="2000" dirty="0" smtClean="0"/>
            <a:t>Lighting &amp; Ventilation</a:t>
          </a:r>
          <a:endParaRPr lang="en-IN" sz="2000" dirty="0"/>
        </a:p>
      </dgm:t>
    </dgm:pt>
    <dgm:pt modelId="{D152C8DA-CCBB-479B-BA7E-A94A1C66E14D}" type="parTrans" cxnId="{0FAC39A5-0738-42FC-93F8-9BA13120EAC3}">
      <dgm:prSet/>
      <dgm:spPr/>
      <dgm:t>
        <a:bodyPr/>
        <a:lstStyle/>
        <a:p>
          <a:endParaRPr lang="en-IN" sz="2800"/>
        </a:p>
      </dgm:t>
    </dgm:pt>
    <dgm:pt modelId="{4E4B5F57-F2C8-491B-AF80-A79606A2593F}" type="sibTrans" cxnId="{0FAC39A5-0738-42FC-93F8-9BA13120EAC3}">
      <dgm:prSet/>
      <dgm:spPr/>
      <dgm:t>
        <a:bodyPr/>
        <a:lstStyle/>
        <a:p>
          <a:endParaRPr lang="en-IN" sz="2800"/>
        </a:p>
      </dgm:t>
    </dgm:pt>
    <dgm:pt modelId="{D006E3DA-75E5-4B7A-A224-3BC445E824C0}">
      <dgm:prSet phldrT="[Text]" custT="1"/>
      <dgm:spPr/>
      <dgm:t>
        <a:bodyPr/>
        <a:lstStyle/>
        <a:p>
          <a:r>
            <a:rPr lang="en-IN" sz="2000" dirty="0" smtClean="0"/>
            <a:t>Adequate </a:t>
          </a:r>
          <a:r>
            <a:rPr lang="en-IN" sz="2000" dirty="0" err="1" smtClean="0"/>
            <a:t>labor</a:t>
          </a:r>
          <a:r>
            <a:rPr lang="en-IN" sz="2000" dirty="0" smtClean="0"/>
            <a:t> &amp; delivery facility</a:t>
          </a:r>
          <a:endParaRPr lang="en-IN" sz="2000" dirty="0"/>
        </a:p>
      </dgm:t>
    </dgm:pt>
    <dgm:pt modelId="{B8D7726B-FF04-441E-AC24-CB0244E0867C}" type="parTrans" cxnId="{1C137A9F-E102-4D0B-930B-B56596459485}">
      <dgm:prSet/>
      <dgm:spPr/>
      <dgm:t>
        <a:bodyPr/>
        <a:lstStyle/>
        <a:p>
          <a:endParaRPr lang="en-IN" sz="2800"/>
        </a:p>
      </dgm:t>
    </dgm:pt>
    <dgm:pt modelId="{836CBBCF-5648-46B0-B087-8C6D616B9231}" type="sibTrans" cxnId="{1C137A9F-E102-4D0B-930B-B56596459485}">
      <dgm:prSet/>
      <dgm:spPr/>
      <dgm:t>
        <a:bodyPr/>
        <a:lstStyle/>
        <a:p>
          <a:endParaRPr lang="en-IN" sz="2800"/>
        </a:p>
      </dgm:t>
    </dgm:pt>
    <dgm:pt modelId="{DBF804C4-B391-4E8E-A3E9-A9BA777BA79E}">
      <dgm:prSet custT="1"/>
      <dgm:spPr/>
      <dgm:t>
        <a:bodyPr/>
        <a:lstStyle/>
        <a:p>
          <a:r>
            <a:rPr lang="en-IN" sz="2000" dirty="0" smtClean="0"/>
            <a:t>Better space management</a:t>
          </a:r>
          <a:endParaRPr lang="en-IN" sz="2000" dirty="0"/>
        </a:p>
      </dgm:t>
    </dgm:pt>
    <dgm:pt modelId="{E07DD27B-CB3F-4FAA-B11F-D906CE2AD7AC}" type="parTrans" cxnId="{90BA6A91-7C8F-4EC0-BA29-065BC0DBED62}">
      <dgm:prSet/>
      <dgm:spPr/>
      <dgm:t>
        <a:bodyPr/>
        <a:lstStyle/>
        <a:p>
          <a:endParaRPr lang="en-IN" sz="2800"/>
        </a:p>
      </dgm:t>
    </dgm:pt>
    <dgm:pt modelId="{FE17A015-1BA9-4C8D-B4C2-B968E90C4B71}" type="sibTrans" cxnId="{90BA6A91-7C8F-4EC0-BA29-065BC0DBED62}">
      <dgm:prSet/>
      <dgm:spPr/>
      <dgm:t>
        <a:bodyPr/>
        <a:lstStyle/>
        <a:p>
          <a:endParaRPr lang="en-IN" sz="2800"/>
        </a:p>
      </dgm:t>
    </dgm:pt>
    <dgm:pt modelId="{BB3CEDAE-6087-4B4A-9B50-BDEC259FC2F3}">
      <dgm:prSet custT="1"/>
      <dgm:spPr/>
      <dgm:t>
        <a:bodyPr/>
        <a:lstStyle/>
        <a:p>
          <a:r>
            <a:rPr lang="en-IN" sz="2000" dirty="0" smtClean="0"/>
            <a:t>Client facilities</a:t>
          </a:r>
          <a:endParaRPr lang="en-IN" sz="2000" dirty="0"/>
        </a:p>
      </dgm:t>
    </dgm:pt>
    <dgm:pt modelId="{BBD8FF38-7A16-4343-A3E2-ED89CCED45AB}" type="parTrans" cxnId="{2939D75F-00A0-4360-8397-C461B6E2C959}">
      <dgm:prSet/>
      <dgm:spPr/>
      <dgm:t>
        <a:bodyPr/>
        <a:lstStyle/>
        <a:p>
          <a:endParaRPr lang="en-IN" sz="2800"/>
        </a:p>
      </dgm:t>
    </dgm:pt>
    <dgm:pt modelId="{9EB49899-7DB5-43D5-A38B-6A58AD644E78}" type="sibTrans" cxnId="{2939D75F-00A0-4360-8397-C461B6E2C959}">
      <dgm:prSet/>
      <dgm:spPr/>
      <dgm:t>
        <a:bodyPr/>
        <a:lstStyle/>
        <a:p>
          <a:endParaRPr lang="en-IN" sz="2800"/>
        </a:p>
      </dgm:t>
    </dgm:pt>
    <dgm:pt modelId="{134A0CFF-B759-486D-9CF5-044FAD8C6CA0}" type="pres">
      <dgm:prSet presAssocID="{94B15B48-7686-4B73-801A-346F416D467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253D218C-EAA8-4068-93AD-CB6AFA12246A}" type="pres">
      <dgm:prSet presAssocID="{6FE706FA-AB4E-4452-A92F-5BA305A852B3}" presName="Name5" presStyleLbl="vennNode1" presStyleIdx="0" presStyleCnt="6" custScaleX="88747" custScaleY="84440" custLinFactX="100000" custLinFactNeighborX="185935" custLinFactNeighborY="-3411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51684D7-3506-4E61-9C23-79FA3795DAED}" type="pres">
      <dgm:prSet presAssocID="{2E41190C-F900-4652-BB0F-DDD4CDB50D46}" presName="space" presStyleCnt="0"/>
      <dgm:spPr/>
    </dgm:pt>
    <dgm:pt modelId="{879B4E71-58E4-4C86-BAD8-A09F81449C6C}" type="pres">
      <dgm:prSet presAssocID="{748A2DFA-C53F-4A44-8D9A-26563428C16B}" presName="Name5" presStyleLbl="vennNode1" presStyleIdx="1" presStyleCnt="6" custScaleX="88747" custScaleY="84440" custLinFactX="100000" custLinFactNeighborX="185935" custLinFactNeighborY="-3411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404EE98-BBE3-4822-8679-7210E034585F}" type="pres">
      <dgm:prSet presAssocID="{D9675CEA-CC72-4620-8190-4FEF0A48C48C}" presName="space" presStyleCnt="0"/>
      <dgm:spPr/>
    </dgm:pt>
    <dgm:pt modelId="{25985FAD-8405-4F56-9A59-ECCDCFCF7F48}" type="pres">
      <dgm:prSet presAssocID="{D160E398-276E-47CC-B6E6-A3440784045F}" presName="Name5" presStyleLbl="vennNode1" presStyleIdx="2" presStyleCnt="6" custScaleX="88747" custScaleY="84440" custLinFactX="100000" custLinFactNeighborX="185935" custLinFactNeighborY="-3411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67518A1-1386-4979-9AF5-E55CDF928DA3}" type="pres">
      <dgm:prSet presAssocID="{4E4B5F57-F2C8-491B-AF80-A79606A2593F}" presName="space" presStyleCnt="0"/>
      <dgm:spPr/>
    </dgm:pt>
    <dgm:pt modelId="{9FDF4387-BFEE-4707-AB80-63FD69D9A544}" type="pres">
      <dgm:prSet presAssocID="{D006E3DA-75E5-4B7A-A224-3BC445E824C0}" presName="Name5" presStyleLbl="vennNode1" presStyleIdx="3" presStyleCnt="6" custScaleX="88747" custScaleY="84440" custLinFactX="-82889" custLinFactNeighborX="-100000" custLinFactNeighborY="3185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A661834-C227-489C-A68C-BA3A0208E326}" type="pres">
      <dgm:prSet presAssocID="{836CBBCF-5648-46B0-B087-8C6D616B9231}" presName="space" presStyleCnt="0"/>
      <dgm:spPr/>
    </dgm:pt>
    <dgm:pt modelId="{D5C78A8F-32E1-40CD-9CF7-8752C1C78772}" type="pres">
      <dgm:prSet presAssocID="{DBF804C4-B391-4E8E-A3E9-A9BA777BA79E}" presName="Name5" presStyleLbl="vennNode1" presStyleIdx="4" presStyleCnt="6" custScaleX="88747" custScaleY="84440" custLinFactX="-82889" custLinFactNeighborX="-100000" custLinFactNeighborY="3185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63D01F5-61DD-4FC2-A2A8-7EF4B73F55D6}" type="pres">
      <dgm:prSet presAssocID="{FE17A015-1BA9-4C8D-B4C2-B968E90C4B71}" presName="space" presStyleCnt="0"/>
      <dgm:spPr/>
    </dgm:pt>
    <dgm:pt modelId="{818677D8-2B06-4C36-9670-F75FF0D1C694}" type="pres">
      <dgm:prSet presAssocID="{BB3CEDAE-6087-4B4A-9B50-BDEC259FC2F3}" presName="Name5" presStyleLbl="vennNode1" presStyleIdx="5" presStyleCnt="6" custScaleX="88747" custScaleY="84440" custLinFactX="-82889" custLinFactNeighborX="-100000" custLinFactNeighborY="3185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40BE86ED-959F-4001-B076-A32B6431686F}" srcId="{94B15B48-7686-4B73-801A-346F416D4673}" destId="{748A2DFA-C53F-4A44-8D9A-26563428C16B}" srcOrd="1" destOrd="0" parTransId="{2D6AC052-D806-4A16-8ED2-E4F126667759}" sibTransId="{D9675CEA-CC72-4620-8190-4FEF0A48C48C}"/>
    <dgm:cxn modelId="{9B9D72F5-2EAD-4BF7-957C-DD851F89629A}" type="presOf" srcId="{DBF804C4-B391-4E8E-A3E9-A9BA777BA79E}" destId="{D5C78A8F-32E1-40CD-9CF7-8752C1C78772}" srcOrd="0" destOrd="0" presId="urn:microsoft.com/office/officeart/2005/8/layout/venn3"/>
    <dgm:cxn modelId="{4676818D-5B20-4044-B934-00A377727427}" type="presOf" srcId="{D006E3DA-75E5-4B7A-A224-3BC445E824C0}" destId="{9FDF4387-BFEE-4707-AB80-63FD69D9A544}" srcOrd="0" destOrd="0" presId="urn:microsoft.com/office/officeart/2005/8/layout/venn3"/>
    <dgm:cxn modelId="{36FDDDAF-6C19-4A4F-99DF-D4695721CBB2}" type="presOf" srcId="{748A2DFA-C53F-4A44-8D9A-26563428C16B}" destId="{879B4E71-58E4-4C86-BAD8-A09F81449C6C}" srcOrd="0" destOrd="0" presId="urn:microsoft.com/office/officeart/2005/8/layout/venn3"/>
    <dgm:cxn modelId="{0FAC39A5-0738-42FC-93F8-9BA13120EAC3}" srcId="{94B15B48-7686-4B73-801A-346F416D4673}" destId="{D160E398-276E-47CC-B6E6-A3440784045F}" srcOrd="2" destOrd="0" parTransId="{D152C8DA-CCBB-479B-BA7E-A94A1C66E14D}" sibTransId="{4E4B5F57-F2C8-491B-AF80-A79606A2593F}"/>
    <dgm:cxn modelId="{F2B9D430-5DB7-424E-843E-A9514D742C38}" srcId="{94B15B48-7686-4B73-801A-346F416D4673}" destId="{6FE706FA-AB4E-4452-A92F-5BA305A852B3}" srcOrd="0" destOrd="0" parTransId="{40EC9E5E-E73E-4994-A5A1-6728E8E31367}" sibTransId="{2E41190C-F900-4652-BB0F-DDD4CDB50D46}"/>
    <dgm:cxn modelId="{A684F6EE-BBF3-4A25-B468-4E68650808CA}" type="presOf" srcId="{6FE706FA-AB4E-4452-A92F-5BA305A852B3}" destId="{253D218C-EAA8-4068-93AD-CB6AFA12246A}" srcOrd="0" destOrd="0" presId="urn:microsoft.com/office/officeart/2005/8/layout/venn3"/>
    <dgm:cxn modelId="{1C137A9F-E102-4D0B-930B-B56596459485}" srcId="{94B15B48-7686-4B73-801A-346F416D4673}" destId="{D006E3DA-75E5-4B7A-A224-3BC445E824C0}" srcOrd="3" destOrd="0" parTransId="{B8D7726B-FF04-441E-AC24-CB0244E0867C}" sibTransId="{836CBBCF-5648-46B0-B087-8C6D616B9231}"/>
    <dgm:cxn modelId="{018B2CFF-2A33-43FD-9FC3-239AF35FDA94}" type="presOf" srcId="{BB3CEDAE-6087-4B4A-9B50-BDEC259FC2F3}" destId="{818677D8-2B06-4C36-9670-F75FF0D1C694}" srcOrd="0" destOrd="0" presId="urn:microsoft.com/office/officeart/2005/8/layout/venn3"/>
    <dgm:cxn modelId="{DD49A879-FBDE-4FF6-BDEE-3F4B1674411B}" type="presOf" srcId="{D160E398-276E-47CC-B6E6-A3440784045F}" destId="{25985FAD-8405-4F56-9A59-ECCDCFCF7F48}" srcOrd="0" destOrd="0" presId="urn:microsoft.com/office/officeart/2005/8/layout/venn3"/>
    <dgm:cxn modelId="{72FAB156-58C0-4536-9EF9-70327F70AD8B}" type="presOf" srcId="{94B15B48-7686-4B73-801A-346F416D4673}" destId="{134A0CFF-B759-486D-9CF5-044FAD8C6CA0}" srcOrd="0" destOrd="0" presId="urn:microsoft.com/office/officeart/2005/8/layout/venn3"/>
    <dgm:cxn modelId="{2939D75F-00A0-4360-8397-C461B6E2C959}" srcId="{94B15B48-7686-4B73-801A-346F416D4673}" destId="{BB3CEDAE-6087-4B4A-9B50-BDEC259FC2F3}" srcOrd="5" destOrd="0" parTransId="{BBD8FF38-7A16-4343-A3E2-ED89CCED45AB}" sibTransId="{9EB49899-7DB5-43D5-A38B-6A58AD644E78}"/>
    <dgm:cxn modelId="{90BA6A91-7C8F-4EC0-BA29-065BC0DBED62}" srcId="{94B15B48-7686-4B73-801A-346F416D4673}" destId="{DBF804C4-B391-4E8E-A3E9-A9BA777BA79E}" srcOrd="4" destOrd="0" parTransId="{E07DD27B-CB3F-4FAA-B11F-D906CE2AD7AC}" sibTransId="{FE17A015-1BA9-4C8D-B4C2-B968E90C4B71}"/>
    <dgm:cxn modelId="{FBF799EF-CD7D-47BE-85C8-8CD382EA350F}" type="presParOf" srcId="{134A0CFF-B759-486D-9CF5-044FAD8C6CA0}" destId="{253D218C-EAA8-4068-93AD-CB6AFA12246A}" srcOrd="0" destOrd="0" presId="urn:microsoft.com/office/officeart/2005/8/layout/venn3"/>
    <dgm:cxn modelId="{5D8325EC-3157-4A75-B993-D94B8EE12D1B}" type="presParOf" srcId="{134A0CFF-B759-486D-9CF5-044FAD8C6CA0}" destId="{651684D7-3506-4E61-9C23-79FA3795DAED}" srcOrd="1" destOrd="0" presId="urn:microsoft.com/office/officeart/2005/8/layout/venn3"/>
    <dgm:cxn modelId="{5D34A276-DEAB-40B8-8A76-3918CCE6495E}" type="presParOf" srcId="{134A0CFF-B759-486D-9CF5-044FAD8C6CA0}" destId="{879B4E71-58E4-4C86-BAD8-A09F81449C6C}" srcOrd="2" destOrd="0" presId="urn:microsoft.com/office/officeart/2005/8/layout/venn3"/>
    <dgm:cxn modelId="{1DC93389-32C2-44B1-AE9D-5A2B637E2B29}" type="presParOf" srcId="{134A0CFF-B759-486D-9CF5-044FAD8C6CA0}" destId="{C404EE98-BBE3-4822-8679-7210E034585F}" srcOrd="3" destOrd="0" presId="urn:microsoft.com/office/officeart/2005/8/layout/venn3"/>
    <dgm:cxn modelId="{96DE743B-9A88-44AA-B4ED-F330B123F2E0}" type="presParOf" srcId="{134A0CFF-B759-486D-9CF5-044FAD8C6CA0}" destId="{25985FAD-8405-4F56-9A59-ECCDCFCF7F48}" srcOrd="4" destOrd="0" presId="urn:microsoft.com/office/officeart/2005/8/layout/venn3"/>
    <dgm:cxn modelId="{70B0934A-0D1F-4643-BD97-203AA5A16A82}" type="presParOf" srcId="{134A0CFF-B759-486D-9CF5-044FAD8C6CA0}" destId="{067518A1-1386-4979-9AF5-E55CDF928DA3}" srcOrd="5" destOrd="0" presId="urn:microsoft.com/office/officeart/2005/8/layout/venn3"/>
    <dgm:cxn modelId="{043F1F8A-6D0C-4CB5-A35E-B5F23F18EE82}" type="presParOf" srcId="{134A0CFF-B759-486D-9CF5-044FAD8C6CA0}" destId="{9FDF4387-BFEE-4707-AB80-63FD69D9A544}" srcOrd="6" destOrd="0" presId="urn:microsoft.com/office/officeart/2005/8/layout/venn3"/>
    <dgm:cxn modelId="{D3A6E3D3-F24D-460A-821C-56B9D85FE8EB}" type="presParOf" srcId="{134A0CFF-B759-486D-9CF5-044FAD8C6CA0}" destId="{CA661834-C227-489C-A68C-BA3A0208E326}" srcOrd="7" destOrd="0" presId="urn:microsoft.com/office/officeart/2005/8/layout/venn3"/>
    <dgm:cxn modelId="{76274728-18BB-4C41-A6E2-7453215EA963}" type="presParOf" srcId="{134A0CFF-B759-486D-9CF5-044FAD8C6CA0}" destId="{D5C78A8F-32E1-40CD-9CF7-8752C1C78772}" srcOrd="8" destOrd="0" presId="urn:microsoft.com/office/officeart/2005/8/layout/venn3"/>
    <dgm:cxn modelId="{750BE4D6-C9C9-461B-8C62-9FDA42C069DF}" type="presParOf" srcId="{134A0CFF-B759-486D-9CF5-044FAD8C6CA0}" destId="{F63D01F5-61DD-4FC2-A2A8-7EF4B73F55D6}" srcOrd="9" destOrd="0" presId="urn:microsoft.com/office/officeart/2005/8/layout/venn3"/>
    <dgm:cxn modelId="{6D6E627E-3186-4ED1-B95B-D472C76A91D3}" type="presParOf" srcId="{134A0CFF-B759-486D-9CF5-044FAD8C6CA0}" destId="{818677D8-2B06-4C36-9670-F75FF0D1C694}" srcOrd="1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2F46BD-EBDB-4446-B0E7-D8253E34A17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5D5AAEA-2BF2-4A3D-B592-737C3792CC1B}">
      <dgm:prSet phldrT="[Text]"/>
      <dgm:spPr/>
      <dgm:t>
        <a:bodyPr/>
        <a:lstStyle/>
        <a:p>
          <a:r>
            <a:rPr lang="en-IN" dirty="0" smtClean="0"/>
            <a:t>Prioritize LRs for Standardization</a:t>
          </a:r>
          <a:endParaRPr lang="en-IN" dirty="0"/>
        </a:p>
      </dgm:t>
    </dgm:pt>
    <dgm:pt modelId="{CD93FD3D-BF5F-4B63-9339-096DC5730D91}" type="parTrans" cxnId="{D51B85F8-2C56-4843-9BEF-47BE456833D0}">
      <dgm:prSet/>
      <dgm:spPr/>
      <dgm:t>
        <a:bodyPr/>
        <a:lstStyle/>
        <a:p>
          <a:endParaRPr lang="en-IN"/>
        </a:p>
      </dgm:t>
    </dgm:pt>
    <dgm:pt modelId="{CDCB80A5-8D99-4548-A701-CA54540D0904}" type="sibTrans" cxnId="{D51B85F8-2C56-4843-9BEF-47BE456833D0}">
      <dgm:prSet/>
      <dgm:spPr/>
      <dgm:t>
        <a:bodyPr/>
        <a:lstStyle/>
        <a:p>
          <a:endParaRPr lang="en-IN"/>
        </a:p>
      </dgm:t>
    </dgm:pt>
    <dgm:pt modelId="{BB6BD634-B3B4-45FD-AE00-44E020845A10}">
      <dgm:prSet phldrT="[Text]"/>
      <dgm:spPr/>
      <dgm:t>
        <a:bodyPr/>
        <a:lstStyle/>
        <a:p>
          <a:r>
            <a:rPr lang="en-IN" dirty="0" smtClean="0"/>
            <a:t>Constitute assessment teams comprising of local facility in-charge, available DP reps, and an architect/ civil engineer contracted for this purpose</a:t>
          </a:r>
          <a:endParaRPr lang="en-IN" dirty="0"/>
        </a:p>
      </dgm:t>
    </dgm:pt>
    <dgm:pt modelId="{2D90B7A3-9B35-4B3B-AC87-0C7B8EEA1FA7}" type="parTrans" cxnId="{13356538-6899-4CC0-BC91-B6417C9A732B}">
      <dgm:prSet/>
      <dgm:spPr/>
      <dgm:t>
        <a:bodyPr/>
        <a:lstStyle/>
        <a:p>
          <a:endParaRPr lang="en-IN"/>
        </a:p>
      </dgm:t>
    </dgm:pt>
    <dgm:pt modelId="{4230B885-A0D4-4D65-B860-B951C9E23864}" type="sibTrans" cxnId="{13356538-6899-4CC0-BC91-B6417C9A732B}">
      <dgm:prSet/>
      <dgm:spPr/>
      <dgm:t>
        <a:bodyPr/>
        <a:lstStyle/>
        <a:p>
          <a:endParaRPr lang="en-IN"/>
        </a:p>
      </dgm:t>
    </dgm:pt>
    <dgm:pt modelId="{2374D680-F392-479B-8FEE-5ABDA96FC07E}">
      <dgm:prSet phldrT="[Text]"/>
      <dgm:spPr/>
      <dgm:t>
        <a:bodyPr/>
        <a:lstStyle/>
        <a:p>
          <a:r>
            <a:rPr lang="en-IN" dirty="0" smtClean="0"/>
            <a:t>Prepare detailed upgradation/renovation layouts for each facility</a:t>
          </a:r>
          <a:endParaRPr lang="en-IN" dirty="0"/>
        </a:p>
      </dgm:t>
    </dgm:pt>
    <dgm:pt modelId="{AC047E1B-2D7D-438D-9C83-A4D5278C281B}" type="parTrans" cxnId="{62DCD5E6-3F57-4657-B491-D60F14457F1F}">
      <dgm:prSet/>
      <dgm:spPr/>
      <dgm:t>
        <a:bodyPr/>
        <a:lstStyle/>
        <a:p>
          <a:endParaRPr lang="en-IN"/>
        </a:p>
      </dgm:t>
    </dgm:pt>
    <dgm:pt modelId="{532FEEBA-3BE5-496B-8952-23CD1720275F}" type="sibTrans" cxnId="{62DCD5E6-3F57-4657-B491-D60F14457F1F}">
      <dgm:prSet/>
      <dgm:spPr/>
      <dgm:t>
        <a:bodyPr/>
        <a:lstStyle/>
        <a:p>
          <a:endParaRPr lang="en-IN"/>
        </a:p>
      </dgm:t>
    </dgm:pt>
    <dgm:pt modelId="{B35B79C7-3F6A-4EE3-B90E-056B8589C409}">
      <dgm:prSet/>
      <dgm:spPr/>
      <dgm:t>
        <a:bodyPr/>
        <a:lstStyle/>
        <a:p>
          <a:r>
            <a:rPr lang="en-IN" dirty="0" smtClean="0"/>
            <a:t>Add costs for each item and prepare facility-wise cost estimates </a:t>
          </a:r>
          <a:endParaRPr lang="en-IN" dirty="0"/>
        </a:p>
      </dgm:t>
    </dgm:pt>
    <dgm:pt modelId="{595813DC-6709-4D30-B42E-6A555EA7C28E}" type="parTrans" cxnId="{B86357E5-603A-4606-9B47-3A12E7E28B04}">
      <dgm:prSet/>
      <dgm:spPr/>
      <dgm:t>
        <a:bodyPr/>
        <a:lstStyle/>
        <a:p>
          <a:endParaRPr lang="en-IN"/>
        </a:p>
      </dgm:t>
    </dgm:pt>
    <dgm:pt modelId="{3879581D-2F15-4815-90D1-268993E7217F}" type="sibTrans" cxnId="{B86357E5-603A-4606-9B47-3A12E7E28B04}">
      <dgm:prSet/>
      <dgm:spPr/>
      <dgm:t>
        <a:bodyPr/>
        <a:lstStyle/>
        <a:p>
          <a:endParaRPr lang="en-IN"/>
        </a:p>
      </dgm:t>
    </dgm:pt>
    <dgm:pt modelId="{FE6E584B-6D53-4265-BF73-2336BDA0605E}" type="pres">
      <dgm:prSet presAssocID="{FC2F46BD-EBDB-4446-B0E7-D8253E34A171}" presName="CompostProcess" presStyleCnt="0">
        <dgm:presLayoutVars>
          <dgm:dir/>
          <dgm:resizeHandles val="exact"/>
        </dgm:presLayoutVars>
      </dgm:prSet>
      <dgm:spPr/>
    </dgm:pt>
    <dgm:pt modelId="{5D8FE8BE-4506-4EED-B100-1924B43F5201}" type="pres">
      <dgm:prSet presAssocID="{FC2F46BD-EBDB-4446-B0E7-D8253E34A171}" presName="arrow" presStyleLbl="bgShp" presStyleIdx="0" presStyleCnt="1"/>
      <dgm:spPr/>
    </dgm:pt>
    <dgm:pt modelId="{B7C5B182-9141-4FD5-AAD2-5BD7E590BAFA}" type="pres">
      <dgm:prSet presAssocID="{FC2F46BD-EBDB-4446-B0E7-D8253E34A171}" presName="linearProcess" presStyleCnt="0"/>
      <dgm:spPr/>
    </dgm:pt>
    <dgm:pt modelId="{C6181141-15C9-4A9D-9C91-961CFE55BF3E}" type="pres">
      <dgm:prSet presAssocID="{25D5AAEA-2BF2-4A3D-B592-737C3792CC1B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95A4A01-DE97-4E8A-81BA-C4346405C185}" type="pres">
      <dgm:prSet presAssocID="{CDCB80A5-8D99-4548-A701-CA54540D0904}" presName="sibTrans" presStyleCnt="0"/>
      <dgm:spPr/>
    </dgm:pt>
    <dgm:pt modelId="{127B4E11-403F-406C-95FF-9302EFEFA044}" type="pres">
      <dgm:prSet presAssocID="{BB6BD634-B3B4-45FD-AE00-44E020845A10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AAD4ABC-31E6-4468-8F17-E7B65DAE1EF2}" type="pres">
      <dgm:prSet presAssocID="{4230B885-A0D4-4D65-B860-B951C9E23864}" presName="sibTrans" presStyleCnt="0"/>
      <dgm:spPr/>
    </dgm:pt>
    <dgm:pt modelId="{66D448E1-A635-4577-A33D-B829BDA868F8}" type="pres">
      <dgm:prSet presAssocID="{2374D680-F392-479B-8FEE-5ABDA96FC07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282F9C0-D215-4C5C-B6C9-E83579B7EF0D}" type="pres">
      <dgm:prSet presAssocID="{532FEEBA-3BE5-496B-8952-23CD1720275F}" presName="sibTrans" presStyleCnt="0"/>
      <dgm:spPr/>
    </dgm:pt>
    <dgm:pt modelId="{F38484C9-76FA-45AA-B1B9-63D7320590D4}" type="pres">
      <dgm:prSet presAssocID="{B35B79C7-3F6A-4EE3-B90E-056B8589C40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DB2C9A6A-D0E6-4BDB-9A52-ADB27D9C8D04}" type="presOf" srcId="{2374D680-F392-479B-8FEE-5ABDA96FC07E}" destId="{66D448E1-A635-4577-A33D-B829BDA868F8}" srcOrd="0" destOrd="0" presId="urn:microsoft.com/office/officeart/2005/8/layout/hProcess9"/>
    <dgm:cxn modelId="{B99D9BC7-BA33-48FA-AA1D-A0AB3B31FC9E}" type="presOf" srcId="{B35B79C7-3F6A-4EE3-B90E-056B8589C409}" destId="{F38484C9-76FA-45AA-B1B9-63D7320590D4}" srcOrd="0" destOrd="0" presId="urn:microsoft.com/office/officeart/2005/8/layout/hProcess9"/>
    <dgm:cxn modelId="{B86357E5-603A-4606-9B47-3A12E7E28B04}" srcId="{FC2F46BD-EBDB-4446-B0E7-D8253E34A171}" destId="{B35B79C7-3F6A-4EE3-B90E-056B8589C409}" srcOrd="3" destOrd="0" parTransId="{595813DC-6709-4D30-B42E-6A555EA7C28E}" sibTransId="{3879581D-2F15-4815-90D1-268993E7217F}"/>
    <dgm:cxn modelId="{13356538-6899-4CC0-BC91-B6417C9A732B}" srcId="{FC2F46BD-EBDB-4446-B0E7-D8253E34A171}" destId="{BB6BD634-B3B4-45FD-AE00-44E020845A10}" srcOrd="1" destOrd="0" parTransId="{2D90B7A3-9B35-4B3B-AC87-0C7B8EEA1FA7}" sibTransId="{4230B885-A0D4-4D65-B860-B951C9E23864}"/>
    <dgm:cxn modelId="{F9A03844-7DC1-49D7-8947-E2DCF5527B44}" type="presOf" srcId="{BB6BD634-B3B4-45FD-AE00-44E020845A10}" destId="{127B4E11-403F-406C-95FF-9302EFEFA044}" srcOrd="0" destOrd="0" presId="urn:microsoft.com/office/officeart/2005/8/layout/hProcess9"/>
    <dgm:cxn modelId="{62DCD5E6-3F57-4657-B491-D60F14457F1F}" srcId="{FC2F46BD-EBDB-4446-B0E7-D8253E34A171}" destId="{2374D680-F392-479B-8FEE-5ABDA96FC07E}" srcOrd="2" destOrd="0" parTransId="{AC047E1B-2D7D-438D-9C83-A4D5278C281B}" sibTransId="{532FEEBA-3BE5-496B-8952-23CD1720275F}"/>
    <dgm:cxn modelId="{46D4DEFC-9BAB-434C-9DEF-7CD47C13F548}" type="presOf" srcId="{25D5AAEA-2BF2-4A3D-B592-737C3792CC1B}" destId="{C6181141-15C9-4A9D-9C91-961CFE55BF3E}" srcOrd="0" destOrd="0" presId="urn:microsoft.com/office/officeart/2005/8/layout/hProcess9"/>
    <dgm:cxn modelId="{27439FA0-E77D-46F3-96DB-7C43D49E8E3C}" type="presOf" srcId="{FC2F46BD-EBDB-4446-B0E7-D8253E34A171}" destId="{FE6E584B-6D53-4265-BF73-2336BDA0605E}" srcOrd="0" destOrd="0" presId="urn:microsoft.com/office/officeart/2005/8/layout/hProcess9"/>
    <dgm:cxn modelId="{D51B85F8-2C56-4843-9BEF-47BE456833D0}" srcId="{FC2F46BD-EBDB-4446-B0E7-D8253E34A171}" destId="{25D5AAEA-2BF2-4A3D-B592-737C3792CC1B}" srcOrd="0" destOrd="0" parTransId="{CD93FD3D-BF5F-4B63-9339-096DC5730D91}" sibTransId="{CDCB80A5-8D99-4548-A701-CA54540D0904}"/>
    <dgm:cxn modelId="{F562A741-A284-4F38-8D06-125EE1BE6DC5}" type="presParOf" srcId="{FE6E584B-6D53-4265-BF73-2336BDA0605E}" destId="{5D8FE8BE-4506-4EED-B100-1924B43F5201}" srcOrd="0" destOrd="0" presId="urn:microsoft.com/office/officeart/2005/8/layout/hProcess9"/>
    <dgm:cxn modelId="{21530DAF-09CA-4A9E-9A6F-26D6BE08907D}" type="presParOf" srcId="{FE6E584B-6D53-4265-BF73-2336BDA0605E}" destId="{B7C5B182-9141-4FD5-AAD2-5BD7E590BAFA}" srcOrd="1" destOrd="0" presId="urn:microsoft.com/office/officeart/2005/8/layout/hProcess9"/>
    <dgm:cxn modelId="{0952532F-834F-4A72-863C-08302DAC0891}" type="presParOf" srcId="{B7C5B182-9141-4FD5-AAD2-5BD7E590BAFA}" destId="{C6181141-15C9-4A9D-9C91-961CFE55BF3E}" srcOrd="0" destOrd="0" presId="urn:microsoft.com/office/officeart/2005/8/layout/hProcess9"/>
    <dgm:cxn modelId="{1EF2175C-AACC-4876-846A-CDE8820E53E7}" type="presParOf" srcId="{B7C5B182-9141-4FD5-AAD2-5BD7E590BAFA}" destId="{F95A4A01-DE97-4E8A-81BA-C4346405C185}" srcOrd="1" destOrd="0" presId="urn:microsoft.com/office/officeart/2005/8/layout/hProcess9"/>
    <dgm:cxn modelId="{2941DB28-CCBA-4A38-8056-F2BA514FDC40}" type="presParOf" srcId="{B7C5B182-9141-4FD5-AAD2-5BD7E590BAFA}" destId="{127B4E11-403F-406C-95FF-9302EFEFA044}" srcOrd="2" destOrd="0" presId="urn:microsoft.com/office/officeart/2005/8/layout/hProcess9"/>
    <dgm:cxn modelId="{4970355F-B11E-4A9C-8D25-F8109826DC0D}" type="presParOf" srcId="{B7C5B182-9141-4FD5-AAD2-5BD7E590BAFA}" destId="{4AAD4ABC-31E6-4468-8F17-E7B65DAE1EF2}" srcOrd="3" destOrd="0" presId="urn:microsoft.com/office/officeart/2005/8/layout/hProcess9"/>
    <dgm:cxn modelId="{C1240DA5-D399-4ED0-A9CD-66487B846D4E}" type="presParOf" srcId="{B7C5B182-9141-4FD5-AAD2-5BD7E590BAFA}" destId="{66D448E1-A635-4577-A33D-B829BDA868F8}" srcOrd="4" destOrd="0" presId="urn:microsoft.com/office/officeart/2005/8/layout/hProcess9"/>
    <dgm:cxn modelId="{88D9FF6E-13E0-4536-ACB8-AA25856F0004}" type="presParOf" srcId="{B7C5B182-9141-4FD5-AAD2-5BD7E590BAFA}" destId="{7282F9C0-D215-4C5C-B6C9-E83579B7EF0D}" srcOrd="5" destOrd="0" presId="urn:microsoft.com/office/officeart/2005/8/layout/hProcess9"/>
    <dgm:cxn modelId="{18F12D9A-D61E-4FE0-9972-25CC5FBFEA49}" type="presParOf" srcId="{B7C5B182-9141-4FD5-AAD2-5BD7E590BAFA}" destId="{F38484C9-76FA-45AA-B1B9-63D7320590D4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D218C-EAA8-4068-93AD-CB6AFA12246A}">
      <dsp:nvSpPr>
        <dsp:cNvPr id="0" name=""/>
        <dsp:cNvSpPr/>
      </dsp:nvSpPr>
      <dsp:spPr>
        <a:xfrm>
          <a:off x="3258191" y="1044866"/>
          <a:ext cx="2107420" cy="200514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0684" tIns="25400" rIns="13068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Privacy</a:t>
          </a:r>
          <a:endParaRPr lang="en-IN" sz="2000" kern="1200" dirty="0"/>
        </a:p>
      </dsp:txBody>
      <dsp:txXfrm>
        <a:off x="3566816" y="1338513"/>
        <a:ext cx="1490170" cy="1417851"/>
      </dsp:txXfrm>
    </dsp:sp>
    <dsp:sp modelId="{879B4E71-58E4-4C86-BAD8-A09F81449C6C}">
      <dsp:nvSpPr>
        <dsp:cNvPr id="0" name=""/>
        <dsp:cNvSpPr/>
      </dsp:nvSpPr>
      <dsp:spPr>
        <a:xfrm>
          <a:off x="4890684" y="1044866"/>
          <a:ext cx="2107420" cy="2005145"/>
        </a:xfrm>
        <a:prstGeom prst="ellipse">
          <a:avLst/>
        </a:prstGeom>
        <a:solidFill>
          <a:schemeClr val="accent2">
            <a:alpha val="50000"/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0684" tIns="25400" rIns="13068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Ambience</a:t>
          </a:r>
          <a:endParaRPr lang="en-IN" sz="2000" kern="1200" dirty="0"/>
        </a:p>
      </dsp:txBody>
      <dsp:txXfrm>
        <a:off x="5199309" y="1338513"/>
        <a:ext cx="1490170" cy="1417851"/>
      </dsp:txXfrm>
    </dsp:sp>
    <dsp:sp modelId="{25985FAD-8405-4F56-9A59-ECCDCFCF7F48}">
      <dsp:nvSpPr>
        <dsp:cNvPr id="0" name=""/>
        <dsp:cNvSpPr/>
      </dsp:nvSpPr>
      <dsp:spPr>
        <a:xfrm>
          <a:off x="6523177" y="1044866"/>
          <a:ext cx="2107420" cy="2005145"/>
        </a:xfrm>
        <a:prstGeom prst="ellipse">
          <a:avLst/>
        </a:prstGeom>
        <a:solidFill>
          <a:schemeClr val="accent2">
            <a:alpha val="50000"/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0684" tIns="25400" rIns="13068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Lighting &amp; Ventilation</a:t>
          </a:r>
          <a:endParaRPr lang="en-IN" sz="2000" kern="1200" dirty="0"/>
        </a:p>
      </dsp:txBody>
      <dsp:txXfrm>
        <a:off x="6831802" y="1338513"/>
        <a:ext cx="1490170" cy="1417851"/>
      </dsp:txXfrm>
    </dsp:sp>
    <dsp:sp modelId="{9FDF4387-BFEE-4707-AB80-63FD69D9A544}">
      <dsp:nvSpPr>
        <dsp:cNvPr id="0" name=""/>
        <dsp:cNvSpPr/>
      </dsp:nvSpPr>
      <dsp:spPr>
        <a:xfrm>
          <a:off x="2454732" y="2611416"/>
          <a:ext cx="2107420" cy="2005145"/>
        </a:xfrm>
        <a:prstGeom prst="ellipse">
          <a:avLst/>
        </a:prstGeom>
        <a:solidFill>
          <a:schemeClr val="accent2">
            <a:alpha val="50000"/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0684" tIns="25400" rIns="13068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Adequate </a:t>
          </a:r>
          <a:r>
            <a:rPr lang="en-IN" sz="2000" kern="1200" dirty="0" err="1" smtClean="0"/>
            <a:t>labor</a:t>
          </a:r>
          <a:r>
            <a:rPr lang="en-IN" sz="2000" kern="1200" dirty="0" smtClean="0"/>
            <a:t> &amp; delivery facility</a:t>
          </a:r>
          <a:endParaRPr lang="en-IN" sz="2000" kern="1200" dirty="0"/>
        </a:p>
      </dsp:txBody>
      <dsp:txXfrm>
        <a:off x="2763357" y="2905063"/>
        <a:ext cx="1490170" cy="1417851"/>
      </dsp:txXfrm>
    </dsp:sp>
    <dsp:sp modelId="{D5C78A8F-32E1-40CD-9CF7-8752C1C78772}">
      <dsp:nvSpPr>
        <dsp:cNvPr id="0" name=""/>
        <dsp:cNvSpPr/>
      </dsp:nvSpPr>
      <dsp:spPr>
        <a:xfrm>
          <a:off x="4087225" y="2611416"/>
          <a:ext cx="2107420" cy="2005145"/>
        </a:xfrm>
        <a:prstGeom prst="ellipse">
          <a:avLst/>
        </a:prstGeom>
        <a:solidFill>
          <a:schemeClr val="accent2">
            <a:alpha val="50000"/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0684" tIns="25400" rIns="13068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Better space management</a:t>
          </a:r>
          <a:endParaRPr lang="en-IN" sz="2000" kern="1200" dirty="0"/>
        </a:p>
      </dsp:txBody>
      <dsp:txXfrm>
        <a:off x="4395850" y="2905063"/>
        <a:ext cx="1490170" cy="1417851"/>
      </dsp:txXfrm>
    </dsp:sp>
    <dsp:sp modelId="{818677D8-2B06-4C36-9670-F75FF0D1C694}">
      <dsp:nvSpPr>
        <dsp:cNvPr id="0" name=""/>
        <dsp:cNvSpPr/>
      </dsp:nvSpPr>
      <dsp:spPr>
        <a:xfrm>
          <a:off x="5719718" y="2611416"/>
          <a:ext cx="2107420" cy="2005145"/>
        </a:xfrm>
        <a:prstGeom prst="ellipse">
          <a:avLst/>
        </a:prstGeom>
        <a:solidFill>
          <a:schemeClr val="accent2">
            <a:alpha val="50000"/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0684" tIns="25400" rIns="130684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Client facilities</a:t>
          </a:r>
          <a:endParaRPr lang="en-IN" sz="2000" kern="1200" dirty="0"/>
        </a:p>
      </dsp:txBody>
      <dsp:txXfrm>
        <a:off x="6028343" y="2905063"/>
        <a:ext cx="1490170" cy="14178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8FE8BE-4506-4EED-B100-1924B43F5201}">
      <dsp:nvSpPr>
        <dsp:cNvPr id="0" name=""/>
        <dsp:cNvSpPr/>
      </dsp:nvSpPr>
      <dsp:spPr>
        <a:xfrm>
          <a:off x="907300" y="0"/>
          <a:ext cx="10282742" cy="594898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81141-15C9-4A9D-9C91-961CFE55BF3E}">
      <dsp:nvSpPr>
        <dsp:cNvPr id="0" name=""/>
        <dsp:cNvSpPr/>
      </dsp:nvSpPr>
      <dsp:spPr>
        <a:xfrm>
          <a:off x="6054" y="1784696"/>
          <a:ext cx="2912104" cy="2379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Prioritize LRs for Standardization</a:t>
          </a:r>
          <a:endParaRPr lang="en-IN" sz="2000" kern="1200" dirty="0"/>
        </a:p>
      </dsp:txBody>
      <dsp:txXfrm>
        <a:off x="122216" y="1900858"/>
        <a:ext cx="2679780" cy="2147271"/>
      </dsp:txXfrm>
    </dsp:sp>
    <dsp:sp modelId="{127B4E11-403F-406C-95FF-9302EFEFA044}">
      <dsp:nvSpPr>
        <dsp:cNvPr id="0" name=""/>
        <dsp:cNvSpPr/>
      </dsp:nvSpPr>
      <dsp:spPr>
        <a:xfrm>
          <a:off x="3063764" y="1784696"/>
          <a:ext cx="2912104" cy="2379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Constitute assessment teams comprising of local facility in-charge, available DP reps, and an architect/ civil engineer contracted for this purpose</a:t>
          </a:r>
          <a:endParaRPr lang="en-IN" sz="2000" kern="1200" dirty="0"/>
        </a:p>
      </dsp:txBody>
      <dsp:txXfrm>
        <a:off x="3179926" y="1900858"/>
        <a:ext cx="2679780" cy="2147271"/>
      </dsp:txXfrm>
    </dsp:sp>
    <dsp:sp modelId="{66D448E1-A635-4577-A33D-B829BDA868F8}">
      <dsp:nvSpPr>
        <dsp:cNvPr id="0" name=""/>
        <dsp:cNvSpPr/>
      </dsp:nvSpPr>
      <dsp:spPr>
        <a:xfrm>
          <a:off x="6121474" y="1784696"/>
          <a:ext cx="2912104" cy="2379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Prepare detailed upgradation/renovation layouts for each facility</a:t>
          </a:r>
          <a:endParaRPr lang="en-IN" sz="2000" kern="1200" dirty="0"/>
        </a:p>
      </dsp:txBody>
      <dsp:txXfrm>
        <a:off x="6237636" y="1900858"/>
        <a:ext cx="2679780" cy="2147271"/>
      </dsp:txXfrm>
    </dsp:sp>
    <dsp:sp modelId="{F38484C9-76FA-45AA-B1B9-63D7320590D4}">
      <dsp:nvSpPr>
        <dsp:cNvPr id="0" name=""/>
        <dsp:cNvSpPr/>
      </dsp:nvSpPr>
      <dsp:spPr>
        <a:xfrm>
          <a:off x="9179184" y="1784696"/>
          <a:ext cx="2912104" cy="23795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Add costs for each item and prepare facility-wise cost estimates </a:t>
          </a:r>
          <a:endParaRPr lang="en-IN" sz="2000" kern="1200" dirty="0"/>
        </a:p>
      </dsp:txBody>
      <dsp:txXfrm>
        <a:off x="9295346" y="1900858"/>
        <a:ext cx="2679780" cy="21472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12188825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3887117"/>
            <a:ext cx="10360501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4399020"/>
            <a:ext cx="8532178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3"/>
          </a:xfrm>
          <a:solidFill>
            <a:schemeClr val="accent1">
              <a:lumMod val="60000"/>
              <a:lumOff val="40000"/>
            </a:schemeClr>
          </a:solidFill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6" y="1535113"/>
            <a:ext cx="5387630" cy="639763"/>
          </a:xfrm>
          <a:solidFill>
            <a:schemeClr val="accent2">
              <a:lumMod val="60000"/>
              <a:lumOff val="40000"/>
            </a:schemeClr>
          </a:solidFill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6" y="2174875"/>
            <a:ext cx="5387630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273049"/>
            <a:ext cx="4010039" cy="1162051"/>
          </a:xfrm>
          <a:solidFill>
            <a:schemeClr val="accent4">
              <a:lumMod val="60000"/>
              <a:lumOff val="40000"/>
            </a:schemeClr>
          </a:solidFill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2"/>
            <a:ext cx="6813892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3" y="1435102"/>
            <a:ext cx="4010039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138425"/>
            <a:ext cx="10969943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04F2-BE9A-4460-8815-8F645183555F}" type="datetimeFigureOut">
              <a:rPr lang="en-US" smtClean="0"/>
              <a:pPr/>
              <a:t>7/4/2017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LR%20Equipment%20calculator_RJ.xlsx" TargetMode="External"/><Relationship Id="rId2" Type="http://schemas.openxmlformats.org/officeDocument/2006/relationships/slide" Target="slide1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LR%20Equipment%20calculator_RJ.xlsx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LR%20supply%20calculator.xlsx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LR%20supply%20calculator.xlsx" TargetMode="Externa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88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801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922113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Suggested Budgeting for Ensuring Availability of Essential Equipment and Instruments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614" y="1474468"/>
            <a:ext cx="10914229" cy="484369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dirty="0"/>
              <a:t>Step </a:t>
            </a:r>
            <a:r>
              <a:rPr lang="en-IN" dirty="0" smtClean="0"/>
              <a:t>1 </a:t>
            </a:r>
            <a:r>
              <a:rPr lang="en-IN" dirty="0"/>
              <a:t>: Calculate the desired number of </a:t>
            </a:r>
            <a:r>
              <a:rPr lang="en-IN" dirty="0" smtClean="0"/>
              <a:t>equipment</a:t>
            </a:r>
          </a:p>
          <a:p>
            <a:pPr marL="0" indent="0">
              <a:buNone/>
            </a:pPr>
            <a:r>
              <a:rPr lang="en-IN" dirty="0" smtClean="0"/>
              <a:t>As per load and level of facility</a:t>
            </a:r>
            <a:endParaRPr lang="en-IN" dirty="0"/>
          </a:p>
          <a:p>
            <a:r>
              <a:rPr lang="en-IN" dirty="0">
                <a:hlinkClick r:id="rId2" action="ppaction://hlinksldjump"/>
              </a:rPr>
              <a:t>See section equipment &amp; accessories, page </a:t>
            </a:r>
            <a:r>
              <a:rPr lang="en-IN" dirty="0" smtClean="0">
                <a:hlinkClick r:id="rId2" action="ppaction://hlinksldjump"/>
              </a:rPr>
              <a:t>32</a:t>
            </a:r>
            <a:endParaRPr lang="en-IN" dirty="0" smtClean="0"/>
          </a:p>
          <a:p>
            <a:r>
              <a:rPr lang="en-IN" dirty="0" smtClean="0">
                <a:hlinkClick r:id="rId3" action="ppaction://hlinkfile"/>
              </a:rPr>
              <a:t>Use equipment calculator </a:t>
            </a:r>
            <a:endParaRPr lang="en-IN" dirty="0"/>
          </a:p>
          <a:p>
            <a:pPr marL="0" indent="0">
              <a:buNone/>
            </a:pPr>
            <a:r>
              <a:rPr lang="en-IN" dirty="0" smtClean="0"/>
              <a:t>Step </a:t>
            </a:r>
            <a:r>
              <a:rPr lang="en-IN" dirty="0"/>
              <a:t>2</a:t>
            </a:r>
            <a:r>
              <a:rPr lang="en-IN" dirty="0" smtClean="0"/>
              <a:t>: Assess  of the number of functional Instrument and equipment in the existing LR</a:t>
            </a:r>
          </a:p>
          <a:p>
            <a:pPr marL="0" indent="0">
              <a:buNone/>
            </a:pPr>
            <a:r>
              <a:rPr lang="en-IN" dirty="0" smtClean="0"/>
              <a:t>Step 3: Calculate the Gaps (2 - 1)</a:t>
            </a:r>
          </a:p>
          <a:p>
            <a:pPr marL="0" indent="0">
              <a:buNone/>
            </a:pPr>
            <a:r>
              <a:rPr lang="en-IN" dirty="0" smtClean="0"/>
              <a:t>Step 3 : Request for unit cost from the State Equipment Management Unit (SEMU)/ other similar body</a:t>
            </a:r>
          </a:p>
          <a:p>
            <a:pPr marL="0" indent="0">
              <a:buNone/>
            </a:pPr>
            <a:r>
              <a:rPr lang="en-IN" dirty="0" smtClean="0"/>
              <a:t>Step 4 : Multiply the gaps with the UNIT cost  so as to calculate the total cost estimate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04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423198"/>
              </p:ext>
            </p:extLst>
          </p:nvPr>
        </p:nvGraphicFramePr>
        <p:xfrm>
          <a:off x="609441" y="761484"/>
          <a:ext cx="11233248" cy="6146553"/>
        </p:xfrm>
        <a:graphic>
          <a:graphicData uri="http://schemas.openxmlformats.org/drawingml/2006/table">
            <a:tbl>
              <a:tblPr/>
              <a:tblGrid>
                <a:gridCol w="761575"/>
                <a:gridCol w="5897591"/>
                <a:gridCol w="1686625"/>
                <a:gridCol w="1293622"/>
                <a:gridCol w="1593835"/>
              </a:tblGrid>
              <a:tr h="40970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Sl</a:t>
                      </a:r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No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Items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Required as per norm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Unit Cost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Cost Estimated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Number of </a:t>
                      </a:r>
                      <a:r>
                        <a:rPr lang="en-IN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labor</a:t>
                      </a:r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tables  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180000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Stepping Ladder for Pregnant Women 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McIntosh or </a:t>
                      </a:r>
                      <a:r>
                        <a:rPr lang="en-IN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disposible</a:t>
                      </a:r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draw sheet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200/meter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10800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Kelly's pad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Stainless Steel IV rod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7200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Yellow biomedical waste bin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1300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7800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Stool for birth companion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Curtains in LR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1800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32400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Ceiling mounted lights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Shadow Less Light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21000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126000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Fan  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Air Condition  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42000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42000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Refrigerator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The facility has power back-up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No. of Functional Radiant Warmer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Ambu</a:t>
                      </a:r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bag for babies(240 ml) with both pre &amp; term mask (size 0,1)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85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Functional oxygen cylinder (with wrench) with new born mask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Doppler/</a:t>
                      </a:r>
                      <a:r>
                        <a:rPr lang="en-IN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fetoscope</a:t>
                      </a:r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in </a:t>
                      </a:r>
                      <a:r>
                        <a:rPr lang="en-IN" sz="12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labor</a:t>
                      </a:r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room / admission area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Mucus Extractor (De Lee's)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420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Adult Weighing scale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Baby weighing machine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15000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Thermometer (Adult)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Thermometer (Baby)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1700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3400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BP Apparatus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550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1100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Stethoscope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829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Suction device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3500</a:t>
                      </a:r>
                    </a:p>
                  </a:txBody>
                  <a:tcPr marL="7288" marR="7288" marT="728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0403"/>
            <a:ext cx="11233248" cy="711081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2400" b="1" dirty="0" smtClean="0">
                <a:latin typeface="+mn-lt"/>
                <a:ea typeface="Calibri"/>
                <a:cs typeface="Times New Roman"/>
                <a:hlinkClick r:id="rId2" action="ppaction://hlinkfile"/>
              </a:rPr>
              <a:t>Example: List </a:t>
            </a:r>
            <a:r>
              <a:rPr lang="en-IN" sz="2400" b="1" dirty="0">
                <a:latin typeface="+mn-lt"/>
                <a:ea typeface="Calibri"/>
                <a:cs typeface="Times New Roman"/>
                <a:hlinkClick r:id="rId2" action="ppaction://hlinkfile"/>
              </a:rPr>
              <a:t>of </a:t>
            </a:r>
            <a:r>
              <a:rPr lang="en-IN" sz="2400" b="1" dirty="0" smtClean="0">
                <a:latin typeface="+mn-lt"/>
                <a:ea typeface="Calibri"/>
                <a:cs typeface="Times New Roman"/>
                <a:hlinkClick r:id="rId2" action="ppaction://hlinkfile"/>
              </a:rPr>
              <a:t>equipment-calculated </a:t>
            </a:r>
            <a:r>
              <a:rPr lang="en-IN" sz="2400" b="1" dirty="0">
                <a:latin typeface="+mn-lt"/>
                <a:ea typeface="Calibri"/>
                <a:cs typeface="Times New Roman"/>
                <a:hlinkClick r:id="rId2" action="ppaction://hlinkfile"/>
              </a:rPr>
              <a:t>for labor room with approx. 400 deliveries per month</a:t>
            </a:r>
            <a:endParaRPr lang="en-IN" sz="2400" dirty="0"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6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532251"/>
              </p:ext>
            </p:extLst>
          </p:nvPr>
        </p:nvGraphicFramePr>
        <p:xfrm>
          <a:off x="1543195" y="0"/>
          <a:ext cx="9123219" cy="6819742"/>
        </p:xfrm>
        <a:graphic>
          <a:graphicData uri="http://schemas.openxmlformats.org/drawingml/2006/table">
            <a:tbl>
              <a:tblPr/>
              <a:tblGrid>
                <a:gridCol w="634659"/>
                <a:gridCol w="3992759"/>
                <a:gridCol w="1752600"/>
                <a:gridCol w="1219200"/>
                <a:gridCol w="1524001"/>
              </a:tblGrid>
              <a:tr h="39989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Sl</a:t>
                      </a:r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No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Items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Required as per norm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Unit Cost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Cost Estimated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Wall clock with seconds hand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Examination table with step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Examination tray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Measuring tape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Delivery trolley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48000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Delivery tray  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Emergency drug tray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Sterile scissors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Artery  forceps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Sponge  holding forceps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12800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Sims Speculum 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Episiotomy  scissor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Allis  forceps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5600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Toothed  forceps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6400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Needle  holder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Needle  (round body and cutting)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Thumb  forceps 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Anterior  vaginal wall retractor 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Posterior  Vaginal  wall retractor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MVA syringe and cannulas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MTP cannulas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PPIUCD Insertion Forceps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Autoclave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30000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Protocol posters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16000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Wheelchair and/or stretcher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6000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53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Table &amp; chair for Service provider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0315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Communication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24000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2954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Washbasin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5000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17505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 Estimated cost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2115020</a:t>
                      </a:r>
                    </a:p>
                  </a:txBody>
                  <a:tcPr marL="6963" marR="6963" marT="69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55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427344"/>
            <a:ext cx="10969943" cy="711081"/>
          </a:xfrm>
        </p:spPr>
        <p:txBody>
          <a:bodyPr anchor="t">
            <a:normAutofit fontScale="90000"/>
          </a:bodyPr>
          <a:lstStyle/>
          <a:p>
            <a:r>
              <a:rPr lang="en-IN" dirty="0" smtClean="0"/>
              <a:t>Budgeting for Consumables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IN" dirty="0" smtClean="0"/>
          </a:p>
          <a:p>
            <a:r>
              <a:rPr lang="en-IN" dirty="0" smtClean="0"/>
              <a:t>Usually non Budgetary Items</a:t>
            </a:r>
          </a:p>
          <a:p>
            <a:r>
              <a:rPr lang="en-IN" dirty="0" smtClean="0"/>
              <a:t>Forecast demand for the year and for various months based upon historical trends</a:t>
            </a:r>
          </a:p>
          <a:p>
            <a:pPr lvl="1"/>
            <a:r>
              <a:rPr lang="en-IN" dirty="0" smtClean="0">
                <a:hlinkClick r:id="rId2" action="ppaction://hlinkfile"/>
              </a:rPr>
              <a:t>Use LR supply calculator</a:t>
            </a:r>
            <a:endParaRPr lang="en-IN" dirty="0" smtClean="0"/>
          </a:p>
          <a:p>
            <a:r>
              <a:rPr lang="en-IN" dirty="0" smtClean="0"/>
              <a:t>Ensure planning of quantities based upon the perishable nature of the supplies</a:t>
            </a:r>
          </a:p>
          <a:p>
            <a:r>
              <a:rPr lang="en-IN" dirty="0" smtClean="0"/>
              <a:t>Budget for supplies based upon the forecasts</a:t>
            </a:r>
          </a:p>
          <a:p>
            <a:r>
              <a:rPr lang="en-IN" dirty="0" smtClean="0"/>
              <a:t>Facility to have contingency funds for ensuring 24 X 7  - in case of inadequate supply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806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8612" y="193213"/>
            <a:ext cx="8839200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  <a:hlinkClick r:id="rId2" action="ppaction://hlinkfile"/>
              </a:rPr>
              <a:t>Example: List </a:t>
            </a:r>
            <a:r>
              <a:rPr lang="en-IN" b="1" dirty="0">
                <a:solidFill>
                  <a:schemeClr val="bg1"/>
                </a:solidFill>
                <a:hlinkClick r:id="rId2" action="ppaction://hlinkfile"/>
              </a:rPr>
              <a:t>of essential Supplies-calculated for </a:t>
            </a:r>
            <a:r>
              <a:rPr lang="en-IN" b="1" dirty="0" err="1">
                <a:solidFill>
                  <a:schemeClr val="bg1"/>
                </a:solidFill>
                <a:hlinkClick r:id="rId2" action="ppaction://hlinkfile"/>
              </a:rPr>
              <a:t>labor</a:t>
            </a:r>
            <a:r>
              <a:rPr lang="en-IN" b="1" dirty="0">
                <a:solidFill>
                  <a:schemeClr val="bg1"/>
                </a:solidFill>
                <a:hlinkClick r:id="rId2" action="ppaction://hlinkfile"/>
              </a:rPr>
              <a:t> room with approx. 400 deliveries per month</a:t>
            </a:r>
            <a:endParaRPr lang="en-IN" dirty="0">
              <a:solidFill>
                <a:schemeClr val="bg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827213" y="990601"/>
          <a:ext cx="8305799" cy="5539241"/>
        </p:xfrm>
        <a:graphic>
          <a:graphicData uri="http://schemas.openxmlformats.org/drawingml/2006/table">
            <a:tbl>
              <a:tblPr firstRow="1" firstCol="1" bandRow="1"/>
              <a:tblGrid>
                <a:gridCol w="792954"/>
                <a:gridCol w="4434078"/>
                <a:gridCol w="1326986"/>
                <a:gridCol w="792954"/>
                <a:gridCol w="958827"/>
              </a:tblGrid>
              <a:tr h="5118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Sl</a:t>
                      </a:r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No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Items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Required as per norm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Unit Cost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Cost Estimated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Gloves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158400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Cotton rolls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103320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Gauze (10 Meter)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59400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Sanitary  napkins 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79200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Sterile pads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Apron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334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200400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Thread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3960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Towels for receiving new </a:t>
                      </a:r>
                      <a:r>
                        <a:rPr lang="en-IN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borns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1108800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Chromic Catgut "0"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IV Fluids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79200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IV drip sets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198000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Foleys Catheters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49500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Cord  clamp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39600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Disposable Syringes (2 and 5 ml)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39600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Disposable Syringes 10ml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2772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Delivery kit for HIV positive women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IN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Povidone Iodine (500 ml)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25740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Magnesium Sulphate 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476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34272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Antibiotics for mother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96000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4453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Antibiotics for baby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480000</a:t>
                      </a:r>
                    </a:p>
                  </a:txBody>
                  <a:tcPr marL="7531" marR="7531" marT="75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432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903412" y="304807"/>
          <a:ext cx="8382000" cy="6256159"/>
        </p:xfrm>
        <a:graphic>
          <a:graphicData uri="http://schemas.openxmlformats.org/drawingml/2006/table">
            <a:tbl>
              <a:tblPr firstRow="1" firstCol="1" bandRow="1"/>
              <a:tblGrid>
                <a:gridCol w="800230"/>
                <a:gridCol w="4474755"/>
                <a:gridCol w="1339160"/>
                <a:gridCol w="800230"/>
                <a:gridCol w="967625"/>
              </a:tblGrid>
              <a:tr h="6555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Sl</a:t>
                      </a:r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No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Items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Required as per norm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Unit Cost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Cost Estimated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</a:tr>
              <a:tr h="3092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Oxytocin (5/10 IU per ml)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158400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3092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Vitamin K (1mg/ml or 1 mg/0.5 ml)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Antiretrovirals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 Misoprostol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495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35640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Nevirapine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IN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Syp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and Tab.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Inj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Dexamethasone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2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Uristix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for </a:t>
                      </a:r>
                      <a:r>
                        <a:rPr lang="en-IN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Protienuria</a:t>
                      </a:r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and Glucose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127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640080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Glucometer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48000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Family Planning options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Soap and Running water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Washbasin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Utility Gloves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72000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93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Bleaching Powder/Sodium Hypochlorite solution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210000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3092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Plastic tubs for 0.5% Chlorine solution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Coloured bins 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Hub cutter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Puncture proof container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MCP Card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39600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Safe Motherhood Booklet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79200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Partograph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3960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5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IUCD client card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19800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D8E8"/>
                    </a:solidFill>
                  </a:tcPr>
                </a:tc>
              </a:tr>
              <a:tr h="265764"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Total Estimated cost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IN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4074414</a:t>
                      </a:r>
                    </a:p>
                  </a:txBody>
                  <a:tcPr marL="6942" marR="6942" marT="694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F497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95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780" y="2348880"/>
            <a:ext cx="10969943" cy="711081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4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32 onwards of guidelines</a:t>
            </a:r>
            <a:endParaRPr lang="en-US" dirty="0"/>
          </a:p>
        </p:txBody>
      </p:sp>
      <p:pic>
        <p:nvPicPr>
          <p:cNvPr id="3" name="Picture 2" descr="Labor_Room Guideline.pdf - Adobe Reader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86" t="28992" r="11642"/>
          <a:stretch/>
        </p:blipFill>
        <p:spPr>
          <a:xfrm>
            <a:off x="765820" y="1412776"/>
            <a:ext cx="9601201" cy="4659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61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8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of Budgeting for Standardization </a:t>
            </a:r>
            <a:r>
              <a:rPr lang="en-US" smtClean="0"/>
              <a:t>of Existing LRs</a:t>
            </a:r>
            <a:endParaRPr lang="en-US" dirty="0"/>
          </a:p>
        </p:txBody>
      </p:sp>
      <p:sp>
        <p:nvSpPr>
          <p:cNvPr id="131" name="Oval 130"/>
          <p:cNvSpPr/>
          <p:nvPr/>
        </p:nvSpPr>
        <p:spPr>
          <a:xfrm>
            <a:off x="4253190" y="1295400"/>
            <a:ext cx="3840480" cy="384048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3960812" y="1996493"/>
            <a:ext cx="2190483" cy="2112804"/>
            <a:chOff x="1915834" y="2301293"/>
            <a:chExt cx="2190483" cy="2112804"/>
          </a:xfrm>
        </p:grpSpPr>
        <p:sp>
          <p:nvSpPr>
            <p:cNvPr id="54" name="Freeform 53"/>
            <p:cNvSpPr/>
            <p:nvPr/>
          </p:nvSpPr>
          <p:spPr>
            <a:xfrm rot="561175">
              <a:off x="2968251" y="2742335"/>
              <a:ext cx="1138066" cy="1671762"/>
            </a:xfrm>
            <a:custGeom>
              <a:avLst/>
              <a:gdLst>
                <a:gd name="connsiteX0" fmla="*/ 52507 w 598074"/>
                <a:gd name="connsiteY0" fmla="*/ 321448 h 878541"/>
                <a:gd name="connsiteX1" fmla="*/ 259976 w 598074"/>
                <a:gd name="connsiteY1" fmla="*/ 206188 h 878541"/>
                <a:gd name="connsiteX2" fmla="*/ 398289 w 598074"/>
                <a:gd name="connsiteY2" fmla="*/ 790175 h 878541"/>
                <a:gd name="connsiteX3" fmla="*/ 582706 w 598074"/>
                <a:gd name="connsiteY3" fmla="*/ 736386 h 878541"/>
                <a:gd name="connsiteX4" fmla="*/ 306080 w 598074"/>
                <a:gd name="connsiteY4" fmla="*/ 221556 h 878541"/>
                <a:gd name="connsiteX5" fmla="*/ 44823 w 598074"/>
                <a:gd name="connsiteY5" fmla="*/ 21771 h 878541"/>
                <a:gd name="connsiteX6" fmla="*/ 52507 w 598074"/>
                <a:gd name="connsiteY6" fmla="*/ 321448 h 878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8074" h="878541">
                  <a:moveTo>
                    <a:pt x="52507" y="321448"/>
                  </a:moveTo>
                  <a:cubicBezTo>
                    <a:pt x="88366" y="352184"/>
                    <a:pt x="202346" y="128067"/>
                    <a:pt x="259976" y="206188"/>
                  </a:cubicBezTo>
                  <a:cubicBezTo>
                    <a:pt x="317606" y="284309"/>
                    <a:pt x="344501" y="701809"/>
                    <a:pt x="398289" y="790175"/>
                  </a:cubicBezTo>
                  <a:cubicBezTo>
                    <a:pt x="452077" y="878541"/>
                    <a:pt x="598074" y="831156"/>
                    <a:pt x="582706" y="736386"/>
                  </a:cubicBezTo>
                  <a:cubicBezTo>
                    <a:pt x="567338" y="641616"/>
                    <a:pt x="395727" y="340658"/>
                    <a:pt x="306080" y="221556"/>
                  </a:cubicBezTo>
                  <a:cubicBezTo>
                    <a:pt x="216433" y="102454"/>
                    <a:pt x="89646" y="0"/>
                    <a:pt x="44823" y="21771"/>
                  </a:cubicBezTo>
                  <a:cubicBezTo>
                    <a:pt x="0" y="43542"/>
                    <a:pt x="16648" y="290712"/>
                    <a:pt x="52507" y="3214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62" name="Group 23"/>
            <p:cNvGrpSpPr/>
            <p:nvPr/>
          </p:nvGrpSpPr>
          <p:grpSpPr>
            <a:xfrm rot="2810961">
              <a:off x="1810401" y="2406726"/>
              <a:ext cx="1581489" cy="1370624"/>
              <a:chOff x="1370013" y="2060575"/>
              <a:chExt cx="2381250" cy="2063750"/>
            </a:xfrm>
          </p:grpSpPr>
          <p:sp>
            <p:nvSpPr>
              <p:cNvPr id="63" name="Freeform 6"/>
              <p:cNvSpPr>
                <a:spLocks/>
              </p:cNvSpPr>
              <p:nvPr/>
            </p:nvSpPr>
            <p:spPr bwMode="auto">
              <a:xfrm>
                <a:off x="1524000" y="2232025"/>
                <a:ext cx="2073275" cy="1892300"/>
              </a:xfrm>
              <a:custGeom>
                <a:avLst/>
                <a:gdLst/>
                <a:ahLst/>
                <a:cxnLst>
                  <a:cxn ang="0">
                    <a:pos x="1306" y="0"/>
                  </a:cxn>
                  <a:cxn ang="0">
                    <a:pos x="1180" y="1192"/>
                  </a:cxn>
                  <a:cxn ang="0">
                    <a:pos x="128" y="1192"/>
                  </a:cxn>
                  <a:cxn ang="0">
                    <a:pos x="0" y="36"/>
                  </a:cxn>
                  <a:cxn ang="0">
                    <a:pos x="1306" y="0"/>
                  </a:cxn>
                </a:cxnLst>
                <a:rect l="0" t="0" r="r" b="b"/>
                <a:pathLst>
                  <a:path w="1306" h="1192">
                    <a:moveTo>
                      <a:pt x="1306" y="0"/>
                    </a:moveTo>
                    <a:lnTo>
                      <a:pt x="1180" y="1192"/>
                    </a:lnTo>
                    <a:lnTo>
                      <a:pt x="128" y="1192"/>
                    </a:lnTo>
                    <a:lnTo>
                      <a:pt x="0" y="36"/>
                    </a:lnTo>
                    <a:lnTo>
                      <a:pt x="1306" y="0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4" name="Freeform 7"/>
              <p:cNvSpPr>
                <a:spLocks/>
              </p:cNvSpPr>
              <p:nvPr/>
            </p:nvSpPr>
            <p:spPr bwMode="auto">
              <a:xfrm>
                <a:off x="1417638" y="2211388"/>
                <a:ext cx="2284412" cy="1141413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88"/>
                  </a:cxn>
                  <a:cxn ang="0">
                    <a:pos x="59" y="174"/>
                  </a:cxn>
                  <a:cxn ang="0">
                    <a:pos x="86" y="255"/>
                  </a:cxn>
                  <a:cxn ang="0">
                    <a:pos x="123" y="332"/>
                  </a:cxn>
                  <a:cxn ang="0">
                    <a:pos x="168" y="403"/>
                  </a:cxn>
                  <a:cxn ang="0">
                    <a:pos x="222" y="468"/>
                  </a:cxn>
                  <a:cxn ang="0">
                    <a:pos x="283" y="525"/>
                  </a:cxn>
                  <a:cxn ang="0">
                    <a:pos x="351" y="575"/>
                  </a:cxn>
                  <a:cxn ang="0">
                    <a:pos x="425" y="616"/>
                  </a:cxn>
                  <a:cxn ang="0">
                    <a:pos x="504" y="648"/>
                  </a:cxn>
                  <a:cxn ang="0">
                    <a:pos x="588" y="671"/>
                  </a:cxn>
                  <a:cxn ang="0">
                    <a:pos x="675" y="682"/>
                  </a:cxn>
                  <a:cxn ang="0">
                    <a:pos x="765" y="682"/>
                  </a:cxn>
                  <a:cxn ang="0">
                    <a:pos x="852" y="671"/>
                  </a:cxn>
                  <a:cxn ang="0">
                    <a:pos x="936" y="648"/>
                  </a:cxn>
                  <a:cxn ang="0">
                    <a:pos x="1015" y="616"/>
                  </a:cxn>
                  <a:cxn ang="0">
                    <a:pos x="1088" y="575"/>
                  </a:cxn>
                  <a:cxn ang="0">
                    <a:pos x="1156" y="525"/>
                  </a:cxn>
                  <a:cxn ang="0">
                    <a:pos x="1218" y="468"/>
                  </a:cxn>
                  <a:cxn ang="0">
                    <a:pos x="1271" y="403"/>
                  </a:cxn>
                  <a:cxn ang="0">
                    <a:pos x="1317" y="332"/>
                  </a:cxn>
                  <a:cxn ang="0">
                    <a:pos x="1354" y="255"/>
                  </a:cxn>
                  <a:cxn ang="0">
                    <a:pos x="1381" y="174"/>
                  </a:cxn>
                  <a:cxn ang="0">
                    <a:pos x="1397" y="88"/>
                  </a:cxn>
                  <a:cxn ang="0">
                    <a:pos x="1403" y="0"/>
                  </a:cxn>
                  <a:cxn ang="0">
                    <a:pos x="1438" y="45"/>
                  </a:cxn>
                  <a:cxn ang="0">
                    <a:pos x="1426" y="133"/>
                  </a:cxn>
                  <a:cxn ang="0">
                    <a:pos x="1405" y="219"/>
                  </a:cxn>
                  <a:cxn ang="0">
                    <a:pos x="1374" y="299"/>
                  </a:cxn>
                  <a:cxn ang="0">
                    <a:pos x="1334" y="375"/>
                  </a:cxn>
                  <a:cxn ang="0">
                    <a:pos x="1285" y="444"/>
                  </a:cxn>
                  <a:cxn ang="0">
                    <a:pos x="1228" y="508"/>
                  </a:cxn>
                  <a:cxn ang="0">
                    <a:pos x="1165" y="565"/>
                  </a:cxn>
                  <a:cxn ang="0">
                    <a:pos x="1095" y="613"/>
                  </a:cxn>
                  <a:cxn ang="0">
                    <a:pos x="1019" y="654"/>
                  </a:cxn>
                  <a:cxn ang="0">
                    <a:pos x="939" y="685"/>
                  </a:cxn>
                  <a:cxn ang="0">
                    <a:pos x="854" y="707"/>
                  </a:cxn>
                  <a:cxn ang="0">
                    <a:pos x="765" y="718"/>
                  </a:cxn>
                  <a:cxn ang="0">
                    <a:pos x="675" y="718"/>
                  </a:cxn>
                  <a:cxn ang="0">
                    <a:pos x="586" y="707"/>
                  </a:cxn>
                  <a:cxn ang="0">
                    <a:pos x="501" y="685"/>
                  </a:cxn>
                  <a:cxn ang="0">
                    <a:pos x="420" y="654"/>
                  </a:cxn>
                  <a:cxn ang="0">
                    <a:pos x="345" y="613"/>
                  </a:cxn>
                  <a:cxn ang="0">
                    <a:pos x="275" y="565"/>
                  </a:cxn>
                  <a:cxn ang="0">
                    <a:pos x="212" y="508"/>
                  </a:cxn>
                  <a:cxn ang="0">
                    <a:pos x="155" y="444"/>
                  </a:cxn>
                  <a:cxn ang="0">
                    <a:pos x="106" y="375"/>
                  </a:cxn>
                  <a:cxn ang="0">
                    <a:pos x="66" y="299"/>
                  </a:cxn>
                  <a:cxn ang="0">
                    <a:pos x="35" y="219"/>
                  </a:cxn>
                  <a:cxn ang="0">
                    <a:pos x="13" y="133"/>
                  </a:cxn>
                  <a:cxn ang="0">
                    <a:pos x="2" y="45"/>
                  </a:cxn>
                </a:cxnLst>
                <a:rect l="0" t="0" r="r" b="b"/>
                <a:pathLst>
                  <a:path w="1439" h="719">
                    <a:moveTo>
                      <a:pt x="0" y="0"/>
                    </a:moveTo>
                    <a:lnTo>
                      <a:pt x="36" y="0"/>
                    </a:lnTo>
                    <a:lnTo>
                      <a:pt x="38" y="44"/>
                    </a:lnTo>
                    <a:lnTo>
                      <a:pt x="42" y="88"/>
                    </a:lnTo>
                    <a:lnTo>
                      <a:pt x="49" y="132"/>
                    </a:lnTo>
                    <a:lnTo>
                      <a:pt x="59" y="174"/>
                    </a:lnTo>
                    <a:lnTo>
                      <a:pt x="71" y="215"/>
                    </a:lnTo>
                    <a:lnTo>
                      <a:pt x="86" y="255"/>
                    </a:lnTo>
                    <a:lnTo>
                      <a:pt x="103" y="295"/>
                    </a:lnTo>
                    <a:lnTo>
                      <a:pt x="123" y="332"/>
                    </a:lnTo>
                    <a:lnTo>
                      <a:pt x="145" y="368"/>
                    </a:lnTo>
                    <a:lnTo>
                      <a:pt x="168" y="403"/>
                    </a:lnTo>
                    <a:lnTo>
                      <a:pt x="194" y="436"/>
                    </a:lnTo>
                    <a:lnTo>
                      <a:pt x="222" y="468"/>
                    </a:lnTo>
                    <a:lnTo>
                      <a:pt x="252" y="498"/>
                    </a:lnTo>
                    <a:lnTo>
                      <a:pt x="283" y="525"/>
                    </a:lnTo>
                    <a:lnTo>
                      <a:pt x="317" y="551"/>
                    </a:lnTo>
                    <a:lnTo>
                      <a:pt x="351" y="575"/>
                    </a:lnTo>
                    <a:lnTo>
                      <a:pt x="388" y="597"/>
                    </a:lnTo>
                    <a:lnTo>
                      <a:pt x="425" y="616"/>
                    </a:lnTo>
                    <a:lnTo>
                      <a:pt x="464" y="634"/>
                    </a:lnTo>
                    <a:lnTo>
                      <a:pt x="504" y="648"/>
                    </a:lnTo>
                    <a:lnTo>
                      <a:pt x="545" y="661"/>
                    </a:lnTo>
                    <a:lnTo>
                      <a:pt x="588" y="671"/>
                    </a:lnTo>
                    <a:lnTo>
                      <a:pt x="631" y="677"/>
                    </a:lnTo>
                    <a:lnTo>
                      <a:pt x="675" y="682"/>
                    </a:lnTo>
                    <a:lnTo>
                      <a:pt x="720" y="683"/>
                    </a:lnTo>
                    <a:lnTo>
                      <a:pt x="765" y="682"/>
                    </a:lnTo>
                    <a:lnTo>
                      <a:pt x="809" y="677"/>
                    </a:lnTo>
                    <a:lnTo>
                      <a:pt x="852" y="671"/>
                    </a:lnTo>
                    <a:lnTo>
                      <a:pt x="894" y="661"/>
                    </a:lnTo>
                    <a:lnTo>
                      <a:pt x="936" y="648"/>
                    </a:lnTo>
                    <a:lnTo>
                      <a:pt x="976" y="634"/>
                    </a:lnTo>
                    <a:lnTo>
                      <a:pt x="1015" y="616"/>
                    </a:lnTo>
                    <a:lnTo>
                      <a:pt x="1053" y="597"/>
                    </a:lnTo>
                    <a:lnTo>
                      <a:pt x="1088" y="575"/>
                    </a:lnTo>
                    <a:lnTo>
                      <a:pt x="1123" y="551"/>
                    </a:lnTo>
                    <a:lnTo>
                      <a:pt x="1156" y="525"/>
                    </a:lnTo>
                    <a:lnTo>
                      <a:pt x="1188" y="498"/>
                    </a:lnTo>
                    <a:lnTo>
                      <a:pt x="1218" y="468"/>
                    </a:lnTo>
                    <a:lnTo>
                      <a:pt x="1245" y="436"/>
                    </a:lnTo>
                    <a:lnTo>
                      <a:pt x="1271" y="403"/>
                    </a:lnTo>
                    <a:lnTo>
                      <a:pt x="1295" y="368"/>
                    </a:lnTo>
                    <a:lnTo>
                      <a:pt x="1317" y="332"/>
                    </a:lnTo>
                    <a:lnTo>
                      <a:pt x="1336" y="295"/>
                    </a:lnTo>
                    <a:lnTo>
                      <a:pt x="1354" y="255"/>
                    </a:lnTo>
                    <a:lnTo>
                      <a:pt x="1368" y="215"/>
                    </a:lnTo>
                    <a:lnTo>
                      <a:pt x="1381" y="174"/>
                    </a:lnTo>
                    <a:lnTo>
                      <a:pt x="1391" y="132"/>
                    </a:lnTo>
                    <a:lnTo>
                      <a:pt x="1397" y="88"/>
                    </a:lnTo>
                    <a:lnTo>
                      <a:pt x="1402" y="44"/>
                    </a:lnTo>
                    <a:lnTo>
                      <a:pt x="1403" y="0"/>
                    </a:lnTo>
                    <a:lnTo>
                      <a:pt x="1439" y="0"/>
                    </a:lnTo>
                    <a:lnTo>
                      <a:pt x="1438" y="45"/>
                    </a:lnTo>
                    <a:lnTo>
                      <a:pt x="1433" y="90"/>
                    </a:lnTo>
                    <a:lnTo>
                      <a:pt x="1426" y="133"/>
                    </a:lnTo>
                    <a:lnTo>
                      <a:pt x="1417" y="176"/>
                    </a:lnTo>
                    <a:lnTo>
                      <a:pt x="1405" y="219"/>
                    </a:lnTo>
                    <a:lnTo>
                      <a:pt x="1391" y="259"/>
                    </a:lnTo>
                    <a:lnTo>
                      <a:pt x="1374" y="299"/>
                    </a:lnTo>
                    <a:lnTo>
                      <a:pt x="1355" y="337"/>
                    </a:lnTo>
                    <a:lnTo>
                      <a:pt x="1334" y="375"/>
                    </a:lnTo>
                    <a:lnTo>
                      <a:pt x="1310" y="410"/>
                    </a:lnTo>
                    <a:lnTo>
                      <a:pt x="1285" y="444"/>
                    </a:lnTo>
                    <a:lnTo>
                      <a:pt x="1257" y="477"/>
                    </a:lnTo>
                    <a:lnTo>
                      <a:pt x="1228" y="508"/>
                    </a:lnTo>
                    <a:lnTo>
                      <a:pt x="1197" y="537"/>
                    </a:lnTo>
                    <a:lnTo>
                      <a:pt x="1165" y="565"/>
                    </a:lnTo>
                    <a:lnTo>
                      <a:pt x="1130" y="590"/>
                    </a:lnTo>
                    <a:lnTo>
                      <a:pt x="1095" y="613"/>
                    </a:lnTo>
                    <a:lnTo>
                      <a:pt x="1058" y="635"/>
                    </a:lnTo>
                    <a:lnTo>
                      <a:pt x="1019" y="654"/>
                    </a:lnTo>
                    <a:lnTo>
                      <a:pt x="980" y="671"/>
                    </a:lnTo>
                    <a:lnTo>
                      <a:pt x="939" y="685"/>
                    </a:lnTo>
                    <a:lnTo>
                      <a:pt x="897" y="697"/>
                    </a:lnTo>
                    <a:lnTo>
                      <a:pt x="854" y="707"/>
                    </a:lnTo>
                    <a:lnTo>
                      <a:pt x="810" y="713"/>
                    </a:lnTo>
                    <a:lnTo>
                      <a:pt x="765" y="718"/>
                    </a:lnTo>
                    <a:lnTo>
                      <a:pt x="720" y="719"/>
                    </a:lnTo>
                    <a:lnTo>
                      <a:pt x="675" y="718"/>
                    </a:lnTo>
                    <a:lnTo>
                      <a:pt x="630" y="713"/>
                    </a:lnTo>
                    <a:lnTo>
                      <a:pt x="586" y="707"/>
                    </a:lnTo>
                    <a:lnTo>
                      <a:pt x="543" y="697"/>
                    </a:lnTo>
                    <a:lnTo>
                      <a:pt x="501" y="685"/>
                    </a:lnTo>
                    <a:lnTo>
                      <a:pt x="460" y="671"/>
                    </a:lnTo>
                    <a:lnTo>
                      <a:pt x="420" y="654"/>
                    </a:lnTo>
                    <a:lnTo>
                      <a:pt x="382" y="635"/>
                    </a:lnTo>
                    <a:lnTo>
                      <a:pt x="345" y="613"/>
                    </a:lnTo>
                    <a:lnTo>
                      <a:pt x="309" y="590"/>
                    </a:lnTo>
                    <a:lnTo>
                      <a:pt x="275" y="565"/>
                    </a:lnTo>
                    <a:lnTo>
                      <a:pt x="242" y="537"/>
                    </a:lnTo>
                    <a:lnTo>
                      <a:pt x="212" y="508"/>
                    </a:lnTo>
                    <a:lnTo>
                      <a:pt x="182" y="477"/>
                    </a:lnTo>
                    <a:lnTo>
                      <a:pt x="155" y="444"/>
                    </a:lnTo>
                    <a:lnTo>
                      <a:pt x="130" y="410"/>
                    </a:lnTo>
                    <a:lnTo>
                      <a:pt x="106" y="375"/>
                    </a:lnTo>
                    <a:lnTo>
                      <a:pt x="85" y="337"/>
                    </a:lnTo>
                    <a:lnTo>
                      <a:pt x="66" y="299"/>
                    </a:lnTo>
                    <a:lnTo>
                      <a:pt x="49" y="259"/>
                    </a:lnTo>
                    <a:lnTo>
                      <a:pt x="35" y="219"/>
                    </a:lnTo>
                    <a:lnTo>
                      <a:pt x="23" y="176"/>
                    </a:lnTo>
                    <a:lnTo>
                      <a:pt x="13" y="133"/>
                    </a:lnTo>
                    <a:lnTo>
                      <a:pt x="6" y="90"/>
                    </a:lnTo>
                    <a:lnTo>
                      <a:pt x="2" y="4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Freeform 8"/>
              <p:cNvSpPr>
                <a:spLocks/>
              </p:cNvSpPr>
              <p:nvPr/>
            </p:nvSpPr>
            <p:spPr bwMode="auto">
              <a:xfrm>
                <a:off x="2101850" y="3155950"/>
                <a:ext cx="915987" cy="266700"/>
              </a:xfrm>
              <a:custGeom>
                <a:avLst/>
                <a:gdLst/>
                <a:ahLst/>
                <a:cxnLst>
                  <a:cxn ang="0">
                    <a:pos x="69" y="1"/>
                  </a:cxn>
                  <a:cxn ang="0">
                    <a:pos x="93" y="9"/>
                  </a:cxn>
                  <a:cxn ang="0">
                    <a:pos x="126" y="21"/>
                  </a:cxn>
                  <a:cxn ang="0">
                    <a:pos x="165" y="32"/>
                  </a:cxn>
                  <a:cxn ang="0">
                    <a:pos x="210" y="41"/>
                  </a:cxn>
                  <a:cxn ang="0">
                    <a:pos x="261" y="45"/>
                  </a:cxn>
                  <a:cxn ang="0">
                    <a:pos x="316" y="44"/>
                  </a:cxn>
                  <a:cxn ang="0">
                    <a:pos x="366" y="40"/>
                  </a:cxn>
                  <a:cxn ang="0">
                    <a:pos x="410" y="33"/>
                  </a:cxn>
                  <a:cxn ang="0">
                    <a:pos x="446" y="26"/>
                  </a:cxn>
                  <a:cxn ang="0">
                    <a:pos x="474" y="19"/>
                  </a:cxn>
                  <a:cxn ang="0">
                    <a:pos x="493" y="12"/>
                  </a:cxn>
                  <a:cxn ang="0">
                    <a:pos x="510" y="6"/>
                  </a:cxn>
                  <a:cxn ang="0">
                    <a:pos x="524" y="3"/>
                  </a:cxn>
                  <a:cxn ang="0">
                    <a:pos x="538" y="5"/>
                  </a:cxn>
                  <a:cxn ang="0">
                    <a:pos x="552" y="15"/>
                  </a:cxn>
                  <a:cxn ang="0">
                    <a:pos x="565" y="32"/>
                  </a:cxn>
                  <a:cxn ang="0">
                    <a:pos x="572" y="52"/>
                  </a:cxn>
                  <a:cxn ang="0">
                    <a:pos x="576" y="70"/>
                  </a:cxn>
                  <a:cxn ang="0">
                    <a:pos x="577" y="81"/>
                  </a:cxn>
                  <a:cxn ang="0">
                    <a:pos x="577" y="83"/>
                  </a:cxn>
                  <a:cxn ang="0">
                    <a:pos x="577" y="89"/>
                  </a:cxn>
                  <a:cxn ang="0">
                    <a:pos x="577" y="99"/>
                  </a:cxn>
                  <a:cxn ang="0">
                    <a:pos x="573" y="109"/>
                  </a:cxn>
                  <a:cxn ang="0">
                    <a:pos x="564" y="119"/>
                  </a:cxn>
                  <a:cxn ang="0">
                    <a:pos x="538" y="130"/>
                  </a:cxn>
                  <a:cxn ang="0">
                    <a:pos x="501" y="143"/>
                  </a:cxn>
                  <a:cxn ang="0">
                    <a:pos x="462" y="153"/>
                  </a:cxn>
                  <a:cxn ang="0">
                    <a:pos x="421" y="161"/>
                  </a:cxn>
                  <a:cxn ang="0">
                    <a:pos x="373" y="166"/>
                  </a:cxn>
                  <a:cxn ang="0">
                    <a:pos x="319" y="168"/>
                  </a:cxn>
                  <a:cxn ang="0">
                    <a:pos x="287" y="168"/>
                  </a:cxn>
                  <a:cxn ang="0">
                    <a:pos x="275" y="168"/>
                  </a:cxn>
                  <a:cxn ang="0">
                    <a:pos x="252" y="168"/>
                  </a:cxn>
                  <a:cxn ang="0">
                    <a:pos x="222" y="166"/>
                  </a:cxn>
                  <a:cxn ang="0">
                    <a:pos x="186" y="163"/>
                  </a:cxn>
                  <a:cxn ang="0">
                    <a:pos x="146" y="158"/>
                  </a:cxn>
                  <a:cxn ang="0">
                    <a:pos x="104" y="151"/>
                  </a:cxn>
                  <a:cxn ang="0">
                    <a:pos x="64" y="141"/>
                  </a:cxn>
                  <a:cxn ang="0">
                    <a:pos x="26" y="128"/>
                  </a:cxn>
                  <a:cxn ang="0">
                    <a:pos x="23" y="126"/>
                  </a:cxn>
                  <a:cxn ang="0">
                    <a:pos x="16" y="121"/>
                  </a:cxn>
                  <a:cxn ang="0">
                    <a:pos x="8" y="112"/>
                  </a:cxn>
                  <a:cxn ang="0">
                    <a:pos x="2" y="100"/>
                  </a:cxn>
                  <a:cxn ang="0">
                    <a:pos x="1" y="85"/>
                  </a:cxn>
                  <a:cxn ang="0">
                    <a:pos x="25" y="24"/>
                  </a:cxn>
                  <a:cxn ang="0">
                    <a:pos x="26" y="21"/>
                  </a:cxn>
                  <a:cxn ang="0">
                    <a:pos x="30" y="15"/>
                  </a:cxn>
                  <a:cxn ang="0">
                    <a:pos x="37" y="8"/>
                  </a:cxn>
                  <a:cxn ang="0">
                    <a:pos x="47" y="2"/>
                  </a:cxn>
                  <a:cxn ang="0">
                    <a:pos x="61" y="0"/>
                  </a:cxn>
                </a:cxnLst>
                <a:rect l="0" t="0" r="r" b="b"/>
                <a:pathLst>
                  <a:path w="577" h="168">
                    <a:moveTo>
                      <a:pt x="61" y="0"/>
                    </a:moveTo>
                    <a:lnTo>
                      <a:pt x="69" y="1"/>
                    </a:lnTo>
                    <a:lnTo>
                      <a:pt x="78" y="4"/>
                    </a:lnTo>
                    <a:lnTo>
                      <a:pt x="93" y="9"/>
                    </a:lnTo>
                    <a:lnTo>
                      <a:pt x="108" y="15"/>
                    </a:lnTo>
                    <a:lnTo>
                      <a:pt x="126" y="21"/>
                    </a:lnTo>
                    <a:lnTo>
                      <a:pt x="145" y="26"/>
                    </a:lnTo>
                    <a:lnTo>
                      <a:pt x="165" y="32"/>
                    </a:lnTo>
                    <a:lnTo>
                      <a:pt x="187" y="36"/>
                    </a:lnTo>
                    <a:lnTo>
                      <a:pt x="210" y="41"/>
                    </a:lnTo>
                    <a:lnTo>
                      <a:pt x="235" y="44"/>
                    </a:lnTo>
                    <a:lnTo>
                      <a:pt x="261" y="45"/>
                    </a:lnTo>
                    <a:lnTo>
                      <a:pt x="289" y="46"/>
                    </a:lnTo>
                    <a:lnTo>
                      <a:pt x="316" y="44"/>
                    </a:lnTo>
                    <a:lnTo>
                      <a:pt x="342" y="42"/>
                    </a:lnTo>
                    <a:lnTo>
                      <a:pt x="366" y="40"/>
                    </a:lnTo>
                    <a:lnTo>
                      <a:pt x="389" y="36"/>
                    </a:lnTo>
                    <a:lnTo>
                      <a:pt x="410" y="33"/>
                    </a:lnTo>
                    <a:lnTo>
                      <a:pt x="430" y="30"/>
                    </a:lnTo>
                    <a:lnTo>
                      <a:pt x="446" y="26"/>
                    </a:lnTo>
                    <a:lnTo>
                      <a:pt x="461" y="22"/>
                    </a:lnTo>
                    <a:lnTo>
                      <a:pt x="474" y="19"/>
                    </a:lnTo>
                    <a:lnTo>
                      <a:pt x="484" y="16"/>
                    </a:lnTo>
                    <a:lnTo>
                      <a:pt x="493" y="12"/>
                    </a:lnTo>
                    <a:lnTo>
                      <a:pt x="501" y="9"/>
                    </a:lnTo>
                    <a:lnTo>
                      <a:pt x="510" y="6"/>
                    </a:lnTo>
                    <a:lnTo>
                      <a:pt x="517" y="4"/>
                    </a:lnTo>
                    <a:lnTo>
                      <a:pt x="524" y="3"/>
                    </a:lnTo>
                    <a:lnTo>
                      <a:pt x="531" y="3"/>
                    </a:lnTo>
                    <a:lnTo>
                      <a:pt x="538" y="5"/>
                    </a:lnTo>
                    <a:lnTo>
                      <a:pt x="546" y="9"/>
                    </a:lnTo>
                    <a:lnTo>
                      <a:pt x="552" y="15"/>
                    </a:lnTo>
                    <a:lnTo>
                      <a:pt x="559" y="23"/>
                    </a:lnTo>
                    <a:lnTo>
                      <a:pt x="565" y="32"/>
                    </a:lnTo>
                    <a:lnTo>
                      <a:pt x="569" y="42"/>
                    </a:lnTo>
                    <a:lnTo>
                      <a:pt x="572" y="52"/>
                    </a:lnTo>
                    <a:lnTo>
                      <a:pt x="574" y="61"/>
                    </a:lnTo>
                    <a:lnTo>
                      <a:pt x="576" y="70"/>
                    </a:lnTo>
                    <a:lnTo>
                      <a:pt x="577" y="77"/>
                    </a:lnTo>
                    <a:lnTo>
                      <a:pt x="577" y="81"/>
                    </a:lnTo>
                    <a:lnTo>
                      <a:pt x="577" y="82"/>
                    </a:lnTo>
                    <a:lnTo>
                      <a:pt x="577" y="83"/>
                    </a:lnTo>
                    <a:lnTo>
                      <a:pt x="577" y="86"/>
                    </a:lnTo>
                    <a:lnTo>
                      <a:pt x="577" y="89"/>
                    </a:lnTo>
                    <a:lnTo>
                      <a:pt x="577" y="94"/>
                    </a:lnTo>
                    <a:lnTo>
                      <a:pt x="577" y="99"/>
                    </a:lnTo>
                    <a:lnTo>
                      <a:pt x="575" y="104"/>
                    </a:lnTo>
                    <a:lnTo>
                      <a:pt x="573" y="109"/>
                    </a:lnTo>
                    <a:lnTo>
                      <a:pt x="569" y="115"/>
                    </a:lnTo>
                    <a:lnTo>
                      <a:pt x="564" y="119"/>
                    </a:lnTo>
                    <a:lnTo>
                      <a:pt x="557" y="123"/>
                    </a:lnTo>
                    <a:lnTo>
                      <a:pt x="538" y="130"/>
                    </a:lnTo>
                    <a:lnTo>
                      <a:pt x="520" y="137"/>
                    </a:lnTo>
                    <a:lnTo>
                      <a:pt x="501" y="143"/>
                    </a:lnTo>
                    <a:lnTo>
                      <a:pt x="482" y="148"/>
                    </a:lnTo>
                    <a:lnTo>
                      <a:pt x="462" y="153"/>
                    </a:lnTo>
                    <a:lnTo>
                      <a:pt x="442" y="158"/>
                    </a:lnTo>
                    <a:lnTo>
                      <a:pt x="421" y="161"/>
                    </a:lnTo>
                    <a:lnTo>
                      <a:pt x="398" y="164"/>
                    </a:lnTo>
                    <a:lnTo>
                      <a:pt x="373" y="166"/>
                    </a:lnTo>
                    <a:lnTo>
                      <a:pt x="347" y="168"/>
                    </a:lnTo>
                    <a:lnTo>
                      <a:pt x="319" y="168"/>
                    </a:lnTo>
                    <a:lnTo>
                      <a:pt x="289" y="168"/>
                    </a:lnTo>
                    <a:lnTo>
                      <a:pt x="287" y="168"/>
                    </a:lnTo>
                    <a:lnTo>
                      <a:pt x="282" y="168"/>
                    </a:lnTo>
                    <a:lnTo>
                      <a:pt x="275" y="168"/>
                    </a:lnTo>
                    <a:lnTo>
                      <a:pt x="265" y="168"/>
                    </a:lnTo>
                    <a:lnTo>
                      <a:pt x="252" y="168"/>
                    </a:lnTo>
                    <a:lnTo>
                      <a:pt x="238" y="167"/>
                    </a:lnTo>
                    <a:lnTo>
                      <a:pt x="222" y="166"/>
                    </a:lnTo>
                    <a:lnTo>
                      <a:pt x="204" y="165"/>
                    </a:lnTo>
                    <a:lnTo>
                      <a:pt x="186" y="163"/>
                    </a:lnTo>
                    <a:lnTo>
                      <a:pt x="166" y="161"/>
                    </a:lnTo>
                    <a:lnTo>
                      <a:pt x="146" y="158"/>
                    </a:lnTo>
                    <a:lnTo>
                      <a:pt x="125" y="155"/>
                    </a:lnTo>
                    <a:lnTo>
                      <a:pt x="104" y="151"/>
                    </a:lnTo>
                    <a:lnTo>
                      <a:pt x="84" y="146"/>
                    </a:lnTo>
                    <a:lnTo>
                      <a:pt x="64" y="141"/>
                    </a:lnTo>
                    <a:lnTo>
                      <a:pt x="44" y="135"/>
                    </a:lnTo>
                    <a:lnTo>
                      <a:pt x="26" y="128"/>
                    </a:lnTo>
                    <a:lnTo>
                      <a:pt x="25" y="128"/>
                    </a:lnTo>
                    <a:lnTo>
                      <a:pt x="23" y="126"/>
                    </a:lnTo>
                    <a:lnTo>
                      <a:pt x="20" y="124"/>
                    </a:lnTo>
                    <a:lnTo>
                      <a:pt x="16" y="121"/>
                    </a:lnTo>
                    <a:lnTo>
                      <a:pt x="12" y="117"/>
                    </a:lnTo>
                    <a:lnTo>
                      <a:pt x="8" y="112"/>
                    </a:lnTo>
                    <a:lnTo>
                      <a:pt x="4" y="107"/>
                    </a:lnTo>
                    <a:lnTo>
                      <a:pt x="2" y="100"/>
                    </a:lnTo>
                    <a:lnTo>
                      <a:pt x="0" y="93"/>
                    </a:lnTo>
                    <a:lnTo>
                      <a:pt x="1" y="85"/>
                    </a:lnTo>
                    <a:lnTo>
                      <a:pt x="2" y="76"/>
                    </a:lnTo>
                    <a:lnTo>
                      <a:pt x="25" y="24"/>
                    </a:lnTo>
                    <a:lnTo>
                      <a:pt x="25" y="23"/>
                    </a:lnTo>
                    <a:lnTo>
                      <a:pt x="26" y="21"/>
                    </a:lnTo>
                    <a:lnTo>
                      <a:pt x="28" y="18"/>
                    </a:lnTo>
                    <a:lnTo>
                      <a:pt x="30" y="15"/>
                    </a:lnTo>
                    <a:lnTo>
                      <a:pt x="33" y="11"/>
                    </a:lnTo>
                    <a:lnTo>
                      <a:pt x="37" y="8"/>
                    </a:lnTo>
                    <a:lnTo>
                      <a:pt x="42" y="5"/>
                    </a:lnTo>
                    <a:lnTo>
                      <a:pt x="47" y="2"/>
                    </a:lnTo>
                    <a:lnTo>
                      <a:pt x="53" y="0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Freeform 10"/>
              <p:cNvSpPr>
                <a:spLocks/>
              </p:cNvSpPr>
              <p:nvPr/>
            </p:nvSpPr>
            <p:spPr bwMode="auto">
              <a:xfrm>
                <a:off x="1370013" y="2114550"/>
                <a:ext cx="155575" cy="192088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62" y="0"/>
                  </a:cxn>
                  <a:cxn ang="0">
                    <a:pos x="71" y="1"/>
                  </a:cxn>
                  <a:cxn ang="0">
                    <a:pos x="80" y="5"/>
                  </a:cxn>
                  <a:cxn ang="0">
                    <a:pos x="87" y="10"/>
                  </a:cxn>
                  <a:cxn ang="0">
                    <a:pos x="93" y="18"/>
                  </a:cxn>
                  <a:cxn ang="0">
                    <a:pos x="96" y="26"/>
                  </a:cxn>
                  <a:cxn ang="0">
                    <a:pos x="98" y="36"/>
                  </a:cxn>
                  <a:cxn ang="0">
                    <a:pos x="98" y="85"/>
                  </a:cxn>
                  <a:cxn ang="0">
                    <a:pos x="96" y="94"/>
                  </a:cxn>
                  <a:cxn ang="0">
                    <a:pos x="93" y="103"/>
                  </a:cxn>
                  <a:cxn ang="0">
                    <a:pos x="87" y="110"/>
                  </a:cxn>
                  <a:cxn ang="0">
                    <a:pos x="80" y="116"/>
                  </a:cxn>
                  <a:cxn ang="0">
                    <a:pos x="71" y="119"/>
                  </a:cxn>
                  <a:cxn ang="0">
                    <a:pos x="62" y="121"/>
                  </a:cxn>
                  <a:cxn ang="0">
                    <a:pos x="36" y="121"/>
                  </a:cxn>
                  <a:cxn ang="0">
                    <a:pos x="26" y="119"/>
                  </a:cxn>
                  <a:cxn ang="0">
                    <a:pos x="18" y="116"/>
                  </a:cxn>
                  <a:cxn ang="0">
                    <a:pos x="10" y="110"/>
                  </a:cxn>
                  <a:cxn ang="0">
                    <a:pos x="5" y="103"/>
                  </a:cxn>
                  <a:cxn ang="0">
                    <a:pos x="1" y="94"/>
                  </a:cxn>
                  <a:cxn ang="0">
                    <a:pos x="0" y="85"/>
                  </a:cxn>
                  <a:cxn ang="0">
                    <a:pos x="0" y="36"/>
                  </a:cxn>
                  <a:cxn ang="0">
                    <a:pos x="1" y="26"/>
                  </a:cxn>
                  <a:cxn ang="0">
                    <a:pos x="5" y="18"/>
                  </a:cxn>
                  <a:cxn ang="0">
                    <a:pos x="10" y="10"/>
                  </a:cxn>
                  <a:cxn ang="0">
                    <a:pos x="18" y="5"/>
                  </a:cxn>
                  <a:cxn ang="0">
                    <a:pos x="26" y="1"/>
                  </a:cxn>
                  <a:cxn ang="0">
                    <a:pos x="36" y="0"/>
                  </a:cxn>
                </a:cxnLst>
                <a:rect l="0" t="0" r="r" b="b"/>
                <a:pathLst>
                  <a:path w="98" h="121">
                    <a:moveTo>
                      <a:pt x="36" y="0"/>
                    </a:moveTo>
                    <a:lnTo>
                      <a:pt x="62" y="0"/>
                    </a:lnTo>
                    <a:lnTo>
                      <a:pt x="71" y="1"/>
                    </a:lnTo>
                    <a:lnTo>
                      <a:pt x="80" y="5"/>
                    </a:lnTo>
                    <a:lnTo>
                      <a:pt x="87" y="10"/>
                    </a:lnTo>
                    <a:lnTo>
                      <a:pt x="93" y="18"/>
                    </a:lnTo>
                    <a:lnTo>
                      <a:pt x="96" y="26"/>
                    </a:lnTo>
                    <a:lnTo>
                      <a:pt x="98" y="36"/>
                    </a:lnTo>
                    <a:lnTo>
                      <a:pt x="98" y="85"/>
                    </a:lnTo>
                    <a:lnTo>
                      <a:pt x="96" y="94"/>
                    </a:lnTo>
                    <a:lnTo>
                      <a:pt x="93" y="103"/>
                    </a:lnTo>
                    <a:lnTo>
                      <a:pt x="87" y="110"/>
                    </a:lnTo>
                    <a:lnTo>
                      <a:pt x="80" y="116"/>
                    </a:lnTo>
                    <a:lnTo>
                      <a:pt x="71" y="119"/>
                    </a:lnTo>
                    <a:lnTo>
                      <a:pt x="62" y="121"/>
                    </a:lnTo>
                    <a:lnTo>
                      <a:pt x="36" y="121"/>
                    </a:lnTo>
                    <a:lnTo>
                      <a:pt x="26" y="119"/>
                    </a:lnTo>
                    <a:lnTo>
                      <a:pt x="18" y="116"/>
                    </a:lnTo>
                    <a:lnTo>
                      <a:pt x="10" y="110"/>
                    </a:lnTo>
                    <a:lnTo>
                      <a:pt x="5" y="103"/>
                    </a:lnTo>
                    <a:lnTo>
                      <a:pt x="1" y="94"/>
                    </a:lnTo>
                    <a:lnTo>
                      <a:pt x="0" y="85"/>
                    </a:lnTo>
                    <a:lnTo>
                      <a:pt x="0" y="36"/>
                    </a:lnTo>
                    <a:lnTo>
                      <a:pt x="1" y="26"/>
                    </a:lnTo>
                    <a:lnTo>
                      <a:pt x="5" y="18"/>
                    </a:lnTo>
                    <a:lnTo>
                      <a:pt x="10" y="10"/>
                    </a:lnTo>
                    <a:lnTo>
                      <a:pt x="18" y="5"/>
                    </a:lnTo>
                    <a:lnTo>
                      <a:pt x="26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Freeform 11"/>
              <p:cNvSpPr>
                <a:spLocks/>
              </p:cNvSpPr>
              <p:nvPr/>
            </p:nvSpPr>
            <p:spPr bwMode="auto">
              <a:xfrm>
                <a:off x="3595688" y="2114550"/>
                <a:ext cx="155575" cy="192088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62" y="0"/>
                  </a:cxn>
                  <a:cxn ang="0">
                    <a:pos x="72" y="1"/>
                  </a:cxn>
                  <a:cxn ang="0">
                    <a:pos x="80" y="5"/>
                  </a:cxn>
                  <a:cxn ang="0">
                    <a:pos x="87" y="10"/>
                  </a:cxn>
                  <a:cxn ang="0">
                    <a:pos x="93" y="18"/>
                  </a:cxn>
                  <a:cxn ang="0">
                    <a:pos x="96" y="26"/>
                  </a:cxn>
                  <a:cxn ang="0">
                    <a:pos x="98" y="36"/>
                  </a:cxn>
                  <a:cxn ang="0">
                    <a:pos x="98" y="85"/>
                  </a:cxn>
                  <a:cxn ang="0">
                    <a:pos x="96" y="94"/>
                  </a:cxn>
                  <a:cxn ang="0">
                    <a:pos x="93" y="103"/>
                  </a:cxn>
                  <a:cxn ang="0">
                    <a:pos x="87" y="110"/>
                  </a:cxn>
                  <a:cxn ang="0">
                    <a:pos x="80" y="116"/>
                  </a:cxn>
                  <a:cxn ang="0">
                    <a:pos x="72" y="119"/>
                  </a:cxn>
                  <a:cxn ang="0">
                    <a:pos x="62" y="121"/>
                  </a:cxn>
                  <a:cxn ang="0">
                    <a:pos x="36" y="121"/>
                  </a:cxn>
                  <a:cxn ang="0">
                    <a:pos x="26" y="119"/>
                  </a:cxn>
                  <a:cxn ang="0">
                    <a:pos x="18" y="116"/>
                  </a:cxn>
                  <a:cxn ang="0">
                    <a:pos x="10" y="110"/>
                  </a:cxn>
                  <a:cxn ang="0">
                    <a:pos x="5" y="103"/>
                  </a:cxn>
                  <a:cxn ang="0">
                    <a:pos x="1" y="94"/>
                  </a:cxn>
                  <a:cxn ang="0">
                    <a:pos x="0" y="85"/>
                  </a:cxn>
                  <a:cxn ang="0">
                    <a:pos x="0" y="36"/>
                  </a:cxn>
                  <a:cxn ang="0">
                    <a:pos x="1" y="26"/>
                  </a:cxn>
                  <a:cxn ang="0">
                    <a:pos x="5" y="18"/>
                  </a:cxn>
                  <a:cxn ang="0">
                    <a:pos x="10" y="10"/>
                  </a:cxn>
                  <a:cxn ang="0">
                    <a:pos x="18" y="5"/>
                  </a:cxn>
                  <a:cxn ang="0">
                    <a:pos x="26" y="1"/>
                  </a:cxn>
                  <a:cxn ang="0">
                    <a:pos x="36" y="0"/>
                  </a:cxn>
                </a:cxnLst>
                <a:rect l="0" t="0" r="r" b="b"/>
                <a:pathLst>
                  <a:path w="98" h="121">
                    <a:moveTo>
                      <a:pt x="36" y="0"/>
                    </a:moveTo>
                    <a:lnTo>
                      <a:pt x="62" y="0"/>
                    </a:lnTo>
                    <a:lnTo>
                      <a:pt x="72" y="1"/>
                    </a:lnTo>
                    <a:lnTo>
                      <a:pt x="80" y="5"/>
                    </a:lnTo>
                    <a:lnTo>
                      <a:pt x="87" y="10"/>
                    </a:lnTo>
                    <a:lnTo>
                      <a:pt x="93" y="18"/>
                    </a:lnTo>
                    <a:lnTo>
                      <a:pt x="96" y="26"/>
                    </a:lnTo>
                    <a:lnTo>
                      <a:pt x="98" y="36"/>
                    </a:lnTo>
                    <a:lnTo>
                      <a:pt x="98" y="85"/>
                    </a:lnTo>
                    <a:lnTo>
                      <a:pt x="96" y="94"/>
                    </a:lnTo>
                    <a:lnTo>
                      <a:pt x="93" y="103"/>
                    </a:lnTo>
                    <a:lnTo>
                      <a:pt x="87" y="110"/>
                    </a:lnTo>
                    <a:lnTo>
                      <a:pt x="80" y="116"/>
                    </a:lnTo>
                    <a:lnTo>
                      <a:pt x="72" y="119"/>
                    </a:lnTo>
                    <a:lnTo>
                      <a:pt x="62" y="121"/>
                    </a:lnTo>
                    <a:lnTo>
                      <a:pt x="36" y="121"/>
                    </a:lnTo>
                    <a:lnTo>
                      <a:pt x="26" y="119"/>
                    </a:lnTo>
                    <a:lnTo>
                      <a:pt x="18" y="116"/>
                    </a:lnTo>
                    <a:lnTo>
                      <a:pt x="10" y="110"/>
                    </a:lnTo>
                    <a:lnTo>
                      <a:pt x="5" y="103"/>
                    </a:lnTo>
                    <a:lnTo>
                      <a:pt x="1" y="94"/>
                    </a:lnTo>
                    <a:lnTo>
                      <a:pt x="0" y="85"/>
                    </a:lnTo>
                    <a:lnTo>
                      <a:pt x="0" y="36"/>
                    </a:lnTo>
                    <a:lnTo>
                      <a:pt x="1" y="26"/>
                    </a:lnTo>
                    <a:lnTo>
                      <a:pt x="5" y="18"/>
                    </a:lnTo>
                    <a:lnTo>
                      <a:pt x="10" y="10"/>
                    </a:lnTo>
                    <a:lnTo>
                      <a:pt x="18" y="5"/>
                    </a:lnTo>
                    <a:lnTo>
                      <a:pt x="26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Freeform 9"/>
              <p:cNvSpPr>
                <a:spLocks/>
              </p:cNvSpPr>
              <p:nvPr/>
            </p:nvSpPr>
            <p:spPr bwMode="auto">
              <a:xfrm>
                <a:off x="1473200" y="2060575"/>
                <a:ext cx="2174875" cy="300038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1334" y="0"/>
                  </a:cxn>
                  <a:cxn ang="0">
                    <a:pos x="1344" y="1"/>
                  </a:cxn>
                  <a:cxn ang="0">
                    <a:pos x="1352" y="5"/>
                  </a:cxn>
                  <a:cxn ang="0">
                    <a:pos x="1359" y="10"/>
                  </a:cxn>
                  <a:cxn ang="0">
                    <a:pos x="1365" y="18"/>
                  </a:cxn>
                  <a:cxn ang="0">
                    <a:pos x="1369" y="26"/>
                  </a:cxn>
                  <a:cxn ang="0">
                    <a:pos x="1370" y="36"/>
                  </a:cxn>
                  <a:cxn ang="0">
                    <a:pos x="1370" y="153"/>
                  </a:cxn>
                  <a:cxn ang="0">
                    <a:pos x="1369" y="162"/>
                  </a:cxn>
                  <a:cxn ang="0">
                    <a:pos x="1365" y="171"/>
                  </a:cxn>
                  <a:cxn ang="0">
                    <a:pos x="1359" y="178"/>
                  </a:cxn>
                  <a:cxn ang="0">
                    <a:pos x="1352" y="184"/>
                  </a:cxn>
                  <a:cxn ang="0">
                    <a:pos x="1344" y="187"/>
                  </a:cxn>
                  <a:cxn ang="0">
                    <a:pos x="1334" y="189"/>
                  </a:cxn>
                  <a:cxn ang="0">
                    <a:pos x="36" y="189"/>
                  </a:cxn>
                  <a:cxn ang="0">
                    <a:pos x="26" y="187"/>
                  </a:cxn>
                  <a:cxn ang="0">
                    <a:pos x="18" y="184"/>
                  </a:cxn>
                  <a:cxn ang="0">
                    <a:pos x="10" y="178"/>
                  </a:cxn>
                  <a:cxn ang="0">
                    <a:pos x="5" y="171"/>
                  </a:cxn>
                  <a:cxn ang="0">
                    <a:pos x="1" y="162"/>
                  </a:cxn>
                  <a:cxn ang="0">
                    <a:pos x="0" y="153"/>
                  </a:cxn>
                  <a:cxn ang="0">
                    <a:pos x="0" y="36"/>
                  </a:cxn>
                  <a:cxn ang="0">
                    <a:pos x="1" y="26"/>
                  </a:cxn>
                  <a:cxn ang="0">
                    <a:pos x="5" y="18"/>
                  </a:cxn>
                  <a:cxn ang="0">
                    <a:pos x="10" y="10"/>
                  </a:cxn>
                  <a:cxn ang="0">
                    <a:pos x="18" y="5"/>
                  </a:cxn>
                  <a:cxn ang="0">
                    <a:pos x="26" y="1"/>
                  </a:cxn>
                  <a:cxn ang="0">
                    <a:pos x="36" y="0"/>
                  </a:cxn>
                </a:cxnLst>
                <a:rect l="0" t="0" r="r" b="b"/>
                <a:pathLst>
                  <a:path w="1370" h="189">
                    <a:moveTo>
                      <a:pt x="36" y="0"/>
                    </a:moveTo>
                    <a:lnTo>
                      <a:pt x="1334" y="0"/>
                    </a:lnTo>
                    <a:lnTo>
                      <a:pt x="1344" y="1"/>
                    </a:lnTo>
                    <a:lnTo>
                      <a:pt x="1352" y="5"/>
                    </a:lnTo>
                    <a:lnTo>
                      <a:pt x="1359" y="10"/>
                    </a:lnTo>
                    <a:lnTo>
                      <a:pt x="1365" y="18"/>
                    </a:lnTo>
                    <a:lnTo>
                      <a:pt x="1369" y="26"/>
                    </a:lnTo>
                    <a:lnTo>
                      <a:pt x="1370" y="36"/>
                    </a:lnTo>
                    <a:lnTo>
                      <a:pt x="1370" y="153"/>
                    </a:lnTo>
                    <a:lnTo>
                      <a:pt x="1369" y="162"/>
                    </a:lnTo>
                    <a:lnTo>
                      <a:pt x="1365" y="171"/>
                    </a:lnTo>
                    <a:lnTo>
                      <a:pt x="1359" y="178"/>
                    </a:lnTo>
                    <a:lnTo>
                      <a:pt x="1352" y="184"/>
                    </a:lnTo>
                    <a:lnTo>
                      <a:pt x="1344" y="187"/>
                    </a:lnTo>
                    <a:lnTo>
                      <a:pt x="1334" y="189"/>
                    </a:lnTo>
                    <a:lnTo>
                      <a:pt x="36" y="189"/>
                    </a:lnTo>
                    <a:lnTo>
                      <a:pt x="26" y="187"/>
                    </a:lnTo>
                    <a:lnTo>
                      <a:pt x="18" y="184"/>
                    </a:lnTo>
                    <a:lnTo>
                      <a:pt x="10" y="178"/>
                    </a:lnTo>
                    <a:lnTo>
                      <a:pt x="5" y="171"/>
                    </a:lnTo>
                    <a:lnTo>
                      <a:pt x="1" y="162"/>
                    </a:lnTo>
                    <a:lnTo>
                      <a:pt x="0" y="153"/>
                    </a:lnTo>
                    <a:lnTo>
                      <a:pt x="0" y="36"/>
                    </a:lnTo>
                    <a:lnTo>
                      <a:pt x="1" y="26"/>
                    </a:lnTo>
                    <a:lnTo>
                      <a:pt x="5" y="18"/>
                    </a:lnTo>
                    <a:lnTo>
                      <a:pt x="10" y="10"/>
                    </a:lnTo>
                    <a:lnTo>
                      <a:pt x="18" y="5"/>
                    </a:lnTo>
                    <a:lnTo>
                      <a:pt x="26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 flipH="1">
            <a:off x="6005790" y="1996493"/>
            <a:ext cx="2190483" cy="2112804"/>
            <a:chOff x="1915834" y="2301293"/>
            <a:chExt cx="2190483" cy="2112804"/>
          </a:xfrm>
        </p:grpSpPr>
        <p:sp>
          <p:nvSpPr>
            <p:cNvPr id="73" name="Freeform 72"/>
            <p:cNvSpPr/>
            <p:nvPr/>
          </p:nvSpPr>
          <p:spPr>
            <a:xfrm rot="561175">
              <a:off x="2968251" y="2742335"/>
              <a:ext cx="1138066" cy="1671762"/>
            </a:xfrm>
            <a:custGeom>
              <a:avLst/>
              <a:gdLst>
                <a:gd name="connsiteX0" fmla="*/ 52507 w 598074"/>
                <a:gd name="connsiteY0" fmla="*/ 321448 h 878541"/>
                <a:gd name="connsiteX1" fmla="*/ 259976 w 598074"/>
                <a:gd name="connsiteY1" fmla="*/ 206188 h 878541"/>
                <a:gd name="connsiteX2" fmla="*/ 398289 w 598074"/>
                <a:gd name="connsiteY2" fmla="*/ 790175 h 878541"/>
                <a:gd name="connsiteX3" fmla="*/ 582706 w 598074"/>
                <a:gd name="connsiteY3" fmla="*/ 736386 h 878541"/>
                <a:gd name="connsiteX4" fmla="*/ 306080 w 598074"/>
                <a:gd name="connsiteY4" fmla="*/ 221556 h 878541"/>
                <a:gd name="connsiteX5" fmla="*/ 44823 w 598074"/>
                <a:gd name="connsiteY5" fmla="*/ 21771 h 878541"/>
                <a:gd name="connsiteX6" fmla="*/ 52507 w 598074"/>
                <a:gd name="connsiteY6" fmla="*/ 321448 h 878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98074" h="878541">
                  <a:moveTo>
                    <a:pt x="52507" y="321448"/>
                  </a:moveTo>
                  <a:cubicBezTo>
                    <a:pt x="88366" y="352184"/>
                    <a:pt x="202346" y="128067"/>
                    <a:pt x="259976" y="206188"/>
                  </a:cubicBezTo>
                  <a:cubicBezTo>
                    <a:pt x="317606" y="284309"/>
                    <a:pt x="344501" y="701809"/>
                    <a:pt x="398289" y="790175"/>
                  </a:cubicBezTo>
                  <a:cubicBezTo>
                    <a:pt x="452077" y="878541"/>
                    <a:pt x="598074" y="831156"/>
                    <a:pt x="582706" y="736386"/>
                  </a:cubicBezTo>
                  <a:cubicBezTo>
                    <a:pt x="567338" y="641616"/>
                    <a:pt x="395727" y="340658"/>
                    <a:pt x="306080" y="221556"/>
                  </a:cubicBezTo>
                  <a:cubicBezTo>
                    <a:pt x="216433" y="102454"/>
                    <a:pt x="89646" y="0"/>
                    <a:pt x="44823" y="21771"/>
                  </a:cubicBezTo>
                  <a:cubicBezTo>
                    <a:pt x="0" y="43542"/>
                    <a:pt x="16648" y="290712"/>
                    <a:pt x="52507" y="3214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74" name="Group 23"/>
            <p:cNvGrpSpPr/>
            <p:nvPr/>
          </p:nvGrpSpPr>
          <p:grpSpPr>
            <a:xfrm rot="2810961">
              <a:off x="1810401" y="2406726"/>
              <a:ext cx="1581489" cy="1370624"/>
              <a:chOff x="1370013" y="2060575"/>
              <a:chExt cx="2381250" cy="2063750"/>
            </a:xfrm>
          </p:grpSpPr>
          <p:sp>
            <p:nvSpPr>
              <p:cNvPr id="76" name="Freeform 6"/>
              <p:cNvSpPr>
                <a:spLocks/>
              </p:cNvSpPr>
              <p:nvPr/>
            </p:nvSpPr>
            <p:spPr bwMode="auto">
              <a:xfrm>
                <a:off x="1524000" y="2232025"/>
                <a:ext cx="2073275" cy="1892300"/>
              </a:xfrm>
              <a:custGeom>
                <a:avLst/>
                <a:gdLst/>
                <a:ahLst/>
                <a:cxnLst>
                  <a:cxn ang="0">
                    <a:pos x="1306" y="0"/>
                  </a:cxn>
                  <a:cxn ang="0">
                    <a:pos x="1180" y="1192"/>
                  </a:cxn>
                  <a:cxn ang="0">
                    <a:pos x="128" y="1192"/>
                  </a:cxn>
                  <a:cxn ang="0">
                    <a:pos x="0" y="36"/>
                  </a:cxn>
                  <a:cxn ang="0">
                    <a:pos x="1306" y="0"/>
                  </a:cxn>
                </a:cxnLst>
                <a:rect l="0" t="0" r="r" b="b"/>
                <a:pathLst>
                  <a:path w="1306" h="1192">
                    <a:moveTo>
                      <a:pt x="1306" y="0"/>
                    </a:moveTo>
                    <a:lnTo>
                      <a:pt x="1180" y="1192"/>
                    </a:lnTo>
                    <a:lnTo>
                      <a:pt x="128" y="1192"/>
                    </a:lnTo>
                    <a:lnTo>
                      <a:pt x="0" y="36"/>
                    </a:lnTo>
                    <a:lnTo>
                      <a:pt x="1306" y="0"/>
                    </a:lnTo>
                    <a:close/>
                  </a:path>
                </a:pathLst>
              </a:custGeom>
              <a:solidFill>
                <a:srgbClr val="FF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7" name="Freeform 7"/>
              <p:cNvSpPr>
                <a:spLocks/>
              </p:cNvSpPr>
              <p:nvPr/>
            </p:nvSpPr>
            <p:spPr bwMode="auto">
              <a:xfrm>
                <a:off x="1417638" y="2211388"/>
                <a:ext cx="2284412" cy="1141413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88"/>
                  </a:cxn>
                  <a:cxn ang="0">
                    <a:pos x="59" y="174"/>
                  </a:cxn>
                  <a:cxn ang="0">
                    <a:pos x="86" y="255"/>
                  </a:cxn>
                  <a:cxn ang="0">
                    <a:pos x="123" y="332"/>
                  </a:cxn>
                  <a:cxn ang="0">
                    <a:pos x="168" y="403"/>
                  </a:cxn>
                  <a:cxn ang="0">
                    <a:pos x="222" y="468"/>
                  </a:cxn>
                  <a:cxn ang="0">
                    <a:pos x="283" y="525"/>
                  </a:cxn>
                  <a:cxn ang="0">
                    <a:pos x="351" y="575"/>
                  </a:cxn>
                  <a:cxn ang="0">
                    <a:pos x="425" y="616"/>
                  </a:cxn>
                  <a:cxn ang="0">
                    <a:pos x="504" y="648"/>
                  </a:cxn>
                  <a:cxn ang="0">
                    <a:pos x="588" y="671"/>
                  </a:cxn>
                  <a:cxn ang="0">
                    <a:pos x="675" y="682"/>
                  </a:cxn>
                  <a:cxn ang="0">
                    <a:pos x="765" y="682"/>
                  </a:cxn>
                  <a:cxn ang="0">
                    <a:pos x="852" y="671"/>
                  </a:cxn>
                  <a:cxn ang="0">
                    <a:pos x="936" y="648"/>
                  </a:cxn>
                  <a:cxn ang="0">
                    <a:pos x="1015" y="616"/>
                  </a:cxn>
                  <a:cxn ang="0">
                    <a:pos x="1088" y="575"/>
                  </a:cxn>
                  <a:cxn ang="0">
                    <a:pos x="1156" y="525"/>
                  </a:cxn>
                  <a:cxn ang="0">
                    <a:pos x="1218" y="468"/>
                  </a:cxn>
                  <a:cxn ang="0">
                    <a:pos x="1271" y="403"/>
                  </a:cxn>
                  <a:cxn ang="0">
                    <a:pos x="1317" y="332"/>
                  </a:cxn>
                  <a:cxn ang="0">
                    <a:pos x="1354" y="255"/>
                  </a:cxn>
                  <a:cxn ang="0">
                    <a:pos x="1381" y="174"/>
                  </a:cxn>
                  <a:cxn ang="0">
                    <a:pos x="1397" y="88"/>
                  </a:cxn>
                  <a:cxn ang="0">
                    <a:pos x="1403" y="0"/>
                  </a:cxn>
                  <a:cxn ang="0">
                    <a:pos x="1438" y="45"/>
                  </a:cxn>
                  <a:cxn ang="0">
                    <a:pos x="1426" y="133"/>
                  </a:cxn>
                  <a:cxn ang="0">
                    <a:pos x="1405" y="219"/>
                  </a:cxn>
                  <a:cxn ang="0">
                    <a:pos x="1374" y="299"/>
                  </a:cxn>
                  <a:cxn ang="0">
                    <a:pos x="1334" y="375"/>
                  </a:cxn>
                  <a:cxn ang="0">
                    <a:pos x="1285" y="444"/>
                  </a:cxn>
                  <a:cxn ang="0">
                    <a:pos x="1228" y="508"/>
                  </a:cxn>
                  <a:cxn ang="0">
                    <a:pos x="1165" y="565"/>
                  </a:cxn>
                  <a:cxn ang="0">
                    <a:pos x="1095" y="613"/>
                  </a:cxn>
                  <a:cxn ang="0">
                    <a:pos x="1019" y="654"/>
                  </a:cxn>
                  <a:cxn ang="0">
                    <a:pos x="939" y="685"/>
                  </a:cxn>
                  <a:cxn ang="0">
                    <a:pos x="854" y="707"/>
                  </a:cxn>
                  <a:cxn ang="0">
                    <a:pos x="765" y="718"/>
                  </a:cxn>
                  <a:cxn ang="0">
                    <a:pos x="675" y="718"/>
                  </a:cxn>
                  <a:cxn ang="0">
                    <a:pos x="586" y="707"/>
                  </a:cxn>
                  <a:cxn ang="0">
                    <a:pos x="501" y="685"/>
                  </a:cxn>
                  <a:cxn ang="0">
                    <a:pos x="420" y="654"/>
                  </a:cxn>
                  <a:cxn ang="0">
                    <a:pos x="345" y="613"/>
                  </a:cxn>
                  <a:cxn ang="0">
                    <a:pos x="275" y="565"/>
                  </a:cxn>
                  <a:cxn ang="0">
                    <a:pos x="212" y="508"/>
                  </a:cxn>
                  <a:cxn ang="0">
                    <a:pos x="155" y="444"/>
                  </a:cxn>
                  <a:cxn ang="0">
                    <a:pos x="106" y="375"/>
                  </a:cxn>
                  <a:cxn ang="0">
                    <a:pos x="66" y="299"/>
                  </a:cxn>
                  <a:cxn ang="0">
                    <a:pos x="35" y="219"/>
                  </a:cxn>
                  <a:cxn ang="0">
                    <a:pos x="13" y="133"/>
                  </a:cxn>
                  <a:cxn ang="0">
                    <a:pos x="2" y="45"/>
                  </a:cxn>
                </a:cxnLst>
                <a:rect l="0" t="0" r="r" b="b"/>
                <a:pathLst>
                  <a:path w="1439" h="719">
                    <a:moveTo>
                      <a:pt x="0" y="0"/>
                    </a:moveTo>
                    <a:lnTo>
                      <a:pt x="36" y="0"/>
                    </a:lnTo>
                    <a:lnTo>
                      <a:pt x="38" y="44"/>
                    </a:lnTo>
                    <a:lnTo>
                      <a:pt x="42" y="88"/>
                    </a:lnTo>
                    <a:lnTo>
                      <a:pt x="49" y="132"/>
                    </a:lnTo>
                    <a:lnTo>
                      <a:pt x="59" y="174"/>
                    </a:lnTo>
                    <a:lnTo>
                      <a:pt x="71" y="215"/>
                    </a:lnTo>
                    <a:lnTo>
                      <a:pt x="86" y="255"/>
                    </a:lnTo>
                    <a:lnTo>
                      <a:pt x="103" y="295"/>
                    </a:lnTo>
                    <a:lnTo>
                      <a:pt x="123" y="332"/>
                    </a:lnTo>
                    <a:lnTo>
                      <a:pt x="145" y="368"/>
                    </a:lnTo>
                    <a:lnTo>
                      <a:pt x="168" y="403"/>
                    </a:lnTo>
                    <a:lnTo>
                      <a:pt x="194" y="436"/>
                    </a:lnTo>
                    <a:lnTo>
                      <a:pt x="222" y="468"/>
                    </a:lnTo>
                    <a:lnTo>
                      <a:pt x="252" y="498"/>
                    </a:lnTo>
                    <a:lnTo>
                      <a:pt x="283" y="525"/>
                    </a:lnTo>
                    <a:lnTo>
                      <a:pt x="317" y="551"/>
                    </a:lnTo>
                    <a:lnTo>
                      <a:pt x="351" y="575"/>
                    </a:lnTo>
                    <a:lnTo>
                      <a:pt x="388" y="597"/>
                    </a:lnTo>
                    <a:lnTo>
                      <a:pt x="425" y="616"/>
                    </a:lnTo>
                    <a:lnTo>
                      <a:pt x="464" y="634"/>
                    </a:lnTo>
                    <a:lnTo>
                      <a:pt x="504" y="648"/>
                    </a:lnTo>
                    <a:lnTo>
                      <a:pt x="545" y="661"/>
                    </a:lnTo>
                    <a:lnTo>
                      <a:pt x="588" y="671"/>
                    </a:lnTo>
                    <a:lnTo>
                      <a:pt x="631" y="677"/>
                    </a:lnTo>
                    <a:lnTo>
                      <a:pt x="675" y="682"/>
                    </a:lnTo>
                    <a:lnTo>
                      <a:pt x="720" y="683"/>
                    </a:lnTo>
                    <a:lnTo>
                      <a:pt x="765" y="682"/>
                    </a:lnTo>
                    <a:lnTo>
                      <a:pt x="809" y="677"/>
                    </a:lnTo>
                    <a:lnTo>
                      <a:pt x="852" y="671"/>
                    </a:lnTo>
                    <a:lnTo>
                      <a:pt x="894" y="661"/>
                    </a:lnTo>
                    <a:lnTo>
                      <a:pt x="936" y="648"/>
                    </a:lnTo>
                    <a:lnTo>
                      <a:pt x="976" y="634"/>
                    </a:lnTo>
                    <a:lnTo>
                      <a:pt x="1015" y="616"/>
                    </a:lnTo>
                    <a:lnTo>
                      <a:pt x="1053" y="597"/>
                    </a:lnTo>
                    <a:lnTo>
                      <a:pt x="1088" y="575"/>
                    </a:lnTo>
                    <a:lnTo>
                      <a:pt x="1123" y="551"/>
                    </a:lnTo>
                    <a:lnTo>
                      <a:pt x="1156" y="525"/>
                    </a:lnTo>
                    <a:lnTo>
                      <a:pt x="1188" y="498"/>
                    </a:lnTo>
                    <a:lnTo>
                      <a:pt x="1218" y="468"/>
                    </a:lnTo>
                    <a:lnTo>
                      <a:pt x="1245" y="436"/>
                    </a:lnTo>
                    <a:lnTo>
                      <a:pt x="1271" y="403"/>
                    </a:lnTo>
                    <a:lnTo>
                      <a:pt x="1295" y="368"/>
                    </a:lnTo>
                    <a:lnTo>
                      <a:pt x="1317" y="332"/>
                    </a:lnTo>
                    <a:lnTo>
                      <a:pt x="1336" y="295"/>
                    </a:lnTo>
                    <a:lnTo>
                      <a:pt x="1354" y="255"/>
                    </a:lnTo>
                    <a:lnTo>
                      <a:pt x="1368" y="215"/>
                    </a:lnTo>
                    <a:lnTo>
                      <a:pt x="1381" y="174"/>
                    </a:lnTo>
                    <a:lnTo>
                      <a:pt x="1391" y="132"/>
                    </a:lnTo>
                    <a:lnTo>
                      <a:pt x="1397" y="88"/>
                    </a:lnTo>
                    <a:lnTo>
                      <a:pt x="1402" y="44"/>
                    </a:lnTo>
                    <a:lnTo>
                      <a:pt x="1403" y="0"/>
                    </a:lnTo>
                    <a:lnTo>
                      <a:pt x="1439" y="0"/>
                    </a:lnTo>
                    <a:lnTo>
                      <a:pt x="1438" y="45"/>
                    </a:lnTo>
                    <a:lnTo>
                      <a:pt x="1433" y="90"/>
                    </a:lnTo>
                    <a:lnTo>
                      <a:pt x="1426" y="133"/>
                    </a:lnTo>
                    <a:lnTo>
                      <a:pt x="1417" y="176"/>
                    </a:lnTo>
                    <a:lnTo>
                      <a:pt x="1405" y="219"/>
                    </a:lnTo>
                    <a:lnTo>
                      <a:pt x="1391" y="259"/>
                    </a:lnTo>
                    <a:lnTo>
                      <a:pt x="1374" y="299"/>
                    </a:lnTo>
                    <a:lnTo>
                      <a:pt x="1355" y="337"/>
                    </a:lnTo>
                    <a:lnTo>
                      <a:pt x="1334" y="375"/>
                    </a:lnTo>
                    <a:lnTo>
                      <a:pt x="1310" y="410"/>
                    </a:lnTo>
                    <a:lnTo>
                      <a:pt x="1285" y="444"/>
                    </a:lnTo>
                    <a:lnTo>
                      <a:pt x="1257" y="477"/>
                    </a:lnTo>
                    <a:lnTo>
                      <a:pt x="1228" y="508"/>
                    </a:lnTo>
                    <a:lnTo>
                      <a:pt x="1197" y="537"/>
                    </a:lnTo>
                    <a:lnTo>
                      <a:pt x="1165" y="565"/>
                    </a:lnTo>
                    <a:lnTo>
                      <a:pt x="1130" y="590"/>
                    </a:lnTo>
                    <a:lnTo>
                      <a:pt x="1095" y="613"/>
                    </a:lnTo>
                    <a:lnTo>
                      <a:pt x="1058" y="635"/>
                    </a:lnTo>
                    <a:lnTo>
                      <a:pt x="1019" y="654"/>
                    </a:lnTo>
                    <a:lnTo>
                      <a:pt x="980" y="671"/>
                    </a:lnTo>
                    <a:lnTo>
                      <a:pt x="939" y="685"/>
                    </a:lnTo>
                    <a:lnTo>
                      <a:pt x="897" y="697"/>
                    </a:lnTo>
                    <a:lnTo>
                      <a:pt x="854" y="707"/>
                    </a:lnTo>
                    <a:lnTo>
                      <a:pt x="810" y="713"/>
                    </a:lnTo>
                    <a:lnTo>
                      <a:pt x="765" y="718"/>
                    </a:lnTo>
                    <a:lnTo>
                      <a:pt x="720" y="719"/>
                    </a:lnTo>
                    <a:lnTo>
                      <a:pt x="675" y="718"/>
                    </a:lnTo>
                    <a:lnTo>
                      <a:pt x="630" y="713"/>
                    </a:lnTo>
                    <a:lnTo>
                      <a:pt x="586" y="707"/>
                    </a:lnTo>
                    <a:lnTo>
                      <a:pt x="543" y="697"/>
                    </a:lnTo>
                    <a:lnTo>
                      <a:pt x="501" y="685"/>
                    </a:lnTo>
                    <a:lnTo>
                      <a:pt x="460" y="671"/>
                    </a:lnTo>
                    <a:lnTo>
                      <a:pt x="420" y="654"/>
                    </a:lnTo>
                    <a:lnTo>
                      <a:pt x="382" y="635"/>
                    </a:lnTo>
                    <a:lnTo>
                      <a:pt x="345" y="613"/>
                    </a:lnTo>
                    <a:lnTo>
                      <a:pt x="309" y="590"/>
                    </a:lnTo>
                    <a:lnTo>
                      <a:pt x="275" y="565"/>
                    </a:lnTo>
                    <a:lnTo>
                      <a:pt x="242" y="537"/>
                    </a:lnTo>
                    <a:lnTo>
                      <a:pt x="212" y="508"/>
                    </a:lnTo>
                    <a:lnTo>
                      <a:pt x="182" y="477"/>
                    </a:lnTo>
                    <a:lnTo>
                      <a:pt x="155" y="444"/>
                    </a:lnTo>
                    <a:lnTo>
                      <a:pt x="130" y="410"/>
                    </a:lnTo>
                    <a:lnTo>
                      <a:pt x="106" y="375"/>
                    </a:lnTo>
                    <a:lnTo>
                      <a:pt x="85" y="337"/>
                    </a:lnTo>
                    <a:lnTo>
                      <a:pt x="66" y="299"/>
                    </a:lnTo>
                    <a:lnTo>
                      <a:pt x="49" y="259"/>
                    </a:lnTo>
                    <a:lnTo>
                      <a:pt x="35" y="219"/>
                    </a:lnTo>
                    <a:lnTo>
                      <a:pt x="23" y="176"/>
                    </a:lnTo>
                    <a:lnTo>
                      <a:pt x="13" y="133"/>
                    </a:lnTo>
                    <a:lnTo>
                      <a:pt x="6" y="90"/>
                    </a:lnTo>
                    <a:lnTo>
                      <a:pt x="2" y="4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8" name="Freeform 8"/>
              <p:cNvSpPr>
                <a:spLocks/>
              </p:cNvSpPr>
              <p:nvPr/>
            </p:nvSpPr>
            <p:spPr bwMode="auto">
              <a:xfrm>
                <a:off x="2101850" y="3155950"/>
                <a:ext cx="915987" cy="266700"/>
              </a:xfrm>
              <a:custGeom>
                <a:avLst/>
                <a:gdLst/>
                <a:ahLst/>
                <a:cxnLst>
                  <a:cxn ang="0">
                    <a:pos x="69" y="1"/>
                  </a:cxn>
                  <a:cxn ang="0">
                    <a:pos x="93" y="9"/>
                  </a:cxn>
                  <a:cxn ang="0">
                    <a:pos x="126" y="21"/>
                  </a:cxn>
                  <a:cxn ang="0">
                    <a:pos x="165" y="32"/>
                  </a:cxn>
                  <a:cxn ang="0">
                    <a:pos x="210" y="41"/>
                  </a:cxn>
                  <a:cxn ang="0">
                    <a:pos x="261" y="45"/>
                  </a:cxn>
                  <a:cxn ang="0">
                    <a:pos x="316" y="44"/>
                  </a:cxn>
                  <a:cxn ang="0">
                    <a:pos x="366" y="40"/>
                  </a:cxn>
                  <a:cxn ang="0">
                    <a:pos x="410" y="33"/>
                  </a:cxn>
                  <a:cxn ang="0">
                    <a:pos x="446" y="26"/>
                  </a:cxn>
                  <a:cxn ang="0">
                    <a:pos x="474" y="19"/>
                  </a:cxn>
                  <a:cxn ang="0">
                    <a:pos x="493" y="12"/>
                  </a:cxn>
                  <a:cxn ang="0">
                    <a:pos x="510" y="6"/>
                  </a:cxn>
                  <a:cxn ang="0">
                    <a:pos x="524" y="3"/>
                  </a:cxn>
                  <a:cxn ang="0">
                    <a:pos x="538" y="5"/>
                  </a:cxn>
                  <a:cxn ang="0">
                    <a:pos x="552" y="15"/>
                  </a:cxn>
                  <a:cxn ang="0">
                    <a:pos x="565" y="32"/>
                  </a:cxn>
                  <a:cxn ang="0">
                    <a:pos x="572" y="52"/>
                  </a:cxn>
                  <a:cxn ang="0">
                    <a:pos x="576" y="70"/>
                  </a:cxn>
                  <a:cxn ang="0">
                    <a:pos x="577" y="81"/>
                  </a:cxn>
                  <a:cxn ang="0">
                    <a:pos x="577" y="83"/>
                  </a:cxn>
                  <a:cxn ang="0">
                    <a:pos x="577" y="89"/>
                  </a:cxn>
                  <a:cxn ang="0">
                    <a:pos x="577" y="99"/>
                  </a:cxn>
                  <a:cxn ang="0">
                    <a:pos x="573" y="109"/>
                  </a:cxn>
                  <a:cxn ang="0">
                    <a:pos x="564" y="119"/>
                  </a:cxn>
                  <a:cxn ang="0">
                    <a:pos x="538" y="130"/>
                  </a:cxn>
                  <a:cxn ang="0">
                    <a:pos x="501" y="143"/>
                  </a:cxn>
                  <a:cxn ang="0">
                    <a:pos x="462" y="153"/>
                  </a:cxn>
                  <a:cxn ang="0">
                    <a:pos x="421" y="161"/>
                  </a:cxn>
                  <a:cxn ang="0">
                    <a:pos x="373" y="166"/>
                  </a:cxn>
                  <a:cxn ang="0">
                    <a:pos x="319" y="168"/>
                  </a:cxn>
                  <a:cxn ang="0">
                    <a:pos x="287" y="168"/>
                  </a:cxn>
                  <a:cxn ang="0">
                    <a:pos x="275" y="168"/>
                  </a:cxn>
                  <a:cxn ang="0">
                    <a:pos x="252" y="168"/>
                  </a:cxn>
                  <a:cxn ang="0">
                    <a:pos x="222" y="166"/>
                  </a:cxn>
                  <a:cxn ang="0">
                    <a:pos x="186" y="163"/>
                  </a:cxn>
                  <a:cxn ang="0">
                    <a:pos x="146" y="158"/>
                  </a:cxn>
                  <a:cxn ang="0">
                    <a:pos x="104" y="151"/>
                  </a:cxn>
                  <a:cxn ang="0">
                    <a:pos x="64" y="141"/>
                  </a:cxn>
                  <a:cxn ang="0">
                    <a:pos x="26" y="128"/>
                  </a:cxn>
                  <a:cxn ang="0">
                    <a:pos x="23" y="126"/>
                  </a:cxn>
                  <a:cxn ang="0">
                    <a:pos x="16" y="121"/>
                  </a:cxn>
                  <a:cxn ang="0">
                    <a:pos x="8" y="112"/>
                  </a:cxn>
                  <a:cxn ang="0">
                    <a:pos x="2" y="100"/>
                  </a:cxn>
                  <a:cxn ang="0">
                    <a:pos x="1" y="85"/>
                  </a:cxn>
                  <a:cxn ang="0">
                    <a:pos x="25" y="24"/>
                  </a:cxn>
                  <a:cxn ang="0">
                    <a:pos x="26" y="21"/>
                  </a:cxn>
                  <a:cxn ang="0">
                    <a:pos x="30" y="15"/>
                  </a:cxn>
                  <a:cxn ang="0">
                    <a:pos x="37" y="8"/>
                  </a:cxn>
                  <a:cxn ang="0">
                    <a:pos x="47" y="2"/>
                  </a:cxn>
                  <a:cxn ang="0">
                    <a:pos x="61" y="0"/>
                  </a:cxn>
                </a:cxnLst>
                <a:rect l="0" t="0" r="r" b="b"/>
                <a:pathLst>
                  <a:path w="577" h="168">
                    <a:moveTo>
                      <a:pt x="61" y="0"/>
                    </a:moveTo>
                    <a:lnTo>
                      <a:pt x="69" y="1"/>
                    </a:lnTo>
                    <a:lnTo>
                      <a:pt x="78" y="4"/>
                    </a:lnTo>
                    <a:lnTo>
                      <a:pt x="93" y="9"/>
                    </a:lnTo>
                    <a:lnTo>
                      <a:pt x="108" y="15"/>
                    </a:lnTo>
                    <a:lnTo>
                      <a:pt x="126" y="21"/>
                    </a:lnTo>
                    <a:lnTo>
                      <a:pt x="145" y="26"/>
                    </a:lnTo>
                    <a:lnTo>
                      <a:pt x="165" y="32"/>
                    </a:lnTo>
                    <a:lnTo>
                      <a:pt x="187" y="36"/>
                    </a:lnTo>
                    <a:lnTo>
                      <a:pt x="210" y="41"/>
                    </a:lnTo>
                    <a:lnTo>
                      <a:pt x="235" y="44"/>
                    </a:lnTo>
                    <a:lnTo>
                      <a:pt x="261" y="45"/>
                    </a:lnTo>
                    <a:lnTo>
                      <a:pt x="289" y="46"/>
                    </a:lnTo>
                    <a:lnTo>
                      <a:pt x="316" y="44"/>
                    </a:lnTo>
                    <a:lnTo>
                      <a:pt x="342" y="42"/>
                    </a:lnTo>
                    <a:lnTo>
                      <a:pt x="366" y="40"/>
                    </a:lnTo>
                    <a:lnTo>
                      <a:pt x="389" y="36"/>
                    </a:lnTo>
                    <a:lnTo>
                      <a:pt x="410" y="33"/>
                    </a:lnTo>
                    <a:lnTo>
                      <a:pt x="430" y="30"/>
                    </a:lnTo>
                    <a:lnTo>
                      <a:pt x="446" y="26"/>
                    </a:lnTo>
                    <a:lnTo>
                      <a:pt x="461" y="22"/>
                    </a:lnTo>
                    <a:lnTo>
                      <a:pt x="474" y="19"/>
                    </a:lnTo>
                    <a:lnTo>
                      <a:pt x="484" y="16"/>
                    </a:lnTo>
                    <a:lnTo>
                      <a:pt x="493" y="12"/>
                    </a:lnTo>
                    <a:lnTo>
                      <a:pt x="501" y="9"/>
                    </a:lnTo>
                    <a:lnTo>
                      <a:pt x="510" y="6"/>
                    </a:lnTo>
                    <a:lnTo>
                      <a:pt x="517" y="4"/>
                    </a:lnTo>
                    <a:lnTo>
                      <a:pt x="524" y="3"/>
                    </a:lnTo>
                    <a:lnTo>
                      <a:pt x="531" y="3"/>
                    </a:lnTo>
                    <a:lnTo>
                      <a:pt x="538" y="5"/>
                    </a:lnTo>
                    <a:lnTo>
                      <a:pt x="546" y="9"/>
                    </a:lnTo>
                    <a:lnTo>
                      <a:pt x="552" y="15"/>
                    </a:lnTo>
                    <a:lnTo>
                      <a:pt x="559" y="23"/>
                    </a:lnTo>
                    <a:lnTo>
                      <a:pt x="565" y="32"/>
                    </a:lnTo>
                    <a:lnTo>
                      <a:pt x="569" y="42"/>
                    </a:lnTo>
                    <a:lnTo>
                      <a:pt x="572" y="52"/>
                    </a:lnTo>
                    <a:lnTo>
                      <a:pt x="574" y="61"/>
                    </a:lnTo>
                    <a:lnTo>
                      <a:pt x="576" y="70"/>
                    </a:lnTo>
                    <a:lnTo>
                      <a:pt x="577" y="77"/>
                    </a:lnTo>
                    <a:lnTo>
                      <a:pt x="577" y="81"/>
                    </a:lnTo>
                    <a:lnTo>
                      <a:pt x="577" y="82"/>
                    </a:lnTo>
                    <a:lnTo>
                      <a:pt x="577" y="83"/>
                    </a:lnTo>
                    <a:lnTo>
                      <a:pt x="577" y="86"/>
                    </a:lnTo>
                    <a:lnTo>
                      <a:pt x="577" y="89"/>
                    </a:lnTo>
                    <a:lnTo>
                      <a:pt x="577" y="94"/>
                    </a:lnTo>
                    <a:lnTo>
                      <a:pt x="577" y="99"/>
                    </a:lnTo>
                    <a:lnTo>
                      <a:pt x="575" y="104"/>
                    </a:lnTo>
                    <a:lnTo>
                      <a:pt x="573" y="109"/>
                    </a:lnTo>
                    <a:lnTo>
                      <a:pt x="569" y="115"/>
                    </a:lnTo>
                    <a:lnTo>
                      <a:pt x="564" y="119"/>
                    </a:lnTo>
                    <a:lnTo>
                      <a:pt x="557" y="123"/>
                    </a:lnTo>
                    <a:lnTo>
                      <a:pt x="538" y="130"/>
                    </a:lnTo>
                    <a:lnTo>
                      <a:pt x="520" y="137"/>
                    </a:lnTo>
                    <a:lnTo>
                      <a:pt x="501" y="143"/>
                    </a:lnTo>
                    <a:lnTo>
                      <a:pt x="482" y="148"/>
                    </a:lnTo>
                    <a:lnTo>
                      <a:pt x="462" y="153"/>
                    </a:lnTo>
                    <a:lnTo>
                      <a:pt x="442" y="158"/>
                    </a:lnTo>
                    <a:lnTo>
                      <a:pt x="421" y="161"/>
                    </a:lnTo>
                    <a:lnTo>
                      <a:pt x="398" y="164"/>
                    </a:lnTo>
                    <a:lnTo>
                      <a:pt x="373" y="166"/>
                    </a:lnTo>
                    <a:lnTo>
                      <a:pt x="347" y="168"/>
                    </a:lnTo>
                    <a:lnTo>
                      <a:pt x="319" y="168"/>
                    </a:lnTo>
                    <a:lnTo>
                      <a:pt x="289" y="168"/>
                    </a:lnTo>
                    <a:lnTo>
                      <a:pt x="287" y="168"/>
                    </a:lnTo>
                    <a:lnTo>
                      <a:pt x="282" y="168"/>
                    </a:lnTo>
                    <a:lnTo>
                      <a:pt x="275" y="168"/>
                    </a:lnTo>
                    <a:lnTo>
                      <a:pt x="265" y="168"/>
                    </a:lnTo>
                    <a:lnTo>
                      <a:pt x="252" y="168"/>
                    </a:lnTo>
                    <a:lnTo>
                      <a:pt x="238" y="167"/>
                    </a:lnTo>
                    <a:lnTo>
                      <a:pt x="222" y="166"/>
                    </a:lnTo>
                    <a:lnTo>
                      <a:pt x="204" y="165"/>
                    </a:lnTo>
                    <a:lnTo>
                      <a:pt x="186" y="163"/>
                    </a:lnTo>
                    <a:lnTo>
                      <a:pt x="166" y="161"/>
                    </a:lnTo>
                    <a:lnTo>
                      <a:pt x="146" y="158"/>
                    </a:lnTo>
                    <a:lnTo>
                      <a:pt x="125" y="155"/>
                    </a:lnTo>
                    <a:lnTo>
                      <a:pt x="104" y="151"/>
                    </a:lnTo>
                    <a:lnTo>
                      <a:pt x="84" y="146"/>
                    </a:lnTo>
                    <a:lnTo>
                      <a:pt x="64" y="141"/>
                    </a:lnTo>
                    <a:lnTo>
                      <a:pt x="44" y="135"/>
                    </a:lnTo>
                    <a:lnTo>
                      <a:pt x="26" y="128"/>
                    </a:lnTo>
                    <a:lnTo>
                      <a:pt x="25" y="128"/>
                    </a:lnTo>
                    <a:lnTo>
                      <a:pt x="23" y="126"/>
                    </a:lnTo>
                    <a:lnTo>
                      <a:pt x="20" y="124"/>
                    </a:lnTo>
                    <a:lnTo>
                      <a:pt x="16" y="121"/>
                    </a:lnTo>
                    <a:lnTo>
                      <a:pt x="12" y="117"/>
                    </a:lnTo>
                    <a:lnTo>
                      <a:pt x="8" y="112"/>
                    </a:lnTo>
                    <a:lnTo>
                      <a:pt x="4" y="107"/>
                    </a:lnTo>
                    <a:lnTo>
                      <a:pt x="2" y="100"/>
                    </a:lnTo>
                    <a:lnTo>
                      <a:pt x="0" y="93"/>
                    </a:lnTo>
                    <a:lnTo>
                      <a:pt x="1" y="85"/>
                    </a:lnTo>
                    <a:lnTo>
                      <a:pt x="2" y="76"/>
                    </a:lnTo>
                    <a:lnTo>
                      <a:pt x="25" y="24"/>
                    </a:lnTo>
                    <a:lnTo>
                      <a:pt x="25" y="23"/>
                    </a:lnTo>
                    <a:lnTo>
                      <a:pt x="26" y="21"/>
                    </a:lnTo>
                    <a:lnTo>
                      <a:pt x="28" y="18"/>
                    </a:lnTo>
                    <a:lnTo>
                      <a:pt x="30" y="15"/>
                    </a:lnTo>
                    <a:lnTo>
                      <a:pt x="33" y="11"/>
                    </a:lnTo>
                    <a:lnTo>
                      <a:pt x="37" y="8"/>
                    </a:lnTo>
                    <a:lnTo>
                      <a:pt x="42" y="5"/>
                    </a:lnTo>
                    <a:lnTo>
                      <a:pt x="47" y="2"/>
                    </a:lnTo>
                    <a:lnTo>
                      <a:pt x="53" y="0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10"/>
              <p:cNvSpPr>
                <a:spLocks/>
              </p:cNvSpPr>
              <p:nvPr/>
            </p:nvSpPr>
            <p:spPr bwMode="auto">
              <a:xfrm>
                <a:off x="1370013" y="2114550"/>
                <a:ext cx="155575" cy="192088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62" y="0"/>
                  </a:cxn>
                  <a:cxn ang="0">
                    <a:pos x="71" y="1"/>
                  </a:cxn>
                  <a:cxn ang="0">
                    <a:pos x="80" y="5"/>
                  </a:cxn>
                  <a:cxn ang="0">
                    <a:pos x="87" y="10"/>
                  </a:cxn>
                  <a:cxn ang="0">
                    <a:pos x="93" y="18"/>
                  </a:cxn>
                  <a:cxn ang="0">
                    <a:pos x="96" y="26"/>
                  </a:cxn>
                  <a:cxn ang="0">
                    <a:pos x="98" y="36"/>
                  </a:cxn>
                  <a:cxn ang="0">
                    <a:pos x="98" y="85"/>
                  </a:cxn>
                  <a:cxn ang="0">
                    <a:pos x="96" y="94"/>
                  </a:cxn>
                  <a:cxn ang="0">
                    <a:pos x="93" y="103"/>
                  </a:cxn>
                  <a:cxn ang="0">
                    <a:pos x="87" y="110"/>
                  </a:cxn>
                  <a:cxn ang="0">
                    <a:pos x="80" y="116"/>
                  </a:cxn>
                  <a:cxn ang="0">
                    <a:pos x="71" y="119"/>
                  </a:cxn>
                  <a:cxn ang="0">
                    <a:pos x="62" y="121"/>
                  </a:cxn>
                  <a:cxn ang="0">
                    <a:pos x="36" y="121"/>
                  </a:cxn>
                  <a:cxn ang="0">
                    <a:pos x="26" y="119"/>
                  </a:cxn>
                  <a:cxn ang="0">
                    <a:pos x="18" y="116"/>
                  </a:cxn>
                  <a:cxn ang="0">
                    <a:pos x="10" y="110"/>
                  </a:cxn>
                  <a:cxn ang="0">
                    <a:pos x="5" y="103"/>
                  </a:cxn>
                  <a:cxn ang="0">
                    <a:pos x="1" y="94"/>
                  </a:cxn>
                  <a:cxn ang="0">
                    <a:pos x="0" y="85"/>
                  </a:cxn>
                  <a:cxn ang="0">
                    <a:pos x="0" y="36"/>
                  </a:cxn>
                  <a:cxn ang="0">
                    <a:pos x="1" y="26"/>
                  </a:cxn>
                  <a:cxn ang="0">
                    <a:pos x="5" y="18"/>
                  </a:cxn>
                  <a:cxn ang="0">
                    <a:pos x="10" y="10"/>
                  </a:cxn>
                  <a:cxn ang="0">
                    <a:pos x="18" y="5"/>
                  </a:cxn>
                  <a:cxn ang="0">
                    <a:pos x="26" y="1"/>
                  </a:cxn>
                  <a:cxn ang="0">
                    <a:pos x="36" y="0"/>
                  </a:cxn>
                </a:cxnLst>
                <a:rect l="0" t="0" r="r" b="b"/>
                <a:pathLst>
                  <a:path w="98" h="121">
                    <a:moveTo>
                      <a:pt x="36" y="0"/>
                    </a:moveTo>
                    <a:lnTo>
                      <a:pt x="62" y="0"/>
                    </a:lnTo>
                    <a:lnTo>
                      <a:pt x="71" y="1"/>
                    </a:lnTo>
                    <a:lnTo>
                      <a:pt x="80" y="5"/>
                    </a:lnTo>
                    <a:lnTo>
                      <a:pt x="87" y="10"/>
                    </a:lnTo>
                    <a:lnTo>
                      <a:pt x="93" y="18"/>
                    </a:lnTo>
                    <a:lnTo>
                      <a:pt x="96" y="26"/>
                    </a:lnTo>
                    <a:lnTo>
                      <a:pt x="98" y="36"/>
                    </a:lnTo>
                    <a:lnTo>
                      <a:pt x="98" y="85"/>
                    </a:lnTo>
                    <a:lnTo>
                      <a:pt x="96" y="94"/>
                    </a:lnTo>
                    <a:lnTo>
                      <a:pt x="93" y="103"/>
                    </a:lnTo>
                    <a:lnTo>
                      <a:pt x="87" y="110"/>
                    </a:lnTo>
                    <a:lnTo>
                      <a:pt x="80" y="116"/>
                    </a:lnTo>
                    <a:lnTo>
                      <a:pt x="71" y="119"/>
                    </a:lnTo>
                    <a:lnTo>
                      <a:pt x="62" y="121"/>
                    </a:lnTo>
                    <a:lnTo>
                      <a:pt x="36" y="121"/>
                    </a:lnTo>
                    <a:lnTo>
                      <a:pt x="26" y="119"/>
                    </a:lnTo>
                    <a:lnTo>
                      <a:pt x="18" y="116"/>
                    </a:lnTo>
                    <a:lnTo>
                      <a:pt x="10" y="110"/>
                    </a:lnTo>
                    <a:lnTo>
                      <a:pt x="5" y="103"/>
                    </a:lnTo>
                    <a:lnTo>
                      <a:pt x="1" y="94"/>
                    </a:lnTo>
                    <a:lnTo>
                      <a:pt x="0" y="85"/>
                    </a:lnTo>
                    <a:lnTo>
                      <a:pt x="0" y="36"/>
                    </a:lnTo>
                    <a:lnTo>
                      <a:pt x="1" y="26"/>
                    </a:lnTo>
                    <a:lnTo>
                      <a:pt x="5" y="18"/>
                    </a:lnTo>
                    <a:lnTo>
                      <a:pt x="10" y="10"/>
                    </a:lnTo>
                    <a:lnTo>
                      <a:pt x="18" y="5"/>
                    </a:lnTo>
                    <a:lnTo>
                      <a:pt x="26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9" name="Freeform 11"/>
              <p:cNvSpPr>
                <a:spLocks/>
              </p:cNvSpPr>
              <p:nvPr/>
            </p:nvSpPr>
            <p:spPr bwMode="auto">
              <a:xfrm>
                <a:off x="3595688" y="2114550"/>
                <a:ext cx="155575" cy="192088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62" y="0"/>
                  </a:cxn>
                  <a:cxn ang="0">
                    <a:pos x="72" y="1"/>
                  </a:cxn>
                  <a:cxn ang="0">
                    <a:pos x="80" y="5"/>
                  </a:cxn>
                  <a:cxn ang="0">
                    <a:pos x="87" y="10"/>
                  </a:cxn>
                  <a:cxn ang="0">
                    <a:pos x="93" y="18"/>
                  </a:cxn>
                  <a:cxn ang="0">
                    <a:pos x="96" y="26"/>
                  </a:cxn>
                  <a:cxn ang="0">
                    <a:pos x="98" y="36"/>
                  </a:cxn>
                  <a:cxn ang="0">
                    <a:pos x="98" y="85"/>
                  </a:cxn>
                  <a:cxn ang="0">
                    <a:pos x="96" y="94"/>
                  </a:cxn>
                  <a:cxn ang="0">
                    <a:pos x="93" y="103"/>
                  </a:cxn>
                  <a:cxn ang="0">
                    <a:pos x="87" y="110"/>
                  </a:cxn>
                  <a:cxn ang="0">
                    <a:pos x="80" y="116"/>
                  </a:cxn>
                  <a:cxn ang="0">
                    <a:pos x="72" y="119"/>
                  </a:cxn>
                  <a:cxn ang="0">
                    <a:pos x="62" y="121"/>
                  </a:cxn>
                  <a:cxn ang="0">
                    <a:pos x="36" y="121"/>
                  </a:cxn>
                  <a:cxn ang="0">
                    <a:pos x="26" y="119"/>
                  </a:cxn>
                  <a:cxn ang="0">
                    <a:pos x="18" y="116"/>
                  </a:cxn>
                  <a:cxn ang="0">
                    <a:pos x="10" y="110"/>
                  </a:cxn>
                  <a:cxn ang="0">
                    <a:pos x="5" y="103"/>
                  </a:cxn>
                  <a:cxn ang="0">
                    <a:pos x="1" y="94"/>
                  </a:cxn>
                  <a:cxn ang="0">
                    <a:pos x="0" y="85"/>
                  </a:cxn>
                  <a:cxn ang="0">
                    <a:pos x="0" y="36"/>
                  </a:cxn>
                  <a:cxn ang="0">
                    <a:pos x="1" y="26"/>
                  </a:cxn>
                  <a:cxn ang="0">
                    <a:pos x="5" y="18"/>
                  </a:cxn>
                  <a:cxn ang="0">
                    <a:pos x="10" y="10"/>
                  </a:cxn>
                  <a:cxn ang="0">
                    <a:pos x="18" y="5"/>
                  </a:cxn>
                  <a:cxn ang="0">
                    <a:pos x="26" y="1"/>
                  </a:cxn>
                  <a:cxn ang="0">
                    <a:pos x="36" y="0"/>
                  </a:cxn>
                </a:cxnLst>
                <a:rect l="0" t="0" r="r" b="b"/>
                <a:pathLst>
                  <a:path w="98" h="121">
                    <a:moveTo>
                      <a:pt x="36" y="0"/>
                    </a:moveTo>
                    <a:lnTo>
                      <a:pt x="62" y="0"/>
                    </a:lnTo>
                    <a:lnTo>
                      <a:pt x="72" y="1"/>
                    </a:lnTo>
                    <a:lnTo>
                      <a:pt x="80" y="5"/>
                    </a:lnTo>
                    <a:lnTo>
                      <a:pt x="87" y="10"/>
                    </a:lnTo>
                    <a:lnTo>
                      <a:pt x="93" y="18"/>
                    </a:lnTo>
                    <a:lnTo>
                      <a:pt x="96" y="26"/>
                    </a:lnTo>
                    <a:lnTo>
                      <a:pt x="98" y="36"/>
                    </a:lnTo>
                    <a:lnTo>
                      <a:pt x="98" y="85"/>
                    </a:lnTo>
                    <a:lnTo>
                      <a:pt x="96" y="94"/>
                    </a:lnTo>
                    <a:lnTo>
                      <a:pt x="93" y="103"/>
                    </a:lnTo>
                    <a:lnTo>
                      <a:pt x="87" y="110"/>
                    </a:lnTo>
                    <a:lnTo>
                      <a:pt x="80" y="116"/>
                    </a:lnTo>
                    <a:lnTo>
                      <a:pt x="72" y="119"/>
                    </a:lnTo>
                    <a:lnTo>
                      <a:pt x="62" y="121"/>
                    </a:lnTo>
                    <a:lnTo>
                      <a:pt x="36" y="121"/>
                    </a:lnTo>
                    <a:lnTo>
                      <a:pt x="26" y="119"/>
                    </a:lnTo>
                    <a:lnTo>
                      <a:pt x="18" y="116"/>
                    </a:lnTo>
                    <a:lnTo>
                      <a:pt x="10" y="110"/>
                    </a:lnTo>
                    <a:lnTo>
                      <a:pt x="5" y="103"/>
                    </a:lnTo>
                    <a:lnTo>
                      <a:pt x="1" y="94"/>
                    </a:lnTo>
                    <a:lnTo>
                      <a:pt x="0" y="85"/>
                    </a:lnTo>
                    <a:lnTo>
                      <a:pt x="0" y="36"/>
                    </a:lnTo>
                    <a:lnTo>
                      <a:pt x="1" y="26"/>
                    </a:lnTo>
                    <a:lnTo>
                      <a:pt x="5" y="18"/>
                    </a:lnTo>
                    <a:lnTo>
                      <a:pt x="10" y="10"/>
                    </a:lnTo>
                    <a:lnTo>
                      <a:pt x="18" y="5"/>
                    </a:lnTo>
                    <a:lnTo>
                      <a:pt x="26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30" name="Freeform 9"/>
              <p:cNvSpPr>
                <a:spLocks/>
              </p:cNvSpPr>
              <p:nvPr/>
            </p:nvSpPr>
            <p:spPr bwMode="auto">
              <a:xfrm>
                <a:off x="1473200" y="2060575"/>
                <a:ext cx="2174875" cy="300038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1334" y="0"/>
                  </a:cxn>
                  <a:cxn ang="0">
                    <a:pos x="1344" y="1"/>
                  </a:cxn>
                  <a:cxn ang="0">
                    <a:pos x="1352" y="5"/>
                  </a:cxn>
                  <a:cxn ang="0">
                    <a:pos x="1359" y="10"/>
                  </a:cxn>
                  <a:cxn ang="0">
                    <a:pos x="1365" y="18"/>
                  </a:cxn>
                  <a:cxn ang="0">
                    <a:pos x="1369" y="26"/>
                  </a:cxn>
                  <a:cxn ang="0">
                    <a:pos x="1370" y="36"/>
                  </a:cxn>
                  <a:cxn ang="0">
                    <a:pos x="1370" y="153"/>
                  </a:cxn>
                  <a:cxn ang="0">
                    <a:pos x="1369" y="162"/>
                  </a:cxn>
                  <a:cxn ang="0">
                    <a:pos x="1365" y="171"/>
                  </a:cxn>
                  <a:cxn ang="0">
                    <a:pos x="1359" y="178"/>
                  </a:cxn>
                  <a:cxn ang="0">
                    <a:pos x="1352" y="184"/>
                  </a:cxn>
                  <a:cxn ang="0">
                    <a:pos x="1344" y="187"/>
                  </a:cxn>
                  <a:cxn ang="0">
                    <a:pos x="1334" y="189"/>
                  </a:cxn>
                  <a:cxn ang="0">
                    <a:pos x="36" y="189"/>
                  </a:cxn>
                  <a:cxn ang="0">
                    <a:pos x="26" y="187"/>
                  </a:cxn>
                  <a:cxn ang="0">
                    <a:pos x="18" y="184"/>
                  </a:cxn>
                  <a:cxn ang="0">
                    <a:pos x="10" y="178"/>
                  </a:cxn>
                  <a:cxn ang="0">
                    <a:pos x="5" y="171"/>
                  </a:cxn>
                  <a:cxn ang="0">
                    <a:pos x="1" y="162"/>
                  </a:cxn>
                  <a:cxn ang="0">
                    <a:pos x="0" y="153"/>
                  </a:cxn>
                  <a:cxn ang="0">
                    <a:pos x="0" y="36"/>
                  </a:cxn>
                  <a:cxn ang="0">
                    <a:pos x="1" y="26"/>
                  </a:cxn>
                  <a:cxn ang="0">
                    <a:pos x="5" y="18"/>
                  </a:cxn>
                  <a:cxn ang="0">
                    <a:pos x="10" y="10"/>
                  </a:cxn>
                  <a:cxn ang="0">
                    <a:pos x="18" y="5"/>
                  </a:cxn>
                  <a:cxn ang="0">
                    <a:pos x="26" y="1"/>
                  </a:cxn>
                  <a:cxn ang="0">
                    <a:pos x="36" y="0"/>
                  </a:cxn>
                </a:cxnLst>
                <a:rect l="0" t="0" r="r" b="b"/>
                <a:pathLst>
                  <a:path w="1370" h="189">
                    <a:moveTo>
                      <a:pt x="36" y="0"/>
                    </a:moveTo>
                    <a:lnTo>
                      <a:pt x="1334" y="0"/>
                    </a:lnTo>
                    <a:lnTo>
                      <a:pt x="1344" y="1"/>
                    </a:lnTo>
                    <a:lnTo>
                      <a:pt x="1352" y="5"/>
                    </a:lnTo>
                    <a:lnTo>
                      <a:pt x="1359" y="10"/>
                    </a:lnTo>
                    <a:lnTo>
                      <a:pt x="1365" y="18"/>
                    </a:lnTo>
                    <a:lnTo>
                      <a:pt x="1369" y="26"/>
                    </a:lnTo>
                    <a:lnTo>
                      <a:pt x="1370" y="36"/>
                    </a:lnTo>
                    <a:lnTo>
                      <a:pt x="1370" y="153"/>
                    </a:lnTo>
                    <a:lnTo>
                      <a:pt x="1369" y="162"/>
                    </a:lnTo>
                    <a:lnTo>
                      <a:pt x="1365" y="171"/>
                    </a:lnTo>
                    <a:lnTo>
                      <a:pt x="1359" y="178"/>
                    </a:lnTo>
                    <a:lnTo>
                      <a:pt x="1352" y="184"/>
                    </a:lnTo>
                    <a:lnTo>
                      <a:pt x="1344" y="187"/>
                    </a:lnTo>
                    <a:lnTo>
                      <a:pt x="1334" y="189"/>
                    </a:lnTo>
                    <a:lnTo>
                      <a:pt x="36" y="189"/>
                    </a:lnTo>
                    <a:lnTo>
                      <a:pt x="26" y="187"/>
                    </a:lnTo>
                    <a:lnTo>
                      <a:pt x="18" y="184"/>
                    </a:lnTo>
                    <a:lnTo>
                      <a:pt x="10" y="178"/>
                    </a:lnTo>
                    <a:lnTo>
                      <a:pt x="5" y="171"/>
                    </a:lnTo>
                    <a:lnTo>
                      <a:pt x="1" y="162"/>
                    </a:lnTo>
                    <a:lnTo>
                      <a:pt x="0" y="153"/>
                    </a:lnTo>
                    <a:lnTo>
                      <a:pt x="0" y="36"/>
                    </a:lnTo>
                    <a:lnTo>
                      <a:pt x="1" y="26"/>
                    </a:lnTo>
                    <a:lnTo>
                      <a:pt x="5" y="18"/>
                    </a:lnTo>
                    <a:lnTo>
                      <a:pt x="10" y="10"/>
                    </a:lnTo>
                    <a:lnTo>
                      <a:pt x="18" y="5"/>
                    </a:lnTo>
                    <a:lnTo>
                      <a:pt x="26" y="1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55" name="Group 23"/>
          <p:cNvGrpSpPr/>
          <p:nvPr/>
        </p:nvGrpSpPr>
        <p:grpSpPr>
          <a:xfrm>
            <a:off x="5302775" y="3489351"/>
            <a:ext cx="1581489" cy="1370624"/>
            <a:chOff x="1370013" y="2060575"/>
            <a:chExt cx="2381250" cy="2063750"/>
          </a:xfrm>
        </p:grpSpPr>
        <p:sp>
          <p:nvSpPr>
            <p:cNvPr id="56" name="Freeform 6"/>
            <p:cNvSpPr>
              <a:spLocks/>
            </p:cNvSpPr>
            <p:nvPr/>
          </p:nvSpPr>
          <p:spPr bwMode="auto">
            <a:xfrm>
              <a:off x="1524000" y="2232025"/>
              <a:ext cx="2073275" cy="1892300"/>
            </a:xfrm>
            <a:custGeom>
              <a:avLst/>
              <a:gdLst/>
              <a:ahLst/>
              <a:cxnLst>
                <a:cxn ang="0">
                  <a:pos x="1306" y="0"/>
                </a:cxn>
                <a:cxn ang="0">
                  <a:pos x="1180" y="1192"/>
                </a:cxn>
                <a:cxn ang="0">
                  <a:pos x="128" y="1192"/>
                </a:cxn>
                <a:cxn ang="0">
                  <a:pos x="0" y="36"/>
                </a:cxn>
                <a:cxn ang="0">
                  <a:pos x="1306" y="0"/>
                </a:cxn>
              </a:cxnLst>
              <a:rect l="0" t="0" r="r" b="b"/>
              <a:pathLst>
                <a:path w="1306" h="1192">
                  <a:moveTo>
                    <a:pt x="1306" y="0"/>
                  </a:moveTo>
                  <a:lnTo>
                    <a:pt x="1180" y="1192"/>
                  </a:lnTo>
                  <a:lnTo>
                    <a:pt x="128" y="1192"/>
                  </a:lnTo>
                  <a:lnTo>
                    <a:pt x="0" y="36"/>
                  </a:lnTo>
                  <a:lnTo>
                    <a:pt x="1306" y="0"/>
                  </a:lnTo>
                  <a:close/>
                </a:path>
              </a:pathLst>
            </a:custGeom>
            <a:solidFill>
              <a:srgbClr val="92D05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7" name="Freeform 7"/>
            <p:cNvSpPr>
              <a:spLocks/>
            </p:cNvSpPr>
            <p:nvPr/>
          </p:nvSpPr>
          <p:spPr bwMode="auto">
            <a:xfrm>
              <a:off x="1417638" y="2211388"/>
              <a:ext cx="2284412" cy="1141413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42" y="88"/>
                </a:cxn>
                <a:cxn ang="0">
                  <a:pos x="59" y="174"/>
                </a:cxn>
                <a:cxn ang="0">
                  <a:pos x="86" y="255"/>
                </a:cxn>
                <a:cxn ang="0">
                  <a:pos x="123" y="332"/>
                </a:cxn>
                <a:cxn ang="0">
                  <a:pos x="168" y="403"/>
                </a:cxn>
                <a:cxn ang="0">
                  <a:pos x="222" y="468"/>
                </a:cxn>
                <a:cxn ang="0">
                  <a:pos x="283" y="525"/>
                </a:cxn>
                <a:cxn ang="0">
                  <a:pos x="351" y="575"/>
                </a:cxn>
                <a:cxn ang="0">
                  <a:pos x="425" y="616"/>
                </a:cxn>
                <a:cxn ang="0">
                  <a:pos x="504" y="648"/>
                </a:cxn>
                <a:cxn ang="0">
                  <a:pos x="588" y="671"/>
                </a:cxn>
                <a:cxn ang="0">
                  <a:pos x="675" y="682"/>
                </a:cxn>
                <a:cxn ang="0">
                  <a:pos x="765" y="682"/>
                </a:cxn>
                <a:cxn ang="0">
                  <a:pos x="852" y="671"/>
                </a:cxn>
                <a:cxn ang="0">
                  <a:pos x="936" y="648"/>
                </a:cxn>
                <a:cxn ang="0">
                  <a:pos x="1015" y="616"/>
                </a:cxn>
                <a:cxn ang="0">
                  <a:pos x="1088" y="575"/>
                </a:cxn>
                <a:cxn ang="0">
                  <a:pos x="1156" y="525"/>
                </a:cxn>
                <a:cxn ang="0">
                  <a:pos x="1218" y="468"/>
                </a:cxn>
                <a:cxn ang="0">
                  <a:pos x="1271" y="403"/>
                </a:cxn>
                <a:cxn ang="0">
                  <a:pos x="1317" y="332"/>
                </a:cxn>
                <a:cxn ang="0">
                  <a:pos x="1354" y="255"/>
                </a:cxn>
                <a:cxn ang="0">
                  <a:pos x="1381" y="174"/>
                </a:cxn>
                <a:cxn ang="0">
                  <a:pos x="1397" y="88"/>
                </a:cxn>
                <a:cxn ang="0">
                  <a:pos x="1403" y="0"/>
                </a:cxn>
                <a:cxn ang="0">
                  <a:pos x="1438" y="45"/>
                </a:cxn>
                <a:cxn ang="0">
                  <a:pos x="1426" y="133"/>
                </a:cxn>
                <a:cxn ang="0">
                  <a:pos x="1405" y="219"/>
                </a:cxn>
                <a:cxn ang="0">
                  <a:pos x="1374" y="299"/>
                </a:cxn>
                <a:cxn ang="0">
                  <a:pos x="1334" y="375"/>
                </a:cxn>
                <a:cxn ang="0">
                  <a:pos x="1285" y="444"/>
                </a:cxn>
                <a:cxn ang="0">
                  <a:pos x="1228" y="508"/>
                </a:cxn>
                <a:cxn ang="0">
                  <a:pos x="1165" y="565"/>
                </a:cxn>
                <a:cxn ang="0">
                  <a:pos x="1095" y="613"/>
                </a:cxn>
                <a:cxn ang="0">
                  <a:pos x="1019" y="654"/>
                </a:cxn>
                <a:cxn ang="0">
                  <a:pos x="939" y="685"/>
                </a:cxn>
                <a:cxn ang="0">
                  <a:pos x="854" y="707"/>
                </a:cxn>
                <a:cxn ang="0">
                  <a:pos x="765" y="718"/>
                </a:cxn>
                <a:cxn ang="0">
                  <a:pos x="675" y="718"/>
                </a:cxn>
                <a:cxn ang="0">
                  <a:pos x="586" y="707"/>
                </a:cxn>
                <a:cxn ang="0">
                  <a:pos x="501" y="685"/>
                </a:cxn>
                <a:cxn ang="0">
                  <a:pos x="420" y="654"/>
                </a:cxn>
                <a:cxn ang="0">
                  <a:pos x="345" y="613"/>
                </a:cxn>
                <a:cxn ang="0">
                  <a:pos x="275" y="565"/>
                </a:cxn>
                <a:cxn ang="0">
                  <a:pos x="212" y="508"/>
                </a:cxn>
                <a:cxn ang="0">
                  <a:pos x="155" y="444"/>
                </a:cxn>
                <a:cxn ang="0">
                  <a:pos x="106" y="375"/>
                </a:cxn>
                <a:cxn ang="0">
                  <a:pos x="66" y="299"/>
                </a:cxn>
                <a:cxn ang="0">
                  <a:pos x="35" y="219"/>
                </a:cxn>
                <a:cxn ang="0">
                  <a:pos x="13" y="133"/>
                </a:cxn>
                <a:cxn ang="0">
                  <a:pos x="2" y="45"/>
                </a:cxn>
              </a:cxnLst>
              <a:rect l="0" t="0" r="r" b="b"/>
              <a:pathLst>
                <a:path w="1439" h="719">
                  <a:moveTo>
                    <a:pt x="0" y="0"/>
                  </a:moveTo>
                  <a:lnTo>
                    <a:pt x="36" y="0"/>
                  </a:lnTo>
                  <a:lnTo>
                    <a:pt x="38" y="44"/>
                  </a:lnTo>
                  <a:lnTo>
                    <a:pt x="42" y="88"/>
                  </a:lnTo>
                  <a:lnTo>
                    <a:pt x="49" y="132"/>
                  </a:lnTo>
                  <a:lnTo>
                    <a:pt x="59" y="174"/>
                  </a:lnTo>
                  <a:lnTo>
                    <a:pt x="71" y="215"/>
                  </a:lnTo>
                  <a:lnTo>
                    <a:pt x="86" y="255"/>
                  </a:lnTo>
                  <a:lnTo>
                    <a:pt x="103" y="295"/>
                  </a:lnTo>
                  <a:lnTo>
                    <a:pt x="123" y="332"/>
                  </a:lnTo>
                  <a:lnTo>
                    <a:pt x="145" y="368"/>
                  </a:lnTo>
                  <a:lnTo>
                    <a:pt x="168" y="403"/>
                  </a:lnTo>
                  <a:lnTo>
                    <a:pt x="194" y="436"/>
                  </a:lnTo>
                  <a:lnTo>
                    <a:pt x="222" y="468"/>
                  </a:lnTo>
                  <a:lnTo>
                    <a:pt x="252" y="498"/>
                  </a:lnTo>
                  <a:lnTo>
                    <a:pt x="283" y="525"/>
                  </a:lnTo>
                  <a:lnTo>
                    <a:pt x="317" y="551"/>
                  </a:lnTo>
                  <a:lnTo>
                    <a:pt x="351" y="575"/>
                  </a:lnTo>
                  <a:lnTo>
                    <a:pt x="388" y="597"/>
                  </a:lnTo>
                  <a:lnTo>
                    <a:pt x="425" y="616"/>
                  </a:lnTo>
                  <a:lnTo>
                    <a:pt x="464" y="634"/>
                  </a:lnTo>
                  <a:lnTo>
                    <a:pt x="504" y="648"/>
                  </a:lnTo>
                  <a:lnTo>
                    <a:pt x="545" y="661"/>
                  </a:lnTo>
                  <a:lnTo>
                    <a:pt x="588" y="671"/>
                  </a:lnTo>
                  <a:lnTo>
                    <a:pt x="631" y="677"/>
                  </a:lnTo>
                  <a:lnTo>
                    <a:pt x="675" y="682"/>
                  </a:lnTo>
                  <a:lnTo>
                    <a:pt x="720" y="683"/>
                  </a:lnTo>
                  <a:lnTo>
                    <a:pt x="765" y="682"/>
                  </a:lnTo>
                  <a:lnTo>
                    <a:pt x="809" y="677"/>
                  </a:lnTo>
                  <a:lnTo>
                    <a:pt x="852" y="671"/>
                  </a:lnTo>
                  <a:lnTo>
                    <a:pt x="894" y="661"/>
                  </a:lnTo>
                  <a:lnTo>
                    <a:pt x="936" y="648"/>
                  </a:lnTo>
                  <a:lnTo>
                    <a:pt x="976" y="634"/>
                  </a:lnTo>
                  <a:lnTo>
                    <a:pt x="1015" y="616"/>
                  </a:lnTo>
                  <a:lnTo>
                    <a:pt x="1053" y="597"/>
                  </a:lnTo>
                  <a:lnTo>
                    <a:pt x="1088" y="575"/>
                  </a:lnTo>
                  <a:lnTo>
                    <a:pt x="1123" y="551"/>
                  </a:lnTo>
                  <a:lnTo>
                    <a:pt x="1156" y="525"/>
                  </a:lnTo>
                  <a:lnTo>
                    <a:pt x="1188" y="498"/>
                  </a:lnTo>
                  <a:lnTo>
                    <a:pt x="1218" y="468"/>
                  </a:lnTo>
                  <a:lnTo>
                    <a:pt x="1245" y="436"/>
                  </a:lnTo>
                  <a:lnTo>
                    <a:pt x="1271" y="403"/>
                  </a:lnTo>
                  <a:lnTo>
                    <a:pt x="1295" y="368"/>
                  </a:lnTo>
                  <a:lnTo>
                    <a:pt x="1317" y="332"/>
                  </a:lnTo>
                  <a:lnTo>
                    <a:pt x="1336" y="295"/>
                  </a:lnTo>
                  <a:lnTo>
                    <a:pt x="1354" y="255"/>
                  </a:lnTo>
                  <a:lnTo>
                    <a:pt x="1368" y="215"/>
                  </a:lnTo>
                  <a:lnTo>
                    <a:pt x="1381" y="174"/>
                  </a:lnTo>
                  <a:lnTo>
                    <a:pt x="1391" y="132"/>
                  </a:lnTo>
                  <a:lnTo>
                    <a:pt x="1397" y="88"/>
                  </a:lnTo>
                  <a:lnTo>
                    <a:pt x="1402" y="44"/>
                  </a:lnTo>
                  <a:lnTo>
                    <a:pt x="1403" y="0"/>
                  </a:lnTo>
                  <a:lnTo>
                    <a:pt x="1439" y="0"/>
                  </a:lnTo>
                  <a:lnTo>
                    <a:pt x="1438" y="45"/>
                  </a:lnTo>
                  <a:lnTo>
                    <a:pt x="1433" y="90"/>
                  </a:lnTo>
                  <a:lnTo>
                    <a:pt x="1426" y="133"/>
                  </a:lnTo>
                  <a:lnTo>
                    <a:pt x="1417" y="176"/>
                  </a:lnTo>
                  <a:lnTo>
                    <a:pt x="1405" y="219"/>
                  </a:lnTo>
                  <a:lnTo>
                    <a:pt x="1391" y="259"/>
                  </a:lnTo>
                  <a:lnTo>
                    <a:pt x="1374" y="299"/>
                  </a:lnTo>
                  <a:lnTo>
                    <a:pt x="1355" y="337"/>
                  </a:lnTo>
                  <a:lnTo>
                    <a:pt x="1334" y="375"/>
                  </a:lnTo>
                  <a:lnTo>
                    <a:pt x="1310" y="410"/>
                  </a:lnTo>
                  <a:lnTo>
                    <a:pt x="1285" y="444"/>
                  </a:lnTo>
                  <a:lnTo>
                    <a:pt x="1257" y="477"/>
                  </a:lnTo>
                  <a:lnTo>
                    <a:pt x="1228" y="508"/>
                  </a:lnTo>
                  <a:lnTo>
                    <a:pt x="1197" y="537"/>
                  </a:lnTo>
                  <a:lnTo>
                    <a:pt x="1165" y="565"/>
                  </a:lnTo>
                  <a:lnTo>
                    <a:pt x="1130" y="590"/>
                  </a:lnTo>
                  <a:lnTo>
                    <a:pt x="1095" y="613"/>
                  </a:lnTo>
                  <a:lnTo>
                    <a:pt x="1058" y="635"/>
                  </a:lnTo>
                  <a:lnTo>
                    <a:pt x="1019" y="654"/>
                  </a:lnTo>
                  <a:lnTo>
                    <a:pt x="980" y="671"/>
                  </a:lnTo>
                  <a:lnTo>
                    <a:pt x="939" y="685"/>
                  </a:lnTo>
                  <a:lnTo>
                    <a:pt x="897" y="697"/>
                  </a:lnTo>
                  <a:lnTo>
                    <a:pt x="854" y="707"/>
                  </a:lnTo>
                  <a:lnTo>
                    <a:pt x="810" y="713"/>
                  </a:lnTo>
                  <a:lnTo>
                    <a:pt x="765" y="718"/>
                  </a:lnTo>
                  <a:lnTo>
                    <a:pt x="720" y="719"/>
                  </a:lnTo>
                  <a:lnTo>
                    <a:pt x="675" y="718"/>
                  </a:lnTo>
                  <a:lnTo>
                    <a:pt x="630" y="713"/>
                  </a:lnTo>
                  <a:lnTo>
                    <a:pt x="586" y="707"/>
                  </a:lnTo>
                  <a:lnTo>
                    <a:pt x="543" y="697"/>
                  </a:lnTo>
                  <a:lnTo>
                    <a:pt x="501" y="685"/>
                  </a:lnTo>
                  <a:lnTo>
                    <a:pt x="460" y="671"/>
                  </a:lnTo>
                  <a:lnTo>
                    <a:pt x="420" y="654"/>
                  </a:lnTo>
                  <a:lnTo>
                    <a:pt x="382" y="635"/>
                  </a:lnTo>
                  <a:lnTo>
                    <a:pt x="345" y="613"/>
                  </a:lnTo>
                  <a:lnTo>
                    <a:pt x="309" y="590"/>
                  </a:lnTo>
                  <a:lnTo>
                    <a:pt x="275" y="565"/>
                  </a:lnTo>
                  <a:lnTo>
                    <a:pt x="242" y="537"/>
                  </a:lnTo>
                  <a:lnTo>
                    <a:pt x="212" y="508"/>
                  </a:lnTo>
                  <a:lnTo>
                    <a:pt x="182" y="477"/>
                  </a:lnTo>
                  <a:lnTo>
                    <a:pt x="155" y="444"/>
                  </a:lnTo>
                  <a:lnTo>
                    <a:pt x="130" y="410"/>
                  </a:lnTo>
                  <a:lnTo>
                    <a:pt x="106" y="375"/>
                  </a:lnTo>
                  <a:lnTo>
                    <a:pt x="85" y="337"/>
                  </a:lnTo>
                  <a:lnTo>
                    <a:pt x="66" y="299"/>
                  </a:lnTo>
                  <a:lnTo>
                    <a:pt x="49" y="259"/>
                  </a:lnTo>
                  <a:lnTo>
                    <a:pt x="35" y="219"/>
                  </a:lnTo>
                  <a:lnTo>
                    <a:pt x="23" y="176"/>
                  </a:lnTo>
                  <a:lnTo>
                    <a:pt x="13" y="133"/>
                  </a:lnTo>
                  <a:lnTo>
                    <a:pt x="6" y="90"/>
                  </a:lnTo>
                  <a:lnTo>
                    <a:pt x="2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8" name="Freeform 8"/>
            <p:cNvSpPr>
              <a:spLocks/>
            </p:cNvSpPr>
            <p:nvPr/>
          </p:nvSpPr>
          <p:spPr bwMode="auto">
            <a:xfrm>
              <a:off x="2101850" y="3155950"/>
              <a:ext cx="915987" cy="266700"/>
            </a:xfrm>
            <a:custGeom>
              <a:avLst/>
              <a:gdLst/>
              <a:ahLst/>
              <a:cxnLst>
                <a:cxn ang="0">
                  <a:pos x="69" y="1"/>
                </a:cxn>
                <a:cxn ang="0">
                  <a:pos x="93" y="9"/>
                </a:cxn>
                <a:cxn ang="0">
                  <a:pos x="126" y="21"/>
                </a:cxn>
                <a:cxn ang="0">
                  <a:pos x="165" y="32"/>
                </a:cxn>
                <a:cxn ang="0">
                  <a:pos x="210" y="41"/>
                </a:cxn>
                <a:cxn ang="0">
                  <a:pos x="261" y="45"/>
                </a:cxn>
                <a:cxn ang="0">
                  <a:pos x="316" y="44"/>
                </a:cxn>
                <a:cxn ang="0">
                  <a:pos x="366" y="40"/>
                </a:cxn>
                <a:cxn ang="0">
                  <a:pos x="410" y="33"/>
                </a:cxn>
                <a:cxn ang="0">
                  <a:pos x="446" y="26"/>
                </a:cxn>
                <a:cxn ang="0">
                  <a:pos x="474" y="19"/>
                </a:cxn>
                <a:cxn ang="0">
                  <a:pos x="493" y="12"/>
                </a:cxn>
                <a:cxn ang="0">
                  <a:pos x="510" y="6"/>
                </a:cxn>
                <a:cxn ang="0">
                  <a:pos x="524" y="3"/>
                </a:cxn>
                <a:cxn ang="0">
                  <a:pos x="538" y="5"/>
                </a:cxn>
                <a:cxn ang="0">
                  <a:pos x="552" y="15"/>
                </a:cxn>
                <a:cxn ang="0">
                  <a:pos x="565" y="32"/>
                </a:cxn>
                <a:cxn ang="0">
                  <a:pos x="572" y="52"/>
                </a:cxn>
                <a:cxn ang="0">
                  <a:pos x="576" y="70"/>
                </a:cxn>
                <a:cxn ang="0">
                  <a:pos x="577" y="81"/>
                </a:cxn>
                <a:cxn ang="0">
                  <a:pos x="577" y="83"/>
                </a:cxn>
                <a:cxn ang="0">
                  <a:pos x="577" y="89"/>
                </a:cxn>
                <a:cxn ang="0">
                  <a:pos x="577" y="99"/>
                </a:cxn>
                <a:cxn ang="0">
                  <a:pos x="573" y="109"/>
                </a:cxn>
                <a:cxn ang="0">
                  <a:pos x="564" y="119"/>
                </a:cxn>
                <a:cxn ang="0">
                  <a:pos x="538" y="130"/>
                </a:cxn>
                <a:cxn ang="0">
                  <a:pos x="501" y="143"/>
                </a:cxn>
                <a:cxn ang="0">
                  <a:pos x="462" y="153"/>
                </a:cxn>
                <a:cxn ang="0">
                  <a:pos x="421" y="161"/>
                </a:cxn>
                <a:cxn ang="0">
                  <a:pos x="373" y="166"/>
                </a:cxn>
                <a:cxn ang="0">
                  <a:pos x="319" y="168"/>
                </a:cxn>
                <a:cxn ang="0">
                  <a:pos x="287" y="168"/>
                </a:cxn>
                <a:cxn ang="0">
                  <a:pos x="275" y="168"/>
                </a:cxn>
                <a:cxn ang="0">
                  <a:pos x="252" y="168"/>
                </a:cxn>
                <a:cxn ang="0">
                  <a:pos x="222" y="166"/>
                </a:cxn>
                <a:cxn ang="0">
                  <a:pos x="186" y="163"/>
                </a:cxn>
                <a:cxn ang="0">
                  <a:pos x="146" y="158"/>
                </a:cxn>
                <a:cxn ang="0">
                  <a:pos x="104" y="151"/>
                </a:cxn>
                <a:cxn ang="0">
                  <a:pos x="64" y="141"/>
                </a:cxn>
                <a:cxn ang="0">
                  <a:pos x="26" y="128"/>
                </a:cxn>
                <a:cxn ang="0">
                  <a:pos x="23" y="126"/>
                </a:cxn>
                <a:cxn ang="0">
                  <a:pos x="16" y="121"/>
                </a:cxn>
                <a:cxn ang="0">
                  <a:pos x="8" y="112"/>
                </a:cxn>
                <a:cxn ang="0">
                  <a:pos x="2" y="100"/>
                </a:cxn>
                <a:cxn ang="0">
                  <a:pos x="1" y="85"/>
                </a:cxn>
                <a:cxn ang="0">
                  <a:pos x="25" y="24"/>
                </a:cxn>
                <a:cxn ang="0">
                  <a:pos x="26" y="21"/>
                </a:cxn>
                <a:cxn ang="0">
                  <a:pos x="30" y="15"/>
                </a:cxn>
                <a:cxn ang="0">
                  <a:pos x="37" y="8"/>
                </a:cxn>
                <a:cxn ang="0">
                  <a:pos x="47" y="2"/>
                </a:cxn>
                <a:cxn ang="0">
                  <a:pos x="61" y="0"/>
                </a:cxn>
              </a:cxnLst>
              <a:rect l="0" t="0" r="r" b="b"/>
              <a:pathLst>
                <a:path w="577" h="168">
                  <a:moveTo>
                    <a:pt x="61" y="0"/>
                  </a:moveTo>
                  <a:lnTo>
                    <a:pt x="69" y="1"/>
                  </a:lnTo>
                  <a:lnTo>
                    <a:pt x="78" y="4"/>
                  </a:lnTo>
                  <a:lnTo>
                    <a:pt x="93" y="9"/>
                  </a:lnTo>
                  <a:lnTo>
                    <a:pt x="108" y="15"/>
                  </a:lnTo>
                  <a:lnTo>
                    <a:pt x="126" y="21"/>
                  </a:lnTo>
                  <a:lnTo>
                    <a:pt x="145" y="26"/>
                  </a:lnTo>
                  <a:lnTo>
                    <a:pt x="165" y="32"/>
                  </a:lnTo>
                  <a:lnTo>
                    <a:pt x="187" y="36"/>
                  </a:lnTo>
                  <a:lnTo>
                    <a:pt x="210" y="41"/>
                  </a:lnTo>
                  <a:lnTo>
                    <a:pt x="235" y="44"/>
                  </a:lnTo>
                  <a:lnTo>
                    <a:pt x="261" y="45"/>
                  </a:lnTo>
                  <a:lnTo>
                    <a:pt x="289" y="46"/>
                  </a:lnTo>
                  <a:lnTo>
                    <a:pt x="316" y="44"/>
                  </a:lnTo>
                  <a:lnTo>
                    <a:pt x="342" y="42"/>
                  </a:lnTo>
                  <a:lnTo>
                    <a:pt x="366" y="40"/>
                  </a:lnTo>
                  <a:lnTo>
                    <a:pt x="389" y="36"/>
                  </a:lnTo>
                  <a:lnTo>
                    <a:pt x="410" y="33"/>
                  </a:lnTo>
                  <a:lnTo>
                    <a:pt x="430" y="30"/>
                  </a:lnTo>
                  <a:lnTo>
                    <a:pt x="446" y="26"/>
                  </a:lnTo>
                  <a:lnTo>
                    <a:pt x="461" y="22"/>
                  </a:lnTo>
                  <a:lnTo>
                    <a:pt x="474" y="19"/>
                  </a:lnTo>
                  <a:lnTo>
                    <a:pt x="484" y="16"/>
                  </a:lnTo>
                  <a:lnTo>
                    <a:pt x="493" y="12"/>
                  </a:lnTo>
                  <a:lnTo>
                    <a:pt x="501" y="9"/>
                  </a:lnTo>
                  <a:lnTo>
                    <a:pt x="510" y="6"/>
                  </a:lnTo>
                  <a:lnTo>
                    <a:pt x="517" y="4"/>
                  </a:lnTo>
                  <a:lnTo>
                    <a:pt x="524" y="3"/>
                  </a:lnTo>
                  <a:lnTo>
                    <a:pt x="531" y="3"/>
                  </a:lnTo>
                  <a:lnTo>
                    <a:pt x="538" y="5"/>
                  </a:lnTo>
                  <a:lnTo>
                    <a:pt x="546" y="9"/>
                  </a:lnTo>
                  <a:lnTo>
                    <a:pt x="552" y="15"/>
                  </a:lnTo>
                  <a:lnTo>
                    <a:pt x="559" y="23"/>
                  </a:lnTo>
                  <a:lnTo>
                    <a:pt x="565" y="32"/>
                  </a:lnTo>
                  <a:lnTo>
                    <a:pt x="569" y="42"/>
                  </a:lnTo>
                  <a:lnTo>
                    <a:pt x="572" y="52"/>
                  </a:lnTo>
                  <a:lnTo>
                    <a:pt x="574" y="61"/>
                  </a:lnTo>
                  <a:lnTo>
                    <a:pt x="576" y="70"/>
                  </a:lnTo>
                  <a:lnTo>
                    <a:pt x="577" y="77"/>
                  </a:lnTo>
                  <a:lnTo>
                    <a:pt x="577" y="81"/>
                  </a:lnTo>
                  <a:lnTo>
                    <a:pt x="577" y="82"/>
                  </a:lnTo>
                  <a:lnTo>
                    <a:pt x="577" y="83"/>
                  </a:lnTo>
                  <a:lnTo>
                    <a:pt x="577" y="86"/>
                  </a:lnTo>
                  <a:lnTo>
                    <a:pt x="577" y="89"/>
                  </a:lnTo>
                  <a:lnTo>
                    <a:pt x="577" y="94"/>
                  </a:lnTo>
                  <a:lnTo>
                    <a:pt x="577" y="99"/>
                  </a:lnTo>
                  <a:lnTo>
                    <a:pt x="575" y="104"/>
                  </a:lnTo>
                  <a:lnTo>
                    <a:pt x="573" y="109"/>
                  </a:lnTo>
                  <a:lnTo>
                    <a:pt x="569" y="115"/>
                  </a:lnTo>
                  <a:lnTo>
                    <a:pt x="564" y="119"/>
                  </a:lnTo>
                  <a:lnTo>
                    <a:pt x="557" y="123"/>
                  </a:lnTo>
                  <a:lnTo>
                    <a:pt x="538" y="130"/>
                  </a:lnTo>
                  <a:lnTo>
                    <a:pt x="520" y="137"/>
                  </a:lnTo>
                  <a:lnTo>
                    <a:pt x="501" y="143"/>
                  </a:lnTo>
                  <a:lnTo>
                    <a:pt x="482" y="148"/>
                  </a:lnTo>
                  <a:lnTo>
                    <a:pt x="462" y="153"/>
                  </a:lnTo>
                  <a:lnTo>
                    <a:pt x="442" y="158"/>
                  </a:lnTo>
                  <a:lnTo>
                    <a:pt x="421" y="161"/>
                  </a:lnTo>
                  <a:lnTo>
                    <a:pt x="398" y="164"/>
                  </a:lnTo>
                  <a:lnTo>
                    <a:pt x="373" y="166"/>
                  </a:lnTo>
                  <a:lnTo>
                    <a:pt x="347" y="168"/>
                  </a:lnTo>
                  <a:lnTo>
                    <a:pt x="319" y="168"/>
                  </a:lnTo>
                  <a:lnTo>
                    <a:pt x="289" y="168"/>
                  </a:lnTo>
                  <a:lnTo>
                    <a:pt x="287" y="168"/>
                  </a:lnTo>
                  <a:lnTo>
                    <a:pt x="282" y="168"/>
                  </a:lnTo>
                  <a:lnTo>
                    <a:pt x="275" y="168"/>
                  </a:lnTo>
                  <a:lnTo>
                    <a:pt x="265" y="168"/>
                  </a:lnTo>
                  <a:lnTo>
                    <a:pt x="252" y="168"/>
                  </a:lnTo>
                  <a:lnTo>
                    <a:pt x="238" y="167"/>
                  </a:lnTo>
                  <a:lnTo>
                    <a:pt x="222" y="166"/>
                  </a:lnTo>
                  <a:lnTo>
                    <a:pt x="204" y="165"/>
                  </a:lnTo>
                  <a:lnTo>
                    <a:pt x="186" y="163"/>
                  </a:lnTo>
                  <a:lnTo>
                    <a:pt x="166" y="161"/>
                  </a:lnTo>
                  <a:lnTo>
                    <a:pt x="146" y="158"/>
                  </a:lnTo>
                  <a:lnTo>
                    <a:pt x="125" y="155"/>
                  </a:lnTo>
                  <a:lnTo>
                    <a:pt x="104" y="151"/>
                  </a:lnTo>
                  <a:lnTo>
                    <a:pt x="84" y="146"/>
                  </a:lnTo>
                  <a:lnTo>
                    <a:pt x="64" y="141"/>
                  </a:lnTo>
                  <a:lnTo>
                    <a:pt x="44" y="135"/>
                  </a:lnTo>
                  <a:lnTo>
                    <a:pt x="26" y="128"/>
                  </a:lnTo>
                  <a:lnTo>
                    <a:pt x="25" y="128"/>
                  </a:lnTo>
                  <a:lnTo>
                    <a:pt x="23" y="126"/>
                  </a:lnTo>
                  <a:lnTo>
                    <a:pt x="20" y="124"/>
                  </a:lnTo>
                  <a:lnTo>
                    <a:pt x="16" y="121"/>
                  </a:lnTo>
                  <a:lnTo>
                    <a:pt x="12" y="117"/>
                  </a:lnTo>
                  <a:lnTo>
                    <a:pt x="8" y="112"/>
                  </a:lnTo>
                  <a:lnTo>
                    <a:pt x="4" y="107"/>
                  </a:lnTo>
                  <a:lnTo>
                    <a:pt x="2" y="100"/>
                  </a:lnTo>
                  <a:lnTo>
                    <a:pt x="0" y="93"/>
                  </a:lnTo>
                  <a:lnTo>
                    <a:pt x="1" y="85"/>
                  </a:lnTo>
                  <a:lnTo>
                    <a:pt x="2" y="76"/>
                  </a:lnTo>
                  <a:lnTo>
                    <a:pt x="25" y="24"/>
                  </a:lnTo>
                  <a:lnTo>
                    <a:pt x="25" y="23"/>
                  </a:lnTo>
                  <a:lnTo>
                    <a:pt x="26" y="21"/>
                  </a:lnTo>
                  <a:lnTo>
                    <a:pt x="28" y="18"/>
                  </a:lnTo>
                  <a:lnTo>
                    <a:pt x="30" y="15"/>
                  </a:lnTo>
                  <a:lnTo>
                    <a:pt x="33" y="11"/>
                  </a:lnTo>
                  <a:lnTo>
                    <a:pt x="37" y="8"/>
                  </a:lnTo>
                  <a:lnTo>
                    <a:pt x="42" y="5"/>
                  </a:lnTo>
                  <a:lnTo>
                    <a:pt x="47" y="2"/>
                  </a:lnTo>
                  <a:lnTo>
                    <a:pt x="53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9" name="Freeform 10"/>
            <p:cNvSpPr>
              <a:spLocks/>
            </p:cNvSpPr>
            <p:nvPr/>
          </p:nvSpPr>
          <p:spPr bwMode="auto">
            <a:xfrm>
              <a:off x="1370013" y="2114550"/>
              <a:ext cx="155575" cy="192088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62" y="0"/>
                </a:cxn>
                <a:cxn ang="0">
                  <a:pos x="71" y="1"/>
                </a:cxn>
                <a:cxn ang="0">
                  <a:pos x="80" y="5"/>
                </a:cxn>
                <a:cxn ang="0">
                  <a:pos x="87" y="10"/>
                </a:cxn>
                <a:cxn ang="0">
                  <a:pos x="93" y="18"/>
                </a:cxn>
                <a:cxn ang="0">
                  <a:pos x="96" y="26"/>
                </a:cxn>
                <a:cxn ang="0">
                  <a:pos x="98" y="36"/>
                </a:cxn>
                <a:cxn ang="0">
                  <a:pos x="98" y="85"/>
                </a:cxn>
                <a:cxn ang="0">
                  <a:pos x="96" y="94"/>
                </a:cxn>
                <a:cxn ang="0">
                  <a:pos x="93" y="103"/>
                </a:cxn>
                <a:cxn ang="0">
                  <a:pos x="87" y="110"/>
                </a:cxn>
                <a:cxn ang="0">
                  <a:pos x="80" y="116"/>
                </a:cxn>
                <a:cxn ang="0">
                  <a:pos x="71" y="119"/>
                </a:cxn>
                <a:cxn ang="0">
                  <a:pos x="62" y="121"/>
                </a:cxn>
                <a:cxn ang="0">
                  <a:pos x="36" y="121"/>
                </a:cxn>
                <a:cxn ang="0">
                  <a:pos x="26" y="119"/>
                </a:cxn>
                <a:cxn ang="0">
                  <a:pos x="18" y="116"/>
                </a:cxn>
                <a:cxn ang="0">
                  <a:pos x="10" y="110"/>
                </a:cxn>
                <a:cxn ang="0">
                  <a:pos x="5" y="103"/>
                </a:cxn>
                <a:cxn ang="0">
                  <a:pos x="1" y="94"/>
                </a:cxn>
                <a:cxn ang="0">
                  <a:pos x="0" y="85"/>
                </a:cxn>
                <a:cxn ang="0">
                  <a:pos x="0" y="36"/>
                </a:cxn>
                <a:cxn ang="0">
                  <a:pos x="1" y="26"/>
                </a:cxn>
                <a:cxn ang="0">
                  <a:pos x="5" y="18"/>
                </a:cxn>
                <a:cxn ang="0">
                  <a:pos x="10" y="10"/>
                </a:cxn>
                <a:cxn ang="0">
                  <a:pos x="18" y="5"/>
                </a:cxn>
                <a:cxn ang="0">
                  <a:pos x="26" y="1"/>
                </a:cxn>
                <a:cxn ang="0">
                  <a:pos x="36" y="0"/>
                </a:cxn>
              </a:cxnLst>
              <a:rect l="0" t="0" r="r" b="b"/>
              <a:pathLst>
                <a:path w="98" h="121">
                  <a:moveTo>
                    <a:pt x="36" y="0"/>
                  </a:moveTo>
                  <a:lnTo>
                    <a:pt x="62" y="0"/>
                  </a:lnTo>
                  <a:lnTo>
                    <a:pt x="71" y="1"/>
                  </a:lnTo>
                  <a:lnTo>
                    <a:pt x="80" y="5"/>
                  </a:lnTo>
                  <a:lnTo>
                    <a:pt x="87" y="10"/>
                  </a:lnTo>
                  <a:lnTo>
                    <a:pt x="93" y="18"/>
                  </a:lnTo>
                  <a:lnTo>
                    <a:pt x="96" y="26"/>
                  </a:lnTo>
                  <a:lnTo>
                    <a:pt x="98" y="36"/>
                  </a:lnTo>
                  <a:lnTo>
                    <a:pt x="98" y="85"/>
                  </a:lnTo>
                  <a:lnTo>
                    <a:pt x="96" y="94"/>
                  </a:lnTo>
                  <a:lnTo>
                    <a:pt x="93" y="103"/>
                  </a:lnTo>
                  <a:lnTo>
                    <a:pt x="87" y="110"/>
                  </a:lnTo>
                  <a:lnTo>
                    <a:pt x="80" y="116"/>
                  </a:lnTo>
                  <a:lnTo>
                    <a:pt x="71" y="119"/>
                  </a:lnTo>
                  <a:lnTo>
                    <a:pt x="62" y="121"/>
                  </a:lnTo>
                  <a:lnTo>
                    <a:pt x="36" y="121"/>
                  </a:lnTo>
                  <a:lnTo>
                    <a:pt x="26" y="119"/>
                  </a:lnTo>
                  <a:lnTo>
                    <a:pt x="18" y="116"/>
                  </a:lnTo>
                  <a:lnTo>
                    <a:pt x="10" y="110"/>
                  </a:lnTo>
                  <a:lnTo>
                    <a:pt x="5" y="103"/>
                  </a:lnTo>
                  <a:lnTo>
                    <a:pt x="1" y="94"/>
                  </a:lnTo>
                  <a:lnTo>
                    <a:pt x="0" y="85"/>
                  </a:lnTo>
                  <a:lnTo>
                    <a:pt x="0" y="36"/>
                  </a:lnTo>
                  <a:lnTo>
                    <a:pt x="1" y="26"/>
                  </a:lnTo>
                  <a:lnTo>
                    <a:pt x="5" y="18"/>
                  </a:lnTo>
                  <a:lnTo>
                    <a:pt x="10" y="10"/>
                  </a:lnTo>
                  <a:lnTo>
                    <a:pt x="18" y="5"/>
                  </a:lnTo>
                  <a:lnTo>
                    <a:pt x="26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0" name="Freeform 11"/>
            <p:cNvSpPr>
              <a:spLocks/>
            </p:cNvSpPr>
            <p:nvPr/>
          </p:nvSpPr>
          <p:spPr bwMode="auto">
            <a:xfrm>
              <a:off x="3595688" y="2114550"/>
              <a:ext cx="155575" cy="192088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62" y="0"/>
                </a:cxn>
                <a:cxn ang="0">
                  <a:pos x="72" y="1"/>
                </a:cxn>
                <a:cxn ang="0">
                  <a:pos x="80" y="5"/>
                </a:cxn>
                <a:cxn ang="0">
                  <a:pos x="87" y="10"/>
                </a:cxn>
                <a:cxn ang="0">
                  <a:pos x="93" y="18"/>
                </a:cxn>
                <a:cxn ang="0">
                  <a:pos x="96" y="26"/>
                </a:cxn>
                <a:cxn ang="0">
                  <a:pos x="98" y="36"/>
                </a:cxn>
                <a:cxn ang="0">
                  <a:pos x="98" y="85"/>
                </a:cxn>
                <a:cxn ang="0">
                  <a:pos x="96" y="94"/>
                </a:cxn>
                <a:cxn ang="0">
                  <a:pos x="93" y="103"/>
                </a:cxn>
                <a:cxn ang="0">
                  <a:pos x="87" y="110"/>
                </a:cxn>
                <a:cxn ang="0">
                  <a:pos x="80" y="116"/>
                </a:cxn>
                <a:cxn ang="0">
                  <a:pos x="72" y="119"/>
                </a:cxn>
                <a:cxn ang="0">
                  <a:pos x="62" y="121"/>
                </a:cxn>
                <a:cxn ang="0">
                  <a:pos x="36" y="121"/>
                </a:cxn>
                <a:cxn ang="0">
                  <a:pos x="26" y="119"/>
                </a:cxn>
                <a:cxn ang="0">
                  <a:pos x="18" y="116"/>
                </a:cxn>
                <a:cxn ang="0">
                  <a:pos x="10" y="110"/>
                </a:cxn>
                <a:cxn ang="0">
                  <a:pos x="5" y="103"/>
                </a:cxn>
                <a:cxn ang="0">
                  <a:pos x="1" y="94"/>
                </a:cxn>
                <a:cxn ang="0">
                  <a:pos x="0" y="85"/>
                </a:cxn>
                <a:cxn ang="0">
                  <a:pos x="0" y="36"/>
                </a:cxn>
                <a:cxn ang="0">
                  <a:pos x="1" y="26"/>
                </a:cxn>
                <a:cxn ang="0">
                  <a:pos x="5" y="18"/>
                </a:cxn>
                <a:cxn ang="0">
                  <a:pos x="10" y="10"/>
                </a:cxn>
                <a:cxn ang="0">
                  <a:pos x="18" y="5"/>
                </a:cxn>
                <a:cxn ang="0">
                  <a:pos x="26" y="1"/>
                </a:cxn>
                <a:cxn ang="0">
                  <a:pos x="36" y="0"/>
                </a:cxn>
              </a:cxnLst>
              <a:rect l="0" t="0" r="r" b="b"/>
              <a:pathLst>
                <a:path w="98" h="121">
                  <a:moveTo>
                    <a:pt x="36" y="0"/>
                  </a:moveTo>
                  <a:lnTo>
                    <a:pt x="62" y="0"/>
                  </a:lnTo>
                  <a:lnTo>
                    <a:pt x="72" y="1"/>
                  </a:lnTo>
                  <a:lnTo>
                    <a:pt x="80" y="5"/>
                  </a:lnTo>
                  <a:lnTo>
                    <a:pt x="87" y="10"/>
                  </a:lnTo>
                  <a:lnTo>
                    <a:pt x="93" y="18"/>
                  </a:lnTo>
                  <a:lnTo>
                    <a:pt x="96" y="26"/>
                  </a:lnTo>
                  <a:lnTo>
                    <a:pt x="98" y="36"/>
                  </a:lnTo>
                  <a:lnTo>
                    <a:pt x="98" y="85"/>
                  </a:lnTo>
                  <a:lnTo>
                    <a:pt x="96" y="94"/>
                  </a:lnTo>
                  <a:lnTo>
                    <a:pt x="93" y="103"/>
                  </a:lnTo>
                  <a:lnTo>
                    <a:pt x="87" y="110"/>
                  </a:lnTo>
                  <a:lnTo>
                    <a:pt x="80" y="116"/>
                  </a:lnTo>
                  <a:lnTo>
                    <a:pt x="72" y="119"/>
                  </a:lnTo>
                  <a:lnTo>
                    <a:pt x="62" y="121"/>
                  </a:lnTo>
                  <a:lnTo>
                    <a:pt x="36" y="121"/>
                  </a:lnTo>
                  <a:lnTo>
                    <a:pt x="26" y="119"/>
                  </a:lnTo>
                  <a:lnTo>
                    <a:pt x="18" y="116"/>
                  </a:lnTo>
                  <a:lnTo>
                    <a:pt x="10" y="110"/>
                  </a:lnTo>
                  <a:lnTo>
                    <a:pt x="5" y="103"/>
                  </a:lnTo>
                  <a:lnTo>
                    <a:pt x="1" y="94"/>
                  </a:lnTo>
                  <a:lnTo>
                    <a:pt x="0" y="85"/>
                  </a:lnTo>
                  <a:lnTo>
                    <a:pt x="0" y="36"/>
                  </a:lnTo>
                  <a:lnTo>
                    <a:pt x="1" y="26"/>
                  </a:lnTo>
                  <a:lnTo>
                    <a:pt x="5" y="18"/>
                  </a:lnTo>
                  <a:lnTo>
                    <a:pt x="10" y="10"/>
                  </a:lnTo>
                  <a:lnTo>
                    <a:pt x="18" y="5"/>
                  </a:lnTo>
                  <a:lnTo>
                    <a:pt x="26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61" name="Freeform 9"/>
            <p:cNvSpPr>
              <a:spLocks/>
            </p:cNvSpPr>
            <p:nvPr/>
          </p:nvSpPr>
          <p:spPr bwMode="auto">
            <a:xfrm>
              <a:off x="1473200" y="2060575"/>
              <a:ext cx="2174875" cy="300038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1334" y="0"/>
                </a:cxn>
                <a:cxn ang="0">
                  <a:pos x="1344" y="1"/>
                </a:cxn>
                <a:cxn ang="0">
                  <a:pos x="1352" y="5"/>
                </a:cxn>
                <a:cxn ang="0">
                  <a:pos x="1359" y="10"/>
                </a:cxn>
                <a:cxn ang="0">
                  <a:pos x="1365" y="18"/>
                </a:cxn>
                <a:cxn ang="0">
                  <a:pos x="1369" y="26"/>
                </a:cxn>
                <a:cxn ang="0">
                  <a:pos x="1370" y="36"/>
                </a:cxn>
                <a:cxn ang="0">
                  <a:pos x="1370" y="153"/>
                </a:cxn>
                <a:cxn ang="0">
                  <a:pos x="1369" y="162"/>
                </a:cxn>
                <a:cxn ang="0">
                  <a:pos x="1365" y="171"/>
                </a:cxn>
                <a:cxn ang="0">
                  <a:pos x="1359" y="178"/>
                </a:cxn>
                <a:cxn ang="0">
                  <a:pos x="1352" y="184"/>
                </a:cxn>
                <a:cxn ang="0">
                  <a:pos x="1344" y="187"/>
                </a:cxn>
                <a:cxn ang="0">
                  <a:pos x="1334" y="189"/>
                </a:cxn>
                <a:cxn ang="0">
                  <a:pos x="36" y="189"/>
                </a:cxn>
                <a:cxn ang="0">
                  <a:pos x="26" y="187"/>
                </a:cxn>
                <a:cxn ang="0">
                  <a:pos x="18" y="184"/>
                </a:cxn>
                <a:cxn ang="0">
                  <a:pos x="10" y="178"/>
                </a:cxn>
                <a:cxn ang="0">
                  <a:pos x="5" y="171"/>
                </a:cxn>
                <a:cxn ang="0">
                  <a:pos x="1" y="162"/>
                </a:cxn>
                <a:cxn ang="0">
                  <a:pos x="0" y="153"/>
                </a:cxn>
                <a:cxn ang="0">
                  <a:pos x="0" y="36"/>
                </a:cxn>
                <a:cxn ang="0">
                  <a:pos x="1" y="26"/>
                </a:cxn>
                <a:cxn ang="0">
                  <a:pos x="5" y="18"/>
                </a:cxn>
                <a:cxn ang="0">
                  <a:pos x="10" y="10"/>
                </a:cxn>
                <a:cxn ang="0">
                  <a:pos x="18" y="5"/>
                </a:cxn>
                <a:cxn ang="0">
                  <a:pos x="26" y="1"/>
                </a:cxn>
                <a:cxn ang="0">
                  <a:pos x="36" y="0"/>
                </a:cxn>
              </a:cxnLst>
              <a:rect l="0" t="0" r="r" b="b"/>
              <a:pathLst>
                <a:path w="1370" h="189">
                  <a:moveTo>
                    <a:pt x="36" y="0"/>
                  </a:moveTo>
                  <a:lnTo>
                    <a:pt x="1334" y="0"/>
                  </a:lnTo>
                  <a:lnTo>
                    <a:pt x="1344" y="1"/>
                  </a:lnTo>
                  <a:lnTo>
                    <a:pt x="1352" y="5"/>
                  </a:lnTo>
                  <a:lnTo>
                    <a:pt x="1359" y="10"/>
                  </a:lnTo>
                  <a:lnTo>
                    <a:pt x="1365" y="18"/>
                  </a:lnTo>
                  <a:lnTo>
                    <a:pt x="1369" y="26"/>
                  </a:lnTo>
                  <a:lnTo>
                    <a:pt x="1370" y="36"/>
                  </a:lnTo>
                  <a:lnTo>
                    <a:pt x="1370" y="153"/>
                  </a:lnTo>
                  <a:lnTo>
                    <a:pt x="1369" y="162"/>
                  </a:lnTo>
                  <a:lnTo>
                    <a:pt x="1365" y="171"/>
                  </a:lnTo>
                  <a:lnTo>
                    <a:pt x="1359" y="178"/>
                  </a:lnTo>
                  <a:lnTo>
                    <a:pt x="1352" y="184"/>
                  </a:lnTo>
                  <a:lnTo>
                    <a:pt x="1344" y="187"/>
                  </a:lnTo>
                  <a:lnTo>
                    <a:pt x="1334" y="189"/>
                  </a:lnTo>
                  <a:lnTo>
                    <a:pt x="36" y="189"/>
                  </a:lnTo>
                  <a:lnTo>
                    <a:pt x="26" y="187"/>
                  </a:lnTo>
                  <a:lnTo>
                    <a:pt x="18" y="184"/>
                  </a:lnTo>
                  <a:lnTo>
                    <a:pt x="10" y="178"/>
                  </a:lnTo>
                  <a:lnTo>
                    <a:pt x="5" y="171"/>
                  </a:lnTo>
                  <a:lnTo>
                    <a:pt x="1" y="162"/>
                  </a:lnTo>
                  <a:lnTo>
                    <a:pt x="0" y="153"/>
                  </a:lnTo>
                  <a:lnTo>
                    <a:pt x="0" y="36"/>
                  </a:lnTo>
                  <a:lnTo>
                    <a:pt x="1" y="26"/>
                  </a:lnTo>
                  <a:lnTo>
                    <a:pt x="5" y="18"/>
                  </a:lnTo>
                  <a:lnTo>
                    <a:pt x="10" y="10"/>
                  </a:lnTo>
                  <a:lnTo>
                    <a:pt x="18" y="5"/>
                  </a:lnTo>
                  <a:lnTo>
                    <a:pt x="26" y="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189412" y="5210502"/>
            <a:ext cx="3948800" cy="1600439"/>
            <a:chOff x="1688412" y="4648200"/>
            <a:chExt cx="3948800" cy="1600439"/>
          </a:xfrm>
        </p:grpSpPr>
        <p:sp>
          <p:nvSpPr>
            <p:cNvPr id="140" name="TextBox 84"/>
            <p:cNvSpPr txBox="1"/>
            <p:nvPr/>
          </p:nvSpPr>
          <p:spPr>
            <a:xfrm>
              <a:off x="1688412" y="5048310"/>
              <a:ext cx="39488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800" kern="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itchFamily="34" charset="0"/>
                  <a:ea typeface="ByTheButterfly" pitchFamily="2" charset="0"/>
                  <a:cs typeface="Arial" pitchFamily="34" charset="0"/>
                </a:rPr>
                <a:t>Include Past performance and future requirement while finalizing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800" kern="0" dirty="0" smtClean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 pitchFamily="34" charset="0"/>
                  <a:ea typeface="ByTheButterfly" pitchFamily="2" charset="0"/>
                  <a:cs typeface="Arial" pitchFamily="34" charset="0"/>
                </a:rPr>
                <a:t>Develop budget worksheet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ByTheButterfly" pitchFamily="2" charset="0"/>
                <a:cs typeface="Arial" pitchFamily="34" charset="0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 flipH="1">
              <a:off x="2451583" y="4648200"/>
              <a:ext cx="19800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Prepare Budget</a:t>
              </a:r>
              <a:endParaRPr lang="en-US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" name="TextBox 38"/>
          <p:cNvSpPr txBox="1"/>
          <p:nvPr/>
        </p:nvSpPr>
        <p:spPr>
          <a:xfrm flipH="1">
            <a:off x="663100" y="1986571"/>
            <a:ext cx="31486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Review Past Performance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609012" y="1676400"/>
            <a:ext cx="3417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Calculate future requirement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84"/>
          <p:cNvSpPr txBox="1"/>
          <p:nvPr/>
        </p:nvSpPr>
        <p:spPr>
          <a:xfrm flipH="1">
            <a:off x="8825422" y="2083871"/>
            <a:ext cx="30296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ByTheButterfly" pitchFamily="2" charset="0"/>
                <a:cs typeface="Arial" pitchFamily="34" charset="0"/>
              </a:rPr>
              <a:t>Any future increase in delivery load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ByTheButterfly" pitchFamily="2" charset="0"/>
                <a:cs typeface="Arial" pitchFamily="34" charset="0"/>
              </a:rPr>
              <a:t>Addition of new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ByTheButterfly" pitchFamily="2" charset="0"/>
                <a:cs typeface="Arial" pitchFamily="34" charset="0"/>
              </a:rPr>
              <a:t>Deletion of old technology</a:t>
            </a:r>
            <a:endParaRPr lang="en-US" sz="18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ByTheButterfly" pitchFamily="2" charset="0"/>
              <a:cs typeface="Arial" pitchFamily="34" charset="0"/>
            </a:endParaRPr>
          </a:p>
        </p:txBody>
      </p:sp>
      <p:sp>
        <p:nvSpPr>
          <p:cNvPr id="42" name="TextBox 84"/>
          <p:cNvSpPr txBox="1"/>
          <p:nvPr/>
        </p:nvSpPr>
        <p:spPr>
          <a:xfrm>
            <a:off x="765820" y="2414601"/>
            <a:ext cx="2631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ByTheButterfly" pitchFamily="2" charset="0"/>
                <a:cs typeface="Arial" pitchFamily="34" charset="0"/>
              </a:rPr>
              <a:t>Delivery load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ByTheButterfly" pitchFamily="2" charset="0"/>
                <a:cs typeface="Arial" pitchFamily="34" charset="0"/>
              </a:rPr>
              <a:t>Short supply of any items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ByTheButterfly" pitchFamily="2" charset="0"/>
                <a:cs typeface="Arial" pitchFamily="34" charset="0"/>
              </a:rPr>
              <a:t>Non- availability of items or equipment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kern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ByTheButterfly" pitchFamily="2" charset="0"/>
                <a:cs typeface="Arial" pitchFamily="34" charset="0"/>
              </a:rPr>
              <a:t>Space or infrastructure requirement for care as per guidelines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ByTheButterfly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84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683723" y="1507013"/>
            <a:ext cx="2849891" cy="424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Consumables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5499100" y="2034306"/>
            <a:ext cx="1190625" cy="1960928"/>
          </a:xfrm>
          <a:custGeom>
            <a:avLst/>
            <a:gdLst>
              <a:gd name="T0" fmla="*/ 375 w 750"/>
              <a:gd name="T1" fmla="*/ 0 h 1043"/>
              <a:gd name="T2" fmla="*/ 646 w 750"/>
              <a:gd name="T3" fmla="*/ 271 h 1043"/>
              <a:gd name="T4" fmla="*/ 675 w 750"/>
              <a:gd name="T5" fmla="*/ 304 h 1043"/>
              <a:gd name="T6" fmla="*/ 700 w 750"/>
              <a:gd name="T7" fmla="*/ 340 h 1043"/>
              <a:gd name="T8" fmla="*/ 720 w 750"/>
              <a:gd name="T9" fmla="*/ 379 h 1043"/>
              <a:gd name="T10" fmla="*/ 734 w 750"/>
              <a:gd name="T11" fmla="*/ 418 h 1043"/>
              <a:gd name="T12" fmla="*/ 745 w 750"/>
              <a:gd name="T13" fmla="*/ 459 h 1043"/>
              <a:gd name="T14" fmla="*/ 750 w 750"/>
              <a:gd name="T15" fmla="*/ 501 h 1043"/>
              <a:gd name="T16" fmla="*/ 750 w 750"/>
              <a:gd name="T17" fmla="*/ 543 h 1043"/>
              <a:gd name="T18" fmla="*/ 745 w 750"/>
              <a:gd name="T19" fmla="*/ 584 h 1043"/>
              <a:gd name="T20" fmla="*/ 734 w 750"/>
              <a:gd name="T21" fmla="*/ 625 h 1043"/>
              <a:gd name="T22" fmla="*/ 720 w 750"/>
              <a:gd name="T23" fmla="*/ 665 h 1043"/>
              <a:gd name="T24" fmla="*/ 700 w 750"/>
              <a:gd name="T25" fmla="*/ 703 h 1043"/>
              <a:gd name="T26" fmla="*/ 675 w 750"/>
              <a:gd name="T27" fmla="*/ 739 h 1043"/>
              <a:gd name="T28" fmla="*/ 646 w 750"/>
              <a:gd name="T29" fmla="*/ 773 h 1043"/>
              <a:gd name="T30" fmla="*/ 375 w 750"/>
              <a:gd name="T31" fmla="*/ 1043 h 1043"/>
              <a:gd name="T32" fmla="*/ 104 w 750"/>
              <a:gd name="T33" fmla="*/ 773 h 1043"/>
              <a:gd name="T34" fmla="*/ 75 w 750"/>
              <a:gd name="T35" fmla="*/ 739 h 1043"/>
              <a:gd name="T36" fmla="*/ 50 w 750"/>
              <a:gd name="T37" fmla="*/ 703 h 1043"/>
              <a:gd name="T38" fmla="*/ 30 w 750"/>
              <a:gd name="T39" fmla="*/ 665 h 1043"/>
              <a:gd name="T40" fmla="*/ 16 w 750"/>
              <a:gd name="T41" fmla="*/ 625 h 1043"/>
              <a:gd name="T42" fmla="*/ 5 w 750"/>
              <a:gd name="T43" fmla="*/ 584 h 1043"/>
              <a:gd name="T44" fmla="*/ 0 w 750"/>
              <a:gd name="T45" fmla="*/ 543 h 1043"/>
              <a:gd name="T46" fmla="*/ 0 w 750"/>
              <a:gd name="T47" fmla="*/ 501 h 1043"/>
              <a:gd name="T48" fmla="*/ 5 w 750"/>
              <a:gd name="T49" fmla="*/ 459 h 1043"/>
              <a:gd name="T50" fmla="*/ 16 w 750"/>
              <a:gd name="T51" fmla="*/ 418 h 1043"/>
              <a:gd name="T52" fmla="*/ 30 w 750"/>
              <a:gd name="T53" fmla="*/ 379 h 1043"/>
              <a:gd name="T54" fmla="*/ 50 w 750"/>
              <a:gd name="T55" fmla="*/ 340 h 1043"/>
              <a:gd name="T56" fmla="*/ 75 w 750"/>
              <a:gd name="T57" fmla="*/ 304 h 1043"/>
              <a:gd name="T58" fmla="*/ 104 w 750"/>
              <a:gd name="T59" fmla="*/ 271 h 1043"/>
              <a:gd name="T60" fmla="*/ 375 w 750"/>
              <a:gd name="T61" fmla="*/ 0 h 1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50" h="1043">
                <a:moveTo>
                  <a:pt x="375" y="0"/>
                </a:moveTo>
                <a:lnTo>
                  <a:pt x="646" y="271"/>
                </a:lnTo>
                <a:lnTo>
                  <a:pt x="675" y="304"/>
                </a:lnTo>
                <a:lnTo>
                  <a:pt x="700" y="340"/>
                </a:lnTo>
                <a:lnTo>
                  <a:pt x="720" y="379"/>
                </a:lnTo>
                <a:lnTo>
                  <a:pt x="734" y="418"/>
                </a:lnTo>
                <a:lnTo>
                  <a:pt x="745" y="459"/>
                </a:lnTo>
                <a:lnTo>
                  <a:pt x="750" y="501"/>
                </a:lnTo>
                <a:lnTo>
                  <a:pt x="750" y="543"/>
                </a:lnTo>
                <a:lnTo>
                  <a:pt x="745" y="584"/>
                </a:lnTo>
                <a:lnTo>
                  <a:pt x="734" y="625"/>
                </a:lnTo>
                <a:lnTo>
                  <a:pt x="720" y="665"/>
                </a:lnTo>
                <a:lnTo>
                  <a:pt x="700" y="703"/>
                </a:lnTo>
                <a:lnTo>
                  <a:pt x="675" y="739"/>
                </a:lnTo>
                <a:lnTo>
                  <a:pt x="646" y="773"/>
                </a:lnTo>
                <a:lnTo>
                  <a:pt x="375" y="1043"/>
                </a:lnTo>
                <a:lnTo>
                  <a:pt x="104" y="773"/>
                </a:lnTo>
                <a:lnTo>
                  <a:pt x="75" y="739"/>
                </a:lnTo>
                <a:lnTo>
                  <a:pt x="50" y="703"/>
                </a:lnTo>
                <a:lnTo>
                  <a:pt x="30" y="665"/>
                </a:lnTo>
                <a:lnTo>
                  <a:pt x="16" y="625"/>
                </a:lnTo>
                <a:lnTo>
                  <a:pt x="5" y="584"/>
                </a:lnTo>
                <a:lnTo>
                  <a:pt x="0" y="543"/>
                </a:lnTo>
                <a:lnTo>
                  <a:pt x="0" y="501"/>
                </a:lnTo>
                <a:lnTo>
                  <a:pt x="5" y="459"/>
                </a:lnTo>
                <a:lnTo>
                  <a:pt x="16" y="418"/>
                </a:lnTo>
                <a:lnTo>
                  <a:pt x="30" y="379"/>
                </a:lnTo>
                <a:lnTo>
                  <a:pt x="50" y="340"/>
                </a:lnTo>
                <a:lnTo>
                  <a:pt x="75" y="304"/>
                </a:lnTo>
                <a:lnTo>
                  <a:pt x="104" y="271"/>
                </a:lnTo>
                <a:lnTo>
                  <a:pt x="375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7099300" y="4145976"/>
            <a:ext cx="1658938" cy="1406301"/>
          </a:xfrm>
          <a:custGeom>
            <a:avLst/>
            <a:gdLst>
              <a:gd name="T0" fmla="*/ 501 w 1045"/>
              <a:gd name="T1" fmla="*/ 0 h 748"/>
              <a:gd name="T2" fmla="*/ 544 w 1045"/>
              <a:gd name="T3" fmla="*/ 0 h 748"/>
              <a:gd name="T4" fmla="*/ 586 w 1045"/>
              <a:gd name="T5" fmla="*/ 5 h 748"/>
              <a:gd name="T6" fmla="*/ 626 w 1045"/>
              <a:gd name="T7" fmla="*/ 14 h 748"/>
              <a:gd name="T8" fmla="*/ 666 w 1045"/>
              <a:gd name="T9" fmla="*/ 30 h 748"/>
              <a:gd name="T10" fmla="*/ 704 w 1045"/>
              <a:gd name="T11" fmla="*/ 49 h 748"/>
              <a:gd name="T12" fmla="*/ 740 w 1045"/>
              <a:gd name="T13" fmla="*/ 73 h 748"/>
              <a:gd name="T14" fmla="*/ 774 w 1045"/>
              <a:gd name="T15" fmla="*/ 103 h 748"/>
              <a:gd name="T16" fmla="*/ 1045 w 1045"/>
              <a:gd name="T17" fmla="*/ 375 h 748"/>
              <a:gd name="T18" fmla="*/ 774 w 1045"/>
              <a:gd name="T19" fmla="*/ 645 h 748"/>
              <a:gd name="T20" fmla="*/ 740 w 1045"/>
              <a:gd name="T21" fmla="*/ 675 h 748"/>
              <a:gd name="T22" fmla="*/ 704 w 1045"/>
              <a:gd name="T23" fmla="*/ 699 h 748"/>
              <a:gd name="T24" fmla="*/ 666 w 1045"/>
              <a:gd name="T25" fmla="*/ 719 h 748"/>
              <a:gd name="T26" fmla="*/ 626 w 1045"/>
              <a:gd name="T27" fmla="*/ 734 h 748"/>
              <a:gd name="T28" fmla="*/ 586 w 1045"/>
              <a:gd name="T29" fmla="*/ 744 h 748"/>
              <a:gd name="T30" fmla="*/ 544 w 1045"/>
              <a:gd name="T31" fmla="*/ 748 h 748"/>
              <a:gd name="T32" fmla="*/ 501 w 1045"/>
              <a:gd name="T33" fmla="*/ 748 h 748"/>
              <a:gd name="T34" fmla="*/ 460 w 1045"/>
              <a:gd name="T35" fmla="*/ 744 h 748"/>
              <a:gd name="T36" fmla="*/ 419 w 1045"/>
              <a:gd name="T37" fmla="*/ 734 h 748"/>
              <a:gd name="T38" fmla="*/ 379 w 1045"/>
              <a:gd name="T39" fmla="*/ 719 h 748"/>
              <a:gd name="T40" fmla="*/ 341 w 1045"/>
              <a:gd name="T41" fmla="*/ 699 h 748"/>
              <a:gd name="T42" fmla="*/ 305 w 1045"/>
              <a:gd name="T43" fmla="*/ 675 h 748"/>
              <a:gd name="T44" fmla="*/ 272 w 1045"/>
              <a:gd name="T45" fmla="*/ 645 h 748"/>
              <a:gd name="T46" fmla="*/ 0 w 1045"/>
              <a:gd name="T47" fmla="*/ 375 h 748"/>
              <a:gd name="T48" fmla="*/ 272 w 1045"/>
              <a:gd name="T49" fmla="*/ 103 h 748"/>
              <a:gd name="T50" fmla="*/ 305 w 1045"/>
              <a:gd name="T51" fmla="*/ 73 h 748"/>
              <a:gd name="T52" fmla="*/ 341 w 1045"/>
              <a:gd name="T53" fmla="*/ 49 h 748"/>
              <a:gd name="T54" fmla="*/ 379 w 1045"/>
              <a:gd name="T55" fmla="*/ 30 h 748"/>
              <a:gd name="T56" fmla="*/ 419 w 1045"/>
              <a:gd name="T57" fmla="*/ 14 h 748"/>
              <a:gd name="T58" fmla="*/ 460 w 1045"/>
              <a:gd name="T59" fmla="*/ 5 h 748"/>
              <a:gd name="T60" fmla="*/ 501 w 1045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5" h="748">
                <a:moveTo>
                  <a:pt x="501" y="0"/>
                </a:moveTo>
                <a:lnTo>
                  <a:pt x="544" y="0"/>
                </a:lnTo>
                <a:lnTo>
                  <a:pt x="586" y="5"/>
                </a:lnTo>
                <a:lnTo>
                  <a:pt x="626" y="14"/>
                </a:lnTo>
                <a:lnTo>
                  <a:pt x="666" y="30"/>
                </a:lnTo>
                <a:lnTo>
                  <a:pt x="704" y="49"/>
                </a:lnTo>
                <a:lnTo>
                  <a:pt x="740" y="73"/>
                </a:lnTo>
                <a:lnTo>
                  <a:pt x="774" y="103"/>
                </a:lnTo>
                <a:lnTo>
                  <a:pt x="1045" y="375"/>
                </a:lnTo>
                <a:lnTo>
                  <a:pt x="774" y="645"/>
                </a:lnTo>
                <a:lnTo>
                  <a:pt x="740" y="675"/>
                </a:lnTo>
                <a:lnTo>
                  <a:pt x="704" y="699"/>
                </a:lnTo>
                <a:lnTo>
                  <a:pt x="666" y="719"/>
                </a:lnTo>
                <a:lnTo>
                  <a:pt x="626" y="734"/>
                </a:lnTo>
                <a:lnTo>
                  <a:pt x="586" y="744"/>
                </a:lnTo>
                <a:lnTo>
                  <a:pt x="544" y="748"/>
                </a:lnTo>
                <a:lnTo>
                  <a:pt x="501" y="748"/>
                </a:lnTo>
                <a:lnTo>
                  <a:pt x="460" y="744"/>
                </a:lnTo>
                <a:lnTo>
                  <a:pt x="419" y="734"/>
                </a:lnTo>
                <a:lnTo>
                  <a:pt x="379" y="719"/>
                </a:lnTo>
                <a:lnTo>
                  <a:pt x="341" y="699"/>
                </a:lnTo>
                <a:lnTo>
                  <a:pt x="305" y="675"/>
                </a:lnTo>
                <a:lnTo>
                  <a:pt x="272" y="645"/>
                </a:lnTo>
                <a:lnTo>
                  <a:pt x="0" y="375"/>
                </a:lnTo>
                <a:lnTo>
                  <a:pt x="272" y="103"/>
                </a:lnTo>
                <a:lnTo>
                  <a:pt x="305" y="73"/>
                </a:lnTo>
                <a:lnTo>
                  <a:pt x="341" y="49"/>
                </a:lnTo>
                <a:lnTo>
                  <a:pt x="379" y="30"/>
                </a:lnTo>
                <a:lnTo>
                  <a:pt x="419" y="14"/>
                </a:lnTo>
                <a:lnTo>
                  <a:pt x="460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3430587" y="4145976"/>
            <a:ext cx="1657350" cy="140630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4214812" y="2855651"/>
            <a:ext cx="1179513" cy="1381862"/>
          </a:xfrm>
          <a:custGeom>
            <a:avLst/>
            <a:gdLst>
              <a:gd name="T0" fmla="*/ 0 w 743"/>
              <a:gd name="T1" fmla="*/ 0 h 735"/>
              <a:gd name="T2" fmla="*/ 381 w 743"/>
              <a:gd name="T3" fmla="*/ 0 h 735"/>
              <a:gd name="T4" fmla="*/ 425 w 743"/>
              <a:gd name="T5" fmla="*/ 3 h 735"/>
              <a:gd name="T6" fmla="*/ 468 w 743"/>
              <a:gd name="T7" fmla="*/ 11 h 735"/>
              <a:gd name="T8" fmla="*/ 510 w 743"/>
              <a:gd name="T9" fmla="*/ 24 h 735"/>
              <a:gd name="T10" fmla="*/ 550 w 743"/>
              <a:gd name="T11" fmla="*/ 42 h 735"/>
              <a:gd name="T12" fmla="*/ 586 w 743"/>
              <a:gd name="T13" fmla="*/ 65 h 735"/>
              <a:gd name="T14" fmla="*/ 620 w 743"/>
              <a:gd name="T15" fmla="*/ 90 h 735"/>
              <a:gd name="T16" fmla="*/ 650 w 743"/>
              <a:gd name="T17" fmla="*/ 121 h 735"/>
              <a:gd name="T18" fmla="*/ 677 w 743"/>
              <a:gd name="T19" fmla="*/ 153 h 735"/>
              <a:gd name="T20" fmla="*/ 699 w 743"/>
              <a:gd name="T21" fmla="*/ 190 h 735"/>
              <a:gd name="T22" fmla="*/ 718 w 743"/>
              <a:gd name="T23" fmla="*/ 229 h 735"/>
              <a:gd name="T24" fmla="*/ 732 w 743"/>
              <a:gd name="T25" fmla="*/ 269 h 735"/>
              <a:gd name="T26" fmla="*/ 740 w 743"/>
              <a:gd name="T27" fmla="*/ 312 h 735"/>
              <a:gd name="T28" fmla="*/ 743 w 743"/>
              <a:gd name="T29" fmla="*/ 357 h 735"/>
              <a:gd name="T30" fmla="*/ 743 w 743"/>
              <a:gd name="T31" fmla="*/ 735 h 735"/>
              <a:gd name="T32" fmla="*/ 352 w 743"/>
              <a:gd name="T33" fmla="*/ 735 h 735"/>
              <a:gd name="T34" fmla="*/ 308 w 743"/>
              <a:gd name="T35" fmla="*/ 732 h 735"/>
              <a:gd name="T36" fmla="*/ 266 w 743"/>
              <a:gd name="T37" fmla="*/ 723 h 735"/>
              <a:gd name="T38" fmla="*/ 225 w 743"/>
              <a:gd name="T39" fmla="*/ 711 h 735"/>
              <a:gd name="T40" fmla="*/ 186 w 743"/>
              <a:gd name="T41" fmla="*/ 694 h 735"/>
              <a:gd name="T42" fmla="*/ 151 w 743"/>
              <a:gd name="T43" fmla="*/ 673 h 735"/>
              <a:gd name="T44" fmla="*/ 118 w 743"/>
              <a:gd name="T45" fmla="*/ 647 h 735"/>
              <a:gd name="T46" fmla="*/ 88 w 743"/>
              <a:gd name="T47" fmla="*/ 619 h 735"/>
              <a:gd name="T48" fmla="*/ 62 w 743"/>
              <a:gd name="T49" fmla="*/ 586 h 735"/>
              <a:gd name="T50" fmla="*/ 41 w 743"/>
              <a:gd name="T51" fmla="*/ 550 h 735"/>
              <a:gd name="T52" fmla="*/ 23 w 743"/>
              <a:gd name="T53" fmla="*/ 513 h 735"/>
              <a:gd name="T54" fmla="*/ 10 w 743"/>
              <a:gd name="T55" fmla="*/ 472 h 735"/>
              <a:gd name="T56" fmla="*/ 2 w 743"/>
              <a:gd name="T57" fmla="*/ 430 h 735"/>
              <a:gd name="T58" fmla="*/ 0 w 743"/>
              <a:gd name="T59" fmla="*/ 386 h 735"/>
              <a:gd name="T60" fmla="*/ 0 w 743"/>
              <a:gd name="T61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43" h="735">
                <a:moveTo>
                  <a:pt x="0" y="0"/>
                </a:moveTo>
                <a:lnTo>
                  <a:pt x="381" y="0"/>
                </a:lnTo>
                <a:lnTo>
                  <a:pt x="425" y="3"/>
                </a:lnTo>
                <a:lnTo>
                  <a:pt x="468" y="11"/>
                </a:lnTo>
                <a:lnTo>
                  <a:pt x="510" y="24"/>
                </a:lnTo>
                <a:lnTo>
                  <a:pt x="550" y="42"/>
                </a:lnTo>
                <a:lnTo>
                  <a:pt x="586" y="65"/>
                </a:lnTo>
                <a:lnTo>
                  <a:pt x="620" y="90"/>
                </a:lnTo>
                <a:lnTo>
                  <a:pt x="650" y="121"/>
                </a:lnTo>
                <a:lnTo>
                  <a:pt x="677" y="153"/>
                </a:lnTo>
                <a:lnTo>
                  <a:pt x="699" y="190"/>
                </a:lnTo>
                <a:lnTo>
                  <a:pt x="718" y="229"/>
                </a:lnTo>
                <a:lnTo>
                  <a:pt x="732" y="269"/>
                </a:lnTo>
                <a:lnTo>
                  <a:pt x="740" y="312"/>
                </a:lnTo>
                <a:lnTo>
                  <a:pt x="743" y="357"/>
                </a:lnTo>
                <a:lnTo>
                  <a:pt x="743" y="735"/>
                </a:lnTo>
                <a:lnTo>
                  <a:pt x="352" y="735"/>
                </a:lnTo>
                <a:lnTo>
                  <a:pt x="308" y="732"/>
                </a:lnTo>
                <a:lnTo>
                  <a:pt x="266" y="723"/>
                </a:lnTo>
                <a:lnTo>
                  <a:pt x="225" y="711"/>
                </a:lnTo>
                <a:lnTo>
                  <a:pt x="186" y="694"/>
                </a:lnTo>
                <a:lnTo>
                  <a:pt x="151" y="673"/>
                </a:lnTo>
                <a:lnTo>
                  <a:pt x="118" y="647"/>
                </a:lnTo>
                <a:lnTo>
                  <a:pt x="88" y="619"/>
                </a:lnTo>
                <a:lnTo>
                  <a:pt x="62" y="586"/>
                </a:lnTo>
                <a:lnTo>
                  <a:pt x="41" y="550"/>
                </a:lnTo>
                <a:lnTo>
                  <a:pt x="23" y="513"/>
                </a:lnTo>
                <a:lnTo>
                  <a:pt x="10" y="472"/>
                </a:lnTo>
                <a:lnTo>
                  <a:pt x="2" y="430"/>
                </a:lnTo>
                <a:lnTo>
                  <a:pt x="0" y="3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6799262" y="2855651"/>
            <a:ext cx="1165225" cy="1381862"/>
          </a:xfrm>
          <a:custGeom>
            <a:avLst/>
            <a:gdLst>
              <a:gd name="T0" fmla="*/ 359 w 734"/>
              <a:gd name="T1" fmla="*/ 0 h 735"/>
              <a:gd name="T2" fmla="*/ 734 w 734"/>
              <a:gd name="T3" fmla="*/ 0 h 735"/>
              <a:gd name="T4" fmla="*/ 734 w 734"/>
              <a:gd name="T5" fmla="*/ 386 h 735"/>
              <a:gd name="T6" fmla="*/ 731 w 734"/>
              <a:gd name="T7" fmla="*/ 430 h 735"/>
              <a:gd name="T8" fmla="*/ 724 w 734"/>
              <a:gd name="T9" fmla="*/ 472 h 735"/>
              <a:gd name="T10" fmla="*/ 712 w 734"/>
              <a:gd name="T11" fmla="*/ 513 h 735"/>
              <a:gd name="T12" fmla="*/ 694 w 734"/>
              <a:gd name="T13" fmla="*/ 550 h 735"/>
              <a:gd name="T14" fmla="*/ 673 w 734"/>
              <a:gd name="T15" fmla="*/ 586 h 735"/>
              <a:gd name="T16" fmla="*/ 648 w 734"/>
              <a:gd name="T17" fmla="*/ 619 h 735"/>
              <a:gd name="T18" fmla="*/ 619 w 734"/>
              <a:gd name="T19" fmla="*/ 647 h 735"/>
              <a:gd name="T20" fmla="*/ 587 w 734"/>
              <a:gd name="T21" fmla="*/ 673 h 735"/>
              <a:gd name="T22" fmla="*/ 553 w 734"/>
              <a:gd name="T23" fmla="*/ 694 h 735"/>
              <a:gd name="T24" fmla="*/ 514 w 734"/>
              <a:gd name="T25" fmla="*/ 711 h 735"/>
              <a:gd name="T26" fmla="*/ 474 w 734"/>
              <a:gd name="T27" fmla="*/ 723 h 735"/>
              <a:gd name="T28" fmla="*/ 432 w 734"/>
              <a:gd name="T29" fmla="*/ 732 h 735"/>
              <a:gd name="T30" fmla="*/ 388 w 734"/>
              <a:gd name="T31" fmla="*/ 735 h 735"/>
              <a:gd name="T32" fmla="*/ 0 w 734"/>
              <a:gd name="T33" fmla="*/ 735 h 735"/>
              <a:gd name="T34" fmla="*/ 0 w 734"/>
              <a:gd name="T35" fmla="*/ 357 h 735"/>
              <a:gd name="T36" fmla="*/ 3 w 734"/>
              <a:gd name="T37" fmla="*/ 312 h 735"/>
              <a:gd name="T38" fmla="*/ 11 w 734"/>
              <a:gd name="T39" fmla="*/ 269 h 735"/>
              <a:gd name="T40" fmla="*/ 24 w 734"/>
              <a:gd name="T41" fmla="*/ 229 h 735"/>
              <a:gd name="T42" fmla="*/ 43 w 734"/>
              <a:gd name="T43" fmla="*/ 190 h 735"/>
              <a:gd name="T44" fmla="*/ 65 w 734"/>
              <a:gd name="T45" fmla="*/ 153 h 735"/>
              <a:gd name="T46" fmla="*/ 92 w 734"/>
              <a:gd name="T47" fmla="*/ 121 h 735"/>
              <a:gd name="T48" fmla="*/ 121 w 734"/>
              <a:gd name="T49" fmla="*/ 90 h 735"/>
              <a:gd name="T50" fmla="*/ 155 w 734"/>
              <a:gd name="T51" fmla="*/ 65 h 735"/>
              <a:gd name="T52" fmla="*/ 191 w 734"/>
              <a:gd name="T53" fmla="*/ 42 h 735"/>
              <a:gd name="T54" fmla="*/ 230 w 734"/>
              <a:gd name="T55" fmla="*/ 24 h 735"/>
              <a:gd name="T56" fmla="*/ 272 w 734"/>
              <a:gd name="T57" fmla="*/ 11 h 735"/>
              <a:gd name="T58" fmla="*/ 315 w 734"/>
              <a:gd name="T59" fmla="*/ 3 h 735"/>
              <a:gd name="T60" fmla="*/ 359 w 734"/>
              <a:gd name="T61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34" h="735">
                <a:moveTo>
                  <a:pt x="359" y="0"/>
                </a:moveTo>
                <a:lnTo>
                  <a:pt x="734" y="0"/>
                </a:lnTo>
                <a:lnTo>
                  <a:pt x="734" y="386"/>
                </a:lnTo>
                <a:lnTo>
                  <a:pt x="731" y="430"/>
                </a:lnTo>
                <a:lnTo>
                  <a:pt x="724" y="472"/>
                </a:lnTo>
                <a:lnTo>
                  <a:pt x="712" y="513"/>
                </a:lnTo>
                <a:lnTo>
                  <a:pt x="694" y="550"/>
                </a:lnTo>
                <a:lnTo>
                  <a:pt x="673" y="586"/>
                </a:lnTo>
                <a:lnTo>
                  <a:pt x="648" y="619"/>
                </a:lnTo>
                <a:lnTo>
                  <a:pt x="619" y="647"/>
                </a:lnTo>
                <a:lnTo>
                  <a:pt x="587" y="673"/>
                </a:lnTo>
                <a:lnTo>
                  <a:pt x="553" y="694"/>
                </a:lnTo>
                <a:lnTo>
                  <a:pt x="514" y="711"/>
                </a:lnTo>
                <a:lnTo>
                  <a:pt x="474" y="723"/>
                </a:lnTo>
                <a:lnTo>
                  <a:pt x="432" y="732"/>
                </a:lnTo>
                <a:lnTo>
                  <a:pt x="388" y="735"/>
                </a:lnTo>
                <a:lnTo>
                  <a:pt x="0" y="735"/>
                </a:lnTo>
                <a:lnTo>
                  <a:pt x="0" y="357"/>
                </a:lnTo>
                <a:lnTo>
                  <a:pt x="3" y="312"/>
                </a:lnTo>
                <a:lnTo>
                  <a:pt x="11" y="269"/>
                </a:lnTo>
                <a:lnTo>
                  <a:pt x="24" y="229"/>
                </a:lnTo>
                <a:lnTo>
                  <a:pt x="43" y="190"/>
                </a:lnTo>
                <a:lnTo>
                  <a:pt x="65" y="153"/>
                </a:lnTo>
                <a:lnTo>
                  <a:pt x="92" y="121"/>
                </a:lnTo>
                <a:lnTo>
                  <a:pt x="121" y="90"/>
                </a:lnTo>
                <a:lnTo>
                  <a:pt x="155" y="65"/>
                </a:lnTo>
                <a:lnTo>
                  <a:pt x="191" y="42"/>
                </a:lnTo>
                <a:lnTo>
                  <a:pt x="230" y="24"/>
                </a:lnTo>
                <a:lnTo>
                  <a:pt x="272" y="11"/>
                </a:lnTo>
                <a:lnTo>
                  <a:pt x="315" y="3"/>
                </a:lnTo>
                <a:lnTo>
                  <a:pt x="35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359400" y="3990963"/>
            <a:ext cx="1470025" cy="2521190"/>
            <a:chOff x="5356226" y="3367088"/>
            <a:chExt cx="1470025" cy="2128838"/>
          </a:xfrm>
        </p:grpSpPr>
        <p:sp>
          <p:nvSpPr>
            <p:cNvPr id="18" name="Freeform 11"/>
            <p:cNvSpPr>
              <a:spLocks/>
            </p:cNvSpPr>
            <p:nvPr/>
          </p:nvSpPr>
          <p:spPr bwMode="auto">
            <a:xfrm>
              <a:off x="5868988" y="5160963"/>
              <a:ext cx="442913" cy="76200"/>
            </a:xfrm>
            <a:custGeom>
              <a:avLst/>
              <a:gdLst>
                <a:gd name="T0" fmla="*/ 31 w 279"/>
                <a:gd name="T1" fmla="*/ 0 h 48"/>
                <a:gd name="T2" fmla="*/ 249 w 279"/>
                <a:gd name="T3" fmla="*/ 0 h 48"/>
                <a:gd name="T4" fmla="*/ 261 w 279"/>
                <a:gd name="T5" fmla="*/ 2 h 48"/>
                <a:gd name="T6" fmla="*/ 270 w 279"/>
                <a:gd name="T7" fmla="*/ 7 h 48"/>
                <a:gd name="T8" fmla="*/ 277 w 279"/>
                <a:gd name="T9" fmla="*/ 16 h 48"/>
                <a:gd name="T10" fmla="*/ 279 w 279"/>
                <a:gd name="T11" fmla="*/ 25 h 48"/>
                <a:gd name="T12" fmla="*/ 277 w 279"/>
                <a:gd name="T13" fmla="*/ 34 h 48"/>
                <a:gd name="T14" fmla="*/ 270 w 279"/>
                <a:gd name="T15" fmla="*/ 41 h 48"/>
                <a:gd name="T16" fmla="*/ 261 w 279"/>
                <a:gd name="T17" fmla="*/ 46 h 48"/>
                <a:gd name="T18" fmla="*/ 249 w 279"/>
                <a:gd name="T19" fmla="*/ 48 h 48"/>
                <a:gd name="T20" fmla="*/ 31 w 279"/>
                <a:gd name="T21" fmla="*/ 48 h 48"/>
                <a:gd name="T22" fmla="*/ 19 w 279"/>
                <a:gd name="T23" fmla="*/ 46 h 48"/>
                <a:gd name="T24" fmla="*/ 9 w 279"/>
                <a:gd name="T25" fmla="*/ 41 h 48"/>
                <a:gd name="T26" fmla="*/ 3 w 279"/>
                <a:gd name="T27" fmla="*/ 34 h 48"/>
                <a:gd name="T28" fmla="*/ 0 w 279"/>
                <a:gd name="T29" fmla="*/ 25 h 48"/>
                <a:gd name="T30" fmla="*/ 3 w 279"/>
                <a:gd name="T31" fmla="*/ 16 h 48"/>
                <a:gd name="T32" fmla="*/ 9 w 279"/>
                <a:gd name="T33" fmla="*/ 7 h 48"/>
                <a:gd name="T34" fmla="*/ 19 w 279"/>
                <a:gd name="T35" fmla="*/ 2 h 48"/>
                <a:gd name="T36" fmla="*/ 31 w 279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9" h="48">
                  <a:moveTo>
                    <a:pt x="31" y="0"/>
                  </a:moveTo>
                  <a:lnTo>
                    <a:pt x="249" y="0"/>
                  </a:lnTo>
                  <a:lnTo>
                    <a:pt x="261" y="2"/>
                  </a:lnTo>
                  <a:lnTo>
                    <a:pt x="270" y="7"/>
                  </a:lnTo>
                  <a:lnTo>
                    <a:pt x="277" y="16"/>
                  </a:lnTo>
                  <a:lnTo>
                    <a:pt x="279" y="25"/>
                  </a:lnTo>
                  <a:lnTo>
                    <a:pt x="277" y="34"/>
                  </a:lnTo>
                  <a:lnTo>
                    <a:pt x="270" y="41"/>
                  </a:lnTo>
                  <a:lnTo>
                    <a:pt x="261" y="46"/>
                  </a:lnTo>
                  <a:lnTo>
                    <a:pt x="249" y="48"/>
                  </a:lnTo>
                  <a:lnTo>
                    <a:pt x="31" y="48"/>
                  </a:lnTo>
                  <a:lnTo>
                    <a:pt x="19" y="46"/>
                  </a:lnTo>
                  <a:lnTo>
                    <a:pt x="9" y="41"/>
                  </a:lnTo>
                  <a:lnTo>
                    <a:pt x="3" y="34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7"/>
                  </a:lnTo>
                  <a:lnTo>
                    <a:pt x="19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12"/>
            <p:cNvSpPr>
              <a:spLocks/>
            </p:cNvSpPr>
            <p:nvPr/>
          </p:nvSpPr>
          <p:spPr bwMode="auto">
            <a:xfrm>
              <a:off x="5868988" y="5248275"/>
              <a:ext cx="442913" cy="76200"/>
            </a:xfrm>
            <a:custGeom>
              <a:avLst/>
              <a:gdLst>
                <a:gd name="T0" fmla="*/ 31 w 279"/>
                <a:gd name="T1" fmla="*/ 0 h 48"/>
                <a:gd name="T2" fmla="*/ 249 w 279"/>
                <a:gd name="T3" fmla="*/ 0 h 48"/>
                <a:gd name="T4" fmla="*/ 261 w 279"/>
                <a:gd name="T5" fmla="*/ 2 h 48"/>
                <a:gd name="T6" fmla="*/ 270 w 279"/>
                <a:gd name="T7" fmla="*/ 7 h 48"/>
                <a:gd name="T8" fmla="*/ 277 w 279"/>
                <a:gd name="T9" fmla="*/ 15 h 48"/>
                <a:gd name="T10" fmla="*/ 279 w 279"/>
                <a:gd name="T11" fmla="*/ 24 h 48"/>
                <a:gd name="T12" fmla="*/ 277 w 279"/>
                <a:gd name="T13" fmla="*/ 33 h 48"/>
                <a:gd name="T14" fmla="*/ 270 w 279"/>
                <a:gd name="T15" fmla="*/ 41 h 48"/>
                <a:gd name="T16" fmla="*/ 261 w 279"/>
                <a:gd name="T17" fmla="*/ 46 h 48"/>
                <a:gd name="T18" fmla="*/ 249 w 279"/>
                <a:gd name="T19" fmla="*/ 48 h 48"/>
                <a:gd name="T20" fmla="*/ 31 w 279"/>
                <a:gd name="T21" fmla="*/ 48 h 48"/>
                <a:gd name="T22" fmla="*/ 19 w 279"/>
                <a:gd name="T23" fmla="*/ 46 h 48"/>
                <a:gd name="T24" fmla="*/ 9 w 279"/>
                <a:gd name="T25" fmla="*/ 41 h 48"/>
                <a:gd name="T26" fmla="*/ 3 w 279"/>
                <a:gd name="T27" fmla="*/ 33 h 48"/>
                <a:gd name="T28" fmla="*/ 0 w 279"/>
                <a:gd name="T29" fmla="*/ 24 h 48"/>
                <a:gd name="T30" fmla="*/ 3 w 279"/>
                <a:gd name="T31" fmla="*/ 15 h 48"/>
                <a:gd name="T32" fmla="*/ 9 w 279"/>
                <a:gd name="T33" fmla="*/ 7 h 48"/>
                <a:gd name="T34" fmla="*/ 19 w 279"/>
                <a:gd name="T35" fmla="*/ 2 h 48"/>
                <a:gd name="T36" fmla="*/ 31 w 279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9" h="48">
                  <a:moveTo>
                    <a:pt x="31" y="0"/>
                  </a:moveTo>
                  <a:lnTo>
                    <a:pt x="249" y="0"/>
                  </a:lnTo>
                  <a:lnTo>
                    <a:pt x="261" y="2"/>
                  </a:lnTo>
                  <a:lnTo>
                    <a:pt x="270" y="7"/>
                  </a:lnTo>
                  <a:lnTo>
                    <a:pt x="277" y="15"/>
                  </a:lnTo>
                  <a:lnTo>
                    <a:pt x="279" y="24"/>
                  </a:lnTo>
                  <a:lnTo>
                    <a:pt x="277" y="33"/>
                  </a:lnTo>
                  <a:lnTo>
                    <a:pt x="270" y="41"/>
                  </a:lnTo>
                  <a:lnTo>
                    <a:pt x="261" y="46"/>
                  </a:lnTo>
                  <a:lnTo>
                    <a:pt x="249" y="48"/>
                  </a:lnTo>
                  <a:lnTo>
                    <a:pt x="31" y="48"/>
                  </a:lnTo>
                  <a:lnTo>
                    <a:pt x="19" y="46"/>
                  </a:lnTo>
                  <a:lnTo>
                    <a:pt x="9" y="41"/>
                  </a:lnTo>
                  <a:lnTo>
                    <a:pt x="3" y="33"/>
                  </a:lnTo>
                  <a:lnTo>
                    <a:pt x="0" y="24"/>
                  </a:lnTo>
                  <a:lnTo>
                    <a:pt x="3" y="15"/>
                  </a:lnTo>
                  <a:lnTo>
                    <a:pt x="9" y="7"/>
                  </a:lnTo>
                  <a:lnTo>
                    <a:pt x="19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5868988" y="5334000"/>
              <a:ext cx="442913" cy="76200"/>
            </a:xfrm>
            <a:custGeom>
              <a:avLst/>
              <a:gdLst>
                <a:gd name="T0" fmla="*/ 31 w 279"/>
                <a:gd name="T1" fmla="*/ 0 h 48"/>
                <a:gd name="T2" fmla="*/ 249 w 279"/>
                <a:gd name="T3" fmla="*/ 0 h 48"/>
                <a:gd name="T4" fmla="*/ 261 w 279"/>
                <a:gd name="T5" fmla="*/ 2 h 48"/>
                <a:gd name="T6" fmla="*/ 270 w 279"/>
                <a:gd name="T7" fmla="*/ 7 h 48"/>
                <a:gd name="T8" fmla="*/ 277 w 279"/>
                <a:gd name="T9" fmla="*/ 14 h 48"/>
                <a:gd name="T10" fmla="*/ 279 w 279"/>
                <a:gd name="T11" fmla="*/ 25 h 48"/>
                <a:gd name="T12" fmla="*/ 277 w 279"/>
                <a:gd name="T13" fmla="*/ 34 h 48"/>
                <a:gd name="T14" fmla="*/ 270 w 279"/>
                <a:gd name="T15" fmla="*/ 41 h 48"/>
                <a:gd name="T16" fmla="*/ 261 w 279"/>
                <a:gd name="T17" fmla="*/ 46 h 48"/>
                <a:gd name="T18" fmla="*/ 249 w 279"/>
                <a:gd name="T19" fmla="*/ 48 h 48"/>
                <a:gd name="T20" fmla="*/ 31 w 279"/>
                <a:gd name="T21" fmla="*/ 48 h 48"/>
                <a:gd name="T22" fmla="*/ 19 w 279"/>
                <a:gd name="T23" fmla="*/ 46 h 48"/>
                <a:gd name="T24" fmla="*/ 9 w 279"/>
                <a:gd name="T25" fmla="*/ 41 h 48"/>
                <a:gd name="T26" fmla="*/ 3 w 279"/>
                <a:gd name="T27" fmla="*/ 34 h 48"/>
                <a:gd name="T28" fmla="*/ 0 w 279"/>
                <a:gd name="T29" fmla="*/ 25 h 48"/>
                <a:gd name="T30" fmla="*/ 3 w 279"/>
                <a:gd name="T31" fmla="*/ 14 h 48"/>
                <a:gd name="T32" fmla="*/ 9 w 279"/>
                <a:gd name="T33" fmla="*/ 7 h 48"/>
                <a:gd name="T34" fmla="*/ 19 w 279"/>
                <a:gd name="T35" fmla="*/ 2 h 48"/>
                <a:gd name="T36" fmla="*/ 31 w 279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9" h="48">
                  <a:moveTo>
                    <a:pt x="31" y="0"/>
                  </a:moveTo>
                  <a:lnTo>
                    <a:pt x="249" y="0"/>
                  </a:lnTo>
                  <a:lnTo>
                    <a:pt x="261" y="2"/>
                  </a:lnTo>
                  <a:lnTo>
                    <a:pt x="270" y="7"/>
                  </a:lnTo>
                  <a:lnTo>
                    <a:pt x="277" y="14"/>
                  </a:lnTo>
                  <a:lnTo>
                    <a:pt x="279" y="25"/>
                  </a:lnTo>
                  <a:lnTo>
                    <a:pt x="277" y="34"/>
                  </a:lnTo>
                  <a:lnTo>
                    <a:pt x="270" y="41"/>
                  </a:lnTo>
                  <a:lnTo>
                    <a:pt x="261" y="46"/>
                  </a:lnTo>
                  <a:lnTo>
                    <a:pt x="249" y="48"/>
                  </a:lnTo>
                  <a:lnTo>
                    <a:pt x="31" y="48"/>
                  </a:lnTo>
                  <a:lnTo>
                    <a:pt x="19" y="46"/>
                  </a:lnTo>
                  <a:lnTo>
                    <a:pt x="9" y="41"/>
                  </a:lnTo>
                  <a:lnTo>
                    <a:pt x="3" y="34"/>
                  </a:lnTo>
                  <a:lnTo>
                    <a:pt x="0" y="25"/>
                  </a:lnTo>
                  <a:lnTo>
                    <a:pt x="3" y="14"/>
                  </a:lnTo>
                  <a:lnTo>
                    <a:pt x="9" y="7"/>
                  </a:lnTo>
                  <a:lnTo>
                    <a:pt x="19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14"/>
            <p:cNvSpPr>
              <a:spLocks/>
            </p:cNvSpPr>
            <p:nvPr/>
          </p:nvSpPr>
          <p:spPr bwMode="auto">
            <a:xfrm>
              <a:off x="5964238" y="5421313"/>
              <a:ext cx="250825" cy="74613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5 w 158"/>
                <a:gd name="T5" fmla="*/ 12 h 47"/>
                <a:gd name="T6" fmla="*/ 147 w 158"/>
                <a:gd name="T7" fmla="*/ 24 h 47"/>
                <a:gd name="T8" fmla="*/ 135 w 158"/>
                <a:gd name="T9" fmla="*/ 34 h 47"/>
                <a:gd name="T10" fmla="*/ 119 w 158"/>
                <a:gd name="T11" fmla="*/ 41 h 47"/>
                <a:gd name="T12" fmla="*/ 100 w 158"/>
                <a:gd name="T13" fmla="*/ 46 h 47"/>
                <a:gd name="T14" fmla="*/ 79 w 158"/>
                <a:gd name="T15" fmla="*/ 47 h 47"/>
                <a:gd name="T16" fmla="*/ 58 w 158"/>
                <a:gd name="T17" fmla="*/ 46 h 47"/>
                <a:gd name="T18" fmla="*/ 39 w 158"/>
                <a:gd name="T19" fmla="*/ 41 h 47"/>
                <a:gd name="T20" fmla="*/ 23 w 158"/>
                <a:gd name="T21" fmla="*/ 34 h 47"/>
                <a:gd name="T22" fmla="*/ 11 w 158"/>
                <a:gd name="T23" fmla="*/ 24 h 47"/>
                <a:gd name="T24" fmla="*/ 3 w 158"/>
                <a:gd name="T25" fmla="*/ 12 h 47"/>
                <a:gd name="T26" fmla="*/ 0 w 158"/>
                <a:gd name="T2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lnTo>
                    <a:pt x="158" y="0"/>
                  </a:lnTo>
                  <a:lnTo>
                    <a:pt x="155" y="12"/>
                  </a:lnTo>
                  <a:lnTo>
                    <a:pt x="147" y="24"/>
                  </a:lnTo>
                  <a:lnTo>
                    <a:pt x="135" y="34"/>
                  </a:lnTo>
                  <a:lnTo>
                    <a:pt x="119" y="41"/>
                  </a:lnTo>
                  <a:lnTo>
                    <a:pt x="100" y="46"/>
                  </a:lnTo>
                  <a:lnTo>
                    <a:pt x="79" y="47"/>
                  </a:lnTo>
                  <a:lnTo>
                    <a:pt x="58" y="46"/>
                  </a:lnTo>
                  <a:lnTo>
                    <a:pt x="39" y="41"/>
                  </a:lnTo>
                  <a:lnTo>
                    <a:pt x="23" y="34"/>
                  </a:lnTo>
                  <a:lnTo>
                    <a:pt x="11" y="24"/>
                  </a:lnTo>
                  <a:lnTo>
                    <a:pt x="3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5356226" y="3367088"/>
              <a:ext cx="1470025" cy="1770063"/>
            </a:xfrm>
            <a:custGeom>
              <a:avLst/>
              <a:gdLst>
                <a:gd name="T0" fmla="*/ 391 w 926"/>
                <a:gd name="T1" fmla="*/ 221 h 1115"/>
                <a:gd name="T2" fmla="*/ 298 w 926"/>
                <a:gd name="T3" fmla="*/ 276 h 1115"/>
                <a:gd name="T4" fmla="*/ 235 w 926"/>
                <a:gd name="T5" fmla="*/ 365 h 1115"/>
                <a:gd name="T6" fmla="*/ 212 w 926"/>
                <a:gd name="T7" fmla="*/ 477 h 1115"/>
                <a:gd name="T8" fmla="*/ 236 w 926"/>
                <a:gd name="T9" fmla="*/ 592 h 1115"/>
                <a:gd name="T10" fmla="*/ 276 w 926"/>
                <a:gd name="T11" fmla="*/ 655 h 1115"/>
                <a:gd name="T12" fmla="*/ 283 w 926"/>
                <a:gd name="T13" fmla="*/ 662 h 1115"/>
                <a:gd name="T14" fmla="*/ 310 w 926"/>
                <a:gd name="T15" fmla="*/ 695 h 1115"/>
                <a:gd name="T16" fmla="*/ 346 w 926"/>
                <a:gd name="T17" fmla="*/ 745 h 1115"/>
                <a:gd name="T18" fmla="*/ 362 w 926"/>
                <a:gd name="T19" fmla="*/ 788 h 1115"/>
                <a:gd name="T20" fmla="*/ 374 w 926"/>
                <a:gd name="T21" fmla="*/ 827 h 1115"/>
                <a:gd name="T22" fmla="*/ 403 w 926"/>
                <a:gd name="T23" fmla="*/ 850 h 1115"/>
                <a:gd name="T24" fmla="*/ 523 w 926"/>
                <a:gd name="T25" fmla="*/ 850 h 1115"/>
                <a:gd name="T26" fmla="*/ 551 w 926"/>
                <a:gd name="T27" fmla="*/ 827 h 1115"/>
                <a:gd name="T28" fmla="*/ 564 w 926"/>
                <a:gd name="T29" fmla="*/ 788 h 1115"/>
                <a:gd name="T30" fmla="*/ 579 w 926"/>
                <a:gd name="T31" fmla="*/ 745 h 1115"/>
                <a:gd name="T32" fmla="*/ 623 w 926"/>
                <a:gd name="T33" fmla="*/ 685 h 1115"/>
                <a:gd name="T34" fmla="*/ 677 w 926"/>
                <a:gd name="T35" fmla="*/ 615 h 1115"/>
                <a:gd name="T36" fmla="*/ 711 w 926"/>
                <a:gd name="T37" fmla="*/ 514 h 1115"/>
                <a:gd name="T38" fmla="*/ 703 w 926"/>
                <a:gd name="T39" fmla="*/ 400 h 1115"/>
                <a:gd name="T40" fmla="*/ 652 w 926"/>
                <a:gd name="T41" fmla="*/ 302 h 1115"/>
                <a:gd name="T42" fmla="*/ 569 w 926"/>
                <a:gd name="T43" fmla="*/ 235 h 1115"/>
                <a:gd name="T44" fmla="*/ 463 w 926"/>
                <a:gd name="T45" fmla="*/ 210 h 1115"/>
                <a:gd name="T46" fmla="*/ 569 w 926"/>
                <a:gd name="T47" fmla="*/ 13 h 1115"/>
                <a:gd name="T48" fmla="*/ 711 w 926"/>
                <a:gd name="T49" fmla="*/ 73 h 1115"/>
                <a:gd name="T50" fmla="*/ 824 w 926"/>
                <a:gd name="T51" fmla="*/ 173 h 1115"/>
                <a:gd name="T52" fmla="*/ 900 w 926"/>
                <a:gd name="T53" fmla="*/ 308 h 1115"/>
                <a:gd name="T54" fmla="*/ 926 w 926"/>
                <a:gd name="T55" fmla="*/ 463 h 1115"/>
                <a:gd name="T56" fmla="*/ 904 w 926"/>
                <a:gd name="T57" fmla="*/ 606 h 1115"/>
                <a:gd name="T58" fmla="*/ 842 w 926"/>
                <a:gd name="T59" fmla="*/ 730 h 1115"/>
                <a:gd name="T60" fmla="*/ 766 w 926"/>
                <a:gd name="T61" fmla="*/ 816 h 1115"/>
                <a:gd name="T62" fmla="*/ 712 w 926"/>
                <a:gd name="T63" fmla="*/ 881 h 1115"/>
                <a:gd name="T64" fmla="*/ 670 w 926"/>
                <a:gd name="T65" fmla="*/ 947 h 1115"/>
                <a:gd name="T66" fmla="*/ 650 w 926"/>
                <a:gd name="T67" fmla="*/ 1000 h 1115"/>
                <a:gd name="T68" fmla="*/ 635 w 926"/>
                <a:gd name="T69" fmla="*/ 1051 h 1115"/>
                <a:gd name="T70" fmla="*/ 611 w 926"/>
                <a:gd name="T71" fmla="*/ 1092 h 1115"/>
                <a:gd name="T72" fmla="*/ 566 w 926"/>
                <a:gd name="T73" fmla="*/ 1113 h 1115"/>
                <a:gd name="T74" fmla="*/ 359 w 926"/>
                <a:gd name="T75" fmla="*/ 1113 h 1115"/>
                <a:gd name="T76" fmla="*/ 314 w 926"/>
                <a:gd name="T77" fmla="*/ 1092 h 1115"/>
                <a:gd name="T78" fmla="*/ 291 w 926"/>
                <a:gd name="T79" fmla="*/ 1051 h 1115"/>
                <a:gd name="T80" fmla="*/ 276 w 926"/>
                <a:gd name="T81" fmla="*/ 1000 h 1115"/>
                <a:gd name="T82" fmla="*/ 256 w 926"/>
                <a:gd name="T83" fmla="*/ 947 h 1115"/>
                <a:gd name="T84" fmla="*/ 211 w 926"/>
                <a:gd name="T85" fmla="*/ 879 h 1115"/>
                <a:gd name="T86" fmla="*/ 155 w 926"/>
                <a:gd name="T87" fmla="*/ 813 h 1115"/>
                <a:gd name="T88" fmla="*/ 119 w 926"/>
                <a:gd name="T89" fmla="*/ 774 h 1115"/>
                <a:gd name="T90" fmla="*/ 118 w 926"/>
                <a:gd name="T91" fmla="*/ 773 h 1115"/>
                <a:gd name="T92" fmla="*/ 40 w 926"/>
                <a:gd name="T93" fmla="*/ 654 h 1115"/>
                <a:gd name="T94" fmla="*/ 2 w 926"/>
                <a:gd name="T95" fmla="*/ 513 h 1115"/>
                <a:gd name="T96" fmla="*/ 12 w 926"/>
                <a:gd name="T97" fmla="*/ 358 h 1115"/>
                <a:gd name="T98" fmla="*/ 72 w 926"/>
                <a:gd name="T99" fmla="*/ 215 h 1115"/>
                <a:gd name="T100" fmla="*/ 173 w 926"/>
                <a:gd name="T101" fmla="*/ 102 h 1115"/>
                <a:gd name="T102" fmla="*/ 306 w 926"/>
                <a:gd name="T103" fmla="*/ 27 h 1115"/>
                <a:gd name="T104" fmla="*/ 463 w 926"/>
                <a:gd name="T105" fmla="*/ 0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926" h="1115">
                  <a:moveTo>
                    <a:pt x="463" y="210"/>
                  </a:moveTo>
                  <a:lnTo>
                    <a:pt x="426" y="213"/>
                  </a:lnTo>
                  <a:lnTo>
                    <a:pt x="391" y="221"/>
                  </a:lnTo>
                  <a:lnTo>
                    <a:pt x="357" y="235"/>
                  </a:lnTo>
                  <a:lnTo>
                    <a:pt x="327" y="253"/>
                  </a:lnTo>
                  <a:lnTo>
                    <a:pt x="298" y="276"/>
                  </a:lnTo>
                  <a:lnTo>
                    <a:pt x="274" y="302"/>
                  </a:lnTo>
                  <a:lnTo>
                    <a:pt x="252" y="332"/>
                  </a:lnTo>
                  <a:lnTo>
                    <a:pt x="235" y="365"/>
                  </a:lnTo>
                  <a:lnTo>
                    <a:pt x="223" y="400"/>
                  </a:lnTo>
                  <a:lnTo>
                    <a:pt x="215" y="438"/>
                  </a:lnTo>
                  <a:lnTo>
                    <a:pt x="212" y="477"/>
                  </a:lnTo>
                  <a:lnTo>
                    <a:pt x="215" y="517"/>
                  </a:lnTo>
                  <a:lnTo>
                    <a:pt x="223" y="556"/>
                  </a:lnTo>
                  <a:lnTo>
                    <a:pt x="236" y="592"/>
                  </a:lnTo>
                  <a:lnTo>
                    <a:pt x="254" y="625"/>
                  </a:lnTo>
                  <a:lnTo>
                    <a:pt x="276" y="655"/>
                  </a:lnTo>
                  <a:lnTo>
                    <a:pt x="276" y="655"/>
                  </a:lnTo>
                  <a:lnTo>
                    <a:pt x="277" y="656"/>
                  </a:lnTo>
                  <a:lnTo>
                    <a:pt x="277" y="656"/>
                  </a:lnTo>
                  <a:lnTo>
                    <a:pt x="283" y="662"/>
                  </a:lnTo>
                  <a:lnTo>
                    <a:pt x="288" y="668"/>
                  </a:lnTo>
                  <a:lnTo>
                    <a:pt x="298" y="680"/>
                  </a:lnTo>
                  <a:lnTo>
                    <a:pt x="310" y="695"/>
                  </a:lnTo>
                  <a:lnTo>
                    <a:pt x="322" y="711"/>
                  </a:lnTo>
                  <a:lnTo>
                    <a:pt x="335" y="727"/>
                  </a:lnTo>
                  <a:lnTo>
                    <a:pt x="346" y="745"/>
                  </a:lnTo>
                  <a:lnTo>
                    <a:pt x="353" y="759"/>
                  </a:lnTo>
                  <a:lnTo>
                    <a:pt x="358" y="773"/>
                  </a:lnTo>
                  <a:lnTo>
                    <a:pt x="362" y="788"/>
                  </a:lnTo>
                  <a:lnTo>
                    <a:pt x="365" y="802"/>
                  </a:lnTo>
                  <a:lnTo>
                    <a:pt x="369" y="816"/>
                  </a:lnTo>
                  <a:lnTo>
                    <a:pt x="374" y="827"/>
                  </a:lnTo>
                  <a:lnTo>
                    <a:pt x="382" y="837"/>
                  </a:lnTo>
                  <a:lnTo>
                    <a:pt x="391" y="845"/>
                  </a:lnTo>
                  <a:lnTo>
                    <a:pt x="403" y="850"/>
                  </a:lnTo>
                  <a:lnTo>
                    <a:pt x="418" y="852"/>
                  </a:lnTo>
                  <a:lnTo>
                    <a:pt x="507" y="852"/>
                  </a:lnTo>
                  <a:lnTo>
                    <a:pt x="523" y="850"/>
                  </a:lnTo>
                  <a:lnTo>
                    <a:pt x="535" y="845"/>
                  </a:lnTo>
                  <a:lnTo>
                    <a:pt x="544" y="837"/>
                  </a:lnTo>
                  <a:lnTo>
                    <a:pt x="551" y="827"/>
                  </a:lnTo>
                  <a:lnTo>
                    <a:pt x="556" y="816"/>
                  </a:lnTo>
                  <a:lnTo>
                    <a:pt x="560" y="802"/>
                  </a:lnTo>
                  <a:lnTo>
                    <a:pt x="564" y="788"/>
                  </a:lnTo>
                  <a:lnTo>
                    <a:pt x="568" y="773"/>
                  </a:lnTo>
                  <a:lnTo>
                    <a:pt x="573" y="759"/>
                  </a:lnTo>
                  <a:lnTo>
                    <a:pt x="579" y="745"/>
                  </a:lnTo>
                  <a:lnTo>
                    <a:pt x="593" y="724"/>
                  </a:lnTo>
                  <a:lnTo>
                    <a:pt x="609" y="704"/>
                  </a:lnTo>
                  <a:lnTo>
                    <a:pt x="623" y="685"/>
                  </a:lnTo>
                  <a:lnTo>
                    <a:pt x="636" y="670"/>
                  </a:lnTo>
                  <a:lnTo>
                    <a:pt x="658" y="645"/>
                  </a:lnTo>
                  <a:lnTo>
                    <a:pt x="677" y="615"/>
                  </a:lnTo>
                  <a:lnTo>
                    <a:pt x="693" y="584"/>
                  </a:lnTo>
                  <a:lnTo>
                    <a:pt x="704" y="550"/>
                  </a:lnTo>
                  <a:lnTo>
                    <a:pt x="711" y="514"/>
                  </a:lnTo>
                  <a:lnTo>
                    <a:pt x="713" y="477"/>
                  </a:lnTo>
                  <a:lnTo>
                    <a:pt x="711" y="438"/>
                  </a:lnTo>
                  <a:lnTo>
                    <a:pt x="703" y="400"/>
                  </a:lnTo>
                  <a:lnTo>
                    <a:pt x="690" y="365"/>
                  </a:lnTo>
                  <a:lnTo>
                    <a:pt x="674" y="332"/>
                  </a:lnTo>
                  <a:lnTo>
                    <a:pt x="652" y="302"/>
                  </a:lnTo>
                  <a:lnTo>
                    <a:pt x="628" y="276"/>
                  </a:lnTo>
                  <a:lnTo>
                    <a:pt x="599" y="253"/>
                  </a:lnTo>
                  <a:lnTo>
                    <a:pt x="569" y="235"/>
                  </a:lnTo>
                  <a:lnTo>
                    <a:pt x="535" y="221"/>
                  </a:lnTo>
                  <a:lnTo>
                    <a:pt x="500" y="213"/>
                  </a:lnTo>
                  <a:lnTo>
                    <a:pt x="463" y="210"/>
                  </a:lnTo>
                  <a:close/>
                  <a:moveTo>
                    <a:pt x="463" y="0"/>
                  </a:moveTo>
                  <a:lnTo>
                    <a:pt x="517" y="3"/>
                  </a:lnTo>
                  <a:lnTo>
                    <a:pt x="569" y="13"/>
                  </a:lnTo>
                  <a:lnTo>
                    <a:pt x="619" y="27"/>
                  </a:lnTo>
                  <a:lnTo>
                    <a:pt x="667" y="47"/>
                  </a:lnTo>
                  <a:lnTo>
                    <a:pt x="711" y="73"/>
                  </a:lnTo>
                  <a:lnTo>
                    <a:pt x="753" y="102"/>
                  </a:lnTo>
                  <a:lnTo>
                    <a:pt x="791" y="136"/>
                  </a:lnTo>
                  <a:lnTo>
                    <a:pt x="824" y="173"/>
                  </a:lnTo>
                  <a:lnTo>
                    <a:pt x="854" y="215"/>
                  </a:lnTo>
                  <a:lnTo>
                    <a:pt x="879" y="260"/>
                  </a:lnTo>
                  <a:lnTo>
                    <a:pt x="900" y="308"/>
                  </a:lnTo>
                  <a:lnTo>
                    <a:pt x="914" y="358"/>
                  </a:lnTo>
                  <a:lnTo>
                    <a:pt x="923" y="410"/>
                  </a:lnTo>
                  <a:lnTo>
                    <a:pt x="926" y="463"/>
                  </a:lnTo>
                  <a:lnTo>
                    <a:pt x="924" y="512"/>
                  </a:lnTo>
                  <a:lnTo>
                    <a:pt x="916" y="560"/>
                  </a:lnTo>
                  <a:lnTo>
                    <a:pt x="904" y="606"/>
                  </a:lnTo>
                  <a:lnTo>
                    <a:pt x="888" y="650"/>
                  </a:lnTo>
                  <a:lnTo>
                    <a:pt x="867" y="691"/>
                  </a:lnTo>
                  <a:lnTo>
                    <a:pt x="842" y="730"/>
                  </a:lnTo>
                  <a:lnTo>
                    <a:pt x="814" y="766"/>
                  </a:lnTo>
                  <a:lnTo>
                    <a:pt x="782" y="799"/>
                  </a:lnTo>
                  <a:lnTo>
                    <a:pt x="766" y="816"/>
                  </a:lnTo>
                  <a:lnTo>
                    <a:pt x="749" y="835"/>
                  </a:lnTo>
                  <a:lnTo>
                    <a:pt x="731" y="857"/>
                  </a:lnTo>
                  <a:lnTo>
                    <a:pt x="712" y="881"/>
                  </a:lnTo>
                  <a:lnTo>
                    <a:pt x="695" y="905"/>
                  </a:lnTo>
                  <a:lnTo>
                    <a:pt x="679" y="930"/>
                  </a:lnTo>
                  <a:lnTo>
                    <a:pt x="670" y="947"/>
                  </a:lnTo>
                  <a:lnTo>
                    <a:pt x="662" y="964"/>
                  </a:lnTo>
                  <a:lnTo>
                    <a:pt x="655" y="982"/>
                  </a:lnTo>
                  <a:lnTo>
                    <a:pt x="650" y="1000"/>
                  </a:lnTo>
                  <a:lnTo>
                    <a:pt x="645" y="1017"/>
                  </a:lnTo>
                  <a:lnTo>
                    <a:pt x="640" y="1035"/>
                  </a:lnTo>
                  <a:lnTo>
                    <a:pt x="635" y="1051"/>
                  </a:lnTo>
                  <a:lnTo>
                    <a:pt x="629" y="1066"/>
                  </a:lnTo>
                  <a:lnTo>
                    <a:pt x="621" y="1079"/>
                  </a:lnTo>
                  <a:lnTo>
                    <a:pt x="611" y="1092"/>
                  </a:lnTo>
                  <a:lnTo>
                    <a:pt x="598" y="1101"/>
                  </a:lnTo>
                  <a:lnTo>
                    <a:pt x="584" y="1109"/>
                  </a:lnTo>
                  <a:lnTo>
                    <a:pt x="566" y="1113"/>
                  </a:lnTo>
                  <a:lnTo>
                    <a:pt x="544" y="1115"/>
                  </a:lnTo>
                  <a:lnTo>
                    <a:pt x="380" y="1115"/>
                  </a:lnTo>
                  <a:lnTo>
                    <a:pt x="359" y="1113"/>
                  </a:lnTo>
                  <a:lnTo>
                    <a:pt x="342" y="1109"/>
                  </a:lnTo>
                  <a:lnTo>
                    <a:pt x="327" y="1101"/>
                  </a:lnTo>
                  <a:lnTo>
                    <a:pt x="314" y="1092"/>
                  </a:lnTo>
                  <a:lnTo>
                    <a:pt x="305" y="1079"/>
                  </a:lnTo>
                  <a:lnTo>
                    <a:pt x="297" y="1066"/>
                  </a:lnTo>
                  <a:lnTo>
                    <a:pt x="291" y="1051"/>
                  </a:lnTo>
                  <a:lnTo>
                    <a:pt x="285" y="1035"/>
                  </a:lnTo>
                  <a:lnTo>
                    <a:pt x="280" y="1017"/>
                  </a:lnTo>
                  <a:lnTo>
                    <a:pt x="276" y="1000"/>
                  </a:lnTo>
                  <a:lnTo>
                    <a:pt x="270" y="982"/>
                  </a:lnTo>
                  <a:lnTo>
                    <a:pt x="263" y="964"/>
                  </a:lnTo>
                  <a:lnTo>
                    <a:pt x="256" y="947"/>
                  </a:lnTo>
                  <a:lnTo>
                    <a:pt x="247" y="930"/>
                  </a:lnTo>
                  <a:lnTo>
                    <a:pt x="230" y="904"/>
                  </a:lnTo>
                  <a:lnTo>
                    <a:pt x="211" y="879"/>
                  </a:lnTo>
                  <a:lnTo>
                    <a:pt x="192" y="854"/>
                  </a:lnTo>
                  <a:lnTo>
                    <a:pt x="173" y="832"/>
                  </a:lnTo>
                  <a:lnTo>
                    <a:pt x="155" y="813"/>
                  </a:lnTo>
                  <a:lnTo>
                    <a:pt x="140" y="796"/>
                  </a:lnTo>
                  <a:lnTo>
                    <a:pt x="119" y="775"/>
                  </a:lnTo>
                  <a:lnTo>
                    <a:pt x="119" y="774"/>
                  </a:lnTo>
                  <a:lnTo>
                    <a:pt x="118" y="773"/>
                  </a:lnTo>
                  <a:lnTo>
                    <a:pt x="118" y="773"/>
                  </a:lnTo>
                  <a:lnTo>
                    <a:pt x="118" y="773"/>
                  </a:lnTo>
                  <a:lnTo>
                    <a:pt x="88" y="736"/>
                  </a:lnTo>
                  <a:lnTo>
                    <a:pt x="62" y="697"/>
                  </a:lnTo>
                  <a:lnTo>
                    <a:pt x="40" y="654"/>
                  </a:lnTo>
                  <a:lnTo>
                    <a:pt x="23" y="609"/>
                  </a:lnTo>
                  <a:lnTo>
                    <a:pt x="10" y="562"/>
                  </a:lnTo>
                  <a:lnTo>
                    <a:pt x="2" y="513"/>
                  </a:lnTo>
                  <a:lnTo>
                    <a:pt x="0" y="463"/>
                  </a:lnTo>
                  <a:lnTo>
                    <a:pt x="3" y="410"/>
                  </a:lnTo>
                  <a:lnTo>
                    <a:pt x="12" y="358"/>
                  </a:lnTo>
                  <a:lnTo>
                    <a:pt x="26" y="308"/>
                  </a:lnTo>
                  <a:lnTo>
                    <a:pt x="47" y="260"/>
                  </a:lnTo>
                  <a:lnTo>
                    <a:pt x="72" y="215"/>
                  </a:lnTo>
                  <a:lnTo>
                    <a:pt x="102" y="173"/>
                  </a:lnTo>
                  <a:lnTo>
                    <a:pt x="135" y="136"/>
                  </a:lnTo>
                  <a:lnTo>
                    <a:pt x="173" y="102"/>
                  </a:lnTo>
                  <a:lnTo>
                    <a:pt x="215" y="73"/>
                  </a:lnTo>
                  <a:lnTo>
                    <a:pt x="259" y="47"/>
                  </a:lnTo>
                  <a:lnTo>
                    <a:pt x="306" y="27"/>
                  </a:lnTo>
                  <a:lnTo>
                    <a:pt x="357" y="13"/>
                  </a:lnTo>
                  <a:lnTo>
                    <a:pt x="409" y="3"/>
                  </a:lnTo>
                  <a:lnTo>
                    <a:pt x="463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151392" y="3275238"/>
            <a:ext cx="460964" cy="542689"/>
            <a:chOff x="8304213" y="3406775"/>
            <a:chExt cx="536575" cy="533400"/>
          </a:xfrm>
          <a:solidFill>
            <a:schemeClr val="bg1"/>
          </a:solidFill>
        </p:grpSpPr>
        <p:sp>
          <p:nvSpPr>
            <p:cNvPr id="60" name="Freeform 55"/>
            <p:cNvSpPr>
              <a:spLocks/>
            </p:cNvSpPr>
            <p:nvPr/>
          </p:nvSpPr>
          <p:spPr bwMode="auto">
            <a:xfrm>
              <a:off x="8396288" y="3500438"/>
              <a:ext cx="231775" cy="49213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2 h 306"/>
                <a:gd name="T24" fmla="*/ 1435 w 1460"/>
                <a:gd name="T25" fmla="*/ 239 h 306"/>
                <a:gd name="T26" fmla="*/ 1415 w 1460"/>
                <a:gd name="T27" fmla="*/ 261 h 306"/>
                <a:gd name="T28" fmla="*/ 1393 w 1460"/>
                <a:gd name="T29" fmla="*/ 280 h 306"/>
                <a:gd name="T30" fmla="*/ 1366 w 1460"/>
                <a:gd name="T31" fmla="*/ 294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4 h 306"/>
                <a:gd name="T42" fmla="*/ 67 w 1460"/>
                <a:gd name="T43" fmla="*/ 280 h 306"/>
                <a:gd name="T44" fmla="*/ 44 w 1460"/>
                <a:gd name="T45" fmla="*/ 261 h 306"/>
                <a:gd name="T46" fmla="*/ 25 w 1460"/>
                <a:gd name="T47" fmla="*/ 239 h 306"/>
                <a:gd name="T48" fmla="*/ 11 w 1460"/>
                <a:gd name="T49" fmla="*/ 212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2"/>
                  </a:lnTo>
                  <a:lnTo>
                    <a:pt x="1435" y="239"/>
                  </a:lnTo>
                  <a:lnTo>
                    <a:pt x="1415" y="261"/>
                  </a:lnTo>
                  <a:lnTo>
                    <a:pt x="1393" y="280"/>
                  </a:lnTo>
                  <a:lnTo>
                    <a:pt x="1366" y="294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4"/>
                  </a:lnTo>
                  <a:lnTo>
                    <a:pt x="67" y="280"/>
                  </a:lnTo>
                  <a:lnTo>
                    <a:pt x="44" y="261"/>
                  </a:lnTo>
                  <a:lnTo>
                    <a:pt x="25" y="239"/>
                  </a:lnTo>
                  <a:lnTo>
                    <a:pt x="11" y="212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56"/>
            <p:cNvSpPr>
              <a:spLocks/>
            </p:cNvSpPr>
            <p:nvPr/>
          </p:nvSpPr>
          <p:spPr bwMode="auto">
            <a:xfrm>
              <a:off x="8396288" y="3592513"/>
              <a:ext cx="231775" cy="47625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3 h 306"/>
                <a:gd name="T24" fmla="*/ 1435 w 1460"/>
                <a:gd name="T25" fmla="*/ 239 h 306"/>
                <a:gd name="T26" fmla="*/ 1415 w 1460"/>
                <a:gd name="T27" fmla="*/ 262 h 306"/>
                <a:gd name="T28" fmla="*/ 1393 w 1460"/>
                <a:gd name="T29" fmla="*/ 280 h 306"/>
                <a:gd name="T30" fmla="*/ 1366 w 1460"/>
                <a:gd name="T31" fmla="*/ 295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5 h 306"/>
                <a:gd name="T42" fmla="*/ 67 w 1460"/>
                <a:gd name="T43" fmla="*/ 280 h 306"/>
                <a:gd name="T44" fmla="*/ 44 w 1460"/>
                <a:gd name="T45" fmla="*/ 262 h 306"/>
                <a:gd name="T46" fmla="*/ 25 w 1460"/>
                <a:gd name="T47" fmla="*/ 239 h 306"/>
                <a:gd name="T48" fmla="*/ 11 w 1460"/>
                <a:gd name="T49" fmla="*/ 213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3"/>
                  </a:lnTo>
                  <a:lnTo>
                    <a:pt x="1435" y="239"/>
                  </a:lnTo>
                  <a:lnTo>
                    <a:pt x="1415" y="262"/>
                  </a:lnTo>
                  <a:lnTo>
                    <a:pt x="1393" y="280"/>
                  </a:lnTo>
                  <a:lnTo>
                    <a:pt x="1366" y="295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5"/>
                  </a:lnTo>
                  <a:lnTo>
                    <a:pt x="67" y="280"/>
                  </a:lnTo>
                  <a:lnTo>
                    <a:pt x="44" y="262"/>
                  </a:lnTo>
                  <a:lnTo>
                    <a:pt x="25" y="239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57"/>
            <p:cNvSpPr>
              <a:spLocks/>
            </p:cNvSpPr>
            <p:nvPr/>
          </p:nvSpPr>
          <p:spPr bwMode="auto">
            <a:xfrm>
              <a:off x="8396288" y="3683000"/>
              <a:ext cx="139700" cy="49213"/>
            </a:xfrm>
            <a:custGeom>
              <a:avLst/>
              <a:gdLst>
                <a:gd name="T0" fmla="*/ 153 w 884"/>
                <a:gd name="T1" fmla="*/ 0 h 306"/>
                <a:gd name="T2" fmla="*/ 730 w 884"/>
                <a:gd name="T3" fmla="*/ 0 h 306"/>
                <a:gd name="T4" fmla="*/ 761 w 884"/>
                <a:gd name="T5" fmla="*/ 3 h 306"/>
                <a:gd name="T6" fmla="*/ 790 w 884"/>
                <a:gd name="T7" fmla="*/ 12 h 306"/>
                <a:gd name="T8" fmla="*/ 817 w 884"/>
                <a:gd name="T9" fmla="*/ 26 h 306"/>
                <a:gd name="T10" fmla="*/ 839 w 884"/>
                <a:gd name="T11" fmla="*/ 44 h 306"/>
                <a:gd name="T12" fmla="*/ 858 w 884"/>
                <a:gd name="T13" fmla="*/ 68 h 306"/>
                <a:gd name="T14" fmla="*/ 872 w 884"/>
                <a:gd name="T15" fmla="*/ 93 h 306"/>
                <a:gd name="T16" fmla="*/ 880 w 884"/>
                <a:gd name="T17" fmla="*/ 122 h 306"/>
                <a:gd name="T18" fmla="*/ 884 w 884"/>
                <a:gd name="T19" fmla="*/ 153 h 306"/>
                <a:gd name="T20" fmla="*/ 880 w 884"/>
                <a:gd name="T21" fmla="*/ 184 h 306"/>
                <a:gd name="T22" fmla="*/ 872 w 884"/>
                <a:gd name="T23" fmla="*/ 213 h 306"/>
                <a:gd name="T24" fmla="*/ 858 w 884"/>
                <a:gd name="T25" fmla="*/ 238 h 306"/>
                <a:gd name="T26" fmla="*/ 839 w 884"/>
                <a:gd name="T27" fmla="*/ 261 h 306"/>
                <a:gd name="T28" fmla="*/ 817 w 884"/>
                <a:gd name="T29" fmla="*/ 279 h 306"/>
                <a:gd name="T30" fmla="*/ 790 w 884"/>
                <a:gd name="T31" fmla="*/ 294 h 306"/>
                <a:gd name="T32" fmla="*/ 761 w 884"/>
                <a:gd name="T33" fmla="*/ 302 h 306"/>
                <a:gd name="T34" fmla="*/ 730 w 884"/>
                <a:gd name="T35" fmla="*/ 306 h 306"/>
                <a:gd name="T36" fmla="*/ 153 w 884"/>
                <a:gd name="T37" fmla="*/ 306 h 306"/>
                <a:gd name="T38" fmla="*/ 122 w 884"/>
                <a:gd name="T39" fmla="*/ 302 h 306"/>
                <a:gd name="T40" fmla="*/ 93 w 884"/>
                <a:gd name="T41" fmla="*/ 294 h 306"/>
                <a:gd name="T42" fmla="*/ 67 w 884"/>
                <a:gd name="T43" fmla="*/ 279 h 306"/>
                <a:gd name="T44" fmla="*/ 44 w 884"/>
                <a:gd name="T45" fmla="*/ 261 h 306"/>
                <a:gd name="T46" fmla="*/ 25 w 884"/>
                <a:gd name="T47" fmla="*/ 238 h 306"/>
                <a:gd name="T48" fmla="*/ 11 w 884"/>
                <a:gd name="T49" fmla="*/ 213 h 306"/>
                <a:gd name="T50" fmla="*/ 3 w 884"/>
                <a:gd name="T51" fmla="*/ 184 h 306"/>
                <a:gd name="T52" fmla="*/ 0 w 884"/>
                <a:gd name="T53" fmla="*/ 153 h 306"/>
                <a:gd name="T54" fmla="*/ 3 w 884"/>
                <a:gd name="T55" fmla="*/ 122 h 306"/>
                <a:gd name="T56" fmla="*/ 11 w 884"/>
                <a:gd name="T57" fmla="*/ 93 h 306"/>
                <a:gd name="T58" fmla="*/ 25 w 884"/>
                <a:gd name="T59" fmla="*/ 68 h 306"/>
                <a:gd name="T60" fmla="*/ 44 w 884"/>
                <a:gd name="T61" fmla="*/ 44 h 306"/>
                <a:gd name="T62" fmla="*/ 67 w 884"/>
                <a:gd name="T63" fmla="*/ 26 h 306"/>
                <a:gd name="T64" fmla="*/ 93 w 884"/>
                <a:gd name="T65" fmla="*/ 12 h 306"/>
                <a:gd name="T66" fmla="*/ 122 w 884"/>
                <a:gd name="T67" fmla="*/ 3 h 306"/>
                <a:gd name="T68" fmla="*/ 153 w 884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4" h="306">
                  <a:moveTo>
                    <a:pt x="153" y="0"/>
                  </a:moveTo>
                  <a:lnTo>
                    <a:pt x="730" y="0"/>
                  </a:lnTo>
                  <a:lnTo>
                    <a:pt x="761" y="3"/>
                  </a:lnTo>
                  <a:lnTo>
                    <a:pt x="790" y="12"/>
                  </a:lnTo>
                  <a:lnTo>
                    <a:pt x="817" y="26"/>
                  </a:lnTo>
                  <a:lnTo>
                    <a:pt x="839" y="44"/>
                  </a:lnTo>
                  <a:lnTo>
                    <a:pt x="858" y="68"/>
                  </a:lnTo>
                  <a:lnTo>
                    <a:pt x="872" y="93"/>
                  </a:lnTo>
                  <a:lnTo>
                    <a:pt x="880" y="122"/>
                  </a:lnTo>
                  <a:lnTo>
                    <a:pt x="884" y="153"/>
                  </a:lnTo>
                  <a:lnTo>
                    <a:pt x="880" y="184"/>
                  </a:lnTo>
                  <a:lnTo>
                    <a:pt x="872" y="213"/>
                  </a:lnTo>
                  <a:lnTo>
                    <a:pt x="858" y="238"/>
                  </a:lnTo>
                  <a:lnTo>
                    <a:pt x="839" y="261"/>
                  </a:lnTo>
                  <a:lnTo>
                    <a:pt x="817" y="279"/>
                  </a:lnTo>
                  <a:lnTo>
                    <a:pt x="790" y="294"/>
                  </a:lnTo>
                  <a:lnTo>
                    <a:pt x="761" y="302"/>
                  </a:lnTo>
                  <a:lnTo>
                    <a:pt x="730" y="306"/>
                  </a:lnTo>
                  <a:lnTo>
                    <a:pt x="153" y="306"/>
                  </a:lnTo>
                  <a:lnTo>
                    <a:pt x="122" y="302"/>
                  </a:lnTo>
                  <a:lnTo>
                    <a:pt x="93" y="294"/>
                  </a:lnTo>
                  <a:lnTo>
                    <a:pt x="67" y="279"/>
                  </a:lnTo>
                  <a:lnTo>
                    <a:pt x="44" y="261"/>
                  </a:lnTo>
                  <a:lnTo>
                    <a:pt x="25" y="238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3"/>
                  </a:lnTo>
                  <a:lnTo>
                    <a:pt x="25" y="68"/>
                  </a:lnTo>
                  <a:lnTo>
                    <a:pt x="44" y="44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Freeform 58"/>
            <p:cNvSpPr>
              <a:spLocks/>
            </p:cNvSpPr>
            <p:nvPr/>
          </p:nvSpPr>
          <p:spPr bwMode="auto">
            <a:xfrm>
              <a:off x="8304213" y="3406775"/>
              <a:ext cx="414338" cy="533400"/>
            </a:xfrm>
            <a:custGeom>
              <a:avLst/>
              <a:gdLst>
                <a:gd name="T0" fmla="*/ 154 w 2616"/>
                <a:gd name="T1" fmla="*/ 0 h 3365"/>
                <a:gd name="T2" fmla="*/ 2461 w 2616"/>
                <a:gd name="T3" fmla="*/ 0 h 3365"/>
                <a:gd name="T4" fmla="*/ 2492 w 2616"/>
                <a:gd name="T5" fmla="*/ 3 h 3365"/>
                <a:gd name="T6" fmla="*/ 2521 w 2616"/>
                <a:gd name="T7" fmla="*/ 12 h 3365"/>
                <a:gd name="T8" fmla="*/ 2548 w 2616"/>
                <a:gd name="T9" fmla="*/ 26 h 3365"/>
                <a:gd name="T10" fmla="*/ 2570 w 2616"/>
                <a:gd name="T11" fmla="*/ 44 h 3365"/>
                <a:gd name="T12" fmla="*/ 2589 w 2616"/>
                <a:gd name="T13" fmla="*/ 68 h 3365"/>
                <a:gd name="T14" fmla="*/ 2603 w 2616"/>
                <a:gd name="T15" fmla="*/ 93 h 3365"/>
                <a:gd name="T16" fmla="*/ 2613 w 2616"/>
                <a:gd name="T17" fmla="*/ 122 h 3365"/>
                <a:gd name="T18" fmla="*/ 2616 w 2616"/>
                <a:gd name="T19" fmla="*/ 152 h 3365"/>
                <a:gd name="T20" fmla="*/ 2616 w 2616"/>
                <a:gd name="T21" fmla="*/ 380 h 3365"/>
                <a:gd name="T22" fmla="*/ 2308 w 2616"/>
                <a:gd name="T23" fmla="*/ 911 h 3365"/>
                <a:gd name="T24" fmla="*/ 2308 w 2616"/>
                <a:gd name="T25" fmla="*/ 306 h 3365"/>
                <a:gd name="T26" fmla="*/ 308 w 2616"/>
                <a:gd name="T27" fmla="*/ 306 h 3365"/>
                <a:gd name="T28" fmla="*/ 308 w 2616"/>
                <a:gd name="T29" fmla="*/ 3058 h 3365"/>
                <a:gd name="T30" fmla="*/ 2308 w 2616"/>
                <a:gd name="T31" fmla="*/ 3058 h 3365"/>
                <a:gd name="T32" fmla="*/ 2308 w 2616"/>
                <a:gd name="T33" fmla="*/ 2678 h 3365"/>
                <a:gd name="T34" fmla="*/ 2469 w 2616"/>
                <a:gd name="T35" fmla="*/ 2572 h 3365"/>
                <a:gd name="T36" fmla="*/ 2498 w 2616"/>
                <a:gd name="T37" fmla="*/ 2550 h 3365"/>
                <a:gd name="T38" fmla="*/ 2522 w 2616"/>
                <a:gd name="T39" fmla="*/ 2524 h 3365"/>
                <a:gd name="T40" fmla="*/ 2542 w 2616"/>
                <a:gd name="T41" fmla="*/ 2495 h 3365"/>
                <a:gd name="T42" fmla="*/ 2616 w 2616"/>
                <a:gd name="T43" fmla="*/ 2369 h 3365"/>
                <a:gd name="T44" fmla="*/ 2616 w 2616"/>
                <a:gd name="T45" fmla="*/ 3212 h 3365"/>
                <a:gd name="T46" fmla="*/ 2613 w 2616"/>
                <a:gd name="T47" fmla="*/ 3242 h 3365"/>
                <a:gd name="T48" fmla="*/ 2603 w 2616"/>
                <a:gd name="T49" fmla="*/ 3271 h 3365"/>
                <a:gd name="T50" fmla="*/ 2589 w 2616"/>
                <a:gd name="T51" fmla="*/ 3297 h 3365"/>
                <a:gd name="T52" fmla="*/ 2570 w 2616"/>
                <a:gd name="T53" fmla="*/ 3320 h 3365"/>
                <a:gd name="T54" fmla="*/ 2548 w 2616"/>
                <a:gd name="T55" fmla="*/ 3339 h 3365"/>
                <a:gd name="T56" fmla="*/ 2521 w 2616"/>
                <a:gd name="T57" fmla="*/ 3352 h 3365"/>
                <a:gd name="T58" fmla="*/ 2492 w 2616"/>
                <a:gd name="T59" fmla="*/ 3362 h 3365"/>
                <a:gd name="T60" fmla="*/ 2461 w 2616"/>
                <a:gd name="T61" fmla="*/ 3365 h 3365"/>
                <a:gd name="T62" fmla="*/ 154 w 2616"/>
                <a:gd name="T63" fmla="*/ 3365 h 3365"/>
                <a:gd name="T64" fmla="*/ 123 w 2616"/>
                <a:gd name="T65" fmla="*/ 3362 h 3365"/>
                <a:gd name="T66" fmla="*/ 95 w 2616"/>
                <a:gd name="T67" fmla="*/ 3352 h 3365"/>
                <a:gd name="T68" fmla="*/ 68 w 2616"/>
                <a:gd name="T69" fmla="*/ 3339 h 3365"/>
                <a:gd name="T70" fmla="*/ 46 w 2616"/>
                <a:gd name="T71" fmla="*/ 3320 h 3365"/>
                <a:gd name="T72" fmla="*/ 27 w 2616"/>
                <a:gd name="T73" fmla="*/ 3297 h 3365"/>
                <a:gd name="T74" fmla="*/ 13 w 2616"/>
                <a:gd name="T75" fmla="*/ 3271 h 3365"/>
                <a:gd name="T76" fmla="*/ 3 w 2616"/>
                <a:gd name="T77" fmla="*/ 3242 h 3365"/>
                <a:gd name="T78" fmla="*/ 0 w 2616"/>
                <a:gd name="T79" fmla="*/ 3212 h 3365"/>
                <a:gd name="T80" fmla="*/ 0 w 2616"/>
                <a:gd name="T81" fmla="*/ 152 h 3365"/>
                <a:gd name="T82" fmla="*/ 3 w 2616"/>
                <a:gd name="T83" fmla="*/ 122 h 3365"/>
                <a:gd name="T84" fmla="*/ 13 w 2616"/>
                <a:gd name="T85" fmla="*/ 93 h 3365"/>
                <a:gd name="T86" fmla="*/ 27 w 2616"/>
                <a:gd name="T87" fmla="*/ 68 h 3365"/>
                <a:gd name="T88" fmla="*/ 46 w 2616"/>
                <a:gd name="T89" fmla="*/ 44 h 3365"/>
                <a:gd name="T90" fmla="*/ 68 w 2616"/>
                <a:gd name="T91" fmla="*/ 26 h 3365"/>
                <a:gd name="T92" fmla="*/ 95 w 2616"/>
                <a:gd name="T93" fmla="*/ 12 h 3365"/>
                <a:gd name="T94" fmla="*/ 123 w 2616"/>
                <a:gd name="T95" fmla="*/ 3 h 3365"/>
                <a:gd name="T96" fmla="*/ 154 w 2616"/>
                <a:gd name="T97" fmla="*/ 0 h 3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16" h="3365">
                  <a:moveTo>
                    <a:pt x="154" y="0"/>
                  </a:moveTo>
                  <a:lnTo>
                    <a:pt x="2461" y="0"/>
                  </a:lnTo>
                  <a:lnTo>
                    <a:pt x="2492" y="3"/>
                  </a:lnTo>
                  <a:lnTo>
                    <a:pt x="2521" y="12"/>
                  </a:lnTo>
                  <a:lnTo>
                    <a:pt x="2548" y="26"/>
                  </a:lnTo>
                  <a:lnTo>
                    <a:pt x="2570" y="44"/>
                  </a:lnTo>
                  <a:lnTo>
                    <a:pt x="2589" y="68"/>
                  </a:lnTo>
                  <a:lnTo>
                    <a:pt x="2603" y="93"/>
                  </a:lnTo>
                  <a:lnTo>
                    <a:pt x="2613" y="122"/>
                  </a:lnTo>
                  <a:lnTo>
                    <a:pt x="2616" y="152"/>
                  </a:lnTo>
                  <a:lnTo>
                    <a:pt x="2616" y="380"/>
                  </a:lnTo>
                  <a:lnTo>
                    <a:pt x="2308" y="911"/>
                  </a:lnTo>
                  <a:lnTo>
                    <a:pt x="2308" y="306"/>
                  </a:lnTo>
                  <a:lnTo>
                    <a:pt x="308" y="306"/>
                  </a:lnTo>
                  <a:lnTo>
                    <a:pt x="308" y="3058"/>
                  </a:lnTo>
                  <a:lnTo>
                    <a:pt x="2308" y="3058"/>
                  </a:lnTo>
                  <a:lnTo>
                    <a:pt x="2308" y="2678"/>
                  </a:lnTo>
                  <a:lnTo>
                    <a:pt x="2469" y="2572"/>
                  </a:lnTo>
                  <a:lnTo>
                    <a:pt x="2498" y="2550"/>
                  </a:lnTo>
                  <a:lnTo>
                    <a:pt x="2522" y="2524"/>
                  </a:lnTo>
                  <a:lnTo>
                    <a:pt x="2542" y="2495"/>
                  </a:lnTo>
                  <a:lnTo>
                    <a:pt x="2616" y="2369"/>
                  </a:lnTo>
                  <a:lnTo>
                    <a:pt x="2616" y="3212"/>
                  </a:lnTo>
                  <a:lnTo>
                    <a:pt x="2613" y="3242"/>
                  </a:lnTo>
                  <a:lnTo>
                    <a:pt x="2603" y="3271"/>
                  </a:lnTo>
                  <a:lnTo>
                    <a:pt x="2589" y="3297"/>
                  </a:lnTo>
                  <a:lnTo>
                    <a:pt x="2570" y="3320"/>
                  </a:lnTo>
                  <a:lnTo>
                    <a:pt x="2548" y="3339"/>
                  </a:lnTo>
                  <a:lnTo>
                    <a:pt x="2521" y="3352"/>
                  </a:lnTo>
                  <a:lnTo>
                    <a:pt x="2492" y="3362"/>
                  </a:lnTo>
                  <a:lnTo>
                    <a:pt x="2461" y="3365"/>
                  </a:lnTo>
                  <a:lnTo>
                    <a:pt x="154" y="3365"/>
                  </a:lnTo>
                  <a:lnTo>
                    <a:pt x="123" y="3362"/>
                  </a:lnTo>
                  <a:lnTo>
                    <a:pt x="95" y="3352"/>
                  </a:lnTo>
                  <a:lnTo>
                    <a:pt x="68" y="3339"/>
                  </a:lnTo>
                  <a:lnTo>
                    <a:pt x="46" y="3320"/>
                  </a:lnTo>
                  <a:lnTo>
                    <a:pt x="27" y="3297"/>
                  </a:lnTo>
                  <a:lnTo>
                    <a:pt x="13" y="3271"/>
                  </a:lnTo>
                  <a:lnTo>
                    <a:pt x="3" y="3242"/>
                  </a:lnTo>
                  <a:lnTo>
                    <a:pt x="0" y="3212"/>
                  </a:lnTo>
                  <a:lnTo>
                    <a:pt x="0" y="152"/>
                  </a:lnTo>
                  <a:lnTo>
                    <a:pt x="3" y="122"/>
                  </a:lnTo>
                  <a:lnTo>
                    <a:pt x="13" y="93"/>
                  </a:lnTo>
                  <a:lnTo>
                    <a:pt x="27" y="68"/>
                  </a:lnTo>
                  <a:lnTo>
                    <a:pt x="46" y="44"/>
                  </a:lnTo>
                  <a:lnTo>
                    <a:pt x="68" y="26"/>
                  </a:lnTo>
                  <a:lnTo>
                    <a:pt x="95" y="12"/>
                  </a:lnTo>
                  <a:lnTo>
                    <a:pt x="123" y="3"/>
                  </a:lnTo>
                  <a:lnTo>
                    <a:pt x="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Freeform 59"/>
            <p:cNvSpPr>
              <a:spLocks noEditPoints="1"/>
            </p:cNvSpPr>
            <p:nvPr/>
          </p:nvSpPr>
          <p:spPr bwMode="auto">
            <a:xfrm>
              <a:off x="8583613" y="3465513"/>
              <a:ext cx="257175" cy="382588"/>
            </a:xfrm>
            <a:custGeom>
              <a:avLst/>
              <a:gdLst>
                <a:gd name="T0" fmla="*/ 133 w 1617"/>
                <a:gd name="T1" fmla="*/ 2031 h 2411"/>
                <a:gd name="T2" fmla="*/ 226 w 1617"/>
                <a:gd name="T3" fmla="*/ 2075 h 2411"/>
                <a:gd name="T4" fmla="*/ 312 w 1617"/>
                <a:gd name="T5" fmla="*/ 2134 h 2411"/>
                <a:gd name="T6" fmla="*/ 445 w 1617"/>
                <a:gd name="T7" fmla="*/ 2014 h 2411"/>
                <a:gd name="T8" fmla="*/ 395 w 1617"/>
                <a:gd name="T9" fmla="*/ 1968 h 2411"/>
                <a:gd name="T10" fmla="*/ 319 w 1617"/>
                <a:gd name="T11" fmla="*/ 1916 h 2411"/>
                <a:gd name="T12" fmla="*/ 249 w 1617"/>
                <a:gd name="T13" fmla="*/ 1881 h 2411"/>
                <a:gd name="T14" fmla="*/ 190 w 1617"/>
                <a:gd name="T15" fmla="*/ 1861 h 2411"/>
                <a:gd name="T16" fmla="*/ 143 w 1617"/>
                <a:gd name="T17" fmla="*/ 1851 h 2411"/>
                <a:gd name="T18" fmla="*/ 1136 w 1617"/>
                <a:gd name="T19" fmla="*/ 0 h 2411"/>
                <a:gd name="T20" fmla="*/ 1192 w 1617"/>
                <a:gd name="T21" fmla="*/ 8 h 2411"/>
                <a:gd name="T22" fmla="*/ 1260 w 1617"/>
                <a:gd name="T23" fmla="*/ 26 h 2411"/>
                <a:gd name="T24" fmla="*/ 1340 w 1617"/>
                <a:gd name="T25" fmla="*/ 59 h 2411"/>
                <a:gd name="T26" fmla="*/ 1429 w 1617"/>
                <a:gd name="T27" fmla="*/ 110 h 2411"/>
                <a:gd name="T28" fmla="*/ 1502 w 1617"/>
                <a:gd name="T29" fmla="*/ 166 h 2411"/>
                <a:gd name="T30" fmla="*/ 1553 w 1617"/>
                <a:gd name="T31" fmla="*/ 219 h 2411"/>
                <a:gd name="T32" fmla="*/ 1586 w 1617"/>
                <a:gd name="T33" fmla="*/ 266 h 2411"/>
                <a:gd name="T34" fmla="*/ 1605 w 1617"/>
                <a:gd name="T35" fmla="*/ 303 h 2411"/>
                <a:gd name="T36" fmla="*/ 1613 w 1617"/>
                <a:gd name="T37" fmla="*/ 326 h 2411"/>
                <a:gd name="T38" fmla="*/ 1617 w 1617"/>
                <a:gd name="T39" fmla="*/ 351 h 2411"/>
                <a:gd name="T40" fmla="*/ 1606 w 1617"/>
                <a:gd name="T41" fmla="*/ 386 h 2411"/>
                <a:gd name="T42" fmla="*/ 635 w 1617"/>
                <a:gd name="T43" fmla="*/ 2056 h 2411"/>
                <a:gd name="T44" fmla="*/ 118 w 1617"/>
                <a:gd name="T45" fmla="*/ 2398 h 2411"/>
                <a:gd name="T46" fmla="*/ 78 w 1617"/>
                <a:gd name="T47" fmla="*/ 2411 h 2411"/>
                <a:gd name="T48" fmla="*/ 37 w 1617"/>
                <a:gd name="T49" fmla="*/ 2400 h 2411"/>
                <a:gd name="T50" fmla="*/ 12 w 1617"/>
                <a:gd name="T51" fmla="*/ 2378 h 2411"/>
                <a:gd name="T52" fmla="*/ 0 w 1617"/>
                <a:gd name="T53" fmla="*/ 2346 h 2411"/>
                <a:gd name="T54" fmla="*/ 35 w 1617"/>
                <a:gd name="T55" fmla="*/ 1732 h 2411"/>
                <a:gd name="T56" fmla="*/ 45 w 1617"/>
                <a:gd name="T57" fmla="*/ 1699 h 2411"/>
                <a:gd name="T58" fmla="*/ 1018 w 1617"/>
                <a:gd name="T59" fmla="*/ 28 h 2411"/>
                <a:gd name="T60" fmla="*/ 1051 w 1617"/>
                <a:gd name="T61" fmla="*/ 8 h 2411"/>
                <a:gd name="T62" fmla="*/ 1064 w 1617"/>
                <a:gd name="T63" fmla="*/ 5 h 2411"/>
                <a:gd name="T64" fmla="*/ 1093 w 1617"/>
                <a:gd name="T65" fmla="*/ 0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17" h="2411">
                  <a:moveTo>
                    <a:pt x="143" y="1851"/>
                  </a:moveTo>
                  <a:lnTo>
                    <a:pt x="133" y="2031"/>
                  </a:lnTo>
                  <a:lnTo>
                    <a:pt x="179" y="2051"/>
                  </a:lnTo>
                  <a:lnTo>
                    <a:pt x="226" y="2075"/>
                  </a:lnTo>
                  <a:lnTo>
                    <a:pt x="271" y="2103"/>
                  </a:lnTo>
                  <a:lnTo>
                    <a:pt x="312" y="2134"/>
                  </a:lnTo>
                  <a:lnTo>
                    <a:pt x="462" y="2034"/>
                  </a:lnTo>
                  <a:lnTo>
                    <a:pt x="445" y="2014"/>
                  </a:lnTo>
                  <a:lnTo>
                    <a:pt x="423" y="1992"/>
                  </a:lnTo>
                  <a:lnTo>
                    <a:pt x="395" y="1968"/>
                  </a:lnTo>
                  <a:lnTo>
                    <a:pt x="360" y="1942"/>
                  </a:lnTo>
                  <a:lnTo>
                    <a:pt x="319" y="1916"/>
                  </a:lnTo>
                  <a:lnTo>
                    <a:pt x="283" y="1897"/>
                  </a:lnTo>
                  <a:lnTo>
                    <a:pt x="249" y="1881"/>
                  </a:lnTo>
                  <a:lnTo>
                    <a:pt x="218" y="1869"/>
                  </a:lnTo>
                  <a:lnTo>
                    <a:pt x="190" y="1861"/>
                  </a:lnTo>
                  <a:lnTo>
                    <a:pt x="166" y="1855"/>
                  </a:lnTo>
                  <a:lnTo>
                    <a:pt x="143" y="1851"/>
                  </a:lnTo>
                  <a:close/>
                  <a:moveTo>
                    <a:pt x="1112" y="0"/>
                  </a:moveTo>
                  <a:lnTo>
                    <a:pt x="1136" y="0"/>
                  </a:lnTo>
                  <a:lnTo>
                    <a:pt x="1162" y="3"/>
                  </a:lnTo>
                  <a:lnTo>
                    <a:pt x="1192" y="8"/>
                  </a:lnTo>
                  <a:lnTo>
                    <a:pt x="1224" y="15"/>
                  </a:lnTo>
                  <a:lnTo>
                    <a:pt x="1260" y="26"/>
                  </a:lnTo>
                  <a:lnTo>
                    <a:pt x="1299" y="41"/>
                  </a:lnTo>
                  <a:lnTo>
                    <a:pt x="1340" y="59"/>
                  </a:lnTo>
                  <a:lnTo>
                    <a:pt x="1384" y="83"/>
                  </a:lnTo>
                  <a:lnTo>
                    <a:pt x="1429" y="110"/>
                  </a:lnTo>
                  <a:lnTo>
                    <a:pt x="1469" y="139"/>
                  </a:lnTo>
                  <a:lnTo>
                    <a:pt x="1502" y="166"/>
                  </a:lnTo>
                  <a:lnTo>
                    <a:pt x="1529" y="194"/>
                  </a:lnTo>
                  <a:lnTo>
                    <a:pt x="1553" y="219"/>
                  </a:lnTo>
                  <a:lnTo>
                    <a:pt x="1571" y="244"/>
                  </a:lnTo>
                  <a:lnTo>
                    <a:pt x="1586" y="266"/>
                  </a:lnTo>
                  <a:lnTo>
                    <a:pt x="1596" y="286"/>
                  </a:lnTo>
                  <a:lnTo>
                    <a:pt x="1605" y="303"/>
                  </a:lnTo>
                  <a:lnTo>
                    <a:pt x="1610" y="317"/>
                  </a:lnTo>
                  <a:lnTo>
                    <a:pt x="1613" y="326"/>
                  </a:lnTo>
                  <a:lnTo>
                    <a:pt x="1614" y="331"/>
                  </a:lnTo>
                  <a:lnTo>
                    <a:pt x="1617" y="351"/>
                  </a:lnTo>
                  <a:lnTo>
                    <a:pt x="1613" y="370"/>
                  </a:lnTo>
                  <a:lnTo>
                    <a:pt x="1606" y="386"/>
                  </a:lnTo>
                  <a:lnTo>
                    <a:pt x="644" y="2043"/>
                  </a:lnTo>
                  <a:lnTo>
                    <a:pt x="635" y="2056"/>
                  </a:lnTo>
                  <a:lnTo>
                    <a:pt x="621" y="2068"/>
                  </a:lnTo>
                  <a:lnTo>
                    <a:pt x="118" y="2398"/>
                  </a:lnTo>
                  <a:lnTo>
                    <a:pt x="99" y="2407"/>
                  </a:lnTo>
                  <a:lnTo>
                    <a:pt x="78" y="2411"/>
                  </a:lnTo>
                  <a:lnTo>
                    <a:pt x="57" y="2409"/>
                  </a:lnTo>
                  <a:lnTo>
                    <a:pt x="37" y="2400"/>
                  </a:lnTo>
                  <a:lnTo>
                    <a:pt x="23" y="2391"/>
                  </a:lnTo>
                  <a:lnTo>
                    <a:pt x="12" y="2378"/>
                  </a:lnTo>
                  <a:lnTo>
                    <a:pt x="5" y="2363"/>
                  </a:lnTo>
                  <a:lnTo>
                    <a:pt x="0" y="2346"/>
                  </a:lnTo>
                  <a:lnTo>
                    <a:pt x="0" y="2329"/>
                  </a:lnTo>
                  <a:lnTo>
                    <a:pt x="35" y="1732"/>
                  </a:lnTo>
                  <a:lnTo>
                    <a:pt x="38" y="1715"/>
                  </a:lnTo>
                  <a:lnTo>
                    <a:pt x="45" y="1699"/>
                  </a:lnTo>
                  <a:lnTo>
                    <a:pt x="1007" y="43"/>
                  </a:lnTo>
                  <a:lnTo>
                    <a:pt x="1018" y="28"/>
                  </a:lnTo>
                  <a:lnTo>
                    <a:pt x="1033" y="16"/>
                  </a:lnTo>
                  <a:lnTo>
                    <a:pt x="1051" y="8"/>
                  </a:lnTo>
                  <a:lnTo>
                    <a:pt x="1055" y="7"/>
                  </a:lnTo>
                  <a:lnTo>
                    <a:pt x="1064" y="5"/>
                  </a:lnTo>
                  <a:lnTo>
                    <a:pt x="1077" y="3"/>
                  </a:lnTo>
                  <a:lnTo>
                    <a:pt x="1093" y="0"/>
                  </a:lnTo>
                  <a:lnTo>
                    <a:pt x="11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reeform 60"/>
            <p:cNvSpPr>
              <a:spLocks/>
            </p:cNvSpPr>
            <p:nvPr/>
          </p:nvSpPr>
          <p:spPr bwMode="auto">
            <a:xfrm>
              <a:off x="8382001" y="3771900"/>
              <a:ext cx="185738" cy="96838"/>
            </a:xfrm>
            <a:custGeom>
              <a:avLst/>
              <a:gdLst>
                <a:gd name="T0" fmla="*/ 566 w 1175"/>
                <a:gd name="T1" fmla="*/ 5 h 601"/>
                <a:gd name="T2" fmla="*/ 593 w 1175"/>
                <a:gd name="T3" fmla="*/ 28 h 601"/>
                <a:gd name="T4" fmla="*/ 601 w 1175"/>
                <a:gd name="T5" fmla="*/ 113 h 601"/>
                <a:gd name="T6" fmla="*/ 569 w 1175"/>
                <a:gd name="T7" fmla="*/ 203 h 601"/>
                <a:gd name="T8" fmla="*/ 579 w 1175"/>
                <a:gd name="T9" fmla="*/ 246 h 601"/>
                <a:gd name="T10" fmla="*/ 597 w 1175"/>
                <a:gd name="T11" fmla="*/ 275 h 601"/>
                <a:gd name="T12" fmla="*/ 648 w 1175"/>
                <a:gd name="T13" fmla="*/ 283 h 601"/>
                <a:gd name="T14" fmla="*/ 693 w 1175"/>
                <a:gd name="T15" fmla="*/ 329 h 601"/>
                <a:gd name="T16" fmla="*/ 705 w 1175"/>
                <a:gd name="T17" fmla="*/ 363 h 601"/>
                <a:gd name="T18" fmla="*/ 861 w 1175"/>
                <a:gd name="T19" fmla="*/ 357 h 601"/>
                <a:gd name="T20" fmla="*/ 1013 w 1175"/>
                <a:gd name="T21" fmla="*/ 372 h 601"/>
                <a:gd name="T22" fmla="*/ 1136 w 1175"/>
                <a:gd name="T23" fmla="*/ 379 h 601"/>
                <a:gd name="T24" fmla="*/ 1168 w 1175"/>
                <a:gd name="T25" fmla="*/ 407 h 601"/>
                <a:gd name="T26" fmla="*/ 1174 w 1175"/>
                <a:gd name="T27" fmla="*/ 448 h 601"/>
                <a:gd name="T28" fmla="*/ 1150 w 1175"/>
                <a:gd name="T29" fmla="*/ 483 h 601"/>
                <a:gd name="T30" fmla="*/ 1084 w 1175"/>
                <a:gd name="T31" fmla="*/ 490 h 601"/>
                <a:gd name="T32" fmla="*/ 973 w 1175"/>
                <a:gd name="T33" fmla="*/ 474 h 601"/>
                <a:gd name="T34" fmla="*/ 858 w 1175"/>
                <a:gd name="T35" fmla="*/ 460 h 601"/>
                <a:gd name="T36" fmla="*/ 750 w 1175"/>
                <a:gd name="T37" fmla="*/ 469 h 601"/>
                <a:gd name="T38" fmla="*/ 691 w 1175"/>
                <a:gd name="T39" fmla="*/ 495 h 601"/>
                <a:gd name="T40" fmla="*/ 647 w 1175"/>
                <a:gd name="T41" fmla="*/ 500 h 601"/>
                <a:gd name="T42" fmla="*/ 613 w 1175"/>
                <a:gd name="T43" fmla="*/ 485 h 601"/>
                <a:gd name="T44" fmla="*/ 586 w 1175"/>
                <a:gd name="T45" fmla="*/ 462 h 601"/>
                <a:gd name="T46" fmla="*/ 581 w 1175"/>
                <a:gd name="T47" fmla="*/ 414 h 601"/>
                <a:gd name="T48" fmla="*/ 546 w 1175"/>
                <a:gd name="T49" fmla="*/ 465 h 601"/>
                <a:gd name="T50" fmla="*/ 503 w 1175"/>
                <a:gd name="T51" fmla="*/ 479 h 601"/>
                <a:gd name="T52" fmla="*/ 463 w 1175"/>
                <a:gd name="T53" fmla="*/ 464 h 601"/>
                <a:gd name="T54" fmla="*/ 447 w 1175"/>
                <a:gd name="T55" fmla="*/ 426 h 601"/>
                <a:gd name="T56" fmla="*/ 458 w 1175"/>
                <a:gd name="T57" fmla="*/ 396 h 601"/>
                <a:gd name="T58" fmla="*/ 466 w 1175"/>
                <a:gd name="T59" fmla="*/ 375 h 601"/>
                <a:gd name="T60" fmla="*/ 429 w 1175"/>
                <a:gd name="T61" fmla="*/ 411 h 601"/>
                <a:gd name="T62" fmla="*/ 385 w 1175"/>
                <a:gd name="T63" fmla="*/ 435 h 601"/>
                <a:gd name="T64" fmla="*/ 341 w 1175"/>
                <a:gd name="T65" fmla="*/ 424 h 601"/>
                <a:gd name="T66" fmla="*/ 319 w 1175"/>
                <a:gd name="T67" fmla="*/ 386 h 601"/>
                <a:gd name="T68" fmla="*/ 371 w 1175"/>
                <a:gd name="T69" fmla="*/ 293 h 601"/>
                <a:gd name="T70" fmla="*/ 257 w 1175"/>
                <a:gd name="T71" fmla="*/ 399 h 601"/>
                <a:gd name="T72" fmla="*/ 98 w 1175"/>
                <a:gd name="T73" fmla="*/ 591 h 601"/>
                <a:gd name="T74" fmla="*/ 50 w 1175"/>
                <a:gd name="T75" fmla="*/ 600 h 601"/>
                <a:gd name="T76" fmla="*/ 10 w 1175"/>
                <a:gd name="T77" fmla="*/ 578 h 601"/>
                <a:gd name="T78" fmla="*/ 2 w 1175"/>
                <a:gd name="T79" fmla="*/ 536 h 601"/>
                <a:gd name="T80" fmla="*/ 141 w 1175"/>
                <a:gd name="T81" fmla="*/ 357 h 601"/>
                <a:gd name="T82" fmla="*/ 350 w 1175"/>
                <a:gd name="T83" fmla="*/ 125 h 601"/>
                <a:gd name="T84" fmla="*/ 406 w 1175"/>
                <a:gd name="T85" fmla="*/ 72 h 601"/>
                <a:gd name="T86" fmla="*/ 471 w 1175"/>
                <a:gd name="T87" fmla="*/ 21 h 601"/>
                <a:gd name="T88" fmla="*/ 543 w 1175"/>
                <a:gd name="T89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75" h="601">
                  <a:moveTo>
                    <a:pt x="543" y="0"/>
                  </a:moveTo>
                  <a:lnTo>
                    <a:pt x="555" y="2"/>
                  </a:lnTo>
                  <a:lnTo>
                    <a:pt x="566" y="5"/>
                  </a:lnTo>
                  <a:lnTo>
                    <a:pt x="577" y="10"/>
                  </a:lnTo>
                  <a:lnTo>
                    <a:pt x="586" y="19"/>
                  </a:lnTo>
                  <a:lnTo>
                    <a:pt x="593" y="28"/>
                  </a:lnTo>
                  <a:lnTo>
                    <a:pt x="601" y="55"/>
                  </a:lnTo>
                  <a:lnTo>
                    <a:pt x="603" y="83"/>
                  </a:lnTo>
                  <a:lnTo>
                    <a:pt x="601" y="113"/>
                  </a:lnTo>
                  <a:lnTo>
                    <a:pt x="594" y="142"/>
                  </a:lnTo>
                  <a:lnTo>
                    <a:pt x="583" y="173"/>
                  </a:lnTo>
                  <a:lnTo>
                    <a:pt x="569" y="203"/>
                  </a:lnTo>
                  <a:lnTo>
                    <a:pt x="552" y="233"/>
                  </a:lnTo>
                  <a:lnTo>
                    <a:pt x="566" y="239"/>
                  </a:lnTo>
                  <a:lnTo>
                    <a:pt x="579" y="246"/>
                  </a:lnTo>
                  <a:lnTo>
                    <a:pt x="589" y="259"/>
                  </a:lnTo>
                  <a:lnTo>
                    <a:pt x="593" y="267"/>
                  </a:lnTo>
                  <a:lnTo>
                    <a:pt x="597" y="275"/>
                  </a:lnTo>
                  <a:lnTo>
                    <a:pt x="614" y="274"/>
                  </a:lnTo>
                  <a:lnTo>
                    <a:pt x="631" y="277"/>
                  </a:lnTo>
                  <a:lnTo>
                    <a:pt x="648" y="283"/>
                  </a:lnTo>
                  <a:lnTo>
                    <a:pt x="664" y="294"/>
                  </a:lnTo>
                  <a:lnTo>
                    <a:pt x="679" y="308"/>
                  </a:lnTo>
                  <a:lnTo>
                    <a:pt x="693" y="329"/>
                  </a:lnTo>
                  <a:lnTo>
                    <a:pt x="700" y="343"/>
                  </a:lnTo>
                  <a:lnTo>
                    <a:pt x="703" y="355"/>
                  </a:lnTo>
                  <a:lnTo>
                    <a:pt x="705" y="363"/>
                  </a:lnTo>
                  <a:lnTo>
                    <a:pt x="759" y="357"/>
                  </a:lnTo>
                  <a:lnTo>
                    <a:pt x="811" y="356"/>
                  </a:lnTo>
                  <a:lnTo>
                    <a:pt x="861" y="357"/>
                  </a:lnTo>
                  <a:lnTo>
                    <a:pt x="912" y="361"/>
                  </a:lnTo>
                  <a:lnTo>
                    <a:pt x="962" y="367"/>
                  </a:lnTo>
                  <a:lnTo>
                    <a:pt x="1013" y="372"/>
                  </a:lnTo>
                  <a:lnTo>
                    <a:pt x="1065" y="375"/>
                  </a:lnTo>
                  <a:lnTo>
                    <a:pt x="1119" y="377"/>
                  </a:lnTo>
                  <a:lnTo>
                    <a:pt x="1136" y="379"/>
                  </a:lnTo>
                  <a:lnTo>
                    <a:pt x="1150" y="386"/>
                  </a:lnTo>
                  <a:lnTo>
                    <a:pt x="1161" y="395"/>
                  </a:lnTo>
                  <a:lnTo>
                    <a:pt x="1168" y="407"/>
                  </a:lnTo>
                  <a:lnTo>
                    <a:pt x="1174" y="420"/>
                  </a:lnTo>
                  <a:lnTo>
                    <a:pt x="1175" y="434"/>
                  </a:lnTo>
                  <a:lnTo>
                    <a:pt x="1174" y="448"/>
                  </a:lnTo>
                  <a:lnTo>
                    <a:pt x="1168" y="462"/>
                  </a:lnTo>
                  <a:lnTo>
                    <a:pt x="1161" y="473"/>
                  </a:lnTo>
                  <a:lnTo>
                    <a:pt x="1150" y="483"/>
                  </a:lnTo>
                  <a:lnTo>
                    <a:pt x="1136" y="489"/>
                  </a:lnTo>
                  <a:lnTo>
                    <a:pt x="1119" y="491"/>
                  </a:lnTo>
                  <a:lnTo>
                    <a:pt x="1084" y="490"/>
                  </a:lnTo>
                  <a:lnTo>
                    <a:pt x="1048" y="486"/>
                  </a:lnTo>
                  <a:lnTo>
                    <a:pt x="1010" y="481"/>
                  </a:lnTo>
                  <a:lnTo>
                    <a:pt x="973" y="474"/>
                  </a:lnTo>
                  <a:lnTo>
                    <a:pt x="934" y="468"/>
                  </a:lnTo>
                  <a:lnTo>
                    <a:pt x="896" y="463"/>
                  </a:lnTo>
                  <a:lnTo>
                    <a:pt x="858" y="460"/>
                  </a:lnTo>
                  <a:lnTo>
                    <a:pt x="820" y="459"/>
                  </a:lnTo>
                  <a:lnTo>
                    <a:pt x="784" y="462"/>
                  </a:lnTo>
                  <a:lnTo>
                    <a:pt x="750" y="469"/>
                  </a:lnTo>
                  <a:lnTo>
                    <a:pt x="717" y="482"/>
                  </a:lnTo>
                  <a:lnTo>
                    <a:pt x="705" y="488"/>
                  </a:lnTo>
                  <a:lnTo>
                    <a:pt x="691" y="495"/>
                  </a:lnTo>
                  <a:lnTo>
                    <a:pt x="676" y="500"/>
                  </a:lnTo>
                  <a:lnTo>
                    <a:pt x="662" y="502"/>
                  </a:lnTo>
                  <a:lnTo>
                    <a:pt x="647" y="500"/>
                  </a:lnTo>
                  <a:lnTo>
                    <a:pt x="636" y="496"/>
                  </a:lnTo>
                  <a:lnTo>
                    <a:pt x="625" y="490"/>
                  </a:lnTo>
                  <a:lnTo>
                    <a:pt x="613" y="485"/>
                  </a:lnTo>
                  <a:lnTo>
                    <a:pt x="602" y="479"/>
                  </a:lnTo>
                  <a:lnTo>
                    <a:pt x="594" y="471"/>
                  </a:lnTo>
                  <a:lnTo>
                    <a:pt x="586" y="462"/>
                  </a:lnTo>
                  <a:lnTo>
                    <a:pt x="582" y="449"/>
                  </a:lnTo>
                  <a:lnTo>
                    <a:pt x="581" y="430"/>
                  </a:lnTo>
                  <a:lnTo>
                    <a:pt x="581" y="414"/>
                  </a:lnTo>
                  <a:lnTo>
                    <a:pt x="569" y="434"/>
                  </a:lnTo>
                  <a:lnTo>
                    <a:pt x="557" y="453"/>
                  </a:lnTo>
                  <a:lnTo>
                    <a:pt x="546" y="465"/>
                  </a:lnTo>
                  <a:lnTo>
                    <a:pt x="533" y="473"/>
                  </a:lnTo>
                  <a:lnTo>
                    <a:pt x="518" y="478"/>
                  </a:lnTo>
                  <a:lnTo>
                    <a:pt x="503" y="479"/>
                  </a:lnTo>
                  <a:lnTo>
                    <a:pt x="489" y="477"/>
                  </a:lnTo>
                  <a:lnTo>
                    <a:pt x="475" y="471"/>
                  </a:lnTo>
                  <a:lnTo>
                    <a:pt x="463" y="464"/>
                  </a:lnTo>
                  <a:lnTo>
                    <a:pt x="453" y="453"/>
                  </a:lnTo>
                  <a:lnTo>
                    <a:pt x="448" y="441"/>
                  </a:lnTo>
                  <a:lnTo>
                    <a:pt x="447" y="426"/>
                  </a:lnTo>
                  <a:lnTo>
                    <a:pt x="451" y="409"/>
                  </a:lnTo>
                  <a:lnTo>
                    <a:pt x="455" y="403"/>
                  </a:lnTo>
                  <a:lnTo>
                    <a:pt x="458" y="396"/>
                  </a:lnTo>
                  <a:lnTo>
                    <a:pt x="458" y="396"/>
                  </a:lnTo>
                  <a:lnTo>
                    <a:pt x="457" y="396"/>
                  </a:lnTo>
                  <a:lnTo>
                    <a:pt x="466" y="375"/>
                  </a:lnTo>
                  <a:lnTo>
                    <a:pt x="452" y="385"/>
                  </a:lnTo>
                  <a:lnTo>
                    <a:pt x="440" y="396"/>
                  </a:lnTo>
                  <a:lnTo>
                    <a:pt x="429" y="411"/>
                  </a:lnTo>
                  <a:lnTo>
                    <a:pt x="416" y="424"/>
                  </a:lnTo>
                  <a:lnTo>
                    <a:pt x="401" y="432"/>
                  </a:lnTo>
                  <a:lnTo>
                    <a:pt x="385" y="435"/>
                  </a:lnTo>
                  <a:lnTo>
                    <a:pt x="369" y="435"/>
                  </a:lnTo>
                  <a:lnTo>
                    <a:pt x="355" y="431"/>
                  </a:lnTo>
                  <a:lnTo>
                    <a:pt x="341" y="424"/>
                  </a:lnTo>
                  <a:lnTo>
                    <a:pt x="330" y="413"/>
                  </a:lnTo>
                  <a:lnTo>
                    <a:pt x="323" y="400"/>
                  </a:lnTo>
                  <a:lnTo>
                    <a:pt x="319" y="386"/>
                  </a:lnTo>
                  <a:lnTo>
                    <a:pt x="322" y="370"/>
                  </a:lnTo>
                  <a:lnTo>
                    <a:pt x="329" y="353"/>
                  </a:lnTo>
                  <a:lnTo>
                    <a:pt x="371" y="293"/>
                  </a:lnTo>
                  <a:lnTo>
                    <a:pt x="411" y="230"/>
                  </a:lnTo>
                  <a:lnTo>
                    <a:pt x="332" y="314"/>
                  </a:lnTo>
                  <a:lnTo>
                    <a:pt x="257" y="399"/>
                  </a:lnTo>
                  <a:lnTo>
                    <a:pt x="182" y="488"/>
                  </a:lnTo>
                  <a:lnTo>
                    <a:pt x="111" y="578"/>
                  </a:lnTo>
                  <a:lnTo>
                    <a:pt x="98" y="591"/>
                  </a:lnTo>
                  <a:lnTo>
                    <a:pt x="82" y="598"/>
                  </a:lnTo>
                  <a:lnTo>
                    <a:pt x="66" y="601"/>
                  </a:lnTo>
                  <a:lnTo>
                    <a:pt x="50" y="600"/>
                  </a:lnTo>
                  <a:lnTo>
                    <a:pt x="34" y="596"/>
                  </a:lnTo>
                  <a:lnTo>
                    <a:pt x="22" y="589"/>
                  </a:lnTo>
                  <a:lnTo>
                    <a:pt x="10" y="578"/>
                  </a:lnTo>
                  <a:lnTo>
                    <a:pt x="2" y="565"/>
                  </a:lnTo>
                  <a:lnTo>
                    <a:pt x="0" y="551"/>
                  </a:lnTo>
                  <a:lnTo>
                    <a:pt x="2" y="536"/>
                  </a:lnTo>
                  <a:lnTo>
                    <a:pt x="12" y="520"/>
                  </a:lnTo>
                  <a:lnTo>
                    <a:pt x="76" y="439"/>
                  </a:lnTo>
                  <a:lnTo>
                    <a:pt x="141" y="357"/>
                  </a:lnTo>
                  <a:lnTo>
                    <a:pt x="208" y="278"/>
                  </a:lnTo>
                  <a:lnTo>
                    <a:pt x="278" y="200"/>
                  </a:lnTo>
                  <a:lnTo>
                    <a:pt x="350" y="125"/>
                  </a:lnTo>
                  <a:lnTo>
                    <a:pt x="367" y="109"/>
                  </a:lnTo>
                  <a:lnTo>
                    <a:pt x="386" y="91"/>
                  </a:lnTo>
                  <a:lnTo>
                    <a:pt x="406" y="72"/>
                  </a:lnTo>
                  <a:lnTo>
                    <a:pt x="426" y="53"/>
                  </a:lnTo>
                  <a:lnTo>
                    <a:pt x="447" y="36"/>
                  </a:lnTo>
                  <a:lnTo>
                    <a:pt x="471" y="21"/>
                  </a:lnTo>
                  <a:lnTo>
                    <a:pt x="494" y="9"/>
                  </a:lnTo>
                  <a:lnTo>
                    <a:pt x="518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536318" y="3269389"/>
            <a:ext cx="536500" cy="554387"/>
            <a:chOff x="8456613" y="3160713"/>
            <a:chExt cx="1282700" cy="1119188"/>
          </a:xfrm>
          <a:solidFill>
            <a:schemeClr val="bg1"/>
          </a:solidFill>
        </p:grpSpPr>
        <p:sp>
          <p:nvSpPr>
            <p:cNvPr id="67" name="Freeform 65"/>
            <p:cNvSpPr>
              <a:spLocks/>
            </p:cNvSpPr>
            <p:nvPr/>
          </p:nvSpPr>
          <p:spPr bwMode="auto">
            <a:xfrm>
              <a:off x="9312276" y="3321051"/>
              <a:ext cx="174625" cy="358775"/>
            </a:xfrm>
            <a:custGeom>
              <a:avLst/>
              <a:gdLst>
                <a:gd name="T0" fmla="*/ 319 w 554"/>
                <a:gd name="T1" fmla="*/ 4 h 1132"/>
                <a:gd name="T2" fmla="*/ 346 w 554"/>
                <a:gd name="T3" fmla="*/ 44 h 1132"/>
                <a:gd name="T4" fmla="*/ 348 w 554"/>
                <a:gd name="T5" fmla="*/ 130 h 1132"/>
                <a:gd name="T6" fmla="*/ 352 w 554"/>
                <a:gd name="T7" fmla="*/ 133 h 1132"/>
                <a:gd name="T8" fmla="*/ 366 w 554"/>
                <a:gd name="T9" fmla="*/ 136 h 1132"/>
                <a:gd name="T10" fmla="*/ 419 w 554"/>
                <a:gd name="T11" fmla="*/ 147 h 1132"/>
                <a:gd name="T12" fmla="*/ 481 w 554"/>
                <a:gd name="T13" fmla="*/ 164 h 1132"/>
                <a:gd name="T14" fmla="*/ 517 w 554"/>
                <a:gd name="T15" fmla="*/ 188 h 1132"/>
                <a:gd name="T16" fmla="*/ 496 w 554"/>
                <a:gd name="T17" fmla="*/ 272 h 1132"/>
                <a:gd name="T18" fmla="*/ 469 w 554"/>
                <a:gd name="T19" fmla="*/ 297 h 1132"/>
                <a:gd name="T20" fmla="*/ 436 w 554"/>
                <a:gd name="T21" fmla="*/ 294 h 1132"/>
                <a:gd name="T22" fmla="*/ 412 w 554"/>
                <a:gd name="T23" fmla="*/ 283 h 1132"/>
                <a:gd name="T24" fmla="*/ 350 w 554"/>
                <a:gd name="T25" fmla="*/ 267 h 1132"/>
                <a:gd name="T26" fmla="*/ 266 w 554"/>
                <a:gd name="T27" fmla="*/ 263 h 1132"/>
                <a:gd name="T28" fmla="*/ 206 w 554"/>
                <a:gd name="T29" fmla="*/ 286 h 1132"/>
                <a:gd name="T30" fmla="*/ 178 w 554"/>
                <a:gd name="T31" fmla="*/ 324 h 1132"/>
                <a:gd name="T32" fmla="*/ 174 w 554"/>
                <a:gd name="T33" fmla="*/ 369 h 1132"/>
                <a:gd name="T34" fmla="*/ 197 w 554"/>
                <a:gd name="T35" fmla="*/ 414 h 1132"/>
                <a:gd name="T36" fmla="*/ 260 w 554"/>
                <a:gd name="T37" fmla="*/ 454 h 1132"/>
                <a:gd name="T38" fmla="*/ 377 w 554"/>
                <a:gd name="T39" fmla="*/ 505 h 1132"/>
                <a:gd name="T40" fmla="*/ 488 w 554"/>
                <a:gd name="T41" fmla="*/ 579 h 1132"/>
                <a:gd name="T42" fmla="*/ 544 w 554"/>
                <a:gd name="T43" fmla="*/ 672 h 1132"/>
                <a:gd name="T44" fmla="*/ 551 w 554"/>
                <a:gd name="T45" fmla="*/ 785 h 1132"/>
                <a:gd name="T46" fmla="*/ 510 w 554"/>
                <a:gd name="T47" fmla="*/ 887 h 1132"/>
                <a:gd name="T48" fmla="*/ 424 w 554"/>
                <a:gd name="T49" fmla="*/ 960 h 1132"/>
                <a:gd name="T50" fmla="*/ 344 w 554"/>
                <a:gd name="T51" fmla="*/ 989 h 1132"/>
                <a:gd name="T52" fmla="*/ 339 w 554"/>
                <a:gd name="T53" fmla="*/ 992 h 1132"/>
                <a:gd name="T54" fmla="*/ 338 w 554"/>
                <a:gd name="T55" fmla="*/ 1088 h 1132"/>
                <a:gd name="T56" fmla="*/ 310 w 554"/>
                <a:gd name="T57" fmla="*/ 1129 h 1132"/>
                <a:gd name="T58" fmla="*/ 234 w 554"/>
                <a:gd name="T59" fmla="*/ 1129 h 1132"/>
                <a:gd name="T60" fmla="*/ 206 w 554"/>
                <a:gd name="T61" fmla="*/ 1088 h 1132"/>
                <a:gd name="T62" fmla="*/ 205 w 554"/>
                <a:gd name="T63" fmla="*/ 997 h 1132"/>
                <a:gd name="T64" fmla="*/ 199 w 554"/>
                <a:gd name="T65" fmla="*/ 994 h 1132"/>
                <a:gd name="T66" fmla="*/ 180 w 554"/>
                <a:gd name="T67" fmla="*/ 991 h 1132"/>
                <a:gd name="T68" fmla="*/ 117 w 554"/>
                <a:gd name="T69" fmla="*/ 978 h 1132"/>
                <a:gd name="T70" fmla="*/ 42 w 554"/>
                <a:gd name="T71" fmla="*/ 954 h 1132"/>
                <a:gd name="T72" fmla="*/ 3 w 554"/>
                <a:gd name="T73" fmla="*/ 926 h 1132"/>
                <a:gd name="T74" fmla="*/ 24 w 554"/>
                <a:gd name="T75" fmla="*/ 842 h 1132"/>
                <a:gd name="T76" fmla="*/ 51 w 554"/>
                <a:gd name="T77" fmla="*/ 816 h 1132"/>
                <a:gd name="T78" fmla="*/ 76 w 554"/>
                <a:gd name="T79" fmla="*/ 816 h 1132"/>
                <a:gd name="T80" fmla="*/ 93 w 554"/>
                <a:gd name="T81" fmla="*/ 823 h 1132"/>
                <a:gd name="T82" fmla="*/ 140 w 554"/>
                <a:gd name="T83" fmla="*/ 841 h 1132"/>
                <a:gd name="T84" fmla="*/ 205 w 554"/>
                <a:gd name="T85" fmla="*/ 859 h 1132"/>
                <a:gd name="T86" fmla="*/ 283 w 554"/>
                <a:gd name="T87" fmla="*/ 861 h 1132"/>
                <a:gd name="T88" fmla="*/ 360 w 554"/>
                <a:gd name="T89" fmla="*/ 825 h 1132"/>
                <a:gd name="T90" fmla="*/ 390 w 554"/>
                <a:gd name="T91" fmla="*/ 756 h 1132"/>
                <a:gd name="T92" fmla="*/ 365 w 554"/>
                <a:gd name="T93" fmla="*/ 690 h 1132"/>
                <a:gd name="T94" fmla="*/ 288 w 554"/>
                <a:gd name="T95" fmla="*/ 636 h 1132"/>
                <a:gd name="T96" fmla="*/ 183 w 554"/>
                <a:gd name="T97" fmla="*/ 591 h 1132"/>
                <a:gd name="T98" fmla="*/ 95 w 554"/>
                <a:gd name="T99" fmla="*/ 540 h 1132"/>
                <a:gd name="T100" fmla="*/ 32 w 554"/>
                <a:gd name="T101" fmla="*/ 467 h 1132"/>
                <a:gd name="T102" fmla="*/ 9 w 554"/>
                <a:gd name="T103" fmla="*/ 369 h 1132"/>
                <a:gd name="T104" fmla="*/ 33 w 554"/>
                <a:gd name="T105" fmla="*/ 267 h 1132"/>
                <a:gd name="T106" fmla="*/ 101 w 554"/>
                <a:gd name="T107" fmla="*/ 187 h 1132"/>
                <a:gd name="T108" fmla="*/ 206 w 554"/>
                <a:gd name="T109" fmla="*/ 139 h 1132"/>
                <a:gd name="T110" fmla="*/ 212 w 554"/>
                <a:gd name="T111" fmla="*/ 137 h 1132"/>
                <a:gd name="T112" fmla="*/ 216 w 554"/>
                <a:gd name="T113" fmla="*/ 130 h 1132"/>
                <a:gd name="T114" fmla="*/ 229 w 554"/>
                <a:gd name="T115" fmla="*/ 12 h 1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54" h="1132">
                  <a:moveTo>
                    <a:pt x="261" y="0"/>
                  </a:moveTo>
                  <a:lnTo>
                    <a:pt x="300" y="0"/>
                  </a:lnTo>
                  <a:lnTo>
                    <a:pt x="319" y="4"/>
                  </a:lnTo>
                  <a:lnTo>
                    <a:pt x="333" y="12"/>
                  </a:lnTo>
                  <a:lnTo>
                    <a:pt x="343" y="27"/>
                  </a:lnTo>
                  <a:lnTo>
                    <a:pt x="346" y="44"/>
                  </a:lnTo>
                  <a:lnTo>
                    <a:pt x="347" y="125"/>
                  </a:lnTo>
                  <a:lnTo>
                    <a:pt x="347" y="128"/>
                  </a:lnTo>
                  <a:lnTo>
                    <a:pt x="348" y="130"/>
                  </a:lnTo>
                  <a:lnTo>
                    <a:pt x="349" y="131"/>
                  </a:lnTo>
                  <a:lnTo>
                    <a:pt x="350" y="132"/>
                  </a:lnTo>
                  <a:lnTo>
                    <a:pt x="352" y="133"/>
                  </a:lnTo>
                  <a:lnTo>
                    <a:pt x="353" y="133"/>
                  </a:lnTo>
                  <a:lnTo>
                    <a:pt x="357" y="133"/>
                  </a:lnTo>
                  <a:lnTo>
                    <a:pt x="366" y="136"/>
                  </a:lnTo>
                  <a:lnTo>
                    <a:pt x="381" y="138"/>
                  </a:lnTo>
                  <a:lnTo>
                    <a:pt x="398" y="142"/>
                  </a:lnTo>
                  <a:lnTo>
                    <a:pt x="419" y="147"/>
                  </a:lnTo>
                  <a:lnTo>
                    <a:pt x="440" y="152"/>
                  </a:lnTo>
                  <a:lnTo>
                    <a:pt x="462" y="158"/>
                  </a:lnTo>
                  <a:lnTo>
                    <a:pt x="481" y="164"/>
                  </a:lnTo>
                  <a:lnTo>
                    <a:pt x="500" y="171"/>
                  </a:lnTo>
                  <a:lnTo>
                    <a:pt x="510" y="177"/>
                  </a:lnTo>
                  <a:lnTo>
                    <a:pt x="517" y="188"/>
                  </a:lnTo>
                  <a:lnTo>
                    <a:pt x="521" y="201"/>
                  </a:lnTo>
                  <a:lnTo>
                    <a:pt x="518" y="215"/>
                  </a:lnTo>
                  <a:lnTo>
                    <a:pt x="496" y="272"/>
                  </a:lnTo>
                  <a:lnTo>
                    <a:pt x="490" y="283"/>
                  </a:lnTo>
                  <a:lnTo>
                    <a:pt x="480" y="291"/>
                  </a:lnTo>
                  <a:lnTo>
                    <a:pt x="469" y="297"/>
                  </a:lnTo>
                  <a:lnTo>
                    <a:pt x="457" y="298"/>
                  </a:lnTo>
                  <a:lnTo>
                    <a:pt x="446" y="297"/>
                  </a:lnTo>
                  <a:lnTo>
                    <a:pt x="436" y="294"/>
                  </a:lnTo>
                  <a:lnTo>
                    <a:pt x="434" y="292"/>
                  </a:lnTo>
                  <a:lnTo>
                    <a:pt x="425" y="289"/>
                  </a:lnTo>
                  <a:lnTo>
                    <a:pt x="412" y="283"/>
                  </a:lnTo>
                  <a:lnTo>
                    <a:pt x="395" y="278"/>
                  </a:lnTo>
                  <a:lnTo>
                    <a:pt x="374" y="272"/>
                  </a:lnTo>
                  <a:lnTo>
                    <a:pt x="350" y="267"/>
                  </a:lnTo>
                  <a:lnTo>
                    <a:pt x="324" y="263"/>
                  </a:lnTo>
                  <a:lnTo>
                    <a:pt x="294" y="262"/>
                  </a:lnTo>
                  <a:lnTo>
                    <a:pt x="266" y="263"/>
                  </a:lnTo>
                  <a:lnTo>
                    <a:pt x="243" y="268"/>
                  </a:lnTo>
                  <a:lnTo>
                    <a:pt x="223" y="276"/>
                  </a:lnTo>
                  <a:lnTo>
                    <a:pt x="206" y="286"/>
                  </a:lnTo>
                  <a:lnTo>
                    <a:pt x="194" y="297"/>
                  </a:lnTo>
                  <a:lnTo>
                    <a:pt x="184" y="311"/>
                  </a:lnTo>
                  <a:lnTo>
                    <a:pt x="178" y="324"/>
                  </a:lnTo>
                  <a:lnTo>
                    <a:pt x="173" y="339"/>
                  </a:lnTo>
                  <a:lnTo>
                    <a:pt x="172" y="354"/>
                  </a:lnTo>
                  <a:lnTo>
                    <a:pt x="174" y="369"/>
                  </a:lnTo>
                  <a:lnTo>
                    <a:pt x="178" y="385"/>
                  </a:lnTo>
                  <a:lnTo>
                    <a:pt x="185" y="400"/>
                  </a:lnTo>
                  <a:lnTo>
                    <a:pt x="197" y="414"/>
                  </a:lnTo>
                  <a:lnTo>
                    <a:pt x="213" y="427"/>
                  </a:lnTo>
                  <a:lnTo>
                    <a:pt x="234" y="440"/>
                  </a:lnTo>
                  <a:lnTo>
                    <a:pt x="260" y="454"/>
                  </a:lnTo>
                  <a:lnTo>
                    <a:pt x="290" y="469"/>
                  </a:lnTo>
                  <a:lnTo>
                    <a:pt x="328" y="483"/>
                  </a:lnTo>
                  <a:lnTo>
                    <a:pt x="377" y="505"/>
                  </a:lnTo>
                  <a:lnTo>
                    <a:pt x="420" y="529"/>
                  </a:lnTo>
                  <a:lnTo>
                    <a:pt x="457" y="553"/>
                  </a:lnTo>
                  <a:lnTo>
                    <a:pt x="488" y="579"/>
                  </a:lnTo>
                  <a:lnTo>
                    <a:pt x="512" y="608"/>
                  </a:lnTo>
                  <a:lnTo>
                    <a:pt x="530" y="639"/>
                  </a:lnTo>
                  <a:lnTo>
                    <a:pt x="544" y="672"/>
                  </a:lnTo>
                  <a:lnTo>
                    <a:pt x="551" y="707"/>
                  </a:lnTo>
                  <a:lnTo>
                    <a:pt x="554" y="746"/>
                  </a:lnTo>
                  <a:lnTo>
                    <a:pt x="551" y="785"/>
                  </a:lnTo>
                  <a:lnTo>
                    <a:pt x="543" y="822"/>
                  </a:lnTo>
                  <a:lnTo>
                    <a:pt x="529" y="855"/>
                  </a:lnTo>
                  <a:lnTo>
                    <a:pt x="510" y="887"/>
                  </a:lnTo>
                  <a:lnTo>
                    <a:pt x="485" y="915"/>
                  </a:lnTo>
                  <a:lnTo>
                    <a:pt x="457" y="940"/>
                  </a:lnTo>
                  <a:lnTo>
                    <a:pt x="424" y="960"/>
                  </a:lnTo>
                  <a:lnTo>
                    <a:pt x="386" y="976"/>
                  </a:lnTo>
                  <a:lnTo>
                    <a:pt x="346" y="989"/>
                  </a:lnTo>
                  <a:lnTo>
                    <a:pt x="344" y="989"/>
                  </a:lnTo>
                  <a:lnTo>
                    <a:pt x="343" y="990"/>
                  </a:lnTo>
                  <a:lnTo>
                    <a:pt x="341" y="991"/>
                  </a:lnTo>
                  <a:lnTo>
                    <a:pt x="339" y="992"/>
                  </a:lnTo>
                  <a:lnTo>
                    <a:pt x="338" y="995"/>
                  </a:lnTo>
                  <a:lnTo>
                    <a:pt x="338" y="998"/>
                  </a:lnTo>
                  <a:lnTo>
                    <a:pt x="338" y="1088"/>
                  </a:lnTo>
                  <a:lnTo>
                    <a:pt x="335" y="1105"/>
                  </a:lnTo>
                  <a:lnTo>
                    <a:pt x="325" y="1120"/>
                  </a:lnTo>
                  <a:lnTo>
                    <a:pt x="310" y="1129"/>
                  </a:lnTo>
                  <a:lnTo>
                    <a:pt x="293" y="1132"/>
                  </a:lnTo>
                  <a:lnTo>
                    <a:pt x="251" y="1132"/>
                  </a:lnTo>
                  <a:lnTo>
                    <a:pt x="234" y="1129"/>
                  </a:lnTo>
                  <a:lnTo>
                    <a:pt x="219" y="1120"/>
                  </a:lnTo>
                  <a:lnTo>
                    <a:pt x="210" y="1105"/>
                  </a:lnTo>
                  <a:lnTo>
                    <a:pt x="206" y="1088"/>
                  </a:lnTo>
                  <a:lnTo>
                    <a:pt x="206" y="1003"/>
                  </a:lnTo>
                  <a:lnTo>
                    <a:pt x="206" y="1000"/>
                  </a:lnTo>
                  <a:lnTo>
                    <a:pt x="205" y="997"/>
                  </a:lnTo>
                  <a:lnTo>
                    <a:pt x="202" y="996"/>
                  </a:lnTo>
                  <a:lnTo>
                    <a:pt x="201" y="995"/>
                  </a:lnTo>
                  <a:lnTo>
                    <a:pt x="199" y="994"/>
                  </a:lnTo>
                  <a:lnTo>
                    <a:pt x="197" y="994"/>
                  </a:lnTo>
                  <a:lnTo>
                    <a:pt x="193" y="994"/>
                  </a:lnTo>
                  <a:lnTo>
                    <a:pt x="180" y="991"/>
                  </a:lnTo>
                  <a:lnTo>
                    <a:pt x="163" y="987"/>
                  </a:lnTo>
                  <a:lnTo>
                    <a:pt x="141" y="983"/>
                  </a:lnTo>
                  <a:lnTo>
                    <a:pt x="117" y="978"/>
                  </a:lnTo>
                  <a:lnTo>
                    <a:pt x="92" y="970"/>
                  </a:lnTo>
                  <a:lnTo>
                    <a:pt x="66" y="963"/>
                  </a:lnTo>
                  <a:lnTo>
                    <a:pt x="42" y="954"/>
                  </a:lnTo>
                  <a:lnTo>
                    <a:pt x="21" y="945"/>
                  </a:lnTo>
                  <a:lnTo>
                    <a:pt x="11" y="937"/>
                  </a:lnTo>
                  <a:lnTo>
                    <a:pt x="3" y="926"/>
                  </a:lnTo>
                  <a:lnTo>
                    <a:pt x="0" y="914"/>
                  </a:lnTo>
                  <a:lnTo>
                    <a:pt x="3" y="899"/>
                  </a:lnTo>
                  <a:lnTo>
                    <a:pt x="24" y="842"/>
                  </a:lnTo>
                  <a:lnTo>
                    <a:pt x="30" y="831"/>
                  </a:lnTo>
                  <a:lnTo>
                    <a:pt x="40" y="822"/>
                  </a:lnTo>
                  <a:lnTo>
                    <a:pt x="51" y="816"/>
                  </a:lnTo>
                  <a:lnTo>
                    <a:pt x="64" y="814"/>
                  </a:lnTo>
                  <a:lnTo>
                    <a:pt x="70" y="815"/>
                  </a:lnTo>
                  <a:lnTo>
                    <a:pt x="76" y="816"/>
                  </a:lnTo>
                  <a:lnTo>
                    <a:pt x="82" y="819"/>
                  </a:lnTo>
                  <a:lnTo>
                    <a:pt x="86" y="820"/>
                  </a:lnTo>
                  <a:lnTo>
                    <a:pt x="93" y="823"/>
                  </a:lnTo>
                  <a:lnTo>
                    <a:pt x="106" y="828"/>
                  </a:lnTo>
                  <a:lnTo>
                    <a:pt x="122" y="834"/>
                  </a:lnTo>
                  <a:lnTo>
                    <a:pt x="140" y="841"/>
                  </a:lnTo>
                  <a:lnTo>
                    <a:pt x="161" y="848"/>
                  </a:lnTo>
                  <a:lnTo>
                    <a:pt x="183" y="854"/>
                  </a:lnTo>
                  <a:lnTo>
                    <a:pt x="205" y="859"/>
                  </a:lnTo>
                  <a:lnTo>
                    <a:pt x="228" y="863"/>
                  </a:lnTo>
                  <a:lnTo>
                    <a:pt x="249" y="864"/>
                  </a:lnTo>
                  <a:lnTo>
                    <a:pt x="283" y="861"/>
                  </a:lnTo>
                  <a:lnTo>
                    <a:pt x="314" y="853"/>
                  </a:lnTo>
                  <a:lnTo>
                    <a:pt x="339" y="841"/>
                  </a:lnTo>
                  <a:lnTo>
                    <a:pt x="360" y="825"/>
                  </a:lnTo>
                  <a:lnTo>
                    <a:pt x="376" y="805"/>
                  </a:lnTo>
                  <a:lnTo>
                    <a:pt x="386" y="782"/>
                  </a:lnTo>
                  <a:lnTo>
                    <a:pt x="390" y="756"/>
                  </a:lnTo>
                  <a:lnTo>
                    <a:pt x="387" y="732"/>
                  </a:lnTo>
                  <a:lnTo>
                    <a:pt x="379" y="711"/>
                  </a:lnTo>
                  <a:lnTo>
                    <a:pt x="365" y="690"/>
                  </a:lnTo>
                  <a:lnTo>
                    <a:pt x="347" y="672"/>
                  </a:lnTo>
                  <a:lnTo>
                    <a:pt x="321" y="653"/>
                  </a:lnTo>
                  <a:lnTo>
                    <a:pt x="288" y="636"/>
                  </a:lnTo>
                  <a:lnTo>
                    <a:pt x="249" y="619"/>
                  </a:lnTo>
                  <a:lnTo>
                    <a:pt x="216" y="606"/>
                  </a:lnTo>
                  <a:lnTo>
                    <a:pt x="183" y="591"/>
                  </a:lnTo>
                  <a:lnTo>
                    <a:pt x="151" y="575"/>
                  </a:lnTo>
                  <a:lnTo>
                    <a:pt x="122" y="558"/>
                  </a:lnTo>
                  <a:lnTo>
                    <a:pt x="95" y="540"/>
                  </a:lnTo>
                  <a:lnTo>
                    <a:pt x="70" y="518"/>
                  </a:lnTo>
                  <a:lnTo>
                    <a:pt x="49" y="494"/>
                  </a:lnTo>
                  <a:lnTo>
                    <a:pt x="32" y="467"/>
                  </a:lnTo>
                  <a:lnTo>
                    <a:pt x="20" y="438"/>
                  </a:lnTo>
                  <a:lnTo>
                    <a:pt x="11" y="405"/>
                  </a:lnTo>
                  <a:lnTo>
                    <a:pt x="9" y="369"/>
                  </a:lnTo>
                  <a:lnTo>
                    <a:pt x="11" y="333"/>
                  </a:lnTo>
                  <a:lnTo>
                    <a:pt x="20" y="298"/>
                  </a:lnTo>
                  <a:lnTo>
                    <a:pt x="33" y="267"/>
                  </a:lnTo>
                  <a:lnTo>
                    <a:pt x="52" y="237"/>
                  </a:lnTo>
                  <a:lnTo>
                    <a:pt x="74" y="210"/>
                  </a:lnTo>
                  <a:lnTo>
                    <a:pt x="101" y="187"/>
                  </a:lnTo>
                  <a:lnTo>
                    <a:pt x="133" y="168"/>
                  </a:lnTo>
                  <a:lnTo>
                    <a:pt x="167" y="152"/>
                  </a:lnTo>
                  <a:lnTo>
                    <a:pt x="206" y="139"/>
                  </a:lnTo>
                  <a:lnTo>
                    <a:pt x="207" y="139"/>
                  </a:lnTo>
                  <a:lnTo>
                    <a:pt x="210" y="138"/>
                  </a:lnTo>
                  <a:lnTo>
                    <a:pt x="212" y="137"/>
                  </a:lnTo>
                  <a:lnTo>
                    <a:pt x="213" y="135"/>
                  </a:lnTo>
                  <a:lnTo>
                    <a:pt x="216" y="132"/>
                  </a:lnTo>
                  <a:lnTo>
                    <a:pt x="216" y="130"/>
                  </a:lnTo>
                  <a:lnTo>
                    <a:pt x="216" y="44"/>
                  </a:lnTo>
                  <a:lnTo>
                    <a:pt x="219" y="27"/>
                  </a:lnTo>
                  <a:lnTo>
                    <a:pt x="229" y="12"/>
                  </a:lnTo>
                  <a:lnTo>
                    <a:pt x="244" y="4"/>
                  </a:lnTo>
                  <a:lnTo>
                    <a:pt x="2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Freeform 66"/>
            <p:cNvSpPr>
              <a:spLocks noEditPoints="1"/>
            </p:cNvSpPr>
            <p:nvPr/>
          </p:nvSpPr>
          <p:spPr bwMode="auto">
            <a:xfrm>
              <a:off x="9059863" y="3160713"/>
              <a:ext cx="679450" cy="677863"/>
            </a:xfrm>
            <a:custGeom>
              <a:avLst/>
              <a:gdLst>
                <a:gd name="T0" fmla="*/ 913 w 2136"/>
                <a:gd name="T1" fmla="*/ 263 h 2135"/>
                <a:gd name="T2" fmla="*/ 698 w 2136"/>
                <a:gd name="T3" fmla="*/ 337 h 2135"/>
                <a:gd name="T4" fmla="*/ 515 w 2136"/>
                <a:gd name="T5" fmla="*/ 463 h 2135"/>
                <a:gd name="T6" fmla="*/ 373 w 2136"/>
                <a:gd name="T7" fmla="*/ 633 h 2135"/>
                <a:gd name="T8" fmla="*/ 281 w 2136"/>
                <a:gd name="T9" fmla="*/ 837 h 2135"/>
                <a:gd name="T10" fmla="*/ 248 w 2136"/>
                <a:gd name="T11" fmla="*/ 1068 h 2135"/>
                <a:gd name="T12" fmla="*/ 281 w 2136"/>
                <a:gd name="T13" fmla="*/ 1299 h 2135"/>
                <a:gd name="T14" fmla="*/ 373 w 2136"/>
                <a:gd name="T15" fmla="*/ 1503 h 2135"/>
                <a:gd name="T16" fmla="*/ 515 w 2136"/>
                <a:gd name="T17" fmla="*/ 1673 h 2135"/>
                <a:gd name="T18" fmla="*/ 698 w 2136"/>
                <a:gd name="T19" fmla="*/ 1800 h 2135"/>
                <a:gd name="T20" fmla="*/ 913 w 2136"/>
                <a:gd name="T21" fmla="*/ 1872 h 2135"/>
                <a:gd name="T22" fmla="*/ 1148 w 2136"/>
                <a:gd name="T23" fmla="*/ 1883 h 2135"/>
                <a:gd name="T24" fmla="*/ 1370 w 2136"/>
                <a:gd name="T25" fmla="*/ 1831 h 2135"/>
                <a:gd name="T26" fmla="*/ 1564 w 2136"/>
                <a:gd name="T27" fmla="*/ 1721 h 2135"/>
                <a:gd name="T28" fmla="*/ 1721 w 2136"/>
                <a:gd name="T29" fmla="*/ 1564 h 2135"/>
                <a:gd name="T30" fmla="*/ 1831 w 2136"/>
                <a:gd name="T31" fmla="*/ 1369 h 2135"/>
                <a:gd name="T32" fmla="*/ 1885 w 2136"/>
                <a:gd name="T33" fmla="*/ 1147 h 2135"/>
                <a:gd name="T34" fmla="*/ 1874 w 2136"/>
                <a:gd name="T35" fmla="*/ 912 h 2135"/>
                <a:gd name="T36" fmla="*/ 1800 w 2136"/>
                <a:gd name="T37" fmla="*/ 698 h 2135"/>
                <a:gd name="T38" fmla="*/ 1674 w 2136"/>
                <a:gd name="T39" fmla="*/ 515 h 2135"/>
                <a:gd name="T40" fmla="*/ 1504 w 2136"/>
                <a:gd name="T41" fmla="*/ 373 h 2135"/>
                <a:gd name="T42" fmla="*/ 1298 w 2136"/>
                <a:gd name="T43" fmla="*/ 280 h 2135"/>
                <a:gd name="T44" fmla="*/ 1068 w 2136"/>
                <a:gd name="T45" fmla="*/ 249 h 2135"/>
                <a:gd name="T46" fmla="*/ 1241 w 2136"/>
                <a:gd name="T47" fmla="*/ 15 h 2135"/>
                <a:gd name="T48" fmla="*/ 1483 w 2136"/>
                <a:gd name="T49" fmla="*/ 85 h 2135"/>
                <a:gd name="T50" fmla="*/ 1698 w 2136"/>
                <a:gd name="T51" fmla="*/ 207 h 2135"/>
                <a:gd name="T52" fmla="*/ 1878 w 2136"/>
                <a:gd name="T53" fmla="*/ 373 h 2135"/>
                <a:gd name="T54" fmla="*/ 2017 w 2136"/>
                <a:gd name="T55" fmla="*/ 578 h 2135"/>
                <a:gd name="T56" fmla="*/ 2105 w 2136"/>
                <a:gd name="T57" fmla="*/ 811 h 2135"/>
                <a:gd name="T58" fmla="*/ 2136 w 2136"/>
                <a:gd name="T59" fmla="*/ 1068 h 2135"/>
                <a:gd name="T60" fmla="*/ 2105 w 2136"/>
                <a:gd name="T61" fmla="*/ 1324 h 2135"/>
                <a:gd name="T62" fmla="*/ 2017 w 2136"/>
                <a:gd name="T63" fmla="*/ 1558 h 2135"/>
                <a:gd name="T64" fmla="*/ 1878 w 2136"/>
                <a:gd name="T65" fmla="*/ 1762 h 2135"/>
                <a:gd name="T66" fmla="*/ 1698 w 2136"/>
                <a:gd name="T67" fmla="*/ 1929 h 2135"/>
                <a:gd name="T68" fmla="*/ 1483 w 2136"/>
                <a:gd name="T69" fmla="*/ 2051 h 2135"/>
                <a:gd name="T70" fmla="*/ 1241 w 2136"/>
                <a:gd name="T71" fmla="*/ 2121 h 2135"/>
                <a:gd name="T72" fmla="*/ 980 w 2136"/>
                <a:gd name="T73" fmla="*/ 2132 h 2135"/>
                <a:gd name="T74" fmla="*/ 730 w 2136"/>
                <a:gd name="T75" fmla="*/ 2080 h 2135"/>
                <a:gd name="T76" fmla="*/ 506 w 2136"/>
                <a:gd name="T77" fmla="*/ 1975 h 2135"/>
                <a:gd name="T78" fmla="*/ 313 w 2136"/>
                <a:gd name="T79" fmla="*/ 1822 h 2135"/>
                <a:gd name="T80" fmla="*/ 161 w 2136"/>
                <a:gd name="T81" fmla="*/ 1630 h 2135"/>
                <a:gd name="T82" fmla="*/ 54 w 2136"/>
                <a:gd name="T83" fmla="*/ 1405 h 2135"/>
                <a:gd name="T84" fmla="*/ 4 w 2136"/>
                <a:gd name="T85" fmla="*/ 1155 h 2135"/>
                <a:gd name="T86" fmla="*/ 14 w 2136"/>
                <a:gd name="T87" fmla="*/ 895 h 2135"/>
                <a:gd name="T88" fmla="*/ 84 w 2136"/>
                <a:gd name="T89" fmla="*/ 652 h 2135"/>
                <a:gd name="T90" fmla="*/ 206 w 2136"/>
                <a:gd name="T91" fmla="*/ 437 h 2135"/>
                <a:gd name="T92" fmla="*/ 373 w 2136"/>
                <a:gd name="T93" fmla="*/ 257 h 2135"/>
                <a:gd name="T94" fmla="*/ 577 w 2136"/>
                <a:gd name="T95" fmla="*/ 120 h 2135"/>
                <a:gd name="T96" fmla="*/ 811 w 2136"/>
                <a:gd name="T97" fmla="*/ 32 h 2135"/>
                <a:gd name="T98" fmla="*/ 1068 w 2136"/>
                <a:gd name="T99" fmla="*/ 0 h 2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136" h="2135">
                  <a:moveTo>
                    <a:pt x="1068" y="249"/>
                  </a:moveTo>
                  <a:lnTo>
                    <a:pt x="988" y="252"/>
                  </a:lnTo>
                  <a:lnTo>
                    <a:pt x="913" y="263"/>
                  </a:lnTo>
                  <a:lnTo>
                    <a:pt x="838" y="280"/>
                  </a:lnTo>
                  <a:lnTo>
                    <a:pt x="766" y="305"/>
                  </a:lnTo>
                  <a:lnTo>
                    <a:pt x="698" y="337"/>
                  </a:lnTo>
                  <a:lnTo>
                    <a:pt x="632" y="373"/>
                  </a:lnTo>
                  <a:lnTo>
                    <a:pt x="572" y="415"/>
                  </a:lnTo>
                  <a:lnTo>
                    <a:pt x="515" y="463"/>
                  </a:lnTo>
                  <a:lnTo>
                    <a:pt x="462" y="515"/>
                  </a:lnTo>
                  <a:lnTo>
                    <a:pt x="415" y="572"/>
                  </a:lnTo>
                  <a:lnTo>
                    <a:pt x="373" y="633"/>
                  </a:lnTo>
                  <a:lnTo>
                    <a:pt x="336" y="698"/>
                  </a:lnTo>
                  <a:lnTo>
                    <a:pt x="305" y="766"/>
                  </a:lnTo>
                  <a:lnTo>
                    <a:pt x="281" y="837"/>
                  </a:lnTo>
                  <a:lnTo>
                    <a:pt x="262" y="912"/>
                  </a:lnTo>
                  <a:lnTo>
                    <a:pt x="251" y="989"/>
                  </a:lnTo>
                  <a:lnTo>
                    <a:pt x="248" y="1068"/>
                  </a:lnTo>
                  <a:lnTo>
                    <a:pt x="251" y="1147"/>
                  </a:lnTo>
                  <a:lnTo>
                    <a:pt x="262" y="1224"/>
                  </a:lnTo>
                  <a:lnTo>
                    <a:pt x="281" y="1299"/>
                  </a:lnTo>
                  <a:lnTo>
                    <a:pt x="305" y="1369"/>
                  </a:lnTo>
                  <a:lnTo>
                    <a:pt x="336" y="1438"/>
                  </a:lnTo>
                  <a:lnTo>
                    <a:pt x="373" y="1503"/>
                  </a:lnTo>
                  <a:lnTo>
                    <a:pt x="415" y="1564"/>
                  </a:lnTo>
                  <a:lnTo>
                    <a:pt x="462" y="1620"/>
                  </a:lnTo>
                  <a:lnTo>
                    <a:pt x="515" y="1673"/>
                  </a:lnTo>
                  <a:lnTo>
                    <a:pt x="572" y="1721"/>
                  </a:lnTo>
                  <a:lnTo>
                    <a:pt x="632" y="1763"/>
                  </a:lnTo>
                  <a:lnTo>
                    <a:pt x="698" y="1800"/>
                  </a:lnTo>
                  <a:lnTo>
                    <a:pt x="766" y="1831"/>
                  </a:lnTo>
                  <a:lnTo>
                    <a:pt x="838" y="1855"/>
                  </a:lnTo>
                  <a:lnTo>
                    <a:pt x="913" y="1872"/>
                  </a:lnTo>
                  <a:lnTo>
                    <a:pt x="988" y="1883"/>
                  </a:lnTo>
                  <a:lnTo>
                    <a:pt x="1068" y="1888"/>
                  </a:lnTo>
                  <a:lnTo>
                    <a:pt x="1148" y="1883"/>
                  </a:lnTo>
                  <a:lnTo>
                    <a:pt x="1223" y="1872"/>
                  </a:lnTo>
                  <a:lnTo>
                    <a:pt x="1298" y="1855"/>
                  </a:lnTo>
                  <a:lnTo>
                    <a:pt x="1370" y="1831"/>
                  </a:lnTo>
                  <a:lnTo>
                    <a:pt x="1438" y="1800"/>
                  </a:lnTo>
                  <a:lnTo>
                    <a:pt x="1504" y="1763"/>
                  </a:lnTo>
                  <a:lnTo>
                    <a:pt x="1564" y="1721"/>
                  </a:lnTo>
                  <a:lnTo>
                    <a:pt x="1621" y="1673"/>
                  </a:lnTo>
                  <a:lnTo>
                    <a:pt x="1674" y="1620"/>
                  </a:lnTo>
                  <a:lnTo>
                    <a:pt x="1721" y="1564"/>
                  </a:lnTo>
                  <a:lnTo>
                    <a:pt x="1763" y="1503"/>
                  </a:lnTo>
                  <a:lnTo>
                    <a:pt x="1800" y="1438"/>
                  </a:lnTo>
                  <a:lnTo>
                    <a:pt x="1831" y="1369"/>
                  </a:lnTo>
                  <a:lnTo>
                    <a:pt x="1855" y="1299"/>
                  </a:lnTo>
                  <a:lnTo>
                    <a:pt x="1874" y="1224"/>
                  </a:lnTo>
                  <a:lnTo>
                    <a:pt x="1885" y="1147"/>
                  </a:lnTo>
                  <a:lnTo>
                    <a:pt x="1888" y="1068"/>
                  </a:lnTo>
                  <a:lnTo>
                    <a:pt x="1885" y="989"/>
                  </a:lnTo>
                  <a:lnTo>
                    <a:pt x="1874" y="912"/>
                  </a:lnTo>
                  <a:lnTo>
                    <a:pt x="1855" y="837"/>
                  </a:lnTo>
                  <a:lnTo>
                    <a:pt x="1831" y="766"/>
                  </a:lnTo>
                  <a:lnTo>
                    <a:pt x="1800" y="698"/>
                  </a:lnTo>
                  <a:lnTo>
                    <a:pt x="1763" y="633"/>
                  </a:lnTo>
                  <a:lnTo>
                    <a:pt x="1721" y="572"/>
                  </a:lnTo>
                  <a:lnTo>
                    <a:pt x="1674" y="515"/>
                  </a:lnTo>
                  <a:lnTo>
                    <a:pt x="1621" y="463"/>
                  </a:lnTo>
                  <a:lnTo>
                    <a:pt x="1564" y="415"/>
                  </a:lnTo>
                  <a:lnTo>
                    <a:pt x="1504" y="373"/>
                  </a:lnTo>
                  <a:lnTo>
                    <a:pt x="1438" y="337"/>
                  </a:lnTo>
                  <a:lnTo>
                    <a:pt x="1370" y="305"/>
                  </a:lnTo>
                  <a:lnTo>
                    <a:pt x="1298" y="280"/>
                  </a:lnTo>
                  <a:lnTo>
                    <a:pt x="1223" y="263"/>
                  </a:lnTo>
                  <a:lnTo>
                    <a:pt x="1148" y="252"/>
                  </a:lnTo>
                  <a:lnTo>
                    <a:pt x="1068" y="249"/>
                  </a:lnTo>
                  <a:close/>
                  <a:moveTo>
                    <a:pt x="1068" y="0"/>
                  </a:moveTo>
                  <a:lnTo>
                    <a:pt x="1156" y="4"/>
                  </a:lnTo>
                  <a:lnTo>
                    <a:pt x="1241" y="15"/>
                  </a:lnTo>
                  <a:lnTo>
                    <a:pt x="1325" y="32"/>
                  </a:lnTo>
                  <a:lnTo>
                    <a:pt x="1406" y="55"/>
                  </a:lnTo>
                  <a:lnTo>
                    <a:pt x="1483" y="85"/>
                  </a:lnTo>
                  <a:lnTo>
                    <a:pt x="1559" y="120"/>
                  </a:lnTo>
                  <a:lnTo>
                    <a:pt x="1630" y="161"/>
                  </a:lnTo>
                  <a:lnTo>
                    <a:pt x="1698" y="207"/>
                  </a:lnTo>
                  <a:lnTo>
                    <a:pt x="1763" y="257"/>
                  </a:lnTo>
                  <a:lnTo>
                    <a:pt x="1823" y="313"/>
                  </a:lnTo>
                  <a:lnTo>
                    <a:pt x="1878" y="373"/>
                  </a:lnTo>
                  <a:lnTo>
                    <a:pt x="1930" y="437"/>
                  </a:lnTo>
                  <a:lnTo>
                    <a:pt x="1975" y="506"/>
                  </a:lnTo>
                  <a:lnTo>
                    <a:pt x="2017" y="578"/>
                  </a:lnTo>
                  <a:lnTo>
                    <a:pt x="2052" y="652"/>
                  </a:lnTo>
                  <a:lnTo>
                    <a:pt x="2082" y="731"/>
                  </a:lnTo>
                  <a:lnTo>
                    <a:pt x="2105" y="811"/>
                  </a:lnTo>
                  <a:lnTo>
                    <a:pt x="2122" y="895"/>
                  </a:lnTo>
                  <a:lnTo>
                    <a:pt x="2132" y="980"/>
                  </a:lnTo>
                  <a:lnTo>
                    <a:pt x="2136" y="1068"/>
                  </a:lnTo>
                  <a:lnTo>
                    <a:pt x="2132" y="1155"/>
                  </a:lnTo>
                  <a:lnTo>
                    <a:pt x="2122" y="1241"/>
                  </a:lnTo>
                  <a:lnTo>
                    <a:pt x="2105" y="1324"/>
                  </a:lnTo>
                  <a:lnTo>
                    <a:pt x="2082" y="1405"/>
                  </a:lnTo>
                  <a:lnTo>
                    <a:pt x="2052" y="1483"/>
                  </a:lnTo>
                  <a:lnTo>
                    <a:pt x="2017" y="1558"/>
                  </a:lnTo>
                  <a:lnTo>
                    <a:pt x="1975" y="1630"/>
                  </a:lnTo>
                  <a:lnTo>
                    <a:pt x="1930" y="1699"/>
                  </a:lnTo>
                  <a:lnTo>
                    <a:pt x="1878" y="1762"/>
                  </a:lnTo>
                  <a:lnTo>
                    <a:pt x="1823" y="1822"/>
                  </a:lnTo>
                  <a:lnTo>
                    <a:pt x="1763" y="1879"/>
                  </a:lnTo>
                  <a:lnTo>
                    <a:pt x="1698" y="1929"/>
                  </a:lnTo>
                  <a:lnTo>
                    <a:pt x="1630" y="1975"/>
                  </a:lnTo>
                  <a:lnTo>
                    <a:pt x="1559" y="2016"/>
                  </a:lnTo>
                  <a:lnTo>
                    <a:pt x="1483" y="2051"/>
                  </a:lnTo>
                  <a:lnTo>
                    <a:pt x="1406" y="2080"/>
                  </a:lnTo>
                  <a:lnTo>
                    <a:pt x="1325" y="2104"/>
                  </a:lnTo>
                  <a:lnTo>
                    <a:pt x="1241" y="2121"/>
                  </a:lnTo>
                  <a:lnTo>
                    <a:pt x="1156" y="2132"/>
                  </a:lnTo>
                  <a:lnTo>
                    <a:pt x="1068" y="2135"/>
                  </a:lnTo>
                  <a:lnTo>
                    <a:pt x="980" y="2132"/>
                  </a:lnTo>
                  <a:lnTo>
                    <a:pt x="895" y="2121"/>
                  </a:lnTo>
                  <a:lnTo>
                    <a:pt x="811" y="2104"/>
                  </a:lnTo>
                  <a:lnTo>
                    <a:pt x="730" y="2080"/>
                  </a:lnTo>
                  <a:lnTo>
                    <a:pt x="653" y="2051"/>
                  </a:lnTo>
                  <a:lnTo>
                    <a:pt x="577" y="2016"/>
                  </a:lnTo>
                  <a:lnTo>
                    <a:pt x="506" y="1975"/>
                  </a:lnTo>
                  <a:lnTo>
                    <a:pt x="438" y="1929"/>
                  </a:lnTo>
                  <a:lnTo>
                    <a:pt x="373" y="1879"/>
                  </a:lnTo>
                  <a:lnTo>
                    <a:pt x="313" y="1822"/>
                  </a:lnTo>
                  <a:lnTo>
                    <a:pt x="258" y="1762"/>
                  </a:lnTo>
                  <a:lnTo>
                    <a:pt x="206" y="1699"/>
                  </a:lnTo>
                  <a:lnTo>
                    <a:pt x="161" y="1630"/>
                  </a:lnTo>
                  <a:lnTo>
                    <a:pt x="119" y="1558"/>
                  </a:lnTo>
                  <a:lnTo>
                    <a:pt x="84" y="1483"/>
                  </a:lnTo>
                  <a:lnTo>
                    <a:pt x="54" y="1405"/>
                  </a:lnTo>
                  <a:lnTo>
                    <a:pt x="31" y="1324"/>
                  </a:lnTo>
                  <a:lnTo>
                    <a:pt x="14" y="1241"/>
                  </a:lnTo>
                  <a:lnTo>
                    <a:pt x="4" y="1155"/>
                  </a:lnTo>
                  <a:lnTo>
                    <a:pt x="0" y="1068"/>
                  </a:lnTo>
                  <a:lnTo>
                    <a:pt x="4" y="980"/>
                  </a:lnTo>
                  <a:lnTo>
                    <a:pt x="14" y="895"/>
                  </a:lnTo>
                  <a:lnTo>
                    <a:pt x="31" y="811"/>
                  </a:lnTo>
                  <a:lnTo>
                    <a:pt x="54" y="731"/>
                  </a:lnTo>
                  <a:lnTo>
                    <a:pt x="84" y="652"/>
                  </a:lnTo>
                  <a:lnTo>
                    <a:pt x="119" y="578"/>
                  </a:lnTo>
                  <a:lnTo>
                    <a:pt x="161" y="506"/>
                  </a:lnTo>
                  <a:lnTo>
                    <a:pt x="206" y="437"/>
                  </a:lnTo>
                  <a:lnTo>
                    <a:pt x="258" y="373"/>
                  </a:lnTo>
                  <a:lnTo>
                    <a:pt x="313" y="313"/>
                  </a:lnTo>
                  <a:lnTo>
                    <a:pt x="373" y="257"/>
                  </a:lnTo>
                  <a:lnTo>
                    <a:pt x="438" y="207"/>
                  </a:lnTo>
                  <a:lnTo>
                    <a:pt x="506" y="161"/>
                  </a:lnTo>
                  <a:lnTo>
                    <a:pt x="577" y="120"/>
                  </a:lnTo>
                  <a:lnTo>
                    <a:pt x="653" y="85"/>
                  </a:lnTo>
                  <a:lnTo>
                    <a:pt x="730" y="55"/>
                  </a:lnTo>
                  <a:lnTo>
                    <a:pt x="811" y="32"/>
                  </a:lnTo>
                  <a:lnTo>
                    <a:pt x="895" y="15"/>
                  </a:lnTo>
                  <a:lnTo>
                    <a:pt x="980" y="4"/>
                  </a:lnTo>
                  <a:lnTo>
                    <a:pt x="106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Freeform 67"/>
            <p:cNvSpPr>
              <a:spLocks/>
            </p:cNvSpPr>
            <p:nvPr/>
          </p:nvSpPr>
          <p:spPr bwMode="auto">
            <a:xfrm>
              <a:off x="8809038" y="3871913"/>
              <a:ext cx="928688" cy="407988"/>
            </a:xfrm>
            <a:custGeom>
              <a:avLst/>
              <a:gdLst>
                <a:gd name="T0" fmla="*/ 926 w 2926"/>
                <a:gd name="T1" fmla="*/ 16 h 1287"/>
                <a:gd name="T2" fmla="*/ 1150 w 2926"/>
                <a:gd name="T3" fmla="*/ 66 h 1287"/>
                <a:gd name="T4" fmla="*/ 1391 w 2926"/>
                <a:gd name="T5" fmla="*/ 133 h 1287"/>
                <a:gd name="T6" fmla="*/ 1615 w 2926"/>
                <a:gd name="T7" fmla="*/ 204 h 1287"/>
                <a:gd name="T8" fmla="*/ 1788 w 2926"/>
                <a:gd name="T9" fmla="*/ 259 h 1287"/>
                <a:gd name="T10" fmla="*/ 1883 w 2926"/>
                <a:gd name="T11" fmla="*/ 288 h 1287"/>
                <a:gd name="T12" fmla="*/ 1942 w 2926"/>
                <a:gd name="T13" fmla="*/ 346 h 1287"/>
                <a:gd name="T14" fmla="*/ 1949 w 2926"/>
                <a:gd name="T15" fmla="*/ 432 h 1287"/>
                <a:gd name="T16" fmla="*/ 1892 w 2926"/>
                <a:gd name="T17" fmla="*/ 518 h 1287"/>
                <a:gd name="T18" fmla="*/ 1756 w 2926"/>
                <a:gd name="T19" fmla="*/ 570 h 1287"/>
                <a:gd name="T20" fmla="*/ 1577 w 2926"/>
                <a:gd name="T21" fmla="*/ 580 h 1287"/>
                <a:gd name="T22" fmla="*/ 1392 w 2926"/>
                <a:gd name="T23" fmla="*/ 562 h 1287"/>
                <a:gd name="T24" fmla="*/ 1227 w 2926"/>
                <a:gd name="T25" fmla="*/ 534 h 1287"/>
                <a:gd name="T26" fmla="*/ 1108 w 2926"/>
                <a:gd name="T27" fmla="*/ 513 h 1287"/>
                <a:gd name="T28" fmla="*/ 1063 w 2926"/>
                <a:gd name="T29" fmla="*/ 520 h 1287"/>
                <a:gd name="T30" fmla="*/ 1125 w 2926"/>
                <a:gd name="T31" fmla="*/ 595 h 1287"/>
                <a:gd name="T32" fmla="*/ 1283 w 2926"/>
                <a:gd name="T33" fmla="*/ 657 h 1287"/>
                <a:gd name="T34" fmla="*/ 1494 w 2926"/>
                <a:gd name="T35" fmla="*/ 699 h 1287"/>
                <a:gd name="T36" fmla="*/ 1714 w 2926"/>
                <a:gd name="T37" fmla="*/ 715 h 1287"/>
                <a:gd name="T38" fmla="*/ 1977 w 2926"/>
                <a:gd name="T39" fmla="*/ 684 h 1287"/>
                <a:gd name="T40" fmla="*/ 2425 w 2926"/>
                <a:gd name="T41" fmla="*/ 549 h 1287"/>
                <a:gd name="T42" fmla="*/ 2745 w 2926"/>
                <a:gd name="T43" fmla="*/ 400 h 1287"/>
                <a:gd name="T44" fmla="*/ 2860 w 2926"/>
                <a:gd name="T45" fmla="*/ 410 h 1287"/>
                <a:gd name="T46" fmla="*/ 2922 w 2926"/>
                <a:gd name="T47" fmla="*/ 501 h 1287"/>
                <a:gd name="T48" fmla="*/ 2894 w 2926"/>
                <a:gd name="T49" fmla="*/ 638 h 1287"/>
                <a:gd name="T50" fmla="*/ 2788 w 2926"/>
                <a:gd name="T51" fmla="*/ 751 h 1287"/>
                <a:gd name="T52" fmla="*/ 2641 w 2926"/>
                <a:gd name="T53" fmla="*/ 853 h 1287"/>
                <a:gd name="T54" fmla="*/ 2443 w 2926"/>
                <a:gd name="T55" fmla="*/ 977 h 1287"/>
                <a:gd name="T56" fmla="*/ 2222 w 2926"/>
                <a:gd name="T57" fmla="*/ 1100 h 1287"/>
                <a:gd name="T58" fmla="*/ 2012 w 2926"/>
                <a:gd name="T59" fmla="*/ 1205 h 1287"/>
                <a:gd name="T60" fmla="*/ 1841 w 2926"/>
                <a:gd name="T61" fmla="*/ 1274 h 1287"/>
                <a:gd name="T62" fmla="*/ 1723 w 2926"/>
                <a:gd name="T63" fmla="*/ 1287 h 1287"/>
                <a:gd name="T64" fmla="*/ 1526 w 2926"/>
                <a:gd name="T65" fmla="*/ 1270 h 1287"/>
                <a:gd name="T66" fmla="*/ 1267 w 2926"/>
                <a:gd name="T67" fmla="*/ 1236 h 1287"/>
                <a:gd name="T68" fmla="*/ 982 w 2926"/>
                <a:gd name="T69" fmla="*/ 1192 h 1287"/>
                <a:gd name="T70" fmla="*/ 708 w 2926"/>
                <a:gd name="T71" fmla="*/ 1145 h 1287"/>
                <a:gd name="T72" fmla="*/ 481 w 2926"/>
                <a:gd name="T73" fmla="*/ 1104 h 1287"/>
                <a:gd name="T74" fmla="*/ 338 w 2926"/>
                <a:gd name="T75" fmla="*/ 1077 h 1287"/>
                <a:gd name="T76" fmla="*/ 219 w 2926"/>
                <a:gd name="T77" fmla="*/ 1081 h 1287"/>
                <a:gd name="T78" fmla="*/ 96 w 2926"/>
                <a:gd name="T79" fmla="*/ 1151 h 1287"/>
                <a:gd name="T80" fmla="*/ 31 w 2926"/>
                <a:gd name="T81" fmla="*/ 1192 h 1287"/>
                <a:gd name="T82" fmla="*/ 6 w 2926"/>
                <a:gd name="T83" fmla="*/ 1170 h 1287"/>
                <a:gd name="T84" fmla="*/ 0 w 2926"/>
                <a:gd name="T85" fmla="*/ 1147 h 1287"/>
                <a:gd name="T86" fmla="*/ 20 w 2926"/>
                <a:gd name="T87" fmla="*/ 849 h 1287"/>
                <a:gd name="T88" fmla="*/ 42 w 2926"/>
                <a:gd name="T89" fmla="*/ 504 h 1287"/>
                <a:gd name="T90" fmla="*/ 61 w 2926"/>
                <a:gd name="T91" fmla="*/ 196 h 1287"/>
                <a:gd name="T92" fmla="*/ 82 w 2926"/>
                <a:gd name="T93" fmla="*/ 94 h 1287"/>
                <a:gd name="T94" fmla="*/ 140 w 2926"/>
                <a:gd name="T95" fmla="*/ 77 h 1287"/>
                <a:gd name="T96" fmla="*/ 294 w 2926"/>
                <a:gd name="T97" fmla="*/ 53 h 1287"/>
                <a:gd name="T98" fmla="*/ 512 w 2926"/>
                <a:gd name="T99" fmla="*/ 22 h 1287"/>
                <a:gd name="T100" fmla="*/ 714 w 2926"/>
                <a:gd name="T101" fmla="*/ 2 h 1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26" h="1287">
                  <a:moveTo>
                    <a:pt x="790" y="0"/>
                  </a:moveTo>
                  <a:lnTo>
                    <a:pt x="831" y="2"/>
                  </a:lnTo>
                  <a:lnTo>
                    <a:pt x="877" y="9"/>
                  </a:lnTo>
                  <a:lnTo>
                    <a:pt x="926" y="16"/>
                  </a:lnTo>
                  <a:lnTo>
                    <a:pt x="978" y="26"/>
                  </a:lnTo>
                  <a:lnTo>
                    <a:pt x="1033" y="38"/>
                  </a:lnTo>
                  <a:lnTo>
                    <a:pt x="1091" y="51"/>
                  </a:lnTo>
                  <a:lnTo>
                    <a:pt x="1150" y="66"/>
                  </a:lnTo>
                  <a:lnTo>
                    <a:pt x="1210" y="82"/>
                  </a:lnTo>
                  <a:lnTo>
                    <a:pt x="1271" y="99"/>
                  </a:lnTo>
                  <a:lnTo>
                    <a:pt x="1331" y="116"/>
                  </a:lnTo>
                  <a:lnTo>
                    <a:pt x="1391" y="133"/>
                  </a:lnTo>
                  <a:lnTo>
                    <a:pt x="1450" y="152"/>
                  </a:lnTo>
                  <a:lnTo>
                    <a:pt x="1507" y="170"/>
                  </a:lnTo>
                  <a:lnTo>
                    <a:pt x="1562" y="187"/>
                  </a:lnTo>
                  <a:lnTo>
                    <a:pt x="1615" y="204"/>
                  </a:lnTo>
                  <a:lnTo>
                    <a:pt x="1664" y="220"/>
                  </a:lnTo>
                  <a:lnTo>
                    <a:pt x="1709" y="235"/>
                  </a:lnTo>
                  <a:lnTo>
                    <a:pt x="1751" y="247"/>
                  </a:lnTo>
                  <a:lnTo>
                    <a:pt x="1788" y="259"/>
                  </a:lnTo>
                  <a:lnTo>
                    <a:pt x="1818" y="268"/>
                  </a:lnTo>
                  <a:lnTo>
                    <a:pt x="1844" y="275"/>
                  </a:lnTo>
                  <a:lnTo>
                    <a:pt x="1863" y="280"/>
                  </a:lnTo>
                  <a:lnTo>
                    <a:pt x="1883" y="288"/>
                  </a:lnTo>
                  <a:lnTo>
                    <a:pt x="1901" y="299"/>
                  </a:lnTo>
                  <a:lnTo>
                    <a:pt x="1917" y="312"/>
                  </a:lnTo>
                  <a:lnTo>
                    <a:pt x="1931" y="328"/>
                  </a:lnTo>
                  <a:lnTo>
                    <a:pt x="1942" y="346"/>
                  </a:lnTo>
                  <a:lnTo>
                    <a:pt x="1948" y="366"/>
                  </a:lnTo>
                  <a:lnTo>
                    <a:pt x="1953" y="388"/>
                  </a:lnTo>
                  <a:lnTo>
                    <a:pt x="1953" y="410"/>
                  </a:lnTo>
                  <a:lnTo>
                    <a:pt x="1949" y="432"/>
                  </a:lnTo>
                  <a:lnTo>
                    <a:pt x="1941" y="455"/>
                  </a:lnTo>
                  <a:lnTo>
                    <a:pt x="1930" y="477"/>
                  </a:lnTo>
                  <a:lnTo>
                    <a:pt x="1912" y="498"/>
                  </a:lnTo>
                  <a:lnTo>
                    <a:pt x="1892" y="518"/>
                  </a:lnTo>
                  <a:lnTo>
                    <a:pt x="1865" y="535"/>
                  </a:lnTo>
                  <a:lnTo>
                    <a:pt x="1833" y="549"/>
                  </a:lnTo>
                  <a:lnTo>
                    <a:pt x="1796" y="562"/>
                  </a:lnTo>
                  <a:lnTo>
                    <a:pt x="1756" y="570"/>
                  </a:lnTo>
                  <a:lnTo>
                    <a:pt x="1713" y="576"/>
                  </a:lnTo>
                  <a:lnTo>
                    <a:pt x="1669" y="580"/>
                  </a:lnTo>
                  <a:lnTo>
                    <a:pt x="1624" y="581"/>
                  </a:lnTo>
                  <a:lnTo>
                    <a:pt x="1577" y="580"/>
                  </a:lnTo>
                  <a:lnTo>
                    <a:pt x="1530" y="578"/>
                  </a:lnTo>
                  <a:lnTo>
                    <a:pt x="1483" y="574"/>
                  </a:lnTo>
                  <a:lnTo>
                    <a:pt x="1437" y="568"/>
                  </a:lnTo>
                  <a:lnTo>
                    <a:pt x="1392" y="562"/>
                  </a:lnTo>
                  <a:lnTo>
                    <a:pt x="1347" y="554"/>
                  </a:lnTo>
                  <a:lnTo>
                    <a:pt x="1305" y="547"/>
                  </a:lnTo>
                  <a:lnTo>
                    <a:pt x="1265" y="540"/>
                  </a:lnTo>
                  <a:lnTo>
                    <a:pt x="1227" y="534"/>
                  </a:lnTo>
                  <a:lnTo>
                    <a:pt x="1191" y="526"/>
                  </a:lnTo>
                  <a:lnTo>
                    <a:pt x="1160" y="521"/>
                  </a:lnTo>
                  <a:lnTo>
                    <a:pt x="1131" y="516"/>
                  </a:lnTo>
                  <a:lnTo>
                    <a:pt x="1108" y="513"/>
                  </a:lnTo>
                  <a:lnTo>
                    <a:pt x="1089" y="512"/>
                  </a:lnTo>
                  <a:lnTo>
                    <a:pt x="1075" y="512"/>
                  </a:lnTo>
                  <a:lnTo>
                    <a:pt x="1065" y="515"/>
                  </a:lnTo>
                  <a:lnTo>
                    <a:pt x="1063" y="520"/>
                  </a:lnTo>
                  <a:lnTo>
                    <a:pt x="1066" y="540"/>
                  </a:lnTo>
                  <a:lnTo>
                    <a:pt x="1079" y="558"/>
                  </a:lnTo>
                  <a:lnTo>
                    <a:pt x="1098" y="576"/>
                  </a:lnTo>
                  <a:lnTo>
                    <a:pt x="1125" y="595"/>
                  </a:lnTo>
                  <a:lnTo>
                    <a:pt x="1157" y="612"/>
                  </a:lnTo>
                  <a:lnTo>
                    <a:pt x="1195" y="628"/>
                  </a:lnTo>
                  <a:lnTo>
                    <a:pt x="1237" y="642"/>
                  </a:lnTo>
                  <a:lnTo>
                    <a:pt x="1283" y="657"/>
                  </a:lnTo>
                  <a:lnTo>
                    <a:pt x="1332" y="669"/>
                  </a:lnTo>
                  <a:lnTo>
                    <a:pt x="1385" y="680"/>
                  </a:lnTo>
                  <a:lnTo>
                    <a:pt x="1439" y="690"/>
                  </a:lnTo>
                  <a:lnTo>
                    <a:pt x="1494" y="699"/>
                  </a:lnTo>
                  <a:lnTo>
                    <a:pt x="1550" y="706"/>
                  </a:lnTo>
                  <a:lnTo>
                    <a:pt x="1605" y="711"/>
                  </a:lnTo>
                  <a:lnTo>
                    <a:pt x="1660" y="713"/>
                  </a:lnTo>
                  <a:lnTo>
                    <a:pt x="1714" y="715"/>
                  </a:lnTo>
                  <a:lnTo>
                    <a:pt x="1767" y="713"/>
                  </a:lnTo>
                  <a:lnTo>
                    <a:pt x="1816" y="711"/>
                  </a:lnTo>
                  <a:lnTo>
                    <a:pt x="1861" y="705"/>
                  </a:lnTo>
                  <a:lnTo>
                    <a:pt x="1977" y="684"/>
                  </a:lnTo>
                  <a:lnTo>
                    <a:pt x="2094" y="657"/>
                  </a:lnTo>
                  <a:lnTo>
                    <a:pt x="2207" y="625"/>
                  </a:lnTo>
                  <a:lnTo>
                    <a:pt x="2318" y="589"/>
                  </a:lnTo>
                  <a:lnTo>
                    <a:pt x="2425" y="549"/>
                  </a:lnTo>
                  <a:lnTo>
                    <a:pt x="2527" y="507"/>
                  </a:lnTo>
                  <a:lnTo>
                    <a:pt x="2622" y="461"/>
                  </a:lnTo>
                  <a:lnTo>
                    <a:pt x="2712" y="415"/>
                  </a:lnTo>
                  <a:lnTo>
                    <a:pt x="2745" y="400"/>
                  </a:lnTo>
                  <a:lnTo>
                    <a:pt x="2777" y="394"/>
                  </a:lnTo>
                  <a:lnTo>
                    <a:pt x="2806" y="393"/>
                  </a:lnTo>
                  <a:lnTo>
                    <a:pt x="2834" y="399"/>
                  </a:lnTo>
                  <a:lnTo>
                    <a:pt x="2860" y="410"/>
                  </a:lnTo>
                  <a:lnTo>
                    <a:pt x="2882" y="426"/>
                  </a:lnTo>
                  <a:lnTo>
                    <a:pt x="2900" y="447"/>
                  </a:lnTo>
                  <a:lnTo>
                    <a:pt x="2914" y="472"/>
                  </a:lnTo>
                  <a:lnTo>
                    <a:pt x="2922" y="501"/>
                  </a:lnTo>
                  <a:lnTo>
                    <a:pt x="2926" y="531"/>
                  </a:lnTo>
                  <a:lnTo>
                    <a:pt x="2922" y="565"/>
                  </a:lnTo>
                  <a:lnTo>
                    <a:pt x="2911" y="601"/>
                  </a:lnTo>
                  <a:lnTo>
                    <a:pt x="2894" y="638"/>
                  </a:lnTo>
                  <a:lnTo>
                    <a:pt x="2867" y="675"/>
                  </a:lnTo>
                  <a:lnTo>
                    <a:pt x="2833" y="713"/>
                  </a:lnTo>
                  <a:lnTo>
                    <a:pt x="2813" y="731"/>
                  </a:lnTo>
                  <a:lnTo>
                    <a:pt x="2788" y="751"/>
                  </a:lnTo>
                  <a:lnTo>
                    <a:pt x="2758" y="773"/>
                  </a:lnTo>
                  <a:lnTo>
                    <a:pt x="2723" y="798"/>
                  </a:lnTo>
                  <a:lnTo>
                    <a:pt x="2684" y="825"/>
                  </a:lnTo>
                  <a:lnTo>
                    <a:pt x="2641" y="853"/>
                  </a:lnTo>
                  <a:lnTo>
                    <a:pt x="2596" y="884"/>
                  </a:lnTo>
                  <a:lnTo>
                    <a:pt x="2547" y="913"/>
                  </a:lnTo>
                  <a:lnTo>
                    <a:pt x="2495" y="945"/>
                  </a:lnTo>
                  <a:lnTo>
                    <a:pt x="2443" y="977"/>
                  </a:lnTo>
                  <a:lnTo>
                    <a:pt x="2389" y="1008"/>
                  </a:lnTo>
                  <a:lnTo>
                    <a:pt x="2334" y="1039"/>
                  </a:lnTo>
                  <a:lnTo>
                    <a:pt x="2277" y="1070"/>
                  </a:lnTo>
                  <a:lnTo>
                    <a:pt x="2222" y="1100"/>
                  </a:lnTo>
                  <a:lnTo>
                    <a:pt x="2167" y="1129"/>
                  </a:lnTo>
                  <a:lnTo>
                    <a:pt x="2114" y="1156"/>
                  </a:lnTo>
                  <a:lnTo>
                    <a:pt x="2062" y="1182"/>
                  </a:lnTo>
                  <a:lnTo>
                    <a:pt x="2012" y="1205"/>
                  </a:lnTo>
                  <a:lnTo>
                    <a:pt x="1964" y="1227"/>
                  </a:lnTo>
                  <a:lnTo>
                    <a:pt x="1920" y="1246"/>
                  </a:lnTo>
                  <a:lnTo>
                    <a:pt x="1878" y="1262"/>
                  </a:lnTo>
                  <a:lnTo>
                    <a:pt x="1841" y="1274"/>
                  </a:lnTo>
                  <a:lnTo>
                    <a:pt x="1808" y="1282"/>
                  </a:lnTo>
                  <a:lnTo>
                    <a:pt x="1786" y="1286"/>
                  </a:lnTo>
                  <a:lnTo>
                    <a:pt x="1758" y="1287"/>
                  </a:lnTo>
                  <a:lnTo>
                    <a:pt x="1723" y="1287"/>
                  </a:lnTo>
                  <a:lnTo>
                    <a:pt x="1681" y="1285"/>
                  </a:lnTo>
                  <a:lnTo>
                    <a:pt x="1635" y="1281"/>
                  </a:lnTo>
                  <a:lnTo>
                    <a:pt x="1582" y="1276"/>
                  </a:lnTo>
                  <a:lnTo>
                    <a:pt x="1526" y="1270"/>
                  </a:lnTo>
                  <a:lnTo>
                    <a:pt x="1466" y="1263"/>
                  </a:lnTo>
                  <a:lnTo>
                    <a:pt x="1402" y="1256"/>
                  </a:lnTo>
                  <a:lnTo>
                    <a:pt x="1336" y="1246"/>
                  </a:lnTo>
                  <a:lnTo>
                    <a:pt x="1267" y="1236"/>
                  </a:lnTo>
                  <a:lnTo>
                    <a:pt x="1196" y="1226"/>
                  </a:lnTo>
                  <a:lnTo>
                    <a:pt x="1125" y="1215"/>
                  </a:lnTo>
                  <a:lnTo>
                    <a:pt x="1054" y="1204"/>
                  </a:lnTo>
                  <a:lnTo>
                    <a:pt x="982" y="1192"/>
                  </a:lnTo>
                  <a:lnTo>
                    <a:pt x="911" y="1181"/>
                  </a:lnTo>
                  <a:lnTo>
                    <a:pt x="841" y="1169"/>
                  </a:lnTo>
                  <a:lnTo>
                    <a:pt x="774" y="1156"/>
                  </a:lnTo>
                  <a:lnTo>
                    <a:pt x="708" y="1145"/>
                  </a:lnTo>
                  <a:lnTo>
                    <a:pt x="645" y="1134"/>
                  </a:lnTo>
                  <a:lnTo>
                    <a:pt x="587" y="1123"/>
                  </a:lnTo>
                  <a:lnTo>
                    <a:pt x="531" y="1114"/>
                  </a:lnTo>
                  <a:lnTo>
                    <a:pt x="481" y="1104"/>
                  </a:lnTo>
                  <a:lnTo>
                    <a:pt x="436" y="1095"/>
                  </a:lnTo>
                  <a:lnTo>
                    <a:pt x="397" y="1088"/>
                  </a:lnTo>
                  <a:lnTo>
                    <a:pt x="364" y="1082"/>
                  </a:lnTo>
                  <a:lnTo>
                    <a:pt x="338" y="1077"/>
                  </a:lnTo>
                  <a:lnTo>
                    <a:pt x="320" y="1072"/>
                  </a:lnTo>
                  <a:lnTo>
                    <a:pt x="287" y="1068"/>
                  </a:lnTo>
                  <a:lnTo>
                    <a:pt x="252" y="1072"/>
                  </a:lnTo>
                  <a:lnTo>
                    <a:pt x="219" y="1081"/>
                  </a:lnTo>
                  <a:lnTo>
                    <a:pt x="187" y="1094"/>
                  </a:lnTo>
                  <a:lnTo>
                    <a:pt x="156" y="1111"/>
                  </a:lnTo>
                  <a:lnTo>
                    <a:pt x="125" y="1131"/>
                  </a:lnTo>
                  <a:lnTo>
                    <a:pt x="96" y="1151"/>
                  </a:lnTo>
                  <a:lnTo>
                    <a:pt x="70" y="1174"/>
                  </a:lnTo>
                  <a:lnTo>
                    <a:pt x="54" y="1185"/>
                  </a:lnTo>
                  <a:lnTo>
                    <a:pt x="41" y="1191"/>
                  </a:lnTo>
                  <a:lnTo>
                    <a:pt x="31" y="1192"/>
                  </a:lnTo>
                  <a:lnTo>
                    <a:pt x="22" y="1189"/>
                  </a:lnTo>
                  <a:lnTo>
                    <a:pt x="15" y="1185"/>
                  </a:lnTo>
                  <a:lnTo>
                    <a:pt x="10" y="1178"/>
                  </a:lnTo>
                  <a:lnTo>
                    <a:pt x="6" y="1170"/>
                  </a:lnTo>
                  <a:lnTo>
                    <a:pt x="3" y="1163"/>
                  </a:lnTo>
                  <a:lnTo>
                    <a:pt x="1" y="1155"/>
                  </a:lnTo>
                  <a:lnTo>
                    <a:pt x="1" y="1149"/>
                  </a:lnTo>
                  <a:lnTo>
                    <a:pt x="0" y="1147"/>
                  </a:lnTo>
                  <a:lnTo>
                    <a:pt x="5" y="1082"/>
                  </a:lnTo>
                  <a:lnTo>
                    <a:pt x="10" y="1010"/>
                  </a:lnTo>
                  <a:lnTo>
                    <a:pt x="15" y="932"/>
                  </a:lnTo>
                  <a:lnTo>
                    <a:pt x="20" y="849"/>
                  </a:lnTo>
                  <a:lnTo>
                    <a:pt x="26" y="765"/>
                  </a:lnTo>
                  <a:lnTo>
                    <a:pt x="31" y="678"/>
                  </a:lnTo>
                  <a:lnTo>
                    <a:pt x="37" y="590"/>
                  </a:lnTo>
                  <a:lnTo>
                    <a:pt x="42" y="504"/>
                  </a:lnTo>
                  <a:lnTo>
                    <a:pt x="48" y="420"/>
                  </a:lnTo>
                  <a:lnTo>
                    <a:pt x="53" y="340"/>
                  </a:lnTo>
                  <a:lnTo>
                    <a:pt x="58" y="264"/>
                  </a:lnTo>
                  <a:lnTo>
                    <a:pt x="61" y="196"/>
                  </a:lnTo>
                  <a:lnTo>
                    <a:pt x="66" y="135"/>
                  </a:lnTo>
                  <a:lnTo>
                    <a:pt x="69" y="118"/>
                  </a:lnTo>
                  <a:lnTo>
                    <a:pt x="74" y="104"/>
                  </a:lnTo>
                  <a:lnTo>
                    <a:pt x="82" y="94"/>
                  </a:lnTo>
                  <a:lnTo>
                    <a:pt x="93" y="88"/>
                  </a:lnTo>
                  <a:lnTo>
                    <a:pt x="107" y="83"/>
                  </a:lnTo>
                  <a:lnTo>
                    <a:pt x="121" y="80"/>
                  </a:lnTo>
                  <a:lnTo>
                    <a:pt x="140" y="77"/>
                  </a:lnTo>
                  <a:lnTo>
                    <a:pt x="159" y="73"/>
                  </a:lnTo>
                  <a:lnTo>
                    <a:pt x="200" y="67"/>
                  </a:lnTo>
                  <a:lnTo>
                    <a:pt x="245" y="60"/>
                  </a:lnTo>
                  <a:lnTo>
                    <a:pt x="294" y="53"/>
                  </a:lnTo>
                  <a:lnTo>
                    <a:pt x="347" y="44"/>
                  </a:lnTo>
                  <a:lnTo>
                    <a:pt x="400" y="37"/>
                  </a:lnTo>
                  <a:lnTo>
                    <a:pt x="457" y="29"/>
                  </a:lnTo>
                  <a:lnTo>
                    <a:pt x="512" y="22"/>
                  </a:lnTo>
                  <a:lnTo>
                    <a:pt x="567" y="16"/>
                  </a:lnTo>
                  <a:lnTo>
                    <a:pt x="620" y="10"/>
                  </a:lnTo>
                  <a:lnTo>
                    <a:pt x="669" y="5"/>
                  </a:lnTo>
                  <a:lnTo>
                    <a:pt x="714" y="2"/>
                  </a:lnTo>
                  <a:lnTo>
                    <a:pt x="756" y="0"/>
                  </a:lnTo>
                  <a:lnTo>
                    <a:pt x="79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Freeform 68"/>
            <p:cNvSpPr>
              <a:spLocks noEditPoints="1"/>
            </p:cNvSpPr>
            <p:nvPr/>
          </p:nvSpPr>
          <p:spPr bwMode="auto">
            <a:xfrm>
              <a:off x="8456613" y="3881438"/>
              <a:ext cx="295275" cy="379413"/>
            </a:xfrm>
            <a:custGeom>
              <a:avLst/>
              <a:gdLst>
                <a:gd name="T0" fmla="*/ 481 w 928"/>
                <a:gd name="T1" fmla="*/ 716 h 1196"/>
                <a:gd name="T2" fmla="*/ 446 w 928"/>
                <a:gd name="T3" fmla="*/ 720 h 1196"/>
                <a:gd name="T4" fmla="*/ 414 w 928"/>
                <a:gd name="T5" fmla="*/ 729 h 1196"/>
                <a:gd name="T6" fmla="*/ 384 w 928"/>
                <a:gd name="T7" fmla="*/ 745 h 1196"/>
                <a:gd name="T8" fmla="*/ 359 w 928"/>
                <a:gd name="T9" fmla="*/ 766 h 1196"/>
                <a:gd name="T10" fmla="*/ 338 w 928"/>
                <a:gd name="T11" fmla="*/ 792 h 1196"/>
                <a:gd name="T12" fmla="*/ 322 w 928"/>
                <a:gd name="T13" fmla="*/ 820 h 1196"/>
                <a:gd name="T14" fmla="*/ 312 w 928"/>
                <a:gd name="T15" fmla="*/ 853 h 1196"/>
                <a:gd name="T16" fmla="*/ 309 w 928"/>
                <a:gd name="T17" fmla="*/ 887 h 1196"/>
                <a:gd name="T18" fmla="*/ 312 w 928"/>
                <a:gd name="T19" fmla="*/ 921 h 1196"/>
                <a:gd name="T20" fmla="*/ 322 w 928"/>
                <a:gd name="T21" fmla="*/ 955 h 1196"/>
                <a:gd name="T22" fmla="*/ 338 w 928"/>
                <a:gd name="T23" fmla="*/ 984 h 1196"/>
                <a:gd name="T24" fmla="*/ 359 w 928"/>
                <a:gd name="T25" fmla="*/ 1010 h 1196"/>
                <a:gd name="T26" fmla="*/ 384 w 928"/>
                <a:gd name="T27" fmla="*/ 1030 h 1196"/>
                <a:gd name="T28" fmla="*/ 414 w 928"/>
                <a:gd name="T29" fmla="*/ 1046 h 1196"/>
                <a:gd name="T30" fmla="*/ 446 w 928"/>
                <a:gd name="T31" fmla="*/ 1056 h 1196"/>
                <a:gd name="T32" fmla="*/ 481 w 928"/>
                <a:gd name="T33" fmla="*/ 1060 h 1196"/>
                <a:gd name="T34" fmla="*/ 515 w 928"/>
                <a:gd name="T35" fmla="*/ 1056 h 1196"/>
                <a:gd name="T36" fmla="*/ 547 w 928"/>
                <a:gd name="T37" fmla="*/ 1046 h 1196"/>
                <a:gd name="T38" fmla="*/ 577 w 928"/>
                <a:gd name="T39" fmla="*/ 1030 h 1196"/>
                <a:gd name="T40" fmla="*/ 602 w 928"/>
                <a:gd name="T41" fmla="*/ 1010 h 1196"/>
                <a:gd name="T42" fmla="*/ 623 w 928"/>
                <a:gd name="T43" fmla="*/ 984 h 1196"/>
                <a:gd name="T44" fmla="*/ 639 w 928"/>
                <a:gd name="T45" fmla="*/ 955 h 1196"/>
                <a:gd name="T46" fmla="*/ 649 w 928"/>
                <a:gd name="T47" fmla="*/ 921 h 1196"/>
                <a:gd name="T48" fmla="*/ 653 w 928"/>
                <a:gd name="T49" fmla="*/ 887 h 1196"/>
                <a:gd name="T50" fmla="*/ 649 w 928"/>
                <a:gd name="T51" fmla="*/ 853 h 1196"/>
                <a:gd name="T52" fmla="*/ 639 w 928"/>
                <a:gd name="T53" fmla="*/ 820 h 1196"/>
                <a:gd name="T54" fmla="*/ 623 w 928"/>
                <a:gd name="T55" fmla="*/ 792 h 1196"/>
                <a:gd name="T56" fmla="*/ 602 w 928"/>
                <a:gd name="T57" fmla="*/ 766 h 1196"/>
                <a:gd name="T58" fmla="*/ 577 w 928"/>
                <a:gd name="T59" fmla="*/ 745 h 1196"/>
                <a:gd name="T60" fmla="*/ 547 w 928"/>
                <a:gd name="T61" fmla="*/ 729 h 1196"/>
                <a:gd name="T62" fmla="*/ 515 w 928"/>
                <a:gd name="T63" fmla="*/ 720 h 1196"/>
                <a:gd name="T64" fmla="*/ 481 w 928"/>
                <a:gd name="T65" fmla="*/ 716 h 1196"/>
                <a:gd name="T66" fmla="*/ 225 w 928"/>
                <a:gd name="T67" fmla="*/ 0 h 1196"/>
                <a:gd name="T68" fmla="*/ 847 w 928"/>
                <a:gd name="T69" fmla="*/ 31 h 1196"/>
                <a:gd name="T70" fmla="*/ 870 w 928"/>
                <a:gd name="T71" fmla="*/ 36 h 1196"/>
                <a:gd name="T72" fmla="*/ 890 w 928"/>
                <a:gd name="T73" fmla="*/ 45 h 1196"/>
                <a:gd name="T74" fmla="*/ 907 w 928"/>
                <a:gd name="T75" fmla="*/ 60 h 1196"/>
                <a:gd name="T76" fmla="*/ 919 w 928"/>
                <a:gd name="T77" fmla="*/ 78 h 1196"/>
                <a:gd name="T78" fmla="*/ 927 w 928"/>
                <a:gd name="T79" fmla="*/ 99 h 1196"/>
                <a:gd name="T80" fmla="*/ 928 w 928"/>
                <a:gd name="T81" fmla="*/ 122 h 1196"/>
                <a:gd name="T82" fmla="*/ 852 w 928"/>
                <a:gd name="T83" fmla="*/ 1111 h 1196"/>
                <a:gd name="T84" fmla="*/ 847 w 928"/>
                <a:gd name="T85" fmla="*/ 1134 h 1196"/>
                <a:gd name="T86" fmla="*/ 836 w 928"/>
                <a:gd name="T87" fmla="*/ 1155 h 1196"/>
                <a:gd name="T88" fmla="*/ 821 w 928"/>
                <a:gd name="T89" fmla="*/ 1172 h 1196"/>
                <a:gd name="T90" fmla="*/ 803 w 928"/>
                <a:gd name="T91" fmla="*/ 1185 h 1196"/>
                <a:gd name="T92" fmla="*/ 781 w 928"/>
                <a:gd name="T93" fmla="*/ 1193 h 1196"/>
                <a:gd name="T94" fmla="*/ 758 w 928"/>
                <a:gd name="T95" fmla="*/ 1196 h 1196"/>
                <a:gd name="T96" fmla="*/ 69 w 928"/>
                <a:gd name="T97" fmla="*/ 1196 h 1196"/>
                <a:gd name="T98" fmla="*/ 47 w 928"/>
                <a:gd name="T99" fmla="*/ 1192 h 1196"/>
                <a:gd name="T100" fmla="*/ 27 w 928"/>
                <a:gd name="T101" fmla="*/ 1182 h 1196"/>
                <a:gd name="T102" fmla="*/ 13 w 928"/>
                <a:gd name="T103" fmla="*/ 1169 h 1196"/>
                <a:gd name="T104" fmla="*/ 4 w 928"/>
                <a:gd name="T105" fmla="*/ 1150 h 1196"/>
                <a:gd name="T106" fmla="*/ 0 w 928"/>
                <a:gd name="T107" fmla="*/ 1130 h 1196"/>
                <a:gd name="T108" fmla="*/ 2 w 928"/>
                <a:gd name="T109" fmla="*/ 1107 h 1196"/>
                <a:gd name="T110" fmla="*/ 116 w 928"/>
                <a:gd name="T111" fmla="*/ 81 h 1196"/>
                <a:gd name="T112" fmla="*/ 125 w 928"/>
                <a:gd name="T113" fmla="*/ 59 h 1196"/>
                <a:gd name="T114" fmla="*/ 138 w 928"/>
                <a:gd name="T115" fmla="*/ 39 h 1196"/>
                <a:gd name="T116" fmla="*/ 157 w 928"/>
                <a:gd name="T117" fmla="*/ 22 h 1196"/>
                <a:gd name="T118" fmla="*/ 178 w 928"/>
                <a:gd name="T119" fmla="*/ 10 h 1196"/>
                <a:gd name="T120" fmla="*/ 201 w 928"/>
                <a:gd name="T121" fmla="*/ 3 h 1196"/>
                <a:gd name="T122" fmla="*/ 225 w 928"/>
                <a:gd name="T123" fmla="*/ 0 h 1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928" h="1196">
                  <a:moveTo>
                    <a:pt x="481" y="716"/>
                  </a:moveTo>
                  <a:lnTo>
                    <a:pt x="446" y="720"/>
                  </a:lnTo>
                  <a:lnTo>
                    <a:pt x="414" y="729"/>
                  </a:lnTo>
                  <a:lnTo>
                    <a:pt x="384" y="745"/>
                  </a:lnTo>
                  <a:lnTo>
                    <a:pt x="359" y="766"/>
                  </a:lnTo>
                  <a:lnTo>
                    <a:pt x="338" y="792"/>
                  </a:lnTo>
                  <a:lnTo>
                    <a:pt x="322" y="820"/>
                  </a:lnTo>
                  <a:lnTo>
                    <a:pt x="312" y="853"/>
                  </a:lnTo>
                  <a:lnTo>
                    <a:pt x="309" y="887"/>
                  </a:lnTo>
                  <a:lnTo>
                    <a:pt x="312" y="921"/>
                  </a:lnTo>
                  <a:lnTo>
                    <a:pt x="322" y="955"/>
                  </a:lnTo>
                  <a:lnTo>
                    <a:pt x="338" y="984"/>
                  </a:lnTo>
                  <a:lnTo>
                    <a:pt x="359" y="1010"/>
                  </a:lnTo>
                  <a:lnTo>
                    <a:pt x="384" y="1030"/>
                  </a:lnTo>
                  <a:lnTo>
                    <a:pt x="414" y="1046"/>
                  </a:lnTo>
                  <a:lnTo>
                    <a:pt x="446" y="1056"/>
                  </a:lnTo>
                  <a:lnTo>
                    <a:pt x="481" y="1060"/>
                  </a:lnTo>
                  <a:lnTo>
                    <a:pt x="515" y="1056"/>
                  </a:lnTo>
                  <a:lnTo>
                    <a:pt x="547" y="1046"/>
                  </a:lnTo>
                  <a:lnTo>
                    <a:pt x="577" y="1030"/>
                  </a:lnTo>
                  <a:lnTo>
                    <a:pt x="602" y="1010"/>
                  </a:lnTo>
                  <a:lnTo>
                    <a:pt x="623" y="984"/>
                  </a:lnTo>
                  <a:lnTo>
                    <a:pt x="639" y="955"/>
                  </a:lnTo>
                  <a:lnTo>
                    <a:pt x="649" y="921"/>
                  </a:lnTo>
                  <a:lnTo>
                    <a:pt x="653" y="887"/>
                  </a:lnTo>
                  <a:lnTo>
                    <a:pt x="649" y="853"/>
                  </a:lnTo>
                  <a:lnTo>
                    <a:pt x="639" y="820"/>
                  </a:lnTo>
                  <a:lnTo>
                    <a:pt x="623" y="792"/>
                  </a:lnTo>
                  <a:lnTo>
                    <a:pt x="602" y="766"/>
                  </a:lnTo>
                  <a:lnTo>
                    <a:pt x="577" y="745"/>
                  </a:lnTo>
                  <a:lnTo>
                    <a:pt x="547" y="729"/>
                  </a:lnTo>
                  <a:lnTo>
                    <a:pt x="515" y="720"/>
                  </a:lnTo>
                  <a:lnTo>
                    <a:pt x="481" y="716"/>
                  </a:lnTo>
                  <a:close/>
                  <a:moveTo>
                    <a:pt x="225" y="0"/>
                  </a:moveTo>
                  <a:lnTo>
                    <a:pt x="847" y="31"/>
                  </a:lnTo>
                  <a:lnTo>
                    <a:pt x="870" y="36"/>
                  </a:lnTo>
                  <a:lnTo>
                    <a:pt x="890" y="45"/>
                  </a:lnTo>
                  <a:lnTo>
                    <a:pt x="907" y="60"/>
                  </a:lnTo>
                  <a:lnTo>
                    <a:pt x="919" y="78"/>
                  </a:lnTo>
                  <a:lnTo>
                    <a:pt x="927" y="99"/>
                  </a:lnTo>
                  <a:lnTo>
                    <a:pt x="928" y="122"/>
                  </a:lnTo>
                  <a:lnTo>
                    <a:pt x="852" y="1111"/>
                  </a:lnTo>
                  <a:lnTo>
                    <a:pt x="847" y="1134"/>
                  </a:lnTo>
                  <a:lnTo>
                    <a:pt x="836" y="1155"/>
                  </a:lnTo>
                  <a:lnTo>
                    <a:pt x="821" y="1172"/>
                  </a:lnTo>
                  <a:lnTo>
                    <a:pt x="803" y="1185"/>
                  </a:lnTo>
                  <a:lnTo>
                    <a:pt x="781" y="1193"/>
                  </a:lnTo>
                  <a:lnTo>
                    <a:pt x="758" y="1196"/>
                  </a:lnTo>
                  <a:lnTo>
                    <a:pt x="69" y="1196"/>
                  </a:lnTo>
                  <a:lnTo>
                    <a:pt x="47" y="1192"/>
                  </a:lnTo>
                  <a:lnTo>
                    <a:pt x="27" y="1182"/>
                  </a:lnTo>
                  <a:lnTo>
                    <a:pt x="13" y="1169"/>
                  </a:lnTo>
                  <a:lnTo>
                    <a:pt x="4" y="1150"/>
                  </a:lnTo>
                  <a:lnTo>
                    <a:pt x="0" y="1130"/>
                  </a:lnTo>
                  <a:lnTo>
                    <a:pt x="2" y="1107"/>
                  </a:lnTo>
                  <a:lnTo>
                    <a:pt x="116" y="81"/>
                  </a:lnTo>
                  <a:lnTo>
                    <a:pt x="125" y="59"/>
                  </a:lnTo>
                  <a:lnTo>
                    <a:pt x="138" y="39"/>
                  </a:lnTo>
                  <a:lnTo>
                    <a:pt x="157" y="22"/>
                  </a:lnTo>
                  <a:lnTo>
                    <a:pt x="178" y="10"/>
                  </a:lnTo>
                  <a:lnTo>
                    <a:pt x="201" y="3"/>
                  </a:lnTo>
                  <a:lnTo>
                    <a:pt x="2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Freeform 11"/>
          <p:cNvSpPr>
            <a:spLocks noEditPoints="1"/>
          </p:cNvSpPr>
          <p:nvPr/>
        </p:nvSpPr>
        <p:spPr bwMode="auto">
          <a:xfrm>
            <a:off x="4026967" y="4510531"/>
            <a:ext cx="464591" cy="677190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9028113" y="4406899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Practices and protocol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47367" y="4370027"/>
            <a:ext cx="2849891" cy="473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Space and layout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324128" y="3060979"/>
            <a:ext cx="2849891" cy="4738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resource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058770" y="3032619"/>
            <a:ext cx="2849891" cy="838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Equipment and accessories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Guidelines Focus </a:t>
            </a:r>
            <a:r>
              <a:rPr lang="en-IN" b="1" dirty="0"/>
              <a:t>on Five Important Areas</a:t>
            </a:r>
            <a:endParaRPr lang="en-IN" dirty="0"/>
          </a:p>
        </p:txBody>
      </p:sp>
      <p:sp>
        <p:nvSpPr>
          <p:cNvPr id="5" name="AutoShape 4" descr="Image result for clipart of protocols"/>
          <p:cNvSpPr>
            <a:spLocks noChangeAspect="1" noChangeArrowheads="1"/>
          </p:cNvSpPr>
          <p:nvPr/>
        </p:nvSpPr>
        <p:spPr bwMode="auto">
          <a:xfrm>
            <a:off x="-31750" y="-136525"/>
            <a:ext cx="1590675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3" name="AutoShape 6" descr="Image result for clipart of protocols"/>
          <p:cNvSpPr>
            <a:spLocks noChangeAspect="1" noChangeArrowheads="1"/>
          </p:cNvSpPr>
          <p:nvPr/>
        </p:nvSpPr>
        <p:spPr bwMode="auto">
          <a:xfrm>
            <a:off x="25591" y="2252481"/>
            <a:ext cx="1590675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044" y="4400425"/>
            <a:ext cx="909700" cy="85850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7176" y="3114340"/>
            <a:ext cx="901215" cy="9012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652" y="2575810"/>
            <a:ext cx="703394" cy="8197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036" y="3149399"/>
            <a:ext cx="841564" cy="8415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472" y="4344252"/>
            <a:ext cx="709579" cy="9992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028113" y="5445224"/>
            <a:ext cx="2849891" cy="10669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800" dirty="0" smtClean="0"/>
              <a:t>Will discuss in detail on three areas:</a:t>
            </a:r>
          </a:p>
          <a:p>
            <a:pPr algn="ctr"/>
            <a:r>
              <a:rPr lang="en-IN" sz="1800" dirty="0" smtClean="0"/>
              <a:t>Space. Equipment and Consumables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272570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11430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IN" sz="4000" dirty="0" smtClean="0"/>
              <a:t>Space and Layout: Major Focus areas</a:t>
            </a:r>
            <a:endParaRPr lang="en-IN" sz="40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52986854"/>
              </p:ext>
            </p:extLst>
          </p:nvPr>
        </p:nvGraphicFramePr>
        <p:xfrm>
          <a:off x="549796" y="1143000"/>
          <a:ext cx="10270877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8324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dirty="0" smtClean="0"/>
              <a:t>Space and Layout: Components for Conventional Labor Room Complex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00200"/>
            <a:ext cx="10969943" cy="506916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IN" dirty="0" smtClean="0"/>
              <a:t>Waiting/Registration area</a:t>
            </a:r>
          </a:p>
          <a:p>
            <a:pPr lvl="1"/>
            <a:r>
              <a:rPr lang="en-IN" dirty="0" smtClean="0"/>
              <a:t>Triage/Examination </a:t>
            </a:r>
            <a:r>
              <a:rPr lang="en-IN" dirty="0"/>
              <a:t>room </a:t>
            </a:r>
          </a:p>
          <a:p>
            <a:pPr lvl="1"/>
            <a:r>
              <a:rPr lang="en-IN" dirty="0" smtClean="0"/>
              <a:t>Staff room</a:t>
            </a:r>
            <a:endParaRPr lang="en-IN" dirty="0"/>
          </a:p>
          <a:p>
            <a:pPr lvl="1"/>
            <a:r>
              <a:rPr lang="en-IN" dirty="0" smtClean="0"/>
              <a:t>Labour and delivery area</a:t>
            </a:r>
            <a:endParaRPr lang="en-IN" dirty="0"/>
          </a:p>
          <a:p>
            <a:pPr lvl="1"/>
            <a:r>
              <a:rPr lang="en-IN" dirty="0" smtClean="0"/>
              <a:t>Newborn care area</a:t>
            </a:r>
          </a:p>
          <a:p>
            <a:pPr lvl="1"/>
            <a:r>
              <a:rPr lang="en-IN" dirty="0" smtClean="0"/>
              <a:t>Doctor’s duty room</a:t>
            </a:r>
            <a:endParaRPr lang="en-IN" dirty="0"/>
          </a:p>
          <a:p>
            <a:pPr lvl="1"/>
            <a:r>
              <a:rPr lang="en-IN" dirty="0" smtClean="0"/>
              <a:t>Nursing station</a:t>
            </a:r>
          </a:p>
          <a:p>
            <a:pPr lvl="1"/>
            <a:r>
              <a:rPr lang="en-IN" dirty="0" smtClean="0"/>
              <a:t>Store</a:t>
            </a:r>
          </a:p>
          <a:p>
            <a:pPr lvl="1"/>
            <a:r>
              <a:rPr lang="en-IN" dirty="0" smtClean="0"/>
              <a:t>Clean </a:t>
            </a:r>
            <a:r>
              <a:rPr lang="en-IN" dirty="0"/>
              <a:t>U</a:t>
            </a:r>
            <a:r>
              <a:rPr lang="en-IN" dirty="0" smtClean="0"/>
              <a:t>tility </a:t>
            </a:r>
            <a:r>
              <a:rPr lang="en-IN" dirty="0"/>
              <a:t>A</a:t>
            </a:r>
            <a:r>
              <a:rPr lang="en-IN" dirty="0" smtClean="0"/>
              <a:t>rea</a:t>
            </a:r>
            <a:endParaRPr lang="en-IN" dirty="0"/>
          </a:p>
          <a:p>
            <a:pPr lvl="1"/>
            <a:r>
              <a:rPr lang="en-IN" dirty="0"/>
              <a:t>Dirty </a:t>
            </a:r>
            <a:r>
              <a:rPr lang="en-IN" dirty="0" smtClean="0"/>
              <a:t>Utility </a:t>
            </a:r>
            <a:r>
              <a:rPr lang="en-IN" dirty="0"/>
              <a:t>A</a:t>
            </a:r>
            <a:r>
              <a:rPr lang="en-IN" dirty="0" smtClean="0"/>
              <a:t>rea</a:t>
            </a:r>
          </a:p>
          <a:p>
            <a:pPr lvl="1"/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54760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88641"/>
            <a:ext cx="10969943" cy="797080"/>
          </a:xfrm>
        </p:spPr>
        <p:txBody>
          <a:bodyPr>
            <a:noAutofit/>
          </a:bodyPr>
          <a:lstStyle/>
          <a:p>
            <a:r>
              <a:rPr lang="en-IN" sz="2800" dirty="0" smtClean="0"/>
              <a:t>Suggested Methodology for Budgeting for Standardization of Space and Layout</a:t>
            </a:r>
            <a:endParaRPr lang="en-IN" sz="28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5491577"/>
              </p:ext>
            </p:extLst>
          </p:nvPr>
        </p:nvGraphicFramePr>
        <p:xfrm>
          <a:off x="261765" y="720372"/>
          <a:ext cx="12097344" cy="5948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639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dirty="0" smtClean="0"/>
              <a:t>Major costs incurred while standardizing space and layout of LRs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600200"/>
            <a:ext cx="10969943" cy="5069160"/>
          </a:xfrm>
        </p:spPr>
        <p:txBody>
          <a:bodyPr>
            <a:normAutofit lnSpcReduction="10000"/>
          </a:bodyPr>
          <a:lstStyle/>
          <a:p>
            <a:pPr lvl="1"/>
            <a:r>
              <a:rPr lang="en-IN" dirty="0" smtClean="0"/>
              <a:t>Cost of expansion of space (new construction/removal of walls to merge spaces/shifting to new space)</a:t>
            </a:r>
          </a:p>
          <a:p>
            <a:pPr lvl="1"/>
            <a:r>
              <a:rPr lang="en-IN" dirty="0" smtClean="0"/>
              <a:t>Cost of upgradation of ambience: wall tiles, floors, paint, seepage removal, etc. </a:t>
            </a:r>
          </a:p>
          <a:p>
            <a:pPr lvl="1"/>
            <a:r>
              <a:rPr lang="en-IN" dirty="0" smtClean="0"/>
              <a:t>Costs of fixing broken windows, doors, partitions, etc.</a:t>
            </a:r>
          </a:p>
          <a:p>
            <a:pPr lvl="1"/>
            <a:r>
              <a:rPr lang="en-IN" dirty="0" smtClean="0"/>
              <a:t>Costs of upgrading services such as washrooms and utility areas</a:t>
            </a:r>
          </a:p>
          <a:p>
            <a:pPr lvl="1"/>
            <a:r>
              <a:rPr lang="en-IN" dirty="0" smtClean="0"/>
              <a:t>Costs of adding missing structures such as handwashing station, nursing station, storage areas</a:t>
            </a:r>
          </a:p>
          <a:p>
            <a:pPr lvl="1"/>
            <a:r>
              <a:rPr lang="en-IN" dirty="0" smtClean="0"/>
              <a:t>Costs of upgrading lighting and ventilation </a:t>
            </a:r>
          </a:p>
          <a:p>
            <a:endParaRPr lang="en-IN" dirty="0"/>
          </a:p>
        </p:txBody>
      </p:sp>
      <p:sp>
        <p:nvSpPr>
          <p:cNvPr id="4" name="Freeform 8"/>
          <p:cNvSpPr>
            <a:spLocks/>
          </p:cNvSpPr>
          <p:nvPr/>
        </p:nvSpPr>
        <p:spPr bwMode="auto">
          <a:xfrm>
            <a:off x="10414892" y="24753"/>
            <a:ext cx="1657350" cy="140630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8777" y="228274"/>
            <a:ext cx="709579" cy="999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43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Example of costs for civil work (approximate costs)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72488"/>
              </p:ext>
            </p:extLst>
          </p:nvPr>
        </p:nvGraphicFramePr>
        <p:xfrm>
          <a:off x="609600" y="1138238"/>
          <a:ext cx="10969625" cy="483085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88668"/>
                <a:gridCol w="2250819"/>
                <a:gridCol w="4530138"/>
              </a:tblGrid>
              <a:tr h="559423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Item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Approximate cost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</a:tr>
              <a:tr h="579211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Partition 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 40000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/>
                        <a:t>10000 per partition, size</a:t>
                      </a:r>
                      <a:r>
                        <a:rPr lang="en-IN" sz="1800" baseline="0" dirty="0" smtClean="0"/>
                        <a:t> 8*6, Made up of aluminium and ACC sheet</a:t>
                      </a:r>
                      <a:endParaRPr lang="en-IN" sz="1800" dirty="0" smtClean="0"/>
                    </a:p>
                  </a:txBody>
                  <a:tcPr/>
                </a:tc>
              </a:tr>
              <a:tr h="672923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Shifting of wall to make LR more spacious</a:t>
                      </a:r>
                      <a:r>
                        <a:rPr lang="en-IN" sz="1800" baseline="0" dirty="0" smtClean="0"/>
                        <a:t> and convenient for provider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20000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(wall size 10*12, 9 inch thick)</a:t>
                      </a:r>
                      <a:endParaRPr lang="en-IN" sz="1800" dirty="0"/>
                    </a:p>
                  </a:txBody>
                  <a:tcPr/>
                </a:tc>
              </a:tr>
              <a:tr h="559423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Construction</a:t>
                      </a:r>
                      <a:r>
                        <a:rPr lang="en-IN" sz="1800" baseline="0" dirty="0" smtClean="0"/>
                        <a:t> of new LR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1,00,</a:t>
                      </a:r>
                      <a:r>
                        <a:rPr lang="en-IN" sz="1800" baseline="0" dirty="0" smtClean="0"/>
                        <a:t>000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aseline="0" dirty="0" smtClean="0"/>
                        <a:t>(for a LR of 10*12)</a:t>
                      </a:r>
                      <a:endParaRPr lang="en-IN" sz="1800" dirty="0"/>
                    </a:p>
                  </a:txBody>
                  <a:tcPr/>
                </a:tc>
              </a:tr>
              <a:tr h="559423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Waiting area with sitting facility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1,00,000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aseline="0" dirty="0" smtClean="0"/>
                        <a:t>(for a area of 10*12)</a:t>
                      </a:r>
                      <a:endParaRPr lang="en-IN" sz="1800" dirty="0"/>
                    </a:p>
                  </a:txBody>
                  <a:tcPr/>
                </a:tc>
              </a:tr>
              <a:tr h="559423"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Building of new toilet in vicinity</a:t>
                      </a:r>
                      <a:r>
                        <a:rPr lang="en-IN" sz="1800" baseline="0" dirty="0" smtClean="0"/>
                        <a:t> of LR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45000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(size 4*6, tile </a:t>
                      </a:r>
                      <a:r>
                        <a:rPr lang="en-IN" sz="1800" dirty="0" err="1" smtClean="0"/>
                        <a:t>upto</a:t>
                      </a:r>
                      <a:r>
                        <a:rPr lang="en-IN" sz="1800" dirty="0" smtClean="0"/>
                        <a:t> 6 feet,</a:t>
                      </a:r>
                      <a:r>
                        <a:rPr lang="en-IN" sz="1800" baseline="0" dirty="0" smtClean="0"/>
                        <a:t> separate septic tank)</a:t>
                      </a:r>
                      <a:endParaRPr lang="en-IN" sz="1800" dirty="0"/>
                    </a:p>
                  </a:txBody>
                  <a:tcPr/>
                </a:tc>
              </a:tr>
              <a:tr h="559423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Floor of the labor room is constructed of anti-skid vitrified tiles</a:t>
                      </a:r>
                      <a:endParaRPr lang="en-IN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18000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LR size 10*12, 150 </a:t>
                      </a:r>
                      <a:r>
                        <a:rPr lang="en-IN" sz="1800" dirty="0" err="1" smtClean="0"/>
                        <a:t>rs</a:t>
                      </a:r>
                      <a:r>
                        <a:rPr lang="en-IN" sz="1800" dirty="0" smtClean="0"/>
                        <a:t> per </a:t>
                      </a:r>
                      <a:r>
                        <a:rPr lang="en-IN" sz="1800" dirty="0" err="1" smtClean="0"/>
                        <a:t>sq</a:t>
                      </a:r>
                      <a:r>
                        <a:rPr lang="en-IN" sz="1800" dirty="0" smtClean="0"/>
                        <a:t> feet</a:t>
                      </a:r>
                      <a:r>
                        <a:rPr lang="en-IN" sz="1800" baseline="0" dirty="0" smtClean="0"/>
                        <a:t> (150*120=18000)</a:t>
                      </a:r>
                      <a:endParaRPr lang="en-IN" sz="1800" dirty="0"/>
                    </a:p>
                  </a:txBody>
                  <a:tcPr/>
                </a:tc>
              </a:tr>
              <a:tr h="559423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Walls of labor room have wall tiles of white color</a:t>
                      </a:r>
                      <a:endParaRPr lang="en-IN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40500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err="1" smtClean="0"/>
                        <a:t>Upto</a:t>
                      </a:r>
                      <a:r>
                        <a:rPr lang="en-IN" sz="1800" dirty="0" smtClean="0"/>
                        <a:t> 6 feet </a:t>
                      </a:r>
                      <a:endParaRPr lang="en-IN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49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/>
              <a:t>Example of costs for civil work (approximate costs)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 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3571158"/>
              </p:ext>
            </p:extLst>
          </p:nvPr>
        </p:nvGraphicFramePr>
        <p:xfrm>
          <a:off x="609600" y="1138238"/>
          <a:ext cx="10969625" cy="402945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38827"/>
                <a:gridCol w="3215399"/>
                <a:gridCol w="3215399"/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 smtClean="0"/>
                        <a:t>Item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Approximate cost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 doors has 2 frames, one large (3/5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width) &amp; another small (2/5</a:t>
                      </a:r>
                      <a:r>
                        <a:rPr lang="en-IN" sz="18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the width)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10000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Size</a:t>
                      </a:r>
                      <a:r>
                        <a:rPr lang="en-IN" sz="1800" baseline="0" dirty="0" smtClean="0"/>
                        <a:t> 7*4, made with aluminium and glass</a:t>
                      </a:r>
                      <a:endParaRPr lang="en-IN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Windows having outside panel fixed &amp; should have half ground glass &amp; half mesh. The second panel should be moving with frosted glass &amp; a lock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20000 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5000 per window</a:t>
                      </a:r>
                      <a:endParaRPr lang="en-IN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Hand washing area A </a:t>
                      </a:r>
                      <a:r>
                        <a:rPr lang="en-IN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steel </a:t>
                      </a:r>
                      <a:r>
                        <a:rPr lang="en-IN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sink and Two elbow operated taps with 24*7 running water supply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5000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With stainless steel sink</a:t>
                      </a:r>
                      <a:endParaRPr lang="en-IN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Curtain</a:t>
                      </a:r>
                      <a:r>
                        <a:rPr lang="en-IN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for privacy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5000</a:t>
                      </a:r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dirty="0" smtClean="0"/>
                        <a:t>For 6 LT, 3 windows and 1 door</a:t>
                      </a:r>
                      <a:endParaRPr lang="en-IN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IN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32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5941</TotalTime>
  <Words>1468</Words>
  <Application>Microsoft Office PowerPoint</Application>
  <PresentationFormat>Custom</PresentationFormat>
  <Paragraphs>612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Process of Budgeting for Standardization of Existing LRs</vt:lpstr>
      <vt:lpstr>Guidelines Focus on Five Important Areas</vt:lpstr>
      <vt:lpstr>Space and Layout: Major Focus areas</vt:lpstr>
      <vt:lpstr>Space and Layout: Components for Conventional Labor Room Complex</vt:lpstr>
      <vt:lpstr>Suggested Methodology for Budgeting for Standardization of Space and Layout</vt:lpstr>
      <vt:lpstr>Major costs incurred while standardizing space and layout of LRs</vt:lpstr>
      <vt:lpstr>Example of costs for civil work (approximate costs)</vt:lpstr>
      <vt:lpstr> Example of costs for civil work (approximate costs)  </vt:lpstr>
      <vt:lpstr>Suggested Budgeting for Ensuring Availability of Essential Equipment and Instruments</vt:lpstr>
      <vt:lpstr>Example: List of equipment-calculated for labor room with approx. 400 deliveries per month</vt:lpstr>
      <vt:lpstr>PowerPoint Presentation</vt:lpstr>
      <vt:lpstr>Budgeting for Consumables </vt:lpstr>
      <vt:lpstr>PowerPoint Presentation</vt:lpstr>
      <vt:lpstr>PowerPoint Presentation</vt:lpstr>
      <vt:lpstr>Thank you</vt:lpstr>
      <vt:lpstr>Page 32 onwards of guidelines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Apple Shapes for PowerPoint</dc:title>
  <dc:creator>Julian</dc:creator>
  <cp:lastModifiedBy>Deepti</cp:lastModifiedBy>
  <cp:revision>133</cp:revision>
  <dcterms:created xsi:type="dcterms:W3CDTF">2013-09-12T13:05:01Z</dcterms:created>
  <dcterms:modified xsi:type="dcterms:W3CDTF">2017-07-04T06:10:57Z</dcterms:modified>
</cp:coreProperties>
</file>