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3"/>
  </p:notesMasterIdLst>
  <p:sldIdLst>
    <p:sldId id="343" r:id="rId2"/>
    <p:sldId id="360" r:id="rId3"/>
    <p:sldId id="344" r:id="rId4"/>
    <p:sldId id="346" r:id="rId5"/>
    <p:sldId id="347" r:id="rId6"/>
    <p:sldId id="348" r:id="rId7"/>
    <p:sldId id="354" r:id="rId8"/>
    <p:sldId id="356" r:id="rId9"/>
    <p:sldId id="357" r:id="rId10"/>
    <p:sldId id="355" r:id="rId11"/>
    <p:sldId id="358" r:id="rId12"/>
  </p:sldIdLst>
  <p:sldSz cx="9144000" cy="6858000" type="screen4x3"/>
  <p:notesSz cx="6980238" cy="9144000"/>
  <p:custDataLst>
    <p:tags r:id="rId14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9432B"/>
    <a:srgbClr val="7E59A2"/>
    <a:srgbClr val="9A515E"/>
    <a:srgbClr val="FFCCFF"/>
    <a:srgbClr val="0EBADC"/>
    <a:srgbClr val="87547E"/>
    <a:srgbClr val="44525B"/>
    <a:srgbClr val="61B1E3"/>
    <a:srgbClr val="97A825"/>
    <a:srgbClr val="76594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143" autoAdjust="0"/>
    <p:restoredTop sz="94660"/>
  </p:normalViewPr>
  <p:slideViewPr>
    <p:cSldViewPr showGuides="1">
      <p:cViewPr>
        <p:scale>
          <a:sx n="96" d="100"/>
          <a:sy n="96" d="100"/>
        </p:scale>
        <p:origin x="-378" y="-21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918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gs" Target="tags/tag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7A60EB6-DC23-4F0B-9C39-82C6D36DEEC9}" type="doc">
      <dgm:prSet loTypeId="urn:microsoft.com/office/officeart/2005/8/layout/radial4" loCatId="relationship" qsTypeId="urn:microsoft.com/office/officeart/2005/8/quickstyle/simple3" qsCatId="simple" csTypeId="urn:microsoft.com/office/officeart/2005/8/colors/colorful3" csCatId="colorful" phldr="1"/>
      <dgm:spPr/>
      <dgm:t>
        <a:bodyPr/>
        <a:lstStyle/>
        <a:p>
          <a:endParaRPr lang="en-IN"/>
        </a:p>
      </dgm:t>
    </dgm:pt>
    <dgm:pt modelId="{3486CE74-D03E-45C2-9773-230B3EFB034A}">
      <dgm:prSet phldrT="[Text]" custT="1"/>
      <dgm:spPr/>
      <dgm:t>
        <a:bodyPr/>
        <a:lstStyle/>
        <a:p>
          <a:r>
            <a:rPr lang="en-US" sz="4800" dirty="0" smtClean="0">
              <a:latin typeface="Kruti Dev 016" pitchFamily="2" charset="0"/>
            </a:rPr>
            <a:t>l{</a:t>
          </a:r>
          <a:r>
            <a:rPr lang="en-US" sz="4800" dirty="0" err="1" smtClean="0">
              <a:latin typeface="Kruti Dev 016" pitchFamily="2" charset="0"/>
            </a:rPr>
            <a:t>kerk</a:t>
          </a:r>
          <a:r>
            <a:rPr lang="en-US" sz="4800" dirty="0" smtClean="0">
              <a:latin typeface="Kruti Dev 016" pitchFamily="2" charset="0"/>
            </a:rPr>
            <a:t>,</a:t>
          </a:r>
          <a:r>
            <a:rPr lang="en-US" sz="4800" dirty="0" smtClean="0">
              <a:latin typeface="Kruti Dev 016"/>
            </a:rPr>
            <a:t>¡</a:t>
          </a:r>
          <a:endParaRPr lang="en-IN" sz="4800" dirty="0">
            <a:latin typeface="Kruti Dev 016" pitchFamily="2" charset="0"/>
          </a:endParaRPr>
        </a:p>
      </dgm:t>
    </dgm:pt>
    <dgm:pt modelId="{BC42AFAB-DA02-48D5-8F4B-BEBC1472265B}" type="parTrans" cxnId="{2D0D0140-F61D-4DB1-AB3A-0AA3FFB6A17C}">
      <dgm:prSet/>
      <dgm:spPr/>
      <dgm:t>
        <a:bodyPr/>
        <a:lstStyle/>
        <a:p>
          <a:endParaRPr lang="en-IN"/>
        </a:p>
      </dgm:t>
    </dgm:pt>
    <dgm:pt modelId="{A7FB258C-C2A4-42C5-B68F-F5B100D6A31B}" type="sibTrans" cxnId="{2D0D0140-F61D-4DB1-AB3A-0AA3FFB6A17C}">
      <dgm:prSet/>
      <dgm:spPr/>
      <dgm:t>
        <a:bodyPr/>
        <a:lstStyle/>
        <a:p>
          <a:endParaRPr lang="en-IN"/>
        </a:p>
      </dgm:t>
    </dgm:pt>
    <dgm:pt modelId="{2C861F54-61D5-47C8-B733-231E862CE339}">
      <dgm:prSet phldrT="[Text]"/>
      <dgm:spPr>
        <a:solidFill>
          <a:srgbClr val="FFFF00"/>
        </a:solidFill>
      </dgm:spPr>
      <dgm:t>
        <a:bodyPr/>
        <a:lstStyle/>
        <a:p>
          <a:r>
            <a:rPr lang="en-US" dirty="0" err="1" smtClean="0">
              <a:latin typeface="Kruti Dev 016" pitchFamily="2" charset="0"/>
            </a:rPr>
            <a:t>Kku</a:t>
          </a:r>
          <a:endParaRPr lang="en-IN" dirty="0">
            <a:latin typeface="Kruti Dev 016" pitchFamily="2" charset="0"/>
          </a:endParaRPr>
        </a:p>
      </dgm:t>
    </dgm:pt>
    <dgm:pt modelId="{E7C95F38-4616-4D15-8727-28292A41549F}" type="parTrans" cxnId="{7A2FD8BE-CCC5-4864-8692-108DDDF0E8E0}">
      <dgm:prSet/>
      <dgm:spPr>
        <a:solidFill>
          <a:schemeClr val="bg2">
            <a:lumMod val="40000"/>
            <a:lumOff val="60000"/>
          </a:schemeClr>
        </a:solidFill>
        <a:ln>
          <a:solidFill>
            <a:schemeClr val="bg2">
              <a:lumMod val="40000"/>
              <a:lumOff val="60000"/>
            </a:schemeClr>
          </a:solidFill>
        </a:ln>
      </dgm:spPr>
      <dgm:t>
        <a:bodyPr/>
        <a:lstStyle/>
        <a:p>
          <a:endParaRPr lang="en-IN"/>
        </a:p>
      </dgm:t>
    </dgm:pt>
    <dgm:pt modelId="{7D8C49B1-6A89-427F-B85C-C94BD629350A}" type="sibTrans" cxnId="{7A2FD8BE-CCC5-4864-8692-108DDDF0E8E0}">
      <dgm:prSet/>
      <dgm:spPr/>
      <dgm:t>
        <a:bodyPr/>
        <a:lstStyle/>
        <a:p>
          <a:endParaRPr lang="en-IN"/>
        </a:p>
      </dgm:t>
    </dgm:pt>
    <dgm:pt modelId="{C713E5FD-B0E5-4D8F-A7CD-7FE330279291}">
      <dgm:prSet phldrT="[Text]"/>
      <dgm:spPr>
        <a:solidFill>
          <a:srgbClr val="FFCCFF"/>
        </a:solidFill>
      </dgm:spPr>
      <dgm:t>
        <a:bodyPr/>
        <a:lstStyle/>
        <a:p>
          <a:r>
            <a:rPr lang="en-IN" dirty="0" err="1" smtClean="0">
              <a:latin typeface="Kruti Dev 016" pitchFamily="2" charset="0"/>
            </a:rPr>
            <a:t>dkS’ky</a:t>
          </a:r>
          <a:endParaRPr lang="en-IN" dirty="0">
            <a:latin typeface="Kruti Dev 016" pitchFamily="2" charset="0"/>
          </a:endParaRPr>
        </a:p>
      </dgm:t>
    </dgm:pt>
    <dgm:pt modelId="{387E1746-D154-425E-8086-6A5D08806CF2}" type="parTrans" cxnId="{F1B2D8EA-6530-4436-9998-87388C0DBA90}">
      <dgm:prSet/>
      <dgm:spPr/>
      <dgm:t>
        <a:bodyPr/>
        <a:lstStyle/>
        <a:p>
          <a:endParaRPr lang="en-IN"/>
        </a:p>
      </dgm:t>
    </dgm:pt>
    <dgm:pt modelId="{FE97A17C-A86D-4DE8-897D-8137DB287D45}" type="sibTrans" cxnId="{F1B2D8EA-6530-4436-9998-87388C0DBA90}">
      <dgm:prSet/>
      <dgm:spPr/>
      <dgm:t>
        <a:bodyPr/>
        <a:lstStyle/>
        <a:p>
          <a:endParaRPr lang="en-IN"/>
        </a:p>
      </dgm:t>
    </dgm:pt>
    <dgm:pt modelId="{880B01E8-8825-48CC-8417-6B6628B8DBF8}">
      <dgm:prSet phldrT="[Text]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r>
            <a:rPr lang="en-IN" dirty="0" err="1" smtClean="0">
              <a:latin typeface="Kruti Dev 016" pitchFamily="2" charset="0"/>
            </a:rPr>
            <a:t>ut+fj;k</a:t>
          </a:r>
          <a:endParaRPr lang="en-IN" dirty="0">
            <a:latin typeface="Kruti Dev 016" pitchFamily="2" charset="0"/>
          </a:endParaRPr>
        </a:p>
      </dgm:t>
    </dgm:pt>
    <dgm:pt modelId="{6FB337E3-FE0C-4302-8CBD-01F764727B21}" type="parTrans" cxnId="{D42B5562-1681-4651-8C3F-5CA6906F6E44}">
      <dgm:prSet/>
      <dgm:spPr/>
      <dgm:t>
        <a:bodyPr/>
        <a:lstStyle/>
        <a:p>
          <a:endParaRPr lang="en-IN"/>
        </a:p>
      </dgm:t>
    </dgm:pt>
    <dgm:pt modelId="{A7CBC6C7-C0EF-402F-A3B1-A4EA13C52B58}" type="sibTrans" cxnId="{D42B5562-1681-4651-8C3F-5CA6906F6E44}">
      <dgm:prSet/>
      <dgm:spPr/>
      <dgm:t>
        <a:bodyPr/>
        <a:lstStyle/>
        <a:p>
          <a:endParaRPr lang="en-IN"/>
        </a:p>
      </dgm:t>
    </dgm:pt>
    <dgm:pt modelId="{A9E0DEE7-16CA-406E-8B43-2052DD93078F}" type="pres">
      <dgm:prSet presAssocID="{87A60EB6-DC23-4F0B-9C39-82C6D36DEEC9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n-IN"/>
        </a:p>
      </dgm:t>
    </dgm:pt>
    <dgm:pt modelId="{1BA71696-E068-4E18-B3FB-57F12BE0E340}" type="pres">
      <dgm:prSet presAssocID="{3486CE74-D03E-45C2-9773-230B3EFB034A}" presName="centerShape" presStyleLbl="node0" presStyleIdx="0" presStyleCnt="1" custScaleX="180465" custLinFactNeighborX="-1038" custLinFactNeighborY="9310"/>
      <dgm:spPr/>
      <dgm:t>
        <a:bodyPr/>
        <a:lstStyle/>
        <a:p>
          <a:endParaRPr lang="en-IN"/>
        </a:p>
      </dgm:t>
    </dgm:pt>
    <dgm:pt modelId="{732D9DE3-D67C-4546-9C14-7BFA1F532C6E}" type="pres">
      <dgm:prSet presAssocID="{E7C95F38-4616-4D15-8727-28292A41549F}" presName="parTrans" presStyleLbl="bgSibTrans2D1" presStyleIdx="0" presStyleCnt="3" custLinFactNeighborX="22986" custLinFactNeighborY="10977"/>
      <dgm:spPr/>
      <dgm:t>
        <a:bodyPr/>
        <a:lstStyle/>
        <a:p>
          <a:endParaRPr lang="en-IN"/>
        </a:p>
      </dgm:t>
    </dgm:pt>
    <dgm:pt modelId="{C30E70E0-712B-49EA-9A81-3E19F064A3A3}" type="pres">
      <dgm:prSet presAssocID="{2C861F54-61D5-47C8-B733-231E862CE339}" presName="node" presStyleLbl="node1" presStyleIdx="0" presStyleCnt="3" custRadScaleRad="105264" custRadScaleInc="664">
        <dgm:presLayoutVars>
          <dgm:bulletEnabled val="1"/>
        </dgm:presLayoutVars>
      </dgm:prSet>
      <dgm:spPr/>
      <dgm:t>
        <a:bodyPr/>
        <a:lstStyle/>
        <a:p>
          <a:endParaRPr lang="en-IN"/>
        </a:p>
      </dgm:t>
    </dgm:pt>
    <dgm:pt modelId="{BFF0B5C6-0455-4E8F-B909-1FDE1277012A}" type="pres">
      <dgm:prSet presAssocID="{387E1746-D154-425E-8086-6A5D08806CF2}" presName="parTrans" presStyleLbl="bgSibTrans2D1" presStyleIdx="1" presStyleCnt="3"/>
      <dgm:spPr/>
      <dgm:t>
        <a:bodyPr/>
        <a:lstStyle/>
        <a:p>
          <a:endParaRPr lang="en-IN"/>
        </a:p>
      </dgm:t>
    </dgm:pt>
    <dgm:pt modelId="{BA875EAB-93C5-4262-B4BC-3DDB12565CAF}" type="pres">
      <dgm:prSet presAssocID="{C713E5FD-B0E5-4D8F-A7CD-7FE330279291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IN"/>
        </a:p>
      </dgm:t>
    </dgm:pt>
    <dgm:pt modelId="{279761C7-E0C9-4A17-BA25-2A3FE4CCF1B6}" type="pres">
      <dgm:prSet presAssocID="{6FB337E3-FE0C-4302-8CBD-01F764727B21}" presName="parTrans" presStyleLbl="bgSibTrans2D1" presStyleIdx="2" presStyleCnt="3" custScaleX="121257"/>
      <dgm:spPr/>
      <dgm:t>
        <a:bodyPr/>
        <a:lstStyle/>
        <a:p>
          <a:endParaRPr lang="en-IN"/>
        </a:p>
      </dgm:t>
    </dgm:pt>
    <dgm:pt modelId="{3CFC77CC-4EF8-43AA-90AD-127D519487A6}" type="pres">
      <dgm:prSet presAssocID="{880B01E8-8825-48CC-8417-6B6628B8DBF8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IN"/>
        </a:p>
      </dgm:t>
    </dgm:pt>
  </dgm:ptLst>
  <dgm:cxnLst>
    <dgm:cxn modelId="{7A2FD8BE-CCC5-4864-8692-108DDDF0E8E0}" srcId="{3486CE74-D03E-45C2-9773-230B3EFB034A}" destId="{2C861F54-61D5-47C8-B733-231E862CE339}" srcOrd="0" destOrd="0" parTransId="{E7C95F38-4616-4D15-8727-28292A41549F}" sibTransId="{7D8C49B1-6A89-427F-B85C-C94BD629350A}"/>
    <dgm:cxn modelId="{7E835FCC-5C7C-4ED1-808A-3549E4399BE9}" type="presOf" srcId="{2C861F54-61D5-47C8-B733-231E862CE339}" destId="{C30E70E0-712B-49EA-9A81-3E19F064A3A3}" srcOrd="0" destOrd="0" presId="urn:microsoft.com/office/officeart/2005/8/layout/radial4"/>
    <dgm:cxn modelId="{FA033170-02E4-4B74-93DD-720FA4C4D18F}" type="presOf" srcId="{87A60EB6-DC23-4F0B-9C39-82C6D36DEEC9}" destId="{A9E0DEE7-16CA-406E-8B43-2052DD93078F}" srcOrd="0" destOrd="0" presId="urn:microsoft.com/office/officeart/2005/8/layout/radial4"/>
    <dgm:cxn modelId="{855E1937-CB5A-4782-8DC5-8CE51355A3B0}" type="presOf" srcId="{387E1746-D154-425E-8086-6A5D08806CF2}" destId="{BFF0B5C6-0455-4E8F-B909-1FDE1277012A}" srcOrd="0" destOrd="0" presId="urn:microsoft.com/office/officeart/2005/8/layout/radial4"/>
    <dgm:cxn modelId="{F1B2D8EA-6530-4436-9998-87388C0DBA90}" srcId="{3486CE74-D03E-45C2-9773-230B3EFB034A}" destId="{C713E5FD-B0E5-4D8F-A7CD-7FE330279291}" srcOrd="1" destOrd="0" parTransId="{387E1746-D154-425E-8086-6A5D08806CF2}" sibTransId="{FE97A17C-A86D-4DE8-897D-8137DB287D45}"/>
    <dgm:cxn modelId="{FFF3CFA0-DD83-4593-AE2C-051AD0C2DE36}" type="presOf" srcId="{3486CE74-D03E-45C2-9773-230B3EFB034A}" destId="{1BA71696-E068-4E18-B3FB-57F12BE0E340}" srcOrd="0" destOrd="0" presId="urn:microsoft.com/office/officeart/2005/8/layout/radial4"/>
    <dgm:cxn modelId="{2D0D0140-F61D-4DB1-AB3A-0AA3FFB6A17C}" srcId="{87A60EB6-DC23-4F0B-9C39-82C6D36DEEC9}" destId="{3486CE74-D03E-45C2-9773-230B3EFB034A}" srcOrd="0" destOrd="0" parTransId="{BC42AFAB-DA02-48D5-8F4B-BEBC1472265B}" sibTransId="{A7FB258C-C2A4-42C5-B68F-F5B100D6A31B}"/>
    <dgm:cxn modelId="{7BB3887B-0779-4483-A7F3-E3DEDE0835D6}" type="presOf" srcId="{6FB337E3-FE0C-4302-8CBD-01F764727B21}" destId="{279761C7-E0C9-4A17-BA25-2A3FE4CCF1B6}" srcOrd="0" destOrd="0" presId="urn:microsoft.com/office/officeart/2005/8/layout/radial4"/>
    <dgm:cxn modelId="{BC6F860E-2816-494A-AC5B-85D9CD9C08FE}" type="presOf" srcId="{880B01E8-8825-48CC-8417-6B6628B8DBF8}" destId="{3CFC77CC-4EF8-43AA-90AD-127D519487A6}" srcOrd="0" destOrd="0" presId="urn:microsoft.com/office/officeart/2005/8/layout/radial4"/>
    <dgm:cxn modelId="{A3E566B9-BA2B-4492-9500-2E970B334338}" type="presOf" srcId="{C713E5FD-B0E5-4D8F-A7CD-7FE330279291}" destId="{BA875EAB-93C5-4262-B4BC-3DDB12565CAF}" srcOrd="0" destOrd="0" presId="urn:microsoft.com/office/officeart/2005/8/layout/radial4"/>
    <dgm:cxn modelId="{73E7A83E-15DC-4EE5-A657-DD5483D88A67}" type="presOf" srcId="{E7C95F38-4616-4D15-8727-28292A41549F}" destId="{732D9DE3-D67C-4546-9C14-7BFA1F532C6E}" srcOrd="0" destOrd="0" presId="urn:microsoft.com/office/officeart/2005/8/layout/radial4"/>
    <dgm:cxn modelId="{D42B5562-1681-4651-8C3F-5CA6906F6E44}" srcId="{3486CE74-D03E-45C2-9773-230B3EFB034A}" destId="{880B01E8-8825-48CC-8417-6B6628B8DBF8}" srcOrd="2" destOrd="0" parTransId="{6FB337E3-FE0C-4302-8CBD-01F764727B21}" sibTransId="{A7CBC6C7-C0EF-402F-A3B1-A4EA13C52B58}"/>
    <dgm:cxn modelId="{D1A5F872-4829-439D-8DF1-8E57090C9A0E}" type="presParOf" srcId="{A9E0DEE7-16CA-406E-8B43-2052DD93078F}" destId="{1BA71696-E068-4E18-B3FB-57F12BE0E340}" srcOrd="0" destOrd="0" presId="urn:microsoft.com/office/officeart/2005/8/layout/radial4"/>
    <dgm:cxn modelId="{BA5ECC7E-59F4-4211-84B7-E3ED520B4B9E}" type="presParOf" srcId="{A9E0DEE7-16CA-406E-8B43-2052DD93078F}" destId="{732D9DE3-D67C-4546-9C14-7BFA1F532C6E}" srcOrd="1" destOrd="0" presId="urn:microsoft.com/office/officeart/2005/8/layout/radial4"/>
    <dgm:cxn modelId="{68C3F492-78BF-4441-B49D-45AEBD44A8FA}" type="presParOf" srcId="{A9E0DEE7-16CA-406E-8B43-2052DD93078F}" destId="{C30E70E0-712B-49EA-9A81-3E19F064A3A3}" srcOrd="2" destOrd="0" presId="urn:microsoft.com/office/officeart/2005/8/layout/radial4"/>
    <dgm:cxn modelId="{7FCDCCE4-0FCC-499B-BB0A-29B63EFC0545}" type="presParOf" srcId="{A9E0DEE7-16CA-406E-8B43-2052DD93078F}" destId="{BFF0B5C6-0455-4E8F-B909-1FDE1277012A}" srcOrd="3" destOrd="0" presId="urn:microsoft.com/office/officeart/2005/8/layout/radial4"/>
    <dgm:cxn modelId="{98EC3E5D-59F6-4C6B-98C9-DEE4301C334A}" type="presParOf" srcId="{A9E0DEE7-16CA-406E-8B43-2052DD93078F}" destId="{BA875EAB-93C5-4262-B4BC-3DDB12565CAF}" srcOrd="4" destOrd="0" presId="urn:microsoft.com/office/officeart/2005/8/layout/radial4"/>
    <dgm:cxn modelId="{2CDACF4C-9590-4217-AF13-F67C62A9BCD2}" type="presParOf" srcId="{A9E0DEE7-16CA-406E-8B43-2052DD93078F}" destId="{279761C7-E0C9-4A17-BA25-2A3FE4CCF1B6}" srcOrd="5" destOrd="0" presId="urn:microsoft.com/office/officeart/2005/8/layout/radial4"/>
    <dgm:cxn modelId="{FD72D045-B238-4234-A763-781FEC72BA29}" type="presParOf" srcId="{A9E0DEE7-16CA-406E-8B43-2052DD93078F}" destId="{3CFC77CC-4EF8-43AA-90AD-127D519487A6}" srcOrd="6" destOrd="0" presId="urn:microsoft.com/office/officeart/2005/8/layout/radial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BA71696-E068-4E18-B3FB-57F12BE0E340}">
      <dsp:nvSpPr>
        <dsp:cNvPr id="0" name=""/>
        <dsp:cNvSpPr/>
      </dsp:nvSpPr>
      <dsp:spPr>
        <a:xfrm>
          <a:off x="990602" y="2493247"/>
          <a:ext cx="2734386" cy="1515189"/>
        </a:xfrm>
        <a:prstGeom prst="ellips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2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800" kern="1200" dirty="0" smtClean="0">
              <a:latin typeface="Kruti Dev 016" pitchFamily="2" charset="0"/>
            </a:rPr>
            <a:t>l{</a:t>
          </a:r>
          <a:r>
            <a:rPr lang="en-US" sz="4800" kern="1200" dirty="0" err="1" smtClean="0">
              <a:latin typeface="Kruti Dev 016" pitchFamily="2" charset="0"/>
            </a:rPr>
            <a:t>kerk</a:t>
          </a:r>
          <a:r>
            <a:rPr lang="en-US" sz="4800" kern="1200" dirty="0" smtClean="0">
              <a:latin typeface="Kruti Dev 016" pitchFamily="2" charset="0"/>
            </a:rPr>
            <a:t>,</a:t>
          </a:r>
          <a:r>
            <a:rPr lang="en-US" sz="4800" kern="1200" dirty="0" smtClean="0">
              <a:latin typeface="Kruti Dev 016"/>
            </a:rPr>
            <a:t>¡</a:t>
          </a:r>
          <a:endParaRPr lang="en-IN" sz="4800" kern="1200" dirty="0">
            <a:latin typeface="Kruti Dev 016" pitchFamily="2" charset="0"/>
          </a:endParaRPr>
        </a:p>
      </dsp:txBody>
      <dsp:txXfrm>
        <a:off x="1391044" y="2715141"/>
        <a:ext cx="1933502" cy="1071401"/>
      </dsp:txXfrm>
    </dsp:sp>
    <dsp:sp modelId="{732D9DE3-D67C-4546-9C14-7BFA1F532C6E}">
      <dsp:nvSpPr>
        <dsp:cNvPr id="0" name=""/>
        <dsp:cNvSpPr/>
      </dsp:nvSpPr>
      <dsp:spPr>
        <a:xfrm rot="13418548">
          <a:off x="833610" y="1948736"/>
          <a:ext cx="1242172" cy="431828"/>
        </a:xfrm>
        <a:prstGeom prst="leftArrow">
          <a:avLst>
            <a:gd name="adj1" fmla="val 60000"/>
            <a:gd name="adj2" fmla="val 50000"/>
          </a:avLst>
        </a:prstGeom>
        <a:solidFill>
          <a:schemeClr val="bg2">
            <a:lumMod val="40000"/>
            <a:lumOff val="60000"/>
          </a:schemeClr>
        </a:solidFill>
        <a:ln>
          <a:solidFill>
            <a:schemeClr val="bg2">
              <a:lumMod val="40000"/>
              <a:lumOff val="60000"/>
            </a:schemeClr>
          </a:solidFill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C30E70E0-712B-49EA-9A81-3E19F064A3A3}">
      <dsp:nvSpPr>
        <dsp:cNvPr id="0" name=""/>
        <dsp:cNvSpPr/>
      </dsp:nvSpPr>
      <dsp:spPr>
        <a:xfrm>
          <a:off x="0" y="1112830"/>
          <a:ext cx="1439429" cy="1151543"/>
        </a:xfrm>
        <a:prstGeom prst="roundRect">
          <a:avLst>
            <a:gd name="adj" fmla="val 10000"/>
          </a:avLst>
        </a:prstGeom>
        <a:solidFill>
          <a:srgbClr val="FFFF00"/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5725" tIns="85725" rIns="85725" bIns="85725" numCol="1" spcCol="1270" anchor="ctr" anchorCtr="0">
          <a:noAutofit/>
        </a:bodyPr>
        <a:lstStyle/>
        <a:p>
          <a:pPr lvl="0" algn="ctr" defTabSz="2000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500" kern="1200" dirty="0" err="1" smtClean="0">
              <a:latin typeface="Kruti Dev 016" pitchFamily="2" charset="0"/>
            </a:rPr>
            <a:t>Kku</a:t>
          </a:r>
          <a:endParaRPr lang="en-IN" sz="4500" kern="1200" dirty="0">
            <a:latin typeface="Kruti Dev 016" pitchFamily="2" charset="0"/>
          </a:endParaRPr>
        </a:p>
      </dsp:txBody>
      <dsp:txXfrm>
        <a:off x="33728" y="1146558"/>
        <a:ext cx="1371973" cy="1084087"/>
      </dsp:txXfrm>
    </dsp:sp>
    <dsp:sp modelId="{BFF0B5C6-0455-4E8F-B909-1FDE1277012A}">
      <dsp:nvSpPr>
        <dsp:cNvPr id="0" name=""/>
        <dsp:cNvSpPr/>
      </dsp:nvSpPr>
      <dsp:spPr>
        <a:xfrm rot="16261876">
          <a:off x="1628796" y="1431427"/>
          <a:ext cx="1515727" cy="431828"/>
        </a:xfrm>
        <a:prstGeom prst="lef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-50000"/>
                <a:alphaOff val="0"/>
                <a:tint val="50000"/>
                <a:satMod val="300000"/>
              </a:schemeClr>
            </a:gs>
            <a:gs pos="35000">
              <a:schemeClr val="accent3">
                <a:hueOff val="0"/>
                <a:satOff val="0"/>
                <a:lumOff val="-50000"/>
                <a:alphaOff val="0"/>
                <a:tint val="37000"/>
                <a:satMod val="300000"/>
              </a:schemeClr>
            </a:gs>
            <a:gs pos="100000">
              <a:schemeClr val="accent3">
                <a:hueOff val="0"/>
                <a:satOff val="0"/>
                <a:lumOff val="-5000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BA875EAB-93C5-4262-B4BC-3DDB12565CAF}">
      <dsp:nvSpPr>
        <dsp:cNvPr id="0" name=""/>
        <dsp:cNvSpPr/>
      </dsp:nvSpPr>
      <dsp:spPr>
        <a:xfrm>
          <a:off x="1680585" y="313828"/>
          <a:ext cx="1439429" cy="1151543"/>
        </a:xfrm>
        <a:prstGeom prst="roundRect">
          <a:avLst>
            <a:gd name="adj" fmla="val 10000"/>
          </a:avLst>
        </a:prstGeom>
        <a:solidFill>
          <a:srgbClr val="FFCCFF"/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5725" tIns="85725" rIns="85725" bIns="85725" numCol="1" spcCol="1270" anchor="ctr" anchorCtr="0">
          <a:noAutofit/>
        </a:bodyPr>
        <a:lstStyle/>
        <a:p>
          <a:pPr lvl="0" algn="ctr" defTabSz="2000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N" sz="4500" kern="1200" dirty="0" err="1" smtClean="0">
              <a:latin typeface="Kruti Dev 016" pitchFamily="2" charset="0"/>
            </a:rPr>
            <a:t>dkS’ky</a:t>
          </a:r>
          <a:endParaRPr lang="en-IN" sz="4500" kern="1200" dirty="0">
            <a:latin typeface="Kruti Dev 016" pitchFamily="2" charset="0"/>
          </a:endParaRPr>
        </a:p>
      </dsp:txBody>
      <dsp:txXfrm>
        <a:off x="1714313" y="347556"/>
        <a:ext cx="1371973" cy="1084087"/>
      </dsp:txXfrm>
    </dsp:sp>
    <dsp:sp modelId="{279761C7-E0C9-4A17-BA25-2A3FE4CCF1B6}">
      <dsp:nvSpPr>
        <dsp:cNvPr id="0" name=""/>
        <dsp:cNvSpPr/>
      </dsp:nvSpPr>
      <dsp:spPr>
        <a:xfrm rot="19147632">
          <a:off x="2868900" y="1948455"/>
          <a:ext cx="1488714" cy="431828"/>
        </a:xfrm>
        <a:prstGeom prst="lef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-100000"/>
                <a:alphaOff val="0"/>
                <a:tint val="50000"/>
                <a:satMod val="300000"/>
              </a:schemeClr>
            </a:gs>
            <a:gs pos="35000">
              <a:schemeClr val="accent3">
                <a:hueOff val="0"/>
                <a:satOff val="0"/>
                <a:lumOff val="-100000"/>
                <a:alphaOff val="0"/>
                <a:tint val="37000"/>
                <a:satMod val="300000"/>
              </a:schemeClr>
            </a:gs>
            <a:gs pos="100000">
              <a:schemeClr val="accent3">
                <a:hueOff val="0"/>
                <a:satOff val="0"/>
                <a:lumOff val="-10000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3CFC77CC-4EF8-43AA-90AD-127D519487A6}">
      <dsp:nvSpPr>
        <dsp:cNvPr id="0" name=""/>
        <dsp:cNvSpPr/>
      </dsp:nvSpPr>
      <dsp:spPr>
        <a:xfrm>
          <a:off x="3357727" y="1186893"/>
          <a:ext cx="1439429" cy="1151543"/>
        </a:xfrm>
        <a:prstGeom prst="roundRect">
          <a:avLst>
            <a:gd name="adj" fmla="val 10000"/>
          </a:avLst>
        </a:prstGeom>
        <a:solidFill>
          <a:schemeClr val="accent1">
            <a:lumMod val="60000"/>
            <a:lumOff val="4000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5725" tIns="85725" rIns="85725" bIns="85725" numCol="1" spcCol="1270" anchor="ctr" anchorCtr="0">
          <a:noAutofit/>
        </a:bodyPr>
        <a:lstStyle/>
        <a:p>
          <a:pPr lvl="0" algn="ctr" defTabSz="2000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N" sz="4500" kern="1200" dirty="0" err="1" smtClean="0">
              <a:latin typeface="Kruti Dev 016" pitchFamily="2" charset="0"/>
            </a:rPr>
            <a:t>ut+fj;k</a:t>
          </a:r>
          <a:endParaRPr lang="en-IN" sz="4500" kern="1200" dirty="0">
            <a:latin typeface="Kruti Dev 016" pitchFamily="2" charset="0"/>
          </a:endParaRPr>
        </a:p>
      </dsp:txBody>
      <dsp:txXfrm>
        <a:off x="3391455" y="1220621"/>
        <a:ext cx="1371973" cy="108408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2477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53853" y="0"/>
            <a:ext cx="302477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03325" y="685800"/>
            <a:ext cx="4573588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024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98024" y="4343400"/>
            <a:ext cx="558419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4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302477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1024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53853" y="8685213"/>
            <a:ext cx="302477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1001E583-A4A0-4D53-A4D0-4D4435A25D7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719742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>
            <a:off x="0" y="0"/>
            <a:ext cx="3409950" cy="6858000"/>
          </a:xfrm>
          <a:prstGeom prst="rect">
            <a:avLst/>
          </a:prstGeom>
          <a:solidFill>
            <a:srgbClr val="DDD9C3">
              <a:alpha val="75294"/>
            </a:srgb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ndara"/>
              <a:ea typeface="+mn-ea"/>
              <a:cs typeface="+mn-cs"/>
            </a:endParaRPr>
          </a:p>
        </p:txBody>
      </p:sp>
      <p:sp>
        <p:nvSpPr>
          <p:cNvPr id="6" name="Footer Placeholder 4"/>
          <p:cNvSpPr txBox="1">
            <a:spLocks/>
          </p:cNvSpPr>
          <p:nvPr userDrawn="1"/>
        </p:nvSpPr>
        <p:spPr>
          <a:xfrm>
            <a:off x="3743324" y="6429375"/>
            <a:ext cx="4086225" cy="2921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050" b="1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>
              <a:latin typeface="Candara"/>
            </a:endParaRPr>
          </a:p>
        </p:txBody>
      </p:sp>
      <p:sp>
        <p:nvSpPr>
          <p:cNvPr id="7" name="Rectangle 6"/>
          <p:cNvSpPr/>
          <p:nvPr userDrawn="1"/>
        </p:nvSpPr>
        <p:spPr>
          <a:xfrm>
            <a:off x="0" y="1600200"/>
            <a:ext cx="9143998" cy="1219200"/>
          </a:xfrm>
          <a:prstGeom prst="rect">
            <a:avLst/>
          </a:prstGeom>
          <a:solidFill>
            <a:sysClr val="window" lastClr="FFFFFF"/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ndara"/>
              <a:ea typeface="+mn-ea"/>
              <a:cs typeface="+mn-cs"/>
            </a:endParaRPr>
          </a:p>
        </p:txBody>
      </p:sp>
      <p:sp>
        <p:nvSpPr>
          <p:cNvPr id="8" name="Rectangle 7"/>
          <p:cNvSpPr/>
          <p:nvPr userDrawn="1"/>
        </p:nvSpPr>
        <p:spPr>
          <a:xfrm rot="16200000">
            <a:off x="4038601" y="-2286001"/>
            <a:ext cx="1066800" cy="8991601"/>
          </a:xfrm>
          <a:prstGeom prst="rect">
            <a:avLst/>
          </a:prstGeom>
          <a:solidFill>
            <a:srgbClr val="D16349">
              <a:lumMod val="75000"/>
            </a:srgb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ndara"/>
              <a:ea typeface="+mn-ea"/>
              <a:cs typeface="+mn-cs"/>
            </a:endParaRP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57600" y="209725"/>
            <a:ext cx="462194" cy="780875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3" cstate="print">
            <a:clrChange>
              <a:clrFrom>
                <a:srgbClr val="FFFFFE"/>
              </a:clrFrom>
              <a:clrTo>
                <a:srgbClr val="FFFF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43399" y="243765"/>
            <a:ext cx="838200" cy="727961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14400"/>
            <a:ext cx="8229600" cy="801688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935163"/>
            <a:ext cx="8229600" cy="4008437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781800" y="6248400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F45FC88C-2CB8-45EF-B94E-B8386433DEE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68773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0"/>
            <a:ext cx="2057400" cy="5029200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0"/>
            <a:ext cx="6019800" cy="502920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781800" y="6248400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DD749DD1-EAE0-44B9-B8C8-6468F0C4A9B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96174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14400"/>
            <a:ext cx="8229600" cy="801688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35163"/>
            <a:ext cx="8229600" cy="4008437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781800" y="6248400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1608B475-DEFA-4229-8836-BBF1B37329C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7769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781800" y="6248400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E24240F8-79D8-48DF-B6F5-B3ED2BD71DE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10309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14400"/>
            <a:ext cx="8229600" cy="801688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35163"/>
            <a:ext cx="4038600" cy="4008437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35163"/>
            <a:ext cx="4038600" cy="4008437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>
          <a:xfrm>
            <a:off x="6781800" y="6248400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2BA3B65C-15CC-42F5-AF18-C406700B518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697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>
          <a:xfrm>
            <a:off x="6781800" y="6248400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28A28649-B4C6-4C7A-BD11-04FBDCD1D23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50092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14400"/>
            <a:ext cx="8229600" cy="801688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>
          <a:xfrm>
            <a:off x="6781800" y="6248400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72829D22-4625-4B3A-919A-2916EF38FC3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14335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>
          <a:xfrm>
            <a:off x="6781800" y="6248400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FAE59D93-C48F-4B30-9C73-90AED4B662E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65132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>
          <a:xfrm>
            <a:off x="6781800" y="6248400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85A26FF7-2FEC-4EDF-88C7-F022A5ACE2E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262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>
          <a:xfrm>
            <a:off x="6781800" y="6248400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471A2CBB-46B6-4783-94C1-E9FEDE9723C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01652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 rot="5400000">
            <a:off x="4114449" y="-3886550"/>
            <a:ext cx="914402" cy="9144701"/>
          </a:xfrm>
          <a:prstGeom prst="rect">
            <a:avLst/>
          </a:prstGeom>
          <a:solidFill>
            <a:srgbClr val="DDD9C3">
              <a:alpha val="75686"/>
            </a:srgb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ndara"/>
              <a:ea typeface="+mn-ea"/>
              <a:cs typeface="+mn-cs"/>
            </a:endParaRP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9547" y="6172200"/>
            <a:ext cx="304628" cy="514668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 userDrawn="1"/>
        </p:nvPicPr>
        <p:blipFill>
          <a:blip r:embed="rId14" cstate="print">
            <a:clrChange>
              <a:clrFrom>
                <a:srgbClr val="FFFFFE"/>
              </a:clrFrom>
              <a:clrTo>
                <a:srgbClr val="FFFF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1550" y="6194635"/>
            <a:ext cx="552450" cy="479793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  <p:sldLayoutId id="2147483660" r:id="rId10"/>
    <p:sldLayoutId id="2147483661" r:id="rId11"/>
  </p:sldLayoutIdLst>
  <p:hf hdr="0" ftr="0" dt="0"/>
  <p:txStyles>
    <p:titleStyle>
      <a:lvl1pPr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Helvetica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Helvetica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Helvetica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Helvetic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Helvetic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Helvetic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Helvetic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Helvetica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§"/>
        <a:defRPr sz="24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Arial" charset="0"/>
        <a:buChar char="–"/>
        <a:defRPr sz="20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Char char="•"/>
        <a:defRPr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80000"/>
        <a:buChar char="•"/>
        <a:defRPr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80000"/>
        <a:buChar char="•"/>
        <a:defRPr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80000"/>
        <a:buChar char="•"/>
        <a:defRPr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80000"/>
        <a:buChar char="•"/>
        <a:defRPr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80000"/>
        <a:buChar char="•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381000" y="1752600"/>
            <a:ext cx="8534400" cy="990600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4800" b="1" dirty="0">
                <a:solidFill>
                  <a:schemeClr val="bg1"/>
                </a:solidFill>
                <a:latin typeface="Kruti Dev 016" pitchFamily="2" charset="0"/>
              </a:rPr>
              <a:t>l{</a:t>
            </a:r>
            <a:r>
              <a:rPr lang="en-US" sz="4800" b="1" dirty="0" err="1">
                <a:solidFill>
                  <a:schemeClr val="bg1"/>
                </a:solidFill>
                <a:latin typeface="Kruti Dev 016" pitchFamily="2" charset="0"/>
              </a:rPr>
              <a:t>kerk</a:t>
            </a:r>
            <a:r>
              <a:rPr lang="en-US" sz="4800" b="1" dirty="0">
                <a:solidFill>
                  <a:schemeClr val="bg1"/>
                </a:solidFill>
                <a:latin typeface="Kruti Dev 016" pitchFamily="2" charset="0"/>
              </a:rPr>
              <a:t> </a:t>
            </a:r>
            <a:r>
              <a:rPr lang="en-US" sz="4800" b="1" dirty="0" err="1">
                <a:solidFill>
                  <a:schemeClr val="bg1"/>
                </a:solidFill>
                <a:latin typeface="Kruti Dev 016" pitchFamily="2" charset="0"/>
              </a:rPr>
              <a:t>vk</a:t>
            </a:r>
            <a:r>
              <a:rPr lang="en-US" sz="4800" b="1" dirty="0">
                <a:solidFill>
                  <a:schemeClr val="bg1"/>
                </a:solidFill>
                <a:latin typeface="Kruti Dev 016" pitchFamily="2" charset="0"/>
              </a:rPr>
              <a:t>/</a:t>
            </a:r>
            <a:r>
              <a:rPr lang="en-US" sz="4800" b="1" dirty="0" err="1">
                <a:solidFill>
                  <a:schemeClr val="bg1"/>
                </a:solidFill>
                <a:latin typeface="Kruti Dev 016" pitchFamily="2" charset="0"/>
              </a:rPr>
              <a:t>kkfjr</a:t>
            </a:r>
            <a:r>
              <a:rPr lang="en-US" sz="4800" b="1" dirty="0">
                <a:solidFill>
                  <a:schemeClr val="bg1"/>
                </a:solidFill>
                <a:latin typeface="Kruti Dev 016" pitchFamily="2" charset="0"/>
              </a:rPr>
              <a:t> </a:t>
            </a:r>
            <a:r>
              <a:rPr lang="en-US" sz="4800" b="1" dirty="0" err="1">
                <a:solidFill>
                  <a:schemeClr val="bg1"/>
                </a:solidFill>
                <a:latin typeface="Kruti Dev 016" pitchFamily="2" charset="0"/>
              </a:rPr>
              <a:t>izf’k</a:t>
            </a:r>
            <a:r>
              <a:rPr lang="en-US" sz="4800" b="1" dirty="0">
                <a:solidFill>
                  <a:schemeClr val="bg1"/>
                </a:solidFill>
                <a:latin typeface="Kruti Dev 016" pitchFamily="2" charset="0"/>
              </a:rPr>
              <a:t>{</a:t>
            </a:r>
            <a:r>
              <a:rPr lang="en-US" sz="4800" b="1" dirty="0" err="1">
                <a:solidFill>
                  <a:schemeClr val="bg1"/>
                </a:solidFill>
                <a:latin typeface="Kruti Dev 016" pitchFamily="2" charset="0"/>
              </a:rPr>
              <a:t>k.k</a:t>
            </a:r>
            <a:endParaRPr lang="en-US" sz="4800" b="1" dirty="0">
              <a:solidFill>
                <a:schemeClr val="bg1"/>
              </a:solidFill>
              <a:latin typeface="Kruti Dev 016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03594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04800"/>
            <a:ext cx="8686800" cy="801688"/>
          </a:xfrm>
        </p:spPr>
        <p:txBody>
          <a:bodyPr/>
          <a:lstStyle/>
          <a:p>
            <a:pPr algn="ctr"/>
            <a:r>
              <a:rPr lang="en-US" sz="4400" b="1" dirty="0" err="1" smtClean="0">
                <a:solidFill>
                  <a:srgbClr val="A9432B"/>
                </a:solidFill>
                <a:latin typeface="Kruti Dev 016" pitchFamily="2" charset="0"/>
              </a:rPr>
              <a:t>dk;Z</a:t>
            </a:r>
            <a:r>
              <a:rPr lang="en-US" sz="4400" b="1" dirty="0" smtClean="0">
                <a:solidFill>
                  <a:srgbClr val="A9432B"/>
                </a:solidFill>
                <a:latin typeface="Kruti Dev 016" pitchFamily="2" charset="0"/>
              </a:rPr>
              <a:t> </a:t>
            </a:r>
            <a:r>
              <a:rPr lang="en-US" sz="4400" b="1" dirty="0" err="1" smtClean="0">
                <a:solidFill>
                  <a:srgbClr val="A9432B"/>
                </a:solidFill>
                <a:latin typeface="Kruti Dev 016" pitchFamily="2" charset="0"/>
              </a:rPr>
              <a:t>laiknu</a:t>
            </a:r>
            <a:r>
              <a:rPr lang="en-US" sz="4400" b="1" dirty="0" smtClean="0">
                <a:solidFill>
                  <a:srgbClr val="A9432B"/>
                </a:solidFill>
                <a:latin typeface="Kruti Dev 016" pitchFamily="2" charset="0"/>
              </a:rPr>
              <a:t> ds </a:t>
            </a:r>
            <a:r>
              <a:rPr lang="en-US" sz="4400" b="1" dirty="0" err="1" smtClean="0">
                <a:solidFill>
                  <a:srgbClr val="A9432B"/>
                </a:solidFill>
                <a:latin typeface="Kruti Dev 016" pitchFamily="2" charset="0"/>
              </a:rPr>
              <a:t>lkekU</a:t>
            </a:r>
            <a:r>
              <a:rPr lang="en-US" sz="4400" b="1" dirty="0" smtClean="0">
                <a:solidFill>
                  <a:srgbClr val="A9432B"/>
                </a:solidFill>
                <a:latin typeface="Kruti Dev 016" pitchFamily="2" charset="0"/>
              </a:rPr>
              <a:t>; </a:t>
            </a:r>
            <a:r>
              <a:rPr lang="en-US" sz="4400" b="1" dirty="0" err="1" smtClean="0">
                <a:solidFill>
                  <a:srgbClr val="A9432B"/>
                </a:solidFill>
                <a:latin typeface="Kruti Dev 016" pitchFamily="2" charset="0"/>
              </a:rPr>
              <a:t>dkjd</a:t>
            </a:r>
            <a:endParaRPr lang="en-IN" sz="4400" b="1" dirty="0">
              <a:solidFill>
                <a:srgbClr val="A9432B"/>
              </a:solidFill>
              <a:latin typeface="Kruti Dev 016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9575" y="1300209"/>
            <a:ext cx="5257800" cy="3270779"/>
          </a:xfrm>
        </p:spPr>
        <p:txBody>
          <a:bodyPr/>
          <a:lstStyle/>
          <a:p>
            <a:pPr marL="324000">
              <a:spcBef>
                <a:spcPts val="0"/>
              </a:spcBef>
              <a:buClr>
                <a:srgbClr val="A9432B"/>
              </a:buClr>
            </a:pPr>
            <a:r>
              <a:rPr lang="en-US" sz="3200" dirty="0" err="1" smtClean="0">
                <a:latin typeface="Kruti Dev 016" pitchFamily="2" charset="0"/>
              </a:rPr>
              <a:t>ukSdjh</a:t>
            </a:r>
            <a:r>
              <a:rPr lang="en-US" sz="3200" dirty="0" smtClean="0">
                <a:latin typeface="Kruti Dev 016" pitchFamily="2" charset="0"/>
              </a:rPr>
              <a:t> ls </a:t>
            </a:r>
            <a:r>
              <a:rPr lang="en-US" sz="3200" dirty="0" err="1" smtClean="0">
                <a:latin typeface="Kruti Dev 016" pitchFamily="2" charset="0"/>
              </a:rPr>
              <a:t>mEehnaas</a:t>
            </a:r>
            <a:endParaRPr lang="en-US" sz="3200" dirty="0" smtClean="0">
              <a:latin typeface="Kruti Dev 016" pitchFamily="2" charset="0"/>
            </a:endParaRPr>
          </a:p>
          <a:p>
            <a:pPr marL="324000">
              <a:spcBef>
                <a:spcPts val="0"/>
              </a:spcBef>
              <a:buClr>
                <a:srgbClr val="A9432B"/>
              </a:buClr>
            </a:pPr>
            <a:r>
              <a:rPr lang="en-US" sz="3200" dirty="0" err="1" smtClean="0">
                <a:latin typeface="Kruti Dev 016" pitchFamily="2" charset="0"/>
              </a:rPr>
              <a:t>ijQkWjesal</a:t>
            </a:r>
            <a:r>
              <a:rPr lang="en-US" sz="3200" dirty="0" smtClean="0">
                <a:latin typeface="Kruti Dev 016" pitchFamily="2" charset="0"/>
              </a:rPr>
              <a:t> </a:t>
            </a:r>
            <a:r>
              <a:rPr lang="en-US" sz="3200" dirty="0" err="1" smtClean="0">
                <a:latin typeface="Kruti Dev 016" pitchFamily="2" charset="0"/>
              </a:rPr>
              <a:t>QhMcSad</a:t>
            </a:r>
            <a:endParaRPr lang="en-US" sz="3200" dirty="0" smtClean="0">
              <a:latin typeface="Kruti Dev 016" pitchFamily="2" charset="0"/>
            </a:endParaRPr>
          </a:p>
          <a:p>
            <a:pPr marL="324000">
              <a:spcBef>
                <a:spcPts val="0"/>
              </a:spcBef>
              <a:buClr>
                <a:srgbClr val="A9432B"/>
              </a:buClr>
            </a:pPr>
            <a:r>
              <a:rPr lang="en-US" sz="3200" dirty="0" err="1" smtClean="0">
                <a:latin typeface="Kruti Dev 016" pitchFamily="2" charset="0"/>
              </a:rPr>
              <a:t>VwYl@okrkoj.k</a:t>
            </a:r>
            <a:r>
              <a:rPr lang="en-US" sz="3200" dirty="0" smtClean="0">
                <a:latin typeface="Kruti Dev 016" pitchFamily="2" charset="0"/>
              </a:rPr>
              <a:t> </a:t>
            </a:r>
            <a:endParaRPr lang="en-US" sz="3200" dirty="0">
              <a:latin typeface="Kruti Dev 016" pitchFamily="2" charset="0"/>
            </a:endParaRPr>
          </a:p>
          <a:p>
            <a:pPr marL="324000">
              <a:spcBef>
                <a:spcPts val="0"/>
              </a:spcBef>
              <a:buClr>
                <a:srgbClr val="A9432B"/>
              </a:buClr>
            </a:pPr>
            <a:r>
              <a:rPr lang="en-US" sz="3200" dirty="0" err="1" smtClean="0">
                <a:latin typeface="Kruti Dev 016" pitchFamily="2" charset="0"/>
              </a:rPr>
              <a:t>izsj.kk@izksRlkgu</a:t>
            </a:r>
            <a:endParaRPr lang="en-US" sz="3200" dirty="0" smtClean="0">
              <a:latin typeface="Kruti Dev 016" pitchFamily="2" charset="0"/>
            </a:endParaRPr>
          </a:p>
          <a:p>
            <a:pPr marL="324000">
              <a:spcBef>
                <a:spcPts val="0"/>
              </a:spcBef>
              <a:buClr>
                <a:srgbClr val="A9432B"/>
              </a:buClr>
            </a:pPr>
            <a:r>
              <a:rPr lang="en-US" sz="3200" dirty="0" err="1" smtClean="0">
                <a:latin typeface="Kruti Dev 016" pitchFamily="2" charset="0"/>
              </a:rPr>
              <a:t>laLFkkxr</a:t>
            </a:r>
            <a:r>
              <a:rPr lang="en-US" sz="3200" dirty="0" smtClean="0">
                <a:latin typeface="Kruti Dev 016" pitchFamily="2" charset="0"/>
              </a:rPr>
              <a:t> </a:t>
            </a:r>
            <a:r>
              <a:rPr lang="en-US" sz="3200" dirty="0" err="1" smtClean="0">
                <a:latin typeface="Kruti Dev 016" pitchFamily="2" charset="0"/>
              </a:rPr>
              <a:t>leFkZu</a:t>
            </a:r>
            <a:r>
              <a:rPr lang="en-US" sz="3200" dirty="0" smtClean="0">
                <a:latin typeface="Kruti Dev 016" pitchFamily="2" charset="0"/>
              </a:rPr>
              <a:t> </a:t>
            </a:r>
          </a:p>
          <a:p>
            <a:pPr marL="324000">
              <a:spcBef>
                <a:spcPts val="0"/>
              </a:spcBef>
              <a:buClr>
                <a:srgbClr val="A9432B"/>
              </a:buClr>
            </a:pPr>
            <a:r>
              <a:rPr lang="en-US" sz="3200" dirty="0" err="1" smtClean="0">
                <a:latin typeface="Kruti Dev 016" pitchFamily="2" charset="0"/>
              </a:rPr>
              <a:t>Kku</a:t>
            </a:r>
            <a:r>
              <a:rPr lang="en-US" sz="3200" dirty="0" smtClean="0">
                <a:latin typeface="Kruti Dev 016" pitchFamily="2" charset="0"/>
              </a:rPr>
              <a:t> </a:t>
            </a:r>
            <a:r>
              <a:rPr lang="en-US" sz="3200" dirty="0" err="1" smtClean="0">
                <a:latin typeface="Kruti Dev 016" pitchFamily="2" charset="0"/>
              </a:rPr>
              <a:t>dkS’ky</a:t>
            </a:r>
            <a:r>
              <a:rPr lang="en-US" sz="3200" dirty="0" smtClean="0">
                <a:latin typeface="Kruti Dev 016" pitchFamily="2" charset="0"/>
              </a:rPr>
              <a:t> </a:t>
            </a:r>
            <a:r>
              <a:rPr lang="en-US" sz="3200" dirty="0" err="1" smtClean="0">
                <a:latin typeface="Kruti Dev 016" pitchFamily="2" charset="0"/>
              </a:rPr>
              <a:t>vkSj</a:t>
            </a:r>
            <a:r>
              <a:rPr lang="en-US" sz="3200" dirty="0" smtClean="0">
                <a:latin typeface="Kruti Dev 016" pitchFamily="2" charset="0"/>
              </a:rPr>
              <a:t> </a:t>
            </a:r>
            <a:r>
              <a:rPr lang="en-US" sz="3200" dirty="0" err="1" smtClean="0">
                <a:latin typeface="Kruti Dev 016" pitchFamily="2" charset="0"/>
              </a:rPr>
              <a:t>ut+fj;k</a:t>
            </a:r>
            <a:endParaRPr lang="en-IN" sz="3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08B475-DEFA-4229-8836-BBF1B37329C0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5667375" y="1524000"/>
            <a:ext cx="3124200" cy="2554545"/>
          </a:xfrm>
          <a:prstGeom prst="rect">
            <a:avLst/>
          </a:prstGeom>
          <a:solidFill>
            <a:srgbClr val="FFFF00"/>
          </a:solidFill>
          <a:effectLst>
            <a:glow rad="101600">
              <a:schemeClr val="accent2">
                <a:satMod val="175000"/>
                <a:alpha val="40000"/>
              </a:schemeClr>
            </a:glow>
          </a:effectLst>
        </p:spPr>
        <p:txBody>
          <a:bodyPr wrap="square" rtlCol="0">
            <a:spAutoFit/>
          </a:bodyPr>
          <a:lstStyle/>
          <a:p>
            <a:r>
              <a:rPr lang="en-US" sz="3200" dirty="0" err="1" smtClean="0">
                <a:latin typeface="Kruti Dev 016" pitchFamily="2" charset="0"/>
              </a:rPr>
              <a:t>dk;Z</a:t>
            </a:r>
            <a:r>
              <a:rPr lang="en-US" sz="3200" dirty="0" smtClean="0">
                <a:latin typeface="Kruti Dev 016" pitchFamily="2" charset="0"/>
              </a:rPr>
              <a:t> </a:t>
            </a:r>
            <a:r>
              <a:rPr lang="en-US" sz="3200" dirty="0" err="1" smtClean="0">
                <a:latin typeface="Kruti Dev 016" pitchFamily="2" charset="0"/>
              </a:rPr>
              <a:t>laiknu</a:t>
            </a:r>
            <a:r>
              <a:rPr lang="en-US" sz="3200" dirty="0" smtClean="0">
                <a:latin typeface="Kruti Dev 016" pitchFamily="2" charset="0"/>
              </a:rPr>
              <a:t> </a:t>
            </a:r>
            <a:r>
              <a:rPr lang="en-US" sz="3200" dirty="0" err="1" smtClean="0">
                <a:latin typeface="Kruti Dev 016" pitchFamily="2" charset="0"/>
              </a:rPr>
              <a:t>dks</a:t>
            </a:r>
            <a:r>
              <a:rPr lang="en-US" sz="3200" dirty="0" smtClean="0">
                <a:latin typeface="Kruti Dev 016" pitchFamily="2" charset="0"/>
              </a:rPr>
              <a:t> </a:t>
            </a:r>
            <a:r>
              <a:rPr lang="en-US" sz="3200" dirty="0" err="1" smtClean="0">
                <a:latin typeface="Kruti Dev 016" pitchFamily="2" charset="0"/>
              </a:rPr>
              <a:t>lq</a:t>
            </a:r>
            <a:r>
              <a:rPr lang="en-US" sz="3200" dirty="0" smtClean="0">
                <a:latin typeface="Kruti Dev 016" pitchFamily="2" charset="0"/>
              </a:rPr>
              <a:t>/</a:t>
            </a:r>
            <a:r>
              <a:rPr lang="en-US" sz="3200" dirty="0" err="1" smtClean="0">
                <a:latin typeface="Kruti Dev 016" pitchFamily="2" charset="0"/>
              </a:rPr>
              <a:t>kkjus</a:t>
            </a:r>
            <a:r>
              <a:rPr lang="en-US" sz="3200" dirty="0" smtClean="0">
                <a:latin typeface="Kruti Dev 016" pitchFamily="2" charset="0"/>
              </a:rPr>
              <a:t> ;k </a:t>
            </a:r>
            <a:r>
              <a:rPr lang="en-US" sz="3200" dirty="0" err="1" smtClean="0">
                <a:latin typeface="Kruti Dev 016" pitchFamily="2" charset="0"/>
              </a:rPr>
              <a:t>ubZ</a:t>
            </a:r>
            <a:r>
              <a:rPr lang="en-US" sz="3200" dirty="0" smtClean="0">
                <a:latin typeface="Kruti Dev 016" pitchFamily="2" charset="0"/>
              </a:rPr>
              <a:t> </a:t>
            </a:r>
            <a:r>
              <a:rPr lang="en-US" sz="3200" dirty="0" err="1" smtClean="0">
                <a:latin typeface="Kruti Dev 016" pitchFamily="2" charset="0"/>
              </a:rPr>
              <a:t>lh</a:t>
            </a:r>
            <a:r>
              <a:rPr lang="en-US" sz="3200" dirty="0" smtClean="0">
                <a:latin typeface="Kruti Dev 016" pitchFamily="2" charset="0"/>
              </a:rPr>
              <a:t>[k </a:t>
            </a:r>
            <a:r>
              <a:rPr lang="en-US" sz="3200" dirty="0" err="1" smtClean="0">
                <a:latin typeface="Kruti Dev 016" pitchFamily="2" charset="0"/>
              </a:rPr>
              <a:t>dks</a:t>
            </a:r>
            <a:r>
              <a:rPr lang="en-US" sz="3200" dirty="0" smtClean="0">
                <a:latin typeface="Kruti Dev 016" pitchFamily="2" charset="0"/>
              </a:rPr>
              <a:t> </a:t>
            </a:r>
            <a:r>
              <a:rPr lang="en-US" sz="3200" dirty="0" err="1" smtClean="0">
                <a:latin typeface="Kruti Dev 016" pitchFamily="2" charset="0"/>
              </a:rPr>
              <a:t>ykxw</a:t>
            </a:r>
            <a:r>
              <a:rPr lang="en-US" sz="3200" dirty="0" smtClean="0">
                <a:latin typeface="Kruti Dev 016" pitchFamily="2" charset="0"/>
              </a:rPr>
              <a:t> </a:t>
            </a:r>
            <a:r>
              <a:rPr lang="en-US" sz="3200" dirty="0" err="1" smtClean="0">
                <a:latin typeface="Kruti Dev 016" pitchFamily="2" charset="0"/>
              </a:rPr>
              <a:t>djus</a:t>
            </a:r>
            <a:r>
              <a:rPr lang="en-US" sz="3200" dirty="0" smtClean="0">
                <a:latin typeface="Kruti Dev 016" pitchFamily="2" charset="0"/>
              </a:rPr>
              <a:t> </a:t>
            </a:r>
            <a:r>
              <a:rPr lang="en-US" sz="3200" dirty="0" err="1" smtClean="0">
                <a:latin typeface="Kruti Dev 016" pitchFamily="2" charset="0"/>
              </a:rPr>
              <a:t>esa</a:t>
            </a:r>
            <a:r>
              <a:rPr lang="en-US" sz="3200" dirty="0" smtClean="0">
                <a:latin typeface="Kruti Dev 016" pitchFamily="2" charset="0"/>
              </a:rPr>
              <a:t> </a:t>
            </a:r>
            <a:r>
              <a:rPr lang="en-US" sz="3200" dirty="0" err="1" smtClean="0">
                <a:latin typeface="Kruti Dev 016" pitchFamily="2" charset="0"/>
              </a:rPr>
              <a:t>lHkh</a:t>
            </a:r>
            <a:r>
              <a:rPr lang="en-US" sz="3200" dirty="0" smtClean="0">
                <a:latin typeface="Kruti Dev 016" pitchFamily="2" charset="0"/>
              </a:rPr>
              <a:t> </a:t>
            </a:r>
            <a:r>
              <a:rPr lang="en-US" sz="3200" dirty="0" err="1" smtClean="0">
                <a:latin typeface="Kruti Dev 016" pitchFamily="2" charset="0"/>
              </a:rPr>
              <a:t>laiknu</a:t>
            </a:r>
            <a:r>
              <a:rPr lang="en-US" sz="3200" dirty="0" smtClean="0">
                <a:latin typeface="Kruti Dev 016" pitchFamily="2" charset="0"/>
              </a:rPr>
              <a:t> ds </a:t>
            </a:r>
            <a:r>
              <a:rPr lang="en-US" sz="3200" dirty="0" err="1" smtClean="0">
                <a:latin typeface="Kruti Dev 016" pitchFamily="2" charset="0"/>
              </a:rPr>
              <a:t>dkjdksa</a:t>
            </a:r>
            <a:r>
              <a:rPr lang="en-US" sz="3200" dirty="0" smtClean="0">
                <a:latin typeface="Kruti Dev 016" pitchFamily="2" charset="0"/>
              </a:rPr>
              <a:t> </a:t>
            </a:r>
            <a:r>
              <a:rPr lang="en-US" sz="3200" dirty="0" err="1" smtClean="0">
                <a:latin typeface="Kruti Dev 016" pitchFamily="2" charset="0"/>
              </a:rPr>
              <a:t>ij</a:t>
            </a:r>
            <a:r>
              <a:rPr lang="en-US" sz="3200" dirty="0" smtClean="0">
                <a:latin typeface="Kruti Dev 016" pitchFamily="2" charset="0"/>
              </a:rPr>
              <a:t> /;</a:t>
            </a:r>
            <a:r>
              <a:rPr lang="en-US" sz="3200" dirty="0" err="1" smtClean="0">
                <a:latin typeface="Kruti Dev 016" pitchFamily="2" charset="0"/>
              </a:rPr>
              <a:t>ku</a:t>
            </a:r>
            <a:r>
              <a:rPr lang="en-US" sz="3200" dirty="0" smtClean="0">
                <a:latin typeface="Kruti Dev 016" pitchFamily="2" charset="0"/>
              </a:rPr>
              <a:t> </a:t>
            </a:r>
            <a:r>
              <a:rPr lang="en-US" sz="3200" dirty="0" err="1" smtClean="0">
                <a:latin typeface="Kruti Dev 016" pitchFamily="2" charset="0"/>
              </a:rPr>
              <a:t>nsus</a:t>
            </a:r>
            <a:r>
              <a:rPr lang="en-US" sz="3200" dirty="0" smtClean="0">
                <a:latin typeface="Kruti Dev 016" pitchFamily="2" charset="0"/>
              </a:rPr>
              <a:t> dh t+:</a:t>
            </a:r>
            <a:r>
              <a:rPr lang="en-US" sz="3200" dirty="0" err="1" smtClean="0">
                <a:latin typeface="Kruti Dev 016" pitchFamily="2" charset="0"/>
              </a:rPr>
              <a:t>jr</a:t>
            </a:r>
            <a:r>
              <a:rPr lang="en-US" sz="3200" dirty="0" smtClean="0">
                <a:latin typeface="Kruti Dev 016" pitchFamily="2" charset="0"/>
              </a:rPr>
              <a:t> </a:t>
            </a:r>
            <a:r>
              <a:rPr lang="en-US" sz="3200" dirty="0" err="1" smtClean="0">
                <a:latin typeface="Kruti Dev 016" pitchFamily="2" charset="0"/>
              </a:rPr>
              <a:t>gS</a:t>
            </a:r>
            <a:endParaRPr lang="en-IN" sz="3200" dirty="0">
              <a:latin typeface="Kruti Dev 016" pitchFamily="2" charset="0"/>
            </a:endParaRPr>
          </a:p>
        </p:txBody>
      </p:sp>
      <p:sp>
        <p:nvSpPr>
          <p:cNvPr id="6" name="Flowchart: Punched Tape 5"/>
          <p:cNvSpPr/>
          <p:nvPr/>
        </p:nvSpPr>
        <p:spPr>
          <a:xfrm>
            <a:off x="609600" y="4570988"/>
            <a:ext cx="8382000" cy="1448812"/>
          </a:xfrm>
          <a:prstGeom prst="flowChartPunchedTape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800" b="1" dirty="0" err="1" smtClean="0">
                <a:solidFill>
                  <a:schemeClr val="tx1"/>
                </a:solidFill>
                <a:latin typeface="Kruti Dev 016" pitchFamily="2" charset="0"/>
              </a:rPr>
              <a:t>izHkkoh</a:t>
            </a:r>
            <a:r>
              <a:rPr lang="en-IN" sz="2800" b="1" dirty="0" smtClean="0">
                <a:solidFill>
                  <a:schemeClr val="tx1"/>
                </a:solidFill>
                <a:latin typeface="Kruti Dev 016" pitchFamily="2" charset="0"/>
              </a:rPr>
              <a:t> </a:t>
            </a:r>
            <a:r>
              <a:rPr lang="en-IN" sz="2800" b="1" dirty="0" err="1" smtClean="0">
                <a:solidFill>
                  <a:schemeClr val="tx1"/>
                </a:solidFill>
                <a:latin typeface="Kruti Dev 016" pitchFamily="2" charset="0"/>
              </a:rPr>
              <a:t>izf’k</a:t>
            </a:r>
            <a:r>
              <a:rPr lang="en-IN" sz="2800" b="1" dirty="0" smtClean="0">
                <a:solidFill>
                  <a:schemeClr val="tx1"/>
                </a:solidFill>
                <a:latin typeface="Kruti Dev 016" pitchFamily="2" charset="0"/>
              </a:rPr>
              <a:t>{</a:t>
            </a:r>
            <a:r>
              <a:rPr lang="en-IN" sz="2800" b="1" dirty="0" err="1" smtClean="0">
                <a:solidFill>
                  <a:schemeClr val="tx1"/>
                </a:solidFill>
                <a:latin typeface="Kruti Dev 016" pitchFamily="2" charset="0"/>
              </a:rPr>
              <a:t>k.k</a:t>
            </a:r>
            <a:r>
              <a:rPr lang="en-IN" sz="2800" b="1" dirty="0" smtClean="0">
                <a:solidFill>
                  <a:schemeClr val="tx1"/>
                </a:solidFill>
                <a:latin typeface="Kruti Dev 016" pitchFamily="2" charset="0"/>
              </a:rPr>
              <a:t> </a:t>
            </a:r>
            <a:r>
              <a:rPr lang="en-IN" sz="2800" b="1" dirty="0" err="1" smtClean="0">
                <a:solidFill>
                  <a:schemeClr val="tx1"/>
                </a:solidFill>
                <a:latin typeface="Kruti Dev 016" pitchFamily="2" charset="0"/>
              </a:rPr>
              <a:t>dks</a:t>
            </a:r>
            <a:r>
              <a:rPr lang="en-IN" sz="2800" b="1" dirty="0" smtClean="0">
                <a:solidFill>
                  <a:schemeClr val="tx1"/>
                </a:solidFill>
                <a:latin typeface="Kruti Dev 016" pitchFamily="2" charset="0"/>
              </a:rPr>
              <a:t> </a:t>
            </a:r>
            <a:r>
              <a:rPr lang="en-IN" sz="2800" b="1" dirty="0" err="1" smtClean="0">
                <a:solidFill>
                  <a:schemeClr val="tx1"/>
                </a:solidFill>
                <a:latin typeface="Kruti Dev 016" pitchFamily="2" charset="0"/>
              </a:rPr>
              <a:t>xq.koÙkkijd</a:t>
            </a:r>
            <a:r>
              <a:rPr lang="en-IN" sz="2800" b="1" dirty="0" smtClean="0">
                <a:solidFill>
                  <a:schemeClr val="tx1"/>
                </a:solidFill>
                <a:latin typeface="Kruti Dev 016" pitchFamily="2" charset="0"/>
              </a:rPr>
              <a:t> </a:t>
            </a:r>
            <a:r>
              <a:rPr lang="en-IN" sz="2800" b="1" dirty="0" err="1" smtClean="0">
                <a:solidFill>
                  <a:schemeClr val="tx1"/>
                </a:solidFill>
                <a:latin typeface="Kruti Dev 016" pitchFamily="2" charset="0"/>
              </a:rPr>
              <a:t>lsokvksa</a:t>
            </a:r>
            <a:r>
              <a:rPr lang="en-IN" sz="2800" b="1" dirty="0" smtClean="0">
                <a:solidFill>
                  <a:schemeClr val="tx1"/>
                </a:solidFill>
                <a:latin typeface="Kruti Dev 016" pitchFamily="2" charset="0"/>
              </a:rPr>
              <a:t> </a:t>
            </a:r>
            <a:r>
              <a:rPr lang="en-IN" sz="2800" b="1" dirty="0" err="1" smtClean="0">
                <a:solidFill>
                  <a:schemeClr val="tx1"/>
                </a:solidFill>
                <a:latin typeface="Kruti Dev 016" pitchFamily="2" charset="0"/>
              </a:rPr>
              <a:t>esa</a:t>
            </a:r>
            <a:r>
              <a:rPr lang="en-IN" sz="2800" b="1" dirty="0" smtClean="0">
                <a:solidFill>
                  <a:schemeClr val="tx1"/>
                </a:solidFill>
                <a:latin typeface="Kruti Dev 016" pitchFamily="2" charset="0"/>
              </a:rPr>
              <a:t> </a:t>
            </a:r>
            <a:r>
              <a:rPr lang="en-IN" sz="2800" b="1" dirty="0" err="1" smtClean="0">
                <a:solidFill>
                  <a:schemeClr val="tx1"/>
                </a:solidFill>
                <a:latin typeface="Kruti Dev 016" pitchFamily="2" charset="0"/>
              </a:rPr>
              <a:t>cnyus</a:t>
            </a:r>
            <a:r>
              <a:rPr lang="en-IN" sz="2800" b="1" dirty="0" smtClean="0">
                <a:solidFill>
                  <a:schemeClr val="tx1"/>
                </a:solidFill>
                <a:latin typeface="Kruti Dev 016" pitchFamily="2" charset="0"/>
              </a:rPr>
              <a:t> ds </a:t>
            </a:r>
            <a:r>
              <a:rPr lang="en-IN" sz="2800" b="1" dirty="0" err="1" smtClean="0">
                <a:solidFill>
                  <a:schemeClr val="tx1"/>
                </a:solidFill>
                <a:latin typeface="Kruti Dev 016" pitchFamily="2" charset="0"/>
              </a:rPr>
              <a:t>fy</a:t>
            </a:r>
            <a:r>
              <a:rPr lang="en-IN" sz="2800" b="1" dirty="0" smtClean="0">
                <a:solidFill>
                  <a:schemeClr val="tx1"/>
                </a:solidFill>
                <a:latin typeface="Kruti Dev 016" pitchFamily="2" charset="0"/>
              </a:rPr>
              <a:t>,] </a:t>
            </a:r>
            <a:r>
              <a:rPr lang="en-IN" sz="2800" b="1" dirty="0" err="1" smtClean="0">
                <a:solidFill>
                  <a:schemeClr val="tx1"/>
                </a:solidFill>
                <a:latin typeface="Kruti Dev 016" pitchFamily="2" charset="0"/>
              </a:rPr>
              <a:t>izf’k</a:t>
            </a:r>
            <a:r>
              <a:rPr lang="en-IN" sz="2800" b="1" dirty="0" smtClean="0">
                <a:solidFill>
                  <a:schemeClr val="tx1"/>
                </a:solidFill>
                <a:latin typeface="Kruti Dev 016" pitchFamily="2" charset="0"/>
              </a:rPr>
              <a:t>{</a:t>
            </a:r>
            <a:r>
              <a:rPr lang="en-IN" sz="2800" b="1" dirty="0" err="1" smtClean="0">
                <a:solidFill>
                  <a:schemeClr val="tx1"/>
                </a:solidFill>
                <a:latin typeface="Kruti Dev 016" pitchFamily="2" charset="0"/>
              </a:rPr>
              <a:t>k.k</a:t>
            </a:r>
            <a:r>
              <a:rPr lang="en-IN" sz="2800" b="1" dirty="0" smtClean="0">
                <a:solidFill>
                  <a:schemeClr val="tx1"/>
                </a:solidFill>
                <a:latin typeface="Kruti Dev 016" pitchFamily="2" charset="0"/>
              </a:rPr>
              <a:t> </a:t>
            </a:r>
            <a:r>
              <a:rPr lang="en-IN" sz="2800" b="1" dirty="0" err="1" smtClean="0">
                <a:solidFill>
                  <a:schemeClr val="tx1"/>
                </a:solidFill>
                <a:latin typeface="Kruti Dev 016" pitchFamily="2" charset="0"/>
              </a:rPr>
              <a:t>Ik’pkr</a:t>
            </a:r>
            <a:r>
              <a:rPr lang="en-IN" sz="2800" b="1" dirty="0" smtClean="0">
                <a:solidFill>
                  <a:schemeClr val="tx1"/>
                </a:solidFill>
                <a:latin typeface="Kruti Dev 016" pitchFamily="2" charset="0"/>
              </a:rPr>
              <a:t>~    </a:t>
            </a:r>
            <a:r>
              <a:rPr lang="en-IN" sz="2800" b="1" dirty="0" err="1" smtClean="0">
                <a:solidFill>
                  <a:schemeClr val="tx1"/>
                </a:solidFill>
                <a:latin typeface="Kruti Dev 016" pitchFamily="2" charset="0"/>
              </a:rPr>
              <a:t>lgk;d</a:t>
            </a:r>
            <a:r>
              <a:rPr lang="en-IN" sz="2800" b="1" dirty="0" smtClean="0">
                <a:solidFill>
                  <a:schemeClr val="tx1"/>
                </a:solidFill>
                <a:latin typeface="Kruti Dev 016" pitchFamily="2" charset="0"/>
              </a:rPr>
              <a:t> </a:t>
            </a:r>
            <a:r>
              <a:rPr lang="en-IN" sz="2800" b="1" dirty="0" err="1" smtClean="0">
                <a:solidFill>
                  <a:schemeClr val="tx1"/>
                </a:solidFill>
                <a:latin typeface="Kruti Dev 016" pitchFamily="2" charset="0"/>
              </a:rPr>
              <a:t>Ik;Zos</a:t>
            </a:r>
            <a:r>
              <a:rPr lang="en-IN" sz="2800" b="1" dirty="0" smtClean="0">
                <a:solidFill>
                  <a:schemeClr val="tx1"/>
                </a:solidFill>
                <a:latin typeface="Kruti Dev 016" pitchFamily="2" charset="0"/>
              </a:rPr>
              <a:t>{</a:t>
            </a:r>
            <a:r>
              <a:rPr lang="en-IN" sz="2800" b="1" dirty="0" err="1" smtClean="0">
                <a:solidFill>
                  <a:schemeClr val="tx1"/>
                </a:solidFill>
                <a:latin typeface="Kruti Dev 016" pitchFamily="2" charset="0"/>
              </a:rPr>
              <a:t>k.k</a:t>
            </a:r>
            <a:r>
              <a:rPr lang="en-IN" sz="2800" b="1" dirty="0" smtClean="0">
                <a:solidFill>
                  <a:schemeClr val="tx1"/>
                </a:solidFill>
                <a:latin typeface="Kruti Dev 016" pitchFamily="2" charset="0"/>
              </a:rPr>
              <a:t> ¼liksfVZo lqijfot+u½ </a:t>
            </a:r>
            <a:r>
              <a:rPr lang="en-IN" sz="2800" b="1" dirty="0" err="1" smtClean="0">
                <a:solidFill>
                  <a:schemeClr val="tx1"/>
                </a:solidFill>
                <a:latin typeface="Kruti Dev 016" pitchFamily="2" charset="0"/>
              </a:rPr>
              <a:t>cgqr</a:t>
            </a:r>
            <a:r>
              <a:rPr lang="en-IN" sz="2800" b="1" dirty="0" smtClean="0">
                <a:solidFill>
                  <a:schemeClr val="tx1"/>
                </a:solidFill>
                <a:latin typeface="Kruti Dev 016" pitchFamily="2" charset="0"/>
              </a:rPr>
              <a:t> </a:t>
            </a:r>
            <a:r>
              <a:rPr lang="en-IN" sz="2800" b="1" dirty="0" err="1" smtClean="0">
                <a:solidFill>
                  <a:schemeClr val="tx1"/>
                </a:solidFill>
                <a:latin typeface="Kruti Dev 016" pitchFamily="2" charset="0"/>
              </a:rPr>
              <a:t>gh</a:t>
            </a:r>
            <a:r>
              <a:rPr lang="en-IN" sz="2800" b="1" dirty="0" smtClean="0">
                <a:solidFill>
                  <a:schemeClr val="tx1"/>
                </a:solidFill>
                <a:latin typeface="Kruti Dev 016" pitchFamily="2" charset="0"/>
              </a:rPr>
              <a:t> t+:</a:t>
            </a:r>
            <a:r>
              <a:rPr lang="en-IN" sz="2800" b="1" dirty="0" err="1" smtClean="0">
                <a:solidFill>
                  <a:schemeClr val="tx1"/>
                </a:solidFill>
                <a:latin typeface="Kruti Dev 016" pitchFamily="2" charset="0"/>
              </a:rPr>
              <a:t>jh</a:t>
            </a:r>
            <a:r>
              <a:rPr lang="en-IN" sz="2800" b="1" dirty="0" smtClean="0">
                <a:solidFill>
                  <a:schemeClr val="tx1"/>
                </a:solidFill>
                <a:latin typeface="Kruti Dev 016" pitchFamily="2" charset="0"/>
              </a:rPr>
              <a:t> </a:t>
            </a:r>
            <a:r>
              <a:rPr lang="en-IN" sz="2800" b="1" dirty="0" err="1" smtClean="0">
                <a:solidFill>
                  <a:schemeClr val="tx1"/>
                </a:solidFill>
                <a:latin typeface="Kruti Dev 016" pitchFamily="2" charset="0"/>
              </a:rPr>
              <a:t>gS</a:t>
            </a:r>
            <a:endParaRPr lang="en-IN" sz="2800" b="1" dirty="0">
              <a:solidFill>
                <a:schemeClr val="tx1"/>
              </a:solidFill>
              <a:latin typeface="Kruti Dev 016" pitchFamily="2" charset="0"/>
            </a:endParaRPr>
          </a:p>
        </p:txBody>
      </p:sp>
      <p:sp>
        <p:nvSpPr>
          <p:cNvPr id="7" name="Slide Number Placeholder 2"/>
          <p:cNvSpPr txBox="1">
            <a:spLocks/>
          </p:cNvSpPr>
          <p:nvPr/>
        </p:nvSpPr>
        <p:spPr>
          <a:xfrm>
            <a:off x="7991475" y="6429375"/>
            <a:ext cx="876300" cy="292100"/>
          </a:xfrm>
          <a:prstGeom prst="rect">
            <a:avLst/>
          </a:prstGeom>
        </p:spPr>
        <p:txBody>
          <a:bodyPr>
            <a:normAutofit fontScale="85000" lnSpcReduction="20000"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fld id="{B6F15528-21DE-4FAA-801E-634DDDAF4B2B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50659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801688"/>
          </a:xfrm>
        </p:spPr>
        <p:txBody>
          <a:bodyPr/>
          <a:lstStyle/>
          <a:p>
            <a:pPr algn="ctr"/>
            <a:r>
              <a:rPr lang="en-US" sz="4400" b="1" dirty="0" err="1" smtClean="0">
                <a:solidFill>
                  <a:srgbClr val="A9432B"/>
                </a:solidFill>
                <a:latin typeface="Kruti Dev 016" pitchFamily="2" charset="0"/>
              </a:rPr>
              <a:t>izf‘k</a:t>
            </a:r>
            <a:r>
              <a:rPr lang="en-US" sz="4400" b="1" dirty="0" smtClean="0">
                <a:solidFill>
                  <a:srgbClr val="A9432B"/>
                </a:solidFill>
                <a:latin typeface="Kruti Dev 016" pitchFamily="2" charset="0"/>
              </a:rPr>
              <a:t>{</a:t>
            </a:r>
            <a:r>
              <a:rPr lang="en-US" sz="4400" b="1" dirty="0" err="1" smtClean="0">
                <a:solidFill>
                  <a:srgbClr val="A9432B"/>
                </a:solidFill>
                <a:latin typeface="Kruti Dev 016" pitchFamily="2" charset="0"/>
              </a:rPr>
              <a:t>kd</a:t>
            </a:r>
            <a:r>
              <a:rPr lang="en-US" sz="4400" b="1" dirty="0" smtClean="0">
                <a:solidFill>
                  <a:srgbClr val="A9432B"/>
                </a:solidFill>
                <a:latin typeface="Kruti Dev 016" pitchFamily="2" charset="0"/>
              </a:rPr>
              <a:t> dh l{</a:t>
            </a:r>
            <a:r>
              <a:rPr lang="en-US" sz="4400" b="1" dirty="0" err="1" smtClean="0">
                <a:solidFill>
                  <a:srgbClr val="A9432B"/>
                </a:solidFill>
                <a:latin typeface="Kruti Dev 016" pitchFamily="2" charset="0"/>
              </a:rPr>
              <a:t>kerk</a:t>
            </a:r>
            <a:r>
              <a:rPr lang="en-US" sz="4400" b="1" dirty="0" smtClean="0">
                <a:solidFill>
                  <a:srgbClr val="A9432B"/>
                </a:solidFill>
                <a:latin typeface="Kruti Dev 016" pitchFamily="2" charset="0"/>
              </a:rPr>
              <a:t> ds </a:t>
            </a:r>
            <a:r>
              <a:rPr lang="en-US" sz="4400" b="1" dirty="0" err="1" smtClean="0">
                <a:solidFill>
                  <a:srgbClr val="A9432B"/>
                </a:solidFill>
                <a:latin typeface="Kruti Dev 016" pitchFamily="2" charset="0"/>
              </a:rPr>
              <a:t>fy</a:t>
            </a:r>
            <a:r>
              <a:rPr lang="en-US" sz="4400" b="1" dirty="0" smtClean="0">
                <a:solidFill>
                  <a:srgbClr val="A9432B"/>
                </a:solidFill>
                <a:latin typeface="Kruti Dev 016" pitchFamily="2" charset="0"/>
              </a:rPr>
              <a:t>, </a:t>
            </a:r>
            <a:r>
              <a:rPr lang="en-US" sz="4400" b="1" dirty="0" err="1" smtClean="0">
                <a:solidFill>
                  <a:srgbClr val="A9432B"/>
                </a:solidFill>
                <a:latin typeface="Kruti Dev 016" pitchFamily="2" charset="0"/>
              </a:rPr>
              <a:t>psdfyLV</a:t>
            </a:r>
            <a:endParaRPr lang="en-IN" sz="4400" b="1" dirty="0">
              <a:solidFill>
                <a:srgbClr val="A9432B"/>
              </a:solidFill>
              <a:latin typeface="Kruti Dev 016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19200" y="1524000"/>
            <a:ext cx="7341704" cy="2590800"/>
          </a:xfrm>
        </p:spPr>
        <p:txBody>
          <a:bodyPr/>
          <a:lstStyle/>
          <a:p>
            <a:pPr>
              <a:buClr>
                <a:srgbClr val="A9432B"/>
              </a:buClr>
            </a:pPr>
            <a:r>
              <a:rPr lang="en-US" sz="3200" dirty="0" err="1" smtClean="0">
                <a:latin typeface="Kruti Dev 016" pitchFamily="2" charset="0"/>
              </a:rPr>
              <a:t>ySlu</a:t>
            </a:r>
            <a:r>
              <a:rPr lang="en-US" sz="3200" dirty="0" smtClean="0">
                <a:latin typeface="Kruti Dev 016" pitchFamily="2" charset="0"/>
              </a:rPr>
              <a:t> </a:t>
            </a:r>
            <a:r>
              <a:rPr lang="en-US" sz="3200" dirty="0" err="1" smtClean="0">
                <a:latin typeface="Kruti Dev 016" pitchFamily="2" charset="0"/>
              </a:rPr>
              <a:t>IySu</a:t>
            </a:r>
            <a:r>
              <a:rPr lang="en-US" sz="3200" dirty="0" smtClean="0">
                <a:latin typeface="Kruti Dev 016" pitchFamily="2" charset="0"/>
              </a:rPr>
              <a:t> </a:t>
            </a:r>
            <a:r>
              <a:rPr lang="en-US" sz="3200" dirty="0" err="1" smtClean="0">
                <a:latin typeface="Kruti Dev 016" pitchFamily="2" charset="0"/>
              </a:rPr>
              <a:t>rS;kj</a:t>
            </a:r>
            <a:r>
              <a:rPr lang="en-US" sz="3200" dirty="0" smtClean="0">
                <a:latin typeface="Kruti Dev 016" pitchFamily="2" charset="0"/>
              </a:rPr>
              <a:t> </a:t>
            </a:r>
            <a:r>
              <a:rPr lang="en-US" sz="3200" dirty="0" err="1" smtClean="0">
                <a:latin typeface="Kruti Dev 016" pitchFamily="2" charset="0"/>
              </a:rPr>
              <a:t>djuk</a:t>
            </a:r>
            <a:endParaRPr lang="en-US" sz="3200" dirty="0" smtClean="0">
              <a:latin typeface="Kruti Dev 016" pitchFamily="2" charset="0"/>
            </a:endParaRPr>
          </a:p>
          <a:p>
            <a:pPr>
              <a:buClr>
                <a:srgbClr val="A9432B"/>
              </a:buClr>
            </a:pPr>
            <a:r>
              <a:rPr lang="en-US" sz="3200" dirty="0" err="1" smtClean="0">
                <a:latin typeface="Kruti Dev 016" pitchFamily="2" charset="0"/>
              </a:rPr>
              <a:t>izLrqfr</a:t>
            </a:r>
            <a:r>
              <a:rPr lang="en-US" sz="3200" dirty="0" smtClean="0">
                <a:latin typeface="Kruti Dev 016" pitchFamily="2" charset="0"/>
              </a:rPr>
              <a:t> </a:t>
            </a:r>
            <a:r>
              <a:rPr lang="en-US" sz="3200" dirty="0" err="1" smtClean="0">
                <a:latin typeface="Kruti Dev 016" pitchFamily="2" charset="0"/>
              </a:rPr>
              <a:t>dkS’ky</a:t>
            </a:r>
            <a:endParaRPr lang="en-US" sz="3200" dirty="0" smtClean="0">
              <a:latin typeface="Kruti Dev 016" pitchFamily="2" charset="0"/>
            </a:endParaRPr>
          </a:p>
          <a:p>
            <a:pPr>
              <a:buClr>
                <a:srgbClr val="A9432B"/>
              </a:buClr>
            </a:pPr>
            <a:r>
              <a:rPr lang="en-US" sz="3200" dirty="0" err="1" smtClean="0">
                <a:latin typeface="Kruti Dev 016" pitchFamily="2" charset="0"/>
              </a:rPr>
              <a:t>izn‘kZu</a:t>
            </a:r>
            <a:r>
              <a:rPr lang="en-US" sz="3200" dirty="0" smtClean="0">
                <a:latin typeface="Kruti Dev 016" pitchFamily="2" charset="0"/>
              </a:rPr>
              <a:t> </a:t>
            </a:r>
            <a:r>
              <a:rPr lang="en-US" sz="3200" dirty="0" err="1" smtClean="0">
                <a:latin typeface="Kruti Dev 016" pitchFamily="2" charset="0"/>
              </a:rPr>
              <a:t>dkS’ky</a:t>
            </a:r>
            <a:endParaRPr lang="en-US" sz="3200" dirty="0" smtClean="0">
              <a:latin typeface="Kruti Dev 016" pitchFamily="2" charset="0"/>
            </a:endParaRPr>
          </a:p>
          <a:p>
            <a:pPr>
              <a:buClr>
                <a:srgbClr val="A9432B"/>
              </a:buClr>
            </a:pPr>
            <a:r>
              <a:rPr lang="en-US" sz="3200" dirty="0" err="1" smtClean="0">
                <a:latin typeface="Kruti Dev 016" pitchFamily="2" charset="0"/>
              </a:rPr>
              <a:t>dksfpax</a:t>
            </a:r>
            <a:r>
              <a:rPr lang="en-US" sz="3200" dirty="0" smtClean="0">
                <a:latin typeface="Kruti Dev 016" pitchFamily="2" charset="0"/>
              </a:rPr>
              <a:t> </a:t>
            </a:r>
            <a:r>
              <a:rPr lang="en-US" sz="3200" dirty="0" err="1" smtClean="0">
                <a:latin typeface="Kruti Dev 016" pitchFamily="2" charset="0"/>
              </a:rPr>
              <a:t>dkS’ky</a:t>
            </a:r>
            <a:endParaRPr lang="en-IN" sz="3200" dirty="0">
              <a:latin typeface="Kruti Dev 016" pitchFamily="2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08B475-DEFA-4229-8836-BBF1B37329C0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5" name="Slide Number Placeholder 2"/>
          <p:cNvSpPr txBox="1">
            <a:spLocks/>
          </p:cNvSpPr>
          <p:nvPr/>
        </p:nvSpPr>
        <p:spPr>
          <a:xfrm>
            <a:off x="7991475" y="6429375"/>
            <a:ext cx="876300" cy="292100"/>
          </a:xfrm>
          <a:prstGeom prst="rect">
            <a:avLst/>
          </a:prstGeom>
        </p:spPr>
        <p:txBody>
          <a:bodyPr>
            <a:normAutofit fontScale="85000" lnSpcReduction="20000"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fld id="{B6F15528-21DE-4FAA-801E-634DDDAF4B2B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40588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304800"/>
            <a:ext cx="8839200" cy="801688"/>
          </a:xfrm>
        </p:spPr>
        <p:txBody>
          <a:bodyPr/>
          <a:lstStyle/>
          <a:p>
            <a:pPr algn="ctr"/>
            <a:r>
              <a:rPr lang="en-US" sz="4400" b="1" dirty="0" err="1" smtClean="0">
                <a:solidFill>
                  <a:srgbClr val="A9432B"/>
                </a:solidFill>
                <a:latin typeface="Kruti Dev 016" pitchFamily="2" charset="0"/>
              </a:rPr>
              <a:t>m</a:t>
            </a:r>
            <a:r>
              <a:rPr lang="en-US" sz="4400" b="1" dirty="0" err="1" smtClean="0">
                <a:solidFill>
                  <a:srgbClr val="A9432B"/>
                </a:solidFill>
                <a:latin typeface="Kruti Dev 016"/>
              </a:rPr>
              <a:t>Ì</a:t>
            </a:r>
            <a:r>
              <a:rPr lang="en-US" sz="4400" b="1" dirty="0" err="1" smtClean="0">
                <a:solidFill>
                  <a:srgbClr val="A9432B"/>
                </a:solidFill>
                <a:latin typeface="Kruti Dev 016" pitchFamily="2" charset="0"/>
              </a:rPr>
              <a:t>s</a:t>
            </a:r>
            <a:r>
              <a:rPr lang="en-US" sz="4400" b="1" dirty="0" smtClean="0">
                <a:solidFill>
                  <a:srgbClr val="A9432B"/>
                </a:solidFill>
                <a:latin typeface="Kruti Dev 016" pitchFamily="2" charset="0"/>
              </a:rPr>
              <a:t>’;</a:t>
            </a:r>
            <a:endParaRPr lang="en-IN" sz="4400" b="1" dirty="0">
              <a:solidFill>
                <a:srgbClr val="A9432B"/>
              </a:solidFill>
              <a:latin typeface="Kruti Dev 016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935163"/>
            <a:ext cx="7924800" cy="2179637"/>
          </a:xfrm>
        </p:spPr>
        <p:txBody>
          <a:bodyPr/>
          <a:lstStyle/>
          <a:p>
            <a:pPr marL="0" indent="0">
              <a:buNone/>
            </a:pPr>
            <a:r>
              <a:rPr lang="en-US" sz="3600" dirty="0" err="1" smtClean="0">
                <a:latin typeface="Kruti Dev 016" pitchFamily="2" charset="0"/>
              </a:rPr>
              <a:t>bl</a:t>
            </a:r>
            <a:r>
              <a:rPr lang="en-US" sz="3600" dirty="0" smtClean="0">
                <a:latin typeface="Kruti Dev 016" pitchFamily="2" charset="0"/>
              </a:rPr>
              <a:t> l= ds </a:t>
            </a:r>
            <a:r>
              <a:rPr lang="en-US" sz="3600" dirty="0" err="1" smtClean="0">
                <a:latin typeface="Kruti Dev 016" pitchFamily="2" charset="0"/>
              </a:rPr>
              <a:t>var</a:t>
            </a:r>
            <a:r>
              <a:rPr lang="en-US" sz="3600" dirty="0" smtClean="0">
                <a:latin typeface="Kruti Dev 016" pitchFamily="2" charset="0"/>
              </a:rPr>
              <a:t> </a:t>
            </a:r>
            <a:r>
              <a:rPr lang="en-US" sz="3600" dirty="0" err="1" smtClean="0">
                <a:latin typeface="Kruti Dev 016" pitchFamily="2" charset="0"/>
              </a:rPr>
              <a:t>rd</a:t>
            </a:r>
            <a:r>
              <a:rPr lang="en-US" sz="3600" dirty="0" smtClean="0">
                <a:latin typeface="Kruti Dev 016" pitchFamily="2" charset="0"/>
              </a:rPr>
              <a:t> </a:t>
            </a:r>
            <a:r>
              <a:rPr lang="en-US" sz="3600" dirty="0" err="1" smtClean="0">
                <a:latin typeface="Kruti Dev 016" pitchFamily="2" charset="0"/>
              </a:rPr>
              <a:t>izfrHkkxh</a:t>
            </a:r>
            <a:r>
              <a:rPr lang="en-US" sz="3600" dirty="0" smtClean="0">
                <a:latin typeface="Kruti Dev 016" pitchFamily="2" charset="0"/>
              </a:rPr>
              <a:t> ;g </a:t>
            </a:r>
            <a:r>
              <a:rPr lang="en-US" sz="3600" dirty="0" err="1" smtClean="0">
                <a:latin typeface="Kruti Dev 016" pitchFamily="2" charset="0"/>
              </a:rPr>
              <a:t>lc</a:t>
            </a:r>
            <a:r>
              <a:rPr lang="en-US" sz="3600" dirty="0" smtClean="0">
                <a:latin typeface="Kruti Dev 016" pitchFamily="2" charset="0"/>
              </a:rPr>
              <a:t> </a:t>
            </a:r>
            <a:r>
              <a:rPr lang="en-US" sz="3600" dirty="0" err="1" smtClean="0">
                <a:latin typeface="Kruti Dev 016" pitchFamily="2" charset="0"/>
              </a:rPr>
              <a:t>dj</a:t>
            </a:r>
            <a:r>
              <a:rPr lang="en-US" sz="3600" dirty="0" smtClean="0">
                <a:latin typeface="Kruti Dev 016" pitchFamily="2" charset="0"/>
              </a:rPr>
              <a:t> </a:t>
            </a:r>
            <a:r>
              <a:rPr lang="en-US" sz="3600" dirty="0" err="1" smtClean="0">
                <a:latin typeface="Kruti Dev 016" pitchFamily="2" charset="0"/>
              </a:rPr>
              <a:t>ik;saxs</a:t>
            </a:r>
            <a:r>
              <a:rPr lang="en-US" sz="3600" dirty="0" smtClean="0">
                <a:latin typeface="Kruti Dev 016" pitchFamily="2" charset="0"/>
              </a:rPr>
              <a:t>%</a:t>
            </a:r>
          </a:p>
          <a:p>
            <a:pPr>
              <a:buClr>
                <a:srgbClr val="A9432B"/>
              </a:buClr>
            </a:pPr>
            <a:r>
              <a:rPr lang="en-US" sz="3600" dirty="0" smtClean="0">
                <a:latin typeface="Kruti Dev 016" pitchFamily="2" charset="0"/>
              </a:rPr>
              <a:t>l{</a:t>
            </a:r>
            <a:r>
              <a:rPr lang="en-US" sz="3600" dirty="0" err="1" smtClean="0">
                <a:latin typeface="Kruti Dev 016" pitchFamily="2" charset="0"/>
              </a:rPr>
              <a:t>kerk</a:t>
            </a:r>
            <a:r>
              <a:rPr lang="en-US" sz="3600" dirty="0" smtClean="0">
                <a:latin typeface="Kruti Dev 016" pitchFamily="2" charset="0"/>
              </a:rPr>
              <a:t> </a:t>
            </a:r>
            <a:r>
              <a:rPr lang="en-US" sz="3600" dirty="0" err="1" smtClean="0">
                <a:latin typeface="Kruti Dev 016" pitchFamily="2" charset="0"/>
              </a:rPr>
              <a:t>vk</a:t>
            </a:r>
            <a:r>
              <a:rPr lang="en-US" sz="3600" dirty="0" smtClean="0">
                <a:latin typeface="Kruti Dev 016" pitchFamily="2" charset="0"/>
              </a:rPr>
              <a:t>/</a:t>
            </a:r>
            <a:r>
              <a:rPr lang="en-US" sz="3600" dirty="0" err="1" smtClean="0">
                <a:latin typeface="Kruti Dev 016" pitchFamily="2" charset="0"/>
              </a:rPr>
              <a:t>kkfjr</a:t>
            </a:r>
            <a:r>
              <a:rPr lang="en-US" sz="3600" dirty="0" smtClean="0">
                <a:latin typeface="Kruti Dev 016" pitchFamily="2" charset="0"/>
              </a:rPr>
              <a:t> </a:t>
            </a:r>
            <a:r>
              <a:rPr lang="en-US" sz="3600" dirty="0" err="1" smtClean="0">
                <a:latin typeface="Kruti Dev 016" pitchFamily="2" charset="0"/>
              </a:rPr>
              <a:t>izf’k</a:t>
            </a:r>
            <a:r>
              <a:rPr lang="en-US" sz="3600" dirty="0" smtClean="0">
                <a:latin typeface="Kruti Dev 016" pitchFamily="2" charset="0"/>
              </a:rPr>
              <a:t>{</a:t>
            </a:r>
            <a:r>
              <a:rPr lang="en-US" sz="3600" dirty="0" err="1" smtClean="0">
                <a:latin typeface="Kruti Dev 016" pitchFamily="2" charset="0"/>
              </a:rPr>
              <a:t>k.k</a:t>
            </a:r>
            <a:r>
              <a:rPr lang="en-US" sz="3600" dirty="0" smtClean="0">
                <a:latin typeface="Kruti Dev 016" pitchFamily="2" charset="0"/>
              </a:rPr>
              <a:t> ds </a:t>
            </a:r>
            <a:r>
              <a:rPr lang="en-US" sz="3600" dirty="0" smtClean="0">
                <a:solidFill>
                  <a:srgbClr val="FF0000"/>
                </a:solidFill>
                <a:latin typeface="Kruti Dev 016" pitchFamily="2" charset="0"/>
              </a:rPr>
              <a:t>?</a:t>
            </a:r>
            <a:r>
              <a:rPr lang="en-US" sz="3600" dirty="0" err="1" smtClean="0">
                <a:solidFill>
                  <a:srgbClr val="FF0000"/>
                </a:solidFill>
                <a:latin typeface="Kruti Dev 016" pitchFamily="2" charset="0"/>
              </a:rPr>
              <a:t>kVdksa</a:t>
            </a:r>
            <a:r>
              <a:rPr lang="en-US" sz="3600" dirty="0" smtClean="0">
                <a:solidFill>
                  <a:srgbClr val="FF0000"/>
                </a:solidFill>
                <a:latin typeface="Kruti Dev 016" pitchFamily="2" charset="0"/>
              </a:rPr>
              <a:t> </a:t>
            </a:r>
            <a:r>
              <a:rPr lang="en-US" sz="3600" dirty="0" err="1" smtClean="0">
                <a:latin typeface="Kruti Dev 016" pitchFamily="2" charset="0"/>
              </a:rPr>
              <a:t>dk</a:t>
            </a:r>
            <a:r>
              <a:rPr lang="en-US" sz="3600" dirty="0" smtClean="0">
                <a:latin typeface="Kruti Dev 016" pitchFamily="2" charset="0"/>
              </a:rPr>
              <a:t> </a:t>
            </a:r>
            <a:r>
              <a:rPr lang="en-US" sz="3600" dirty="0" err="1" smtClean="0">
                <a:latin typeface="Kruti Dev 016" pitchFamily="2" charset="0"/>
              </a:rPr>
              <a:t>o.kZu</a:t>
            </a:r>
            <a:r>
              <a:rPr lang="en-US" sz="3600" dirty="0" smtClean="0">
                <a:latin typeface="Kruti Dev 016" pitchFamily="2" charset="0"/>
              </a:rPr>
              <a:t> </a:t>
            </a:r>
            <a:r>
              <a:rPr lang="en-US" sz="3600" dirty="0" err="1" smtClean="0">
                <a:latin typeface="Kruti Dev 016" pitchFamily="2" charset="0"/>
              </a:rPr>
              <a:t>dj</a:t>
            </a:r>
            <a:r>
              <a:rPr lang="en-US" sz="3600" dirty="0" smtClean="0">
                <a:latin typeface="Kruti Dev 016" pitchFamily="2" charset="0"/>
              </a:rPr>
              <a:t> </a:t>
            </a:r>
            <a:r>
              <a:rPr lang="en-US" sz="3600" dirty="0" err="1" smtClean="0">
                <a:latin typeface="Kruti Dev 016" pitchFamily="2" charset="0"/>
              </a:rPr>
              <a:t>ik;saxs</a:t>
            </a:r>
            <a:endParaRPr lang="en-US" sz="3600" dirty="0" smtClean="0">
              <a:latin typeface="Kruti Dev 016" pitchFamily="2" charset="0"/>
            </a:endParaRPr>
          </a:p>
          <a:p>
            <a:pPr>
              <a:buClr>
                <a:srgbClr val="A9432B"/>
              </a:buClr>
            </a:pPr>
            <a:r>
              <a:rPr lang="en-US" sz="3600" dirty="0" smtClean="0">
                <a:latin typeface="Kruti Dev 016" pitchFamily="2" charset="0"/>
              </a:rPr>
              <a:t>Lk{</a:t>
            </a:r>
            <a:r>
              <a:rPr lang="en-US" sz="3600" dirty="0" err="1" smtClean="0">
                <a:latin typeface="Kruti Dev 016" pitchFamily="2" charset="0"/>
              </a:rPr>
              <a:t>kerk</a:t>
            </a:r>
            <a:r>
              <a:rPr lang="en-US" sz="3600" dirty="0" smtClean="0">
                <a:latin typeface="Kruti Dev 016" pitchFamily="2" charset="0"/>
              </a:rPr>
              <a:t> </a:t>
            </a:r>
            <a:r>
              <a:rPr lang="en-US" sz="3600" dirty="0" err="1" smtClean="0">
                <a:latin typeface="Kruti Dev 016" pitchFamily="2" charset="0"/>
              </a:rPr>
              <a:t>vk</a:t>
            </a:r>
            <a:r>
              <a:rPr lang="en-US" sz="3600" dirty="0" smtClean="0">
                <a:latin typeface="Kruti Dev 016" pitchFamily="2" charset="0"/>
              </a:rPr>
              <a:t>/</a:t>
            </a:r>
            <a:r>
              <a:rPr lang="en-US" sz="3600" dirty="0" err="1" smtClean="0">
                <a:latin typeface="Kruti Dev 016" pitchFamily="2" charset="0"/>
              </a:rPr>
              <a:t>kkfjr</a:t>
            </a:r>
            <a:r>
              <a:rPr lang="en-US" sz="3600" dirty="0" smtClean="0">
                <a:latin typeface="Kruti Dev 016" pitchFamily="2" charset="0"/>
              </a:rPr>
              <a:t> </a:t>
            </a:r>
            <a:r>
              <a:rPr lang="en-US" sz="3600" dirty="0" err="1" smtClean="0">
                <a:latin typeface="Kruti Dev 016" pitchFamily="2" charset="0"/>
              </a:rPr>
              <a:t>izf’k</a:t>
            </a:r>
            <a:r>
              <a:rPr lang="en-US" sz="3600" dirty="0" smtClean="0">
                <a:latin typeface="Kruti Dev 016" pitchFamily="2" charset="0"/>
              </a:rPr>
              <a:t>{</a:t>
            </a:r>
            <a:r>
              <a:rPr lang="en-US" sz="3600" dirty="0" err="1" smtClean="0">
                <a:latin typeface="Kruti Dev 016" pitchFamily="2" charset="0"/>
              </a:rPr>
              <a:t>k.k</a:t>
            </a:r>
            <a:r>
              <a:rPr lang="en-US" sz="3600" dirty="0" smtClean="0">
                <a:latin typeface="Kruti Dev 016" pitchFamily="2" charset="0"/>
              </a:rPr>
              <a:t> ds </a:t>
            </a:r>
            <a:r>
              <a:rPr lang="en-US" sz="3600" dirty="0" err="1" smtClean="0">
                <a:solidFill>
                  <a:srgbClr val="FF0000"/>
                </a:solidFill>
                <a:latin typeface="Kruti Dev 016" pitchFamily="2" charset="0"/>
              </a:rPr>
              <a:t>egRo</a:t>
            </a:r>
            <a:r>
              <a:rPr lang="en-US" sz="3600" dirty="0" smtClean="0">
                <a:latin typeface="Kruti Dev 016" pitchFamily="2" charset="0"/>
              </a:rPr>
              <a:t> </a:t>
            </a:r>
            <a:r>
              <a:rPr lang="en-US" sz="3600" dirty="0" err="1" smtClean="0">
                <a:latin typeface="Kruti Dev 016" pitchFamily="2" charset="0"/>
              </a:rPr>
              <a:t>dks</a:t>
            </a:r>
            <a:r>
              <a:rPr lang="en-US" sz="3600" dirty="0" smtClean="0">
                <a:latin typeface="Kruti Dev 016" pitchFamily="2" charset="0"/>
              </a:rPr>
              <a:t> </a:t>
            </a:r>
            <a:r>
              <a:rPr lang="en-US" sz="3600" dirty="0" err="1" smtClean="0">
                <a:latin typeface="Kruti Dev 016" pitchFamily="2" charset="0"/>
              </a:rPr>
              <a:t>crk</a:t>
            </a:r>
            <a:r>
              <a:rPr lang="en-US" sz="3600" dirty="0" smtClean="0">
                <a:latin typeface="Kruti Dev 016" pitchFamily="2" charset="0"/>
              </a:rPr>
              <a:t> </a:t>
            </a:r>
            <a:r>
              <a:rPr lang="en-US" sz="3600" dirty="0" err="1" smtClean="0">
                <a:latin typeface="Kruti Dev 016" pitchFamily="2" charset="0"/>
              </a:rPr>
              <a:t>ik;saxs</a:t>
            </a:r>
            <a:endParaRPr lang="en-IN" sz="3600" dirty="0">
              <a:latin typeface="Kruti Dev 016" pitchFamily="2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08B475-DEFA-4229-8836-BBF1B37329C0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5" name="Slide Number Placeholder 2"/>
          <p:cNvSpPr txBox="1">
            <a:spLocks/>
          </p:cNvSpPr>
          <p:nvPr/>
        </p:nvSpPr>
        <p:spPr>
          <a:xfrm>
            <a:off x="7991475" y="6429375"/>
            <a:ext cx="876300" cy="292100"/>
          </a:xfrm>
          <a:prstGeom prst="rect">
            <a:avLst/>
          </a:prstGeom>
        </p:spPr>
        <p:txBody>
          <a:bodyPr>
            <a:normAutofit fontScale="85000" lnSpcReduction="20000"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fld id="{B6F15528-21DE-4FAA-801E-634DDDAF4B2B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17282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04800"/>
            <a:ext cx="8229600" cy="801688"/>
          </a:xfrm>
        </p:spPr>
        <p:txBody>
          <a:bodyPr/>
          <a:lstStyle/>
          <a:p>
            <a:pPr algn="ctr"/>
            <a:r>
              <a:rPr lang="en-US" sz="4400" b="1" dirty="0" smtClean="0">
                <a:solidFill>
                  <a:srgbClr val="A9432B"/>
                </a:solidFill>
                <a:latin typeface="Kruti Dev 016" pitchFamily="2" charset="0"/>
              </a:rPr>
              <a:t>Lk{</a:t>
            </a:r>
            <a:r>
              <a:rPr lang="en-US" sz="4400" b="1" dirty="0" err="1" smtClean="0">
                <a:solidFill>
                  <a:srgbClr val="A9432B"/>
                </a:solidFill>
                <a:latin typeface="Kruti Dev 016" pitchFamily="2" charset="0"/>
              </a:rPr>
              <a:t>kerk</a:t>
            </a:r>
            <a:r>
              <a:rPr lang="en-US" sz="4400" b="1" dirty="0" smtClean="0">
                <a:solidFill>
                  <a:srgbClr val="A9432B"/>
                </a:solidFill>
                <a:latin typeface="Kruti Dev 016" pitchFamily="2" charset="0"/>
              </a:rPr>
              <a:t> </a:t>
            </a:r>
            <a:r>
              <a:rPr lang="en-US" sz="4400" b="1" dirty="0" err="1" smtClean="0">
                <a:solidFill>
                  <a:srgbClr val="A9432B"/>
                </a:solidFill>
                <a:latin typeface="Kruti Dev 016" pitchFamily="2" charset="0"/>
              </a:rPr>
              <a:t>D;k</a:t>
            </a:r>
            <a:r>
              <a:rPr lang="en-US" sz="4400" b="1" dirty="0" smtClean="0">
                <a:solidFill>
                  <a:srgbClr val="A9432B"/>
                </a:solidFill>
                <a:latin typeface="Kruti Dev 016" pitchFamily="2" charset="0"/>
              </a:rPr>
              <a:t> </a:t>
            </a:r>
            <a:r>
              <a:rPr lang="en-US" sz="4400" b="1" dirty="0" err="1" smtClean="0">
                <a:solidFill>
                  <a:srgbClr val="A9432B"/>
                </a:solidFill>
                <a:latin typeface="Kruti Dev 016" pitchFamily="2" charset="0"/>
              </a:rPr>
              <a:t>gS</a:t>
            </a:r>
            <a:r>
              <a:rPr lang="en-US" sz="4400" b="1" dirty="0" smtClean="0">
                <a:solidFill>
                  <a:srgbClr val="A9432B"/>
                </a:solidFill>
                <a:latin typeface="Kruti Dev 016" pitchFamily="2" charset="0"/>
              </a:rPr>
              <a:t>\</a:t>
            </a:r>
            <a:endParaRPr lang="en-US" sz="4400" b="1" dirty="0">
              <a:solidFill>
                <a:srgbClr val="A9432B"/>
              </a:solidFill>
              <a:latin typeface="Kruti Dev 016" pitchFamily="2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8B2F4F9-B5B3-4E39-B239-AB90E582A83E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5" name="Oval 4"/>
          <p:cNvSpPr/>
          <p:nvPr/>
        </p:nvSpPr>
        <p:spPr>
          <a:xfrm>
            <a:off x="304800" y="2743200"/>
            <a:ext cx="2667000" cy="1676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4800" b="1" dirty="0" smtClean="0">
                <a:solidFill>
                  <a:schemeClr val="tx1"/>
                </a:solidFill>
                <a:latin typeface="Kruti Dev 016" pitchFamily="2" charset="0"/>
              </a:rPr>
              <a:t>l{</a:t>
            </a:r>
            <a:r>
              <a:rPr lang="en-IN" sz="4800" b="1" dirty="0" err="1" smtClean="0">
                <a:solidFill>
                  <a:schemeClr val="tx1"/>
                </a:solidFill>
                <a:latin typeface="Kruti Dev 016" pitchFamily="2" charset="0"/>
              </a:rPr>
              <a:t>kerk</a:t>
            </a:r>
            <a:endParaRPr lang="en-IN" sz="4800" b="1" dirty="0">
              <a:solidFill>
                <a:schemeClr val="tx1"/>
              </a:solidFill>
              <a:latin typeface="Kruti Dev 016" pitchFamily="2" charset="0"/>
            </a:endParaRPr>
          </a:p>
        </p:txBody>
      </p:sp>
      <p:cxnSp>
        <p:nvCxnSpPr>
          <p:cNvPr id="7" name="Straight Arrow Connector 6"/>
          <p:cNvCxnSpPr/>
          <p:nvPr/>
        </p:nvCxnSpPr>
        <p:spPr>
          <a:xfrm flipV="1">
            <a:off x="2971800" y="2362200"/>
            <a:ext cx="1676400" cy="121920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ounded Rectangle 7"/>
          <p:cNvSpPr/>
          <p:nvPr/>
        </p:nvSpPr>
        <p:spPr>
          <a:xfrm>
            <a:off x="4648200" y="1659082"/>
            <a:ext cx="3733800" cy="931718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chemeClr val="tx1"/>
                </a:solidFill>
                <a:latin typeface="Kruti Dev 016" pitchFamily="2" charset="0"/>
              </a:rPr>
              <a:t>Lk{</a:t>
            </a:r>
            <a:r>
              <a:rPr lang="en-US" sz="3200" b="1" dirty="0" err="1" smtClean="0">
                <a:solidFill>
                  <a:schemeClr val="tx1"/>
                </a:solidFill>
                <a:latin typeface="Kruti Dev 016" pitchFamily="2" charset="0"/>
              </a:rPr>
              <a:t>ke</a:t>
            </a:r>
            <a:r>
              <a:rPr lang="en-US" sz="3200" b="1" dirty="0" smtClean="0">
                <a:solidFill>
                  <a:schemeClr val="tx1"/>
                </a:solidFill>
                <a:latin typeface="Kruti Dev 016" pitchFamily="2" charset="0"/>
              </a:rPr>
              <a:t>% </a:t>
            </a:r>
            <a:r>
              <a:rPr lang="en-US" sz="3200" b="1" dirty="0" err="1" smtClean="0">
                <a:solidFill>
                  <a:schemeClr val="tx1"/>
                </a:solidFill>
                <a:latin typeface="Kruti Dev 016" pitchFamily="2" charset="0"/>
              </a:rPr>
              <a:t>lqjf</a:t>
            </a:r>
            <a:r>
              <a:rPr lang="en-US" sz="3200" b="1" dirty="0" smtClean="0">
                <a:solidFill>
                  <a:schemeClr val="tx1"/>
                </a:solidFill>
                <a:latin typeface="Kruti Dev 016" pitchFamily="2" charset="0"/>
              </a:rPr>
              <a:t>{</a:t>
            </a:r>
            <a:r>
              <a:rPr lang="en-US" sz="3200" b="1" dirty="0" err="1" smtClean="0">
                <a:solidFill>
                  <a:schemeClr val="tx1"/>
                </a:solidFill>
                <a:latin typeface="Kruti Dev 016" pitchFamily="2" charset="0"/>
              </a:rPr>
              <a:t>kr</a:t>
            </a:r>
            <a:r>
              <a:rPr lang="en-US" sz="3200" b="1" dirty="0" smtClean="0">
                <a:solidFill>
                  <a:schemeClr val="tx1"/>
                </a:solidFill>
                <a:latin typeface="Kruti Dev 016" pitchFamily="2" charset="0"/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  <a:latin typeface="Kruti Dev 016" pitchFamily="2" charset="0"/>
              </a:rPr>
              <a:t>lsok,sa</a:t>
            </a:r>
            <a:r>
              <a:rPr lang="en-US" sz="3200" b="1" dirty="0" smtClean="0">
                <a:solidFill>
                  <a:schemeClr val="tx1"/>
                </a:solidFill>
                <a:latin typeface="Kruti Dev 016" pitchFamily="2" charset="0"/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  <a:latin typeface="Kruti Dev 016" pitchFamily="2" charset="0"/>
              </a:rPr>
              <a:t>iznku</a:t>
            </a:r>
            <a:r>
              <a:rPr lang="en-US" sz="3200" b="1" dirty="0" smtClean="0">
                <a:solidFill>
                  <a:schemeClr val="tx1"/>
                </a:solidFill>
                <a:latin typeface="Kruti Dev 016" pitchFamily="2" charset="0"/>
              </a:rPr>
              <a:t>  </a:t>
            </a:r>
            <a:r>
              <a:rPr lang="en-US" sz="3200" b="1" dirty="0" err="1" smtClean="0">
                <a:solidFill>
                  <a:schemeClr val="tx1"/>
                </a:solidFill>
                <a:latin typeface="Kruti Dev 016" pitchFamily="2" charset="0"/>
              </a:rPr>
              <a:t>djus</a:t>
            </a:r>
            <a:r>
              <a:rPr lang="en-US" sz="3200" b="1" dirty="0" smtClean="0">
                <a:solidFill>
                  <a:schemeClr val="tx1"/>
                </a:solidFill>
                <a:latin typeface="Kruti Dev 016" pitchFamily="2" charset="0"/>
              </a:rPr>
              <a:t> ds </a:t>
            </a:r>
            <a:r>
              <a:rPr lang="en-US" sz="3200" b="1" dirty="0" err="1" smtClean="0">
                <a:solidFill>
                  <a:schemeClr val="tx1"/>
                </a:solidFill>
                <a:latin typeface="Kruti Dev 016" pitchFamily="2" charset="0"/>
              </a:rPr>
              <a:t>fy</a:t>
            </a:r>
            <a:r>
              <a:rPr lang="en-US" sz="3200" b="1" dirty="0" smtClean="0">
                <a:solidFill>
                  <a:schemeClr val="tx1"/>
                </a:solidFill>
                <a:latin typeface="Kruti Dev 016" pitchFamily="2" charset="0"/>
              </a:rPr>
              <a:t>, </a:t>
            </a:r>
            <a:r>
              <a:rPr lang="en-US" sz="3200" b="1" dirty="0" err="1" smtClean="0">
                <a:solidFill>
                  <a:schemeClr val="tx1"/>
                </a:solidFill>
                <a:latin typeface="Kruti Dev 016" pitchFamily="2" charset="0"/>
              </a:rPr>
              <a:t>rS;kj</a:t>
            </a:r>
            <a:endParaRPr lang="en-IN" sz="3200" b="1" dirty="0">
              <a:solidFill>
                <a:schemeClr val="tx1"/>
              </a:solidFill>
              <a:latin typeface="Kruti Dev 016" pitchFamily="2" charset="0"/>
            </a:endParaRPr>
          </a:p>
        </p:txBody>
      </p:sp>
      <p:cxnSp>
        <p:nvCxnSpPr>
          <p:cNvPr id="10" name="Straight Arrow Connector 9"/>
          <p:cNvCxnSpPr/>
          <p:nvPr/>
        </p:nvCxnSpPr>
        <p:spPr>
          <a:xfrm flipV="1">
            <a:off x="2971800" y="3657600"/>
            <a:ext cx="1676400" cy="7620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ounded Rectangle 10"/>
          <p:cNvSpPr/>
          <p:nvPr/>
        </p:nvSpPr>
        <p:spPr>
          <a:xfrm>
            <a:off x="4648200" y="3200400"/>
            <a:ext cx="3733800" cy="1066800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chemeClr val="tx1"/>
                </a:solidFill>
                <a:latin typeface="Kruti Dev 016" pitchFamily="2" charset="0"/>
              </a:rPr>
              <a:t>dk;ksZa</a:t>
            </a:r>
            <a:r>
              <a:rPr lang="en-US" sz="3600" b="1" dirty="0" smtClean="0">
                <a:solidFill>
                  <a:schemeClr val="tx1"/>
                </a:solidFill>
                <a:latin typeface="Kruti Dev 016" pitchFamily="2" charset="0"/>
              </a:rPr>
              <a:t> </a:t>
            </a:r>
            <a:r>
              <a:rPr lang="en-US" sz="3600" b="1" dirty="0" err="1" smtClean="0">
                <a:solidFill>
                  <a:schemeClr val="tx1"/>
                </a:solidFill>
                <a:latin typeface="Kruti Dev 016" pitchFamily="2" charset="0"/>
              </a:rPr>
              <a:t>vkSj</a:t>
            </a:r>
            <a:r>
              <a:rPr lang="en-US" sz="3600" b="1" dirty="0" smtClean="0">
                <a:solidFill>
                  <a:schemeClr val="tx1"/>
                </a:solidFill>
                <a:latin typeface="Kruti Dev 016" pitchFamily="2" charset="0"/>
              </a:rPr>
              <a:t> </a:t>
            </a:r>
            <a:r>
              <a:rPr lang="en-US" sz="3600" b="1" dirty="0" err="1" smtClean="0">
                <a:solidFill>
                  <a:schemeClr val="tx1"/>
                </a:solidFill>
                <a:latin typeface="Kruti Dev 016" pitchFamily="2" charset="0"/>
              </a:rPr>
              <a:t>ft+Eesnkfj;ksa</a:t>
            </a:r>
            <a:r>
              <a:rPr lang="en-US" sz="3600" b="1" dirty="0" smtClean="0">
                <a:solidFill>
                  <a:schemeClr val="tx1"/>
                </a:solidFill>
                <a:latin typeface="Kruti Dev 016" pitchFamily="2" charset="0"/>
              </a:rPr>
              <a:t> </a:t>
            </a:r>
            <a:r>
              <a:rPr lang="en-US" sz="3600" b="1" dirty="0" err="1" smtClean="0">
                <a:solidFill>
                  <a:schemeClr val="tx1"/>
                </a:solidFill>
                <a:latin typeface="Kruti Dev 016" pitchFamily="2" charset="0"/>
              </a:rPr>
              <a:t>dk</a:t>
            </a:r>
            <a:r>
              <a:rPr lang="en-US" sz="3600" b="1" dirty="0" smtClean="0">
                <a:solidFill>
                  <a:schemeClr val="tx1"/>
                </a:solidFill>
                <a:latin typeface="Kruti Dev 016" pitchFamily="2" charset="0"/>
              </a:rPr>
              <a:t> </a:t>
            </a:r>
            <a:r>
              <a:rPr lang="en-US" sz="3600" b="1" dirty="0" err="1" smtClean="0">
                <a:solidFill>
                  <a:schemeClr val="tx1"/>
                </a:solidFill>
                <a:latin typeface="Kruti Dev 016" pitchFamily="2" charset="0"/>
              </a:rPr>
              <a:t>esy</a:t>
            </a:r>
            <a:endParaRPr lang="en-IN" sz="3600" b="1" dirty="0">
              <a:solidFill>
                <a:schemeClr val="tx1"/>
              </a:solidFill>
              <a:latin typeface="Kruti Dev 016" pitchFamily="2" charset="0"/>
            </a:endParaRPr>
          </a:p>
        </p:txBody>
      </p:sp>
      <p:cxnSp>
        <p:nvCxnSpPr>
          <p:cNvPr id="13" name="Straight Arrow Connector 12"/>
          <p:cNvCxnSpPr/>
          <p:nvPr/>
        </p:nvCxnSpPr>
        <p:spPr>
          <a:xfrm>
            <a:off x="2971800" y="3962400"/>
            <a:ext cx="1676400" cy="91440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ounded Rectangle 13"/>
          <p:cNvSpPr/>
          <p:nvPr/>
        </p:nvSpPr>
        <p:spPr>
          <a:xfrm>
            <a:off x="4648200" y="4724400"/>
            <a:ext cx="3733800" cy="990600"/>
          </a:xfrm>
          <a:prstGeom prst="roundRect">
            <a:avLst/>
          </a:prstGeom>
          <a:solidFill>
            <a:srgbClr val="0EBAD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chemeClr val="tx1"/>
                </a:solidFill>
                <a:latin typeface="Kruti Dev 016" pitchFamily="2" charset="0"/>
              </a:rPr>
              <a:t>Kku</a:t>
            </a:r>
            <a:r>
              <a:rPr lang="en-US" sz="3600" b="1" dirty="0" smtClean="0">
                <a:solidFill>
                  <a:schemeClr val="tx1"/>
                </a:solidFill>
                <a:latin typeface="Kruti Dev 016" pitchFamily="2" charset="0"/>
              </a:rPr>
              <a:t>] </a:t>
            </a:r>
            <a:r>
              <a:rPr lang="en-US" sz="3600" b="1" dirty="0" err="1" smtClean="0">
                <a:solidFill>
                  <a:schemeClr val="tx1"/>
                </a:solidFill>
                <a:latin typeface="Kruti Dev 016" pitchFamily="2" charset="0"/>
              </a:rPr>
              <a:t>dkS’ky</a:t>
            </a:r>
            <a:r>
              <a:rPr lang="en-US" sz="3600" b="1" dirty="0" smtClean="0">
                <a:solidFill>
                  <a:schemeClr val="tx1"/>
                </a:solidFill>
                <a:latin typeface="Kruti Dev 016" pitchFamily="2" charset="0"/>
              </a:rPr>
              <a:t> </a:t>
            </a:r>
            <a:r>
              <a:rPr lang="en-US" sz="3600" b="1" dirty="0" err="1" smtClean="0">
                <a:solidFill>
                  <a:schemeClr val="tx1"/>
                </a:solidFill>
                <a:latin typeface="Kruti Dev 016" pitchFamily="2" charset="0"/>
              </a:rPr>
              <a:t>vkSj</a:t>
            </a:r>
            <a:r>
              <a:rPr lang="en-US" sz="3600" b="1" dirty="0" smtClean="0">
                <a:solidFill>
                  <a:schemeClr val="tx1"/>
                </a:solidFill>
                <a:latin typeface="Kruti Dev 016" pitchFamily="2" charset="0"/>
              </a:rPr>
              <a:t> </a:t>
            </a:r>
            <a:r>
              <a:rPr lang="en-US" sz="3600" b="1" dirty="0" err="1" smtClean="0">
                <a:solidFill>
                  <a:schemeClr val="tx1"/>
                </a:solidFill>
                <a:latin typeface="Kruti Dev 016" pitchFamily="2" charset="0"/>
              </a:rPr>
              <a:t>ut</a:t>
            </a:r>
            <a:r>
              <a:rPr lang="en-US" sz="3600" b="1" dirty="0" smtClean="0">
                <a:solidFill>
                  <a:schemeClr val="tx1"/>
                </a:solidFill>
                <a:latin typeface="Kruti Dev 016" pitchFamily="2" charset="0"/>
              </a:rPr>
              <a:t>++</a:t>
            </a:r>
            <a:r>
              <a:rPr lang="en-US" sz="3600" b="1" dirty="0" err="1" smtClean="0">
                <a:solidFill>
                  <a:schemeClr val="tx1"/>
                </a:solidFill>
                <a:latin typeface="Kruti Dev 016" pitchFamily="2" charset="0"/>
              </a:rPr>
              <a:t>fj;s</a:t>
            </a:r>
            <a:r>
              <a:rPr lang="en-US" sz="3600" b="1" dirty="0" smtClean="0">
                <a:solidFill>
                  <a:schemeClr val="tx1"/>
                </a:solidFill>
                <a:latin typeface="Kruti Dev 016" pitchFamily="2" charset="0"/>
              </a:rPr>
              <a:t> </a:t>
            </a:r>
            <a:r>
              <a:rPr lang="en-US" sz="3600" b="1" dirty="0" err="1" smtClean="0">
                <a:solidFill>
                  <a:schemeClr val="tx1"/>
                </a:solidFill>
                <a:latin typeface="Kruti Dev 016" pitchFamily="2" charset="0"/>
              </a:rPr>
              <a:t>dk</a:t>
            </a:r>
            <a:r>
              <a:rPr lang="en-US" sz="3600" b="1" dirty="0" smtClean="0">
                <a:solidFill>
                  <a:schemeClr val="tx1"/>
                </a:solidFill>
                <a:latin typeface="Kruti Dev 016" pitchFamily="2" charset="0"/>
              </a:rPr>
              <a:t> ,d </a:t>
            </a:r>
            <a:r>
              <a:rPr lang="en-US" sz="3600" b="1" dirty="0" err="1" smtClean="0">
                <a:solidFill>
                  <a:schemeClr val="tx1"/>
                </a:solidFill>
                <a:latin typeface="Kruti Dev 016" pitchFamily="2" charset="0"/>
              </a:rPr>
              <a:t>vuwBk</a:t>
            </a:r>
            <a:r>
              <a:rPr lang="en-US" sz="3600" b="1" dirty="0" smtClean="0">
                <a:solidFill>
                  <a:schemeClr val="tx1"/>
                </a:solidFill>
                <a:latin typeface="Kruti Dev 016" pitchFamily="2" charset="0"/>
              </a:rPr>
              <a:t> </a:t>
            </a:r>
            <a:r>
              <a:rPr lang="en-US" sz="3600" b="1" dirty="0" err="1" smtClean="0">
                <a:solidFill>
                  <a:schemeClr val="tx1"/>
                </a:solidFill>
                <a:latin typeface="Kruti Dev 016" pitchFamily="2" charset="0"/>
              </a:rPr>
              <a:t>feJ.k</a:t>
            </a:r>
            <a:endParaRPr lang="en-IN" sz="3600" b="1" dirty="0">
              <a:solidFill>
                <a:schemeClr val="tx1"/>
              </a:solidFill>
              <a:latin typeface="Kruti Dev 016" pitchFamily="2" charset="0"/>
            </a:endParaRPr>
          </a:p>
        </p:txBody>
      </p:sp>
      <p:sp>
        <p:nvSpPr>
          <p:cNvPr id="12" name="Slide Number Placeholder 2"/>
          <p:cNvSpPr txBox="1">
            <a:spLocks/>
          </p:cNvSpPr>
          <p:nvPr/>
        </p:nvSpPr>
        <p:spPr>
          <a:xfrm>
            <a:off x="7991475" y="6429375"/>
            <a:ext cx="876300" cy="292100"/>
          </a:xfrm>
          <a:prstGeom prst="rect">
            <a:avLst/>
          </a:prstGeom>
        </p:spPr>
        <p:txBody>
          <a:bodyPr>
            <a:normAutofit fontScale="85000" lnSpcReduction="20000"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fld id="{B6F15528-21DE-4FAA-801E-634DDDAF4B2B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54499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801688"/>
          </a:xfrm>
        </p:spPr>
        <p:txBody>
          <a:bodyPr/>
          <a:lstStyle/>
          <a:p>
            <a:pPr algn="ctr"/>
            <a:r>
              <a:rPr lang="en-US" sz="4400" b="1" dirty="0">
                <a:solidFill>
                  <a:srgbClr val="A9432B"/>
                </a:solidFill>
                <a:latin typeface="Kruti Dev 016" pitchFamily="2" charset="0"/>
              </a:rPr>
              <a:t>l{</a:t>
            </a:r>
            <a:r>
              <a:rPr lang="en-US" sz="4400" b="1" dirty="0" err="1">
                <a:solidFill>
                  <a:srgbClr val="A9432B"/>
                </a:solidFill>
                <a:latin typeface="Kruti Dev 016" pitchFamily="2" charset="0"/>
              </a:rPr>
              <a:t>kerk</a:t>
            </a:r>
            <a:r>
              <a:rPr lang="en-US" sz="4400" b="1" dirty="0">
                <a:solidFill>
                  <a:srgbClr val="A9432B"/>
                </a:solidFill>
                <a:latin typeface="Kruti Dev 016" pitchFamily="2" charset="0"/>
              </a:rPr>
              <a:t> </a:t>
            </a:r>
            <a:r>
              <a:rPr lang="en-US" sz="4400" b="1" dirty="0" smtClean="0">
                <a:solidFill>
                  <a:srgbClr val="A9432B"/>
                </a:solidFill>
                <a:latin typeface="Kruti Dev 016" pitchFamily="2" charset="0"/>
              </a:rPr>
              <a:t>ds </a:t>
            </a:r>
            <a:r>
              <a:rPr lang="en-US" sz="4400" b="1" dirty="0" err="1" smtClean="0">
                <a:solidFill>
                  <a:srgbClr val="A9432B"/>
                </a:solidFill>
                <a:latin typeface="Kruti Dev 016" pitchFamily="2" charset="0"/>
              </a:rPr>
              <a:t>dk;Z</a:t>
            </a:r>
            <a:r>
              <a:rPr lang="en-US" sz="4400" b="1" dirty="0" smtClean="0">
                <a:solidFill>
                  <a:srgbClr val="A9432B"/>
                </a:solidFill>
                <a:latin typeface="Kruti Dev 016" pitchFamily="2" charset="0"/>
              </a:rPr>
              <a:t>{</a:t>
            </a:r>
            <a:r>
              <a:rPr lang="en-US" sz="4400" b="1" dirty="0" err="1" smtClean="0">
                <a:solidFill>
                  <a:srgbClr val="A9432B"/>
                </a:solidFill>
                <a:latin typeface="Kruti Dev 016" pitchFamily="2" charset="0"/>
              </a:rPr>
              <a:t>ks</a:t>
            </a:r>
            <a:r>
              <a:rPr lang="en-US" sz="4400" b="1" dirty="0" smtClean="0">
                <a:solidFill>
                  <a:srgbClr val="A9432B"/>
                </a:solidFill>
                <a:latin typeface="Kruti Dev 016" pitchFamily="2" charset="0"/>
              </a:rPr>
              <a:t>=</a:t>
            </a:r>
            <a:endParaRPr lang="en-IN" sz="4400" b="1" dirty="0">
              <a:solidFill>
                <a:srgbClr val="A9432B"/>
              </a:solidFill>
              <a:latin typeface="Kruti Dev 016" pitchFamily="2" charset="0"/>
            </a:endParaRP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76341021"/>
              </p:ext>
            </p:extLst>
          </p:nvPr>
        </p:nvGraphicFramePr>
        <p:xfrm>
          <a:off x="457200" y="1935163"/>
          <a:ext cx="4800600" cy="40084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08B475-DEFA-4229-8836-BBF1B37329C0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7" name="Bevel 6"/>
          <p:cNvSpPr/>
          <p:nvPr/>
        </p:nvSpPr>
        <p:spPr>
          <a:xfrm>
            <a:off x="5486400" y="1676400"/>
            <a:ext cx="3429000" cy="4038600"/>
          </a:xfrm>
          <a:prstGeom prst="bevel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3600" dirty="0" err="1" smtClean="0">
                <a:solidFill>
                  <a:schemeClr val="tx1"/>
                </a:solidFill>
                <a:latin typeface="Kruti Dev 016" pitchFamily="2" charset="0"/>
              </a:rPr>
              <a:t>fdlh</a:t>
            </a:r>
            <a:r>
              <a:rPr lang="en-IN" sz="3600" dirty="0" smtClean="0">
                <a:solidFill>
                  <a:schemeClr val="tx1"/>
                </a:solidFill>
                <a:latin typeface="Kruti Dev 016" pitchFamily="2" charset="0"/>
              </a:rPr>
              <a:t> </a:t>
            </a:r>
            <a:r>
              <a:rPr lang="en-IN" sz="3600" dirty="0" err="1" smtClean="0">
                <a:solidFill>
                  <a:schemeClr val="tx1"/>
                </a:solidFill>
                <a:latin typeface="Kruti Dev 016" pitchFamily="2" charset="0"/>
              </a:rPr>
              <a:t>Hkh</a:t>
            </a:r>
            <a:r>
              <a:rPr lang="en-IN" sz="3600" dirty="0" smtClean="0">
                <a:solidFill>
                  <a:schemeClr val="tx1"/>
                </a:solidFill>
                <a:latin typeface="Kruti Dev 016" pitchFamily="2" charset="0"/>
              </a:rPr>
              <a:t> l{</a:t>
            </a:r>
            <a:r>
              <a:rPr lang="en-IN" sz="3600" dirty="0" err="1" smtClean="0">
                <a:solidFill>
                  <a:schemeClr val="tx1"/>
                </a:solidFill>
                <a:latin typeface="Kruti Dev 016" pitchFamily="2" charset="0"/>
              </a:rPr>
              <a:t>kerk</a:t>
            </a:r>
            <a:r>
              <a:rPr lang="en-IN" sz="3600" dirty="0" smtClean="0">
                <a:solidFill>
                  <a:schemeClr val="tx1"/>
                </a:solidFill>
                <a:latin typeface="Kruti Dev 016" pitchFamily="2" charset="0"/>
              </a:rPr>
              <a:t> </a:t>
            </a:r>
            <a:r>
              <a:rPr lang="en-IN" sz="3600" dirty="0" err="1" smtClean="0">
                <a:solidFill>
                  <a:schemeClr val="tx1"/>
                </a:solidFill>
                <a:latin typeface="Kruti Dev 016" pitchFamily="2" charset="0"/>
              </a:rPr>
              <a:t>fuekZ.k</a:t>
            </a:r>
            <a:r>
              <a:rPr lang="en-IN" sz="3600" dirty="0" smtClean="0">
                <a:solidFill>
                  <a:schemeClr val="tx1"/>
                </a:solidFill>
                <a:latin typeface="Kruti Dev 016" pitchFamily="2" charset="0"/>
              </a:rPr>
              <a:t> </a:t>
            </a:r>
            <a:r>
              <a:rPr lang="en-IN" sz="3600" dirty="0" err="1" smtClean="0">
                <a:solidFill>
                  <a:schemeClr val="tx1"/>
                </a:solidFill>
                <a:latin typeface="Kruti Dev 016" pitchFamily="2" charset="0"/>
              </a:rPr>
              <a:t>esa</a:t>
            </a:r>
            <a:r>
              <a:rPr lang="en-IN" sz="3600" dirty="0" smtClean="0">
                <a:solidFill>
                  <a:schemeClr val="tx1"/>
                </a:solidFill>
                <a:latin typeface="Kruti Dev 016" pitchFamily="2" charset="0"/>
              </a:rPr>
              <a:t> </a:t>
            </a:r>
            <a:r>
              <a:rPr lang="en-IN" sz="3600" dirty="0" err="1" smtClean="0">
                <a:solidFill>
                  <a:schemeClr val="tx1"/>
                </a:solidFill>
                <a:latin typeface="Kruti Dev 016" pitchFamily="2" charset="0"/>
              </a:rPr>
              <a:t>bu</a:t>
            </a:r>
            <a:r>
              <a:rPr lang="en-IN" sz="3600" dirty="0" smtClean="0">
                <a:solidFill>
                  <a:schemeClr val="tx1"/>
                </a:solidFill>
                <a:latin typeface="Kruti Dev 016" pitchFamily="2" charset="0"/>
              </a:rPr>
              <a:t> </a:t>
            </a:r>
            <a:r>
              <a:rPr lang="en-IN" sz="3600" dirty="0" err="1" smtClean="0">
                <a:solidFill>
                  <a:schemeClr val="tx1"/>
                </a:solidFill>
                <a:latin typeface="Kruti Dev 016" pitchFamily="2" charset="0"/>
              </a:rPr>
              <a:t>dk;Z</a:t>
            </a:r>
            <a:r>
              <a:rPr lang="en-IN" sz="3600" dirty="0" smtClean="0">
                <a:solidFill>
                  <a:schemeClr val="tx1"/>
                </a:solidFill>
                <a:latin typeface="Kruti Dev 016" pitchFamily="2" charset="0"/>
              </a:rPr>
              <a:t>{</a:t>
            </a:r>
            <a:r>
              <a:rPr lang="en-IN" sz="3600" dirty="0" err="1" smtClean="0">
                <a:solidFill>
                  <a:schemeClr val="tx1"/>
                </a:solidFill>
                <a:latin typeface="Kruti Dev 016" pitchFamily="2" charset="0"/>
              </a:rPr>
              <a:t>ks</a:t>
            </a:r>
            <a:r>
              <a:rPr lang="en-IN" sz="3600" dirty="0" smtClean="0">
                <a:solidFill>
                  <a:schemeClr val="tx1"/>
                </a:solidFill>
                <a:latin typeface="Kruti Dev 016" pitchFamily="2" charset="0"/>
              </a:rPr>
              <a:t>=</a:t>
            </a:r>
            <a:r>
              <a:rPr lang="en-IN" sz="3600" dirty="0" err="1" smtClean="0">
                <a:solidFill>
                  <a:schemeClr val="tx1"/>
                </a:solidFill>
                <a:latin typeface="Kruti Dev 016" pitchFamily="2" charset="0"/>
              </a:rPr>
              <a:t>ksa</a:t>
            </a:r>
            <a:r>
              <a:rPr lang="en-IN" sz="3600" dirty="0" smtClean="0">
                <a:solidFill>
                  <a:schemeClr val="tx1"/>
                </a:solidFill>
                <a:latin typeface="Kruti Dev 016" pitchFamily="2" charset="0"/>
              </a:rPr>
              <a:t> </a:t>
            </a:r>
            <a:r>
              <a:rPr lang="en-IN" sz="3600" dirty="0" err="1" smtClean="0">
                <a:solidFill>
                  <a:schemeClr val="tx1"/>
                </a:solidFill>
                <a:latin typeface="Kruti Dev 016" pitchFamily="2" charset="0"/>
              </a:rPr>
              <a:t>esa</a:t>
            </a:r>
            <a:r>
              <a:rPr lang="en-IN" sz="3600" dirty="0" smtClean="0">
                <a:solidFill>
                  <a:schemeClr val="tx1"/>
                </a:solidFill>
                <a:latin typeface="Kruti Dev 016" pitchFamily="2" charset="0"/>
              </a:rPr>
              <a:t> ls </a:t>
            </a:r>
            <a:r>
              <a:rPr lang="en-IN" sz="3600" dirty="0" err="1" smtClean="0">
                <a:solidFill>
                  <a:schemeClr val="tx1"/>
                </a:solidFill>
                <a:latin typeface="Kruti Dev 016" pitchFamily="2" charset="0"/>
              </a:rPr>
              <a:t>izR;sd</a:t>
            </a:r>
            <a:r>
              <a:rPr lang="en-IN" sz="3600" dirty="0" smtClean="0">
                <a:solidFill>
                  <a:schemeClr val="tx1"/>
                </a:solidFill>
                <a:latin typeface="Kruti Dev 016" pitchFamily="2" charset="0"/>
              </a:rPr>
              <a:t> </a:t>
            </a:r>
            <a:r>
              <a:rPr lang="en-IN" sz="3600" dirty="0" err="1" smtClean="0">
                <a:solidFill>
                  <a:schemeClr val="tx1"/>
                </a:solidFill>
                <a:latin typeface="Kruti Dev 016" pitchFamily="2" charset="0"/>
              </a:rPr>
              <a:t>dks</a:t>
            </a:r>
            <a:r>
              <a:rPr lang="en-IN" sz="3600" dirty="0" smtClean="0">
                <a:solidFill>
                  <a:schemeClr val="tx1"/>
                </a:solidFill>
                <a:latin typeface="Kruti Dev 016" pitchFamily="2" charset="0"/>
              </a:rPr>
              <a:t> </a:t>
            </a:r>
            <a:r>
              <a:rPr lang="en-IN" sz="3600" dirty="0" err="1" smtClean="0">
                <a:solidFill>
                  <a:schemeClr val="tx1"/>
                </a:solidFill>
                <a:latin typeface="Kruti Dev 016" pitchFamily="2" charset="0"/>
              </a:rPr>
              <a:t>lacksf</a:t>
            </a:r>
            <a:r>
              <a:rPr lang="en-IN" sz="3600" dirty="0" smtClean="0">
                <a:solidFill>
                  <a:schemeClr val="tx1"/>
                </a:solidFill>
                <a:latin typeface="Kruti Dev 016" pitchFamily="2" charset="0"/>
              </a:rPr>
              <a:t>/</a:t>
            </a:r>
            <a:r>
              <a:rPr lang="en-IN" sz="3600" dirty="0" err="1" smtClean="0">
                <a:solidFill>
                  <a:schemeClr val="tx1"/>
                </a:solidFill>
                <a:latin typeface="Kruti Dev 016" pitchFamily="2" charset="0"/>
              </a:rPr>
              <a:t>kr</a:t>
            </a:r>
            <a:r>
              <a:rPr lang="en-IN" sz="3600" dirty="0" smtClean="0">
                <a:solidFill>
                  <a:schemeClr val="tx1"/>
                </a:solidFill>
                <a:latin typeface="Kruti Dev 016" pitchFamily="2" charset="0"/>
              </a:rPr>
              <a:t> </a:t>
            </a:r>
            <a:r>
              <a:rPr lang="en-IN" sz="3600" dirty="0" err="1" smtClean="0">
                <a:solidFill>
                  <a:schemeClr val="tx1"/>
                </a:solidFill>
                <a:latin typeface="Kruti Dev 016" pitchFamily="2" charset="0"/>
              </a:rPr>
              <a:t>djuk</a:t>
            </a:r>
            <a:r>
              <a:rPr lang="en-IN" sz="3600" dirty="0" smtClean="0">
                <a:solidFill>
                  <a:schemeClr val="tx1"/>
                </a:solidFill>
                <a:latin typeface="Kruti Dev 016" pitchFamily="2" charset="0"/>
              </a:rPr>
              <a:t> </a:t>
            </a:r>
            <a:r>
              <a:rPr lang="en-IN" sz="3600" dirty="0" err="1" smtClean="0">
                <a:solidFill>
                  <a:schemeClr val="tx1"/>
                </a:solidFill>
                <a:latin typeface="Kruti Dev 016" pitchFamily="2" charset="0"/>
              </a:rPr>
              <a:t>vko</a:t>
            </a:r>
            <a:r>
              <a:rPr lang="en-IN" sz="3600" dirty="0" smtClean="0">
                <a:solidFill>
                  <a:schemeClr val="tx1"/>
                </a:solidFill>
                <a:latin typeface="Kruti Dev 016" pitchFamily="2" charset="0"/>
              </a:rPr>
              <a:t>’;d </a:t>
            </a:r>
            <a:r>
              <a:rPr lang="en-IN" sz="3600" dirty="0" err="1" smtClean="0">
                <a:solidFill>
                  <a:schemeClr val="tx1"/>
                </a:solidFill>
                <a:latin typeface="Kruti Dev 016" pitchFamily="2" charset="0"/>
              </a:rPr>
              <a:t>gS</a:t>
            </a:r>
            <a:endParaRPr lang="en-IN" sz="3600" dirty="0">
              <a:solidFill>
                <a:schemeClr val="tx1"/>
              </a:solidFill>
              <a:latin typeface="Kruti Dev 016" pitchFamily="2" charset="0"/>
            </a:endParaRPr>
          </a:p>
        </p:txBody>
      </p:sp>
      <p:sp>
        <p:nvSpPr>
          <p:cNvPr id="6" name="Slide Number Placeholder 2"/>
          <p:cNvSpPr txBox="1">
            <a:spLocks/>
          </p:cNvSpPr>
          <p:nvPr/>
        </p:nvSpPr>
        <p:spPr>
          <a:xfrm>
            <a:off x="7991475" y="6429375"/>
            <a:ext cx="876300" cy="292100"/>
          </a:xfrm>
          <a:prstGeom prst="rect">
            <a:avLst/>
          </a:prstGeom>
        </p:spPr>
        <p:txBody>
          <a:bodyPr>
            <a:normAutofit fontScale="85000" lnSpcReduction="20000"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fld id="{B6F15528-21DE-4FAA-801E-634DDDAF4B2B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21173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54088"/>
          </a:xfrm>
        </p:spPr>
        <p:txBody>
          <a:bodyPr/>
          <a:lstStyle/>
          <a:p>
            <a:pPr algn="ctr"/>
            <a:r>
              <a:rPr lang="en-US" sz="4400" b="1" dirty="0" smtClean="0">
                <a:solidFill>
                  <a:srgbClr val="A9432B"/>
                </a:solidFill>
                <a:latin typeface="Kruti Dev 016" pitchFamily="2" charset="0"/>
              </a:rPr>
              <a:t>Lk{</a:t>
            </a:r>
            <a:r>
              <a:rPr lang="en-US" sz="4400" b="1" dirty="0" err="1" smtClean="0">
                <a:solidFill>
                  <a:srgbClr val="A9432B"/>
                </a:solidFill>
                <a:latin typeface="Kruti Dev 016" pitchFamily="2" charset="0"/>
              </a:rPr>
              <a:t>kerk</a:t>
            </a:r>
            <a:r>
              <a:rPr lang="en-US" sz="4400" b="1" dirty="0" smtClean="0">
                <a:solidFill>
                  <a:srgbClr val="A9432B"/>
                </a:solidFill>
                <a:latin typeface="Kruti Dev 016" pitchFamily="2" charset="0"/>
              </a:rPr>
              <a:t> </a:t>
            </a:r>
            <a:r>
              <a:rPr lang="en-US" sz="4400" b="1" dirty="0" err="1" smtClean="0">
                <a:solidFill>
                  <a:srgbClr val="A9432B"/>
                </a:solidFill>
                <a:latin typeface="Kruti Dev 016" pitchFamily="2" charset="0"/>
              </a:rPr>
              <a:t>vk</a:t>
            </a:r>
            <a:r>
              <a:rPr lang="en-US" sz="4400" b="1" dirty="0" smtClean="0">
                <a:solidFill>
                  <a:srgbClr val="A9432B"/>
                </a:solidFill>
                <a:latin typeface="Kruti Dev 016" pitchFamily="2" charset="0"/>
              </a:rPr>
              <a:t>/</a:t>
            </a:r>
            <a:r>
              <a:rPr lang="en-US" sz="4400" b="1" dirty="0" err="1" smtClean="0">
                <a:solidFill>
                  <a:srgbClr val="A9432B"/>
                </a:solidFill>
                <a:latin typeface="Kruti Dev 016" pitchFamily="2" charset="0"/>
              </a:rPr>
              <a:t>kkfjr</a:t>
            </a:r>
            <a:r>
              <a:rPr lang="en-US" sz="4400" b="1" dirty="0" smtClean="0">
                <a:solidFill>
                  <a:srgbClr val="A9432B"/>
                </a:solidFill>
                <a:latin typeface="Kruti Dev 016" pitchFamily="2" charset="0"/>
              </a:rPr>
              <a:t> </a:t>
            </a:r>
            <a:r>
              <a:rPr lang="en-US" sz="4400" b="1" dirty="0" err="1" smtClean="0">
                <a:solidFill>
                  <a:srgbClr val="A9432B"/>
                </a:solidFill>
                <a:latin typeface="Kruti Dev 016" pitchFamily="2" charset="0"/>
              </a:rPr>
              <a:t>izf’k</a:t>
            </a:r>
            <a:r>
              <a:rPr lang="en-US" sz="4400" b="1" dirty="0" smtClean="0">
                <a:solidFill>
                  <a:srgbClr val="A9432B"/>
                </a:solidFill>
                <a:latin typeface="Kruti Dev 016" pitchFamily="2" charset="0"/>
              </a:rPr>
              <a:t>{</a:t>
            </a:r>
            <a:r>
              <a:rPr lang="en-US" sz="4400" b="1" dirty="0" err="1" smtClean="0">
                <a:solidFill>
                  <a:srgbClr val="A9432B"/>
                </a:solidFill>
                <a:latin typeface="Kruti Dev 016" pitchFamily="2" charset="0"/>
              </a:rPr>
              <a:t>k.k</a:t>
            </a:r>
            <a:endParaRPr lang="en-IN" sz="4400" b="1" dirty="0">
              <a:solidFill>
                <a:srgbClr val="A9432B"/>
              </a:solidFill>
              <a:latin typeface="Kruti Dev 016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800600"/>
          </a:xfrm>
        </p:spPr>
        <p:txBody>
          <a:bodyPr/>
          <a:lstStyle/>
          <a:p>
            <a:pPr>
              <a:buClr>
                <a:srgbClr val="A9432B"/>
              </a:buClr>
            </a:pPr>
            <a:r>
              <a:rPr lang="en-US" sz="3200" dirty="0" smtClean="0">
                <a:latin typeface="Kruti Dev 016" pitchFamily="2" charset="0"/>
              </a:rPr>
              <a:t>Lk{</a:t>
            </a:r>
            <a:r>
              <a:rPr lang="en-US" sz="3200" dirty="0" err="1" smtClean="0">
                <a:latin typeface="Kruti Dev 016" pitchFamily="2" charset="0"/>
              </a:rPr>
              <a:t>kerk&amp;</a:t>
            </a:r>
            <a:r>
              <a:rPr lang="en-US" sz="3200" dirty="0" err="1" smtClean="0">
                <a:solidFill>
                  <a:srgbClr val="FF0000"/>
                </a:solidFill>
                <a:latin typeface="Kruti Dev 016" pitchFamily="2" charset="0"/>
              </a:rPr>
              <a:t>Kku</a:t>
            </a:r>
            <a:r>
              <a:rPr lang="en-US" sz="3200" dirty="0">
                <a:solidFill>
                  <a:srgbClr val="FF0000"/>
                </a:solidFill>
                <a:latin typeface="Kruti Dev 016" pitchFamily="2" charset="0"/>
              </a:rPr>
              <a:t>] </a:t>
            </a:r>
            <a:r>
              <a:rPr lang="en-US" sz="3200" dirty="0" err="1">
                <a:solidFill>
                  <a:srgbClr val="FF0000"/>
                </a:solidFill>
                <a:latin typeface="Kruti Dev 016" pitchFamily="2" charset="0"/>
              </a:rPr>
              <a:t>dkS’ky</a:t>
            </a:r>
            <a:r>
              <a:rPr lang="en-US" sz="3200" dirty="0">
                <a:solidFill>
                  <a:srgbClr val="FF0000"/>
                </a:solidFill>
                <a:latin typeface="Kruti Dev 016" pitchFamily="2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Kruti Dev 016" pitchFamily="2" charset="0"/>
              </a:rPr>
              <a:t>vkSj</a:t>
            </a:r>
            <a:r>
              <a:rPr lang="en-US" sz="3200" dirty="0">
                <a:solidFill>
                  <a:srgbClr val="FF0000"/>
                </a:solidFill>
                <a:latin typeface="Kruti Dev 016" pitchFamily="2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Kruti Dev 016" pitchFamily="2" charset="0"/>
              </a:rPr>
              <a:t>ut</a:t>
            </a:r>
            <a:r>
              <a:rPr lang="en-US" sz="3200" dirty="0" smtClean="0">
                <a:solidFill>
                  <a:srgbClr val="FF0000"/>
                </a:solidFill>
                <a:latin typeface="Kruti Dev 016" pitchFamily="2" charset="0"/>
              </a:rPr>
              <a:t>++</a:t>
            </a:r>
            <a:r>
              <a:rPr lang="en-US" sz="3200" dirty="0" err="1" smtClean="0">
                <a:solidFill>
                  <a:srgbClr val="FF0000"/>
                </a:solidFill>
                <a:latin typeface="Kruti Dev 016" pitchFamily="2" charset="0"/>
              </a:rPr>
              <a:t>fj;s</a:t>
            </a:r>
            <a:r>
              <a:rPr lang="en-US" sz="3200" dirty="0" smtClean="0">
                <a:solidFill>
                  <a:srgbClr val="FF0000"/>
                </a:solidFill>
                <a:latin typeface="Kruti Dev 016" pitchFamily="2" charset="0"/>
              </a:rPr>
              <a:t> </a:t>
            </a:r>
            <a:r>
              <a:rPr lang="en-US" sz="3200" dirty="0" smtClean="0">
                <a:solidFill>
                  <a:srgbClr val="FF0000"/>
                </a:solidFill>
                <a:latin typeface="Kruti Dev 016" pitchFamily="2" charset="0"/>
              </a:rPr>
              <a:t>ds </a:t>
            </a:r>
            <a:r>
              <a:rPr lang="en-US" sz="3200" dirty="0" err="1">
                <a:solidFill>
                  <a:srgbClr val="FF0000"/>
                </a:solidFill>
                <a:latin typeface="Kruti Dev 016" pitchFamily="2" charset="0"/>
              </a:rPr>
              <a:t>fodkl</a:t>
            </a:r>
            <a:r>
              <a:rPr lang="en-US" sz="3200" dirty="0">
                <a:solidFill>
                  <a:srgbClr val="FF0000"/>
                </a:solidFill>
                <a:latin typeface="Kruti Dev 016" pitchFamily="2" charset="0"/>
              </a:rPr>
              <a:t> </a:t>
            </a:r>
            <a:r>
              <a:rPr lang="en-US" sz="3200" dirty="0" err="1">
                <a:latin typeface="Kruti Dev 016" pitchFamily="2" charset="0"/>
              </a:rPr>
              <a:t>ij</a:t>
            </a:r>
            <a:r>
              <a:rPr lang="en-US" sz="3200" dirty="0">
                <a:latin typeface="Kruti Dev 016" pitchFamily="2" charset="0"/>
              </a:rPr>
              <a:t> </a:t>
            </a:r>
            <a:r>
              <a:rPr lang="en-US" sz="3200" dirty="0" err="1" smtClean="0">
                <a:latin typeface="Kruti Dev 016" pitchFamily="2" charset="0"/>
              </a:rPr>
              <a:t>dsfUnzr</a:t>
            </a:r>
            <a:r>
              <a:rPr lang="en-US" sz="3200" dirty="0" smtClean="0">
                <a:latin typeface="Kruti Dev 016" pitchFamily="2" charset="0"/>
              </a:rPr>
              <a:t> </a:t>
            </a:r>
            <a:r>
              <a:rPr lang="en-US" sz="3200" dirty="0" err="1" smtClean="0">
                <a:latin typeface="Kruti Dev 016" pitchFamily="2" charset="0"/>
              </a:rPr>
              <a:t>gksrh</a:t>
            </a:r>
            <a:r>
              <a:rPr lang="en-US" sz="3200" dirty="0" smtClean="0">
                <a:latin typeface="Kruti Dev 016" pitchFamily="2" charset="0"/>
              </a:rPr>
              <a:t> </a:t>
            </a:r>
            <a:r>
              <a:rPr lang="en-US" sz="3200" dirty="0" err="1" smtClean="0">
                <a:latin typeface="Kruti Dev 016" pitchFamily="2" charset="0"/>
              </a:rPr>
              <a:t>gS</a:t>
            </a:r>
            <a:endParaRPr lang="en-US" sz="3200" dirty="0" smtClean="0">
              <a:latin typeface="Kruti Dev 016" pitchFamily="2" charset="0"/>
            </a:endParaRPr>
          </a:p>
          <a:p>
            <a:pPr>
              <a:buClr>
                <a:srgbClr val="A9432B"/>
              </a:buClr>
            </a:pPr>
            <a:r>
              <a:rPr lang="en-US" sz="3200" dirty="0" smtClean="0">
                <a:latin typeface="Kruti Dev 016" pitchFamily="2" charset="0"/>
              </a:rPr>
              <a:t>;g </a:t>
            </a:r>
            <a:r>
              <a:rPr lang="en-US" sz="3200" dirty="0" err="1" smtClean="0">
                <a:solidFill>
                  <a:srgbClr val="FF0000"/>
                </a:solidFill>
                <a:latin typeface="Kruti Dev 016" pitchFamily="2" charset="0"/>
              </a:rPr>
              <a:t>lqjf</a:t>
            </a:r>
            <a:r>
              <a:rPr lang="en-US" sz="3200" dirty="0" smtClean="0">
                <a:solidFill>
                  <a:srgbClr val="FF0000"/>
                </a:solidFill>
                <a:latin typeface="Kruti Dev 016" pitchFamily="2" charset="0"/>
              </a:rPr>
              <a:t>{</a:t>
            </a:r>
            <a:r>
              <a:rPr lang="en-US" sz="3200" dirty="0" err="1" smtClean="0">
                <a:solidFill>
                  <a:srgbClr val="FF0000"/>
                </a:solidFill>
                <a:latin typeface="Kruti Dev 016" pitchFamily="2" charset="0"/>
              </a:rPr>
              <a:t>kr</a:t>
            </a:r>
            <a:r>
              <a:rPr lang="en-US" sz="3200" dirty="0" smtClean="0">
                <a:solidFill>
                  <a:srgbClr val="FF0000"/>
                </a:solidFill>
                <a:latin typeface="Kruti Dev 016" pitchFamily="2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Kruti Dev 016" pitchFamily="2" charset="0"/>
              </a:rPr>
              <a:t>xq.koÙkkijd</a:t>
            </a:r>
            <a:r>
              <a:rPr lang="en-US" sz="3200" dirty="0" smtClean="0">
                <a:solidFill>
                  <a:srgbClr val="FF0000"/>
                </a:solidFill>
                <a:latin typeface="Kruti Dev 016" pitchFamily="2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Kruti Dev 016" pitchFamily="2" charset="0"/>
              </a:rPr>
              <a:t>lsok;sa</a:t>
            </a:r>
            <a:r>
              <a:rPr lang="en-US" sz="3200" dirty="0" smtClean="0">
                <a:solidFill>
                  <a:srgbClr val="FF0000"/>
                </a:solidFill>
                <a:latin typeface="Kruti Dev 016" pitchFamily="2" charset="0"/>
              </a:rPr>
              <a:t> </a:t>
            </a:r>
            <a:r>
              <a:rPr lang="en-US" sz="3200" dirty="0" err="1" smtClean="0">
                <a:latin typeface="Kruti Dev 016" pitchFamily="2" charset="0"/>
              </a:rPr>
              <a:t>nsus</a:t>
            </a:r>
            <a:r>
              <a:rPr lang="en-US" sz="3200" dirty="0" smtClean="0">
                <a:latin typeface="Kruti Dev 016" pitchFamily="2" charset="0"/>
              </a:rPr>
              <a:t> ds </a:t>
            </a:r>
            <a:r>
              <a:rPr lang="en-US" sz="3200" dirty="0" err="1" smtClean="0">
                <a:latin typeface="Kruti Dev 016" pitchFamily="2" charset="0"/>
              </a:rPr>
              <a:t>fy</a:t>
            </a:r>
            <a:r>
              <a:rPr lang="en-US" sz="3200" dirty="0" smtClean="0">
                <a:latin typeface="Kruti Dev 016" pitchFamily="2" charset="0"/>
              </a:rPr>
              <a:t>, </a:t>
            </a:r>
            <a:r>
              <a:rPr lang="en-US" sz="3200" dirty="0" err="1" smtClean="0">
                <a:latin typeface="Kruti Dev 016" pitchFamily="2" charset="0"/>
              </a:rPr>
              <a:t>lsoknkrkvksa</a:t>
            </a:r>
            <a:r>
              <a:rPr lang="en-US" sz="3200" dirty="0" smtClean="0">
                <a:latin typeface="Kruti Dev 016" pitchFamily="2" charset="0"/>
              </a:rPr>
              <a:t> </a:t>
            </a:r>
            <a:r>
              <a:rPr lang="en-US" sz="3200" dirty="0" err="1" smtClean="0">
                <a:latin typeface="Kruti Dev 016" pitchFamily="2" charset="0"/>
              </a:rPr>
              <a:t>dks</a:t>
            </a:r>
            <a:r>
              <a:rPr lang="en-US" sz="3200" dirty="0" smtClean="0">
                <a:latin typeface="Kruti Dev 016" pitchFamily="2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Kruti Dev 016" pitchFamily="2" charset="0"/>
              </a:rPr>
              <a:t>rS;kj</a:t>
            </a:r>
            <a:r>
              <a:rPr lang="en-US" sz="3200" dirty="0" smtClean="0">
                <a:latin typeface="Kruti Dev 016" pitchFamily="2" charset="0"/>
              </a:rPr>
              <a:t>  </a:t>
            </a:r>
            <a:r>
              <a:rPr lang="en-US" sz="3200" dirty="0" err="1" smtClean="0">
                <a:latin typeface="Kruti Dev 016" pitchFamily="2" charset="0"/>
              </a:rPr>
              <a:t>djrk</a:t>
            </a:r>
            <a:r>
              <a:rPr lang="en-US" sz="3200" dirty="0" smtClean="0">
                <a:latin typeface="Kruti Dev 016" pitchFamily="2" charset="0"/>
              </a:rPr>
              <a:t> </a:t>
            </a:r>
            <a:r>
              <a:rPr lang="en-US" sz="3200" dirty="0" err="1" smtClean="0">
                <a:latin typeface="Kruti Dev 016" pitchFamily="2" charset="0"/>
              </a:rPr>
              <a:t>gS</a:t>
            </a:r>
            <a:endParaRPr lang="en-US" sz="3200" dirty="0" smtClean="0">
              <a:latin typeface="Kruti Dev 016" pitchFamily="2" charset="0"/>
            </a:endParaRPr>
          </a:p>
          <a:p>
            <a:pPr>
              <a:buClr>
                <a:srgbClr val="A9432B"/>
              </a:buClr>
            </a:pPr>
            <a:r>
              <a:rPr lang="en-US" sz="3200" dirty="0" smtClean="0">
                <a:latin typeface="Kruti Dev 016" pitchFamily="2" charset="0"/>
              </a:rPr>
              <a:t>;g </a:t>
            </a:r>
            <a:r>
              <a:rPr lang="en-US" sz="3200" dirty="0" smtClean="0">
                <a:solidFill>
                  <a:srgbClr val="FF0000"/>
                </a:solidFill>
                <a:latin typeface="Kruti Dev 016" pitchFamily="2" charset="0"/>
              </a:rPr>
              <a:t>^</a:t>
            </a:r>
            <a:r>
              <a:rPr lang="en-US" sz="3200" dirty="0" err="1" smtClean="0">
                <a:solidFill>
                  <a:srgbClr val="FF0000"/>
                </a:solidFill>
                <a:latin typeface="Kruti Dev 016" pitchFamily="2" charset="0"/>
              </a:rPr>
              <a:t>dj</a:t>
            </a:r>
            <a:r>
              <a:rPr lang="en-US" sz="3200" dirty="0" smtClean="0">
                <a:solidFill>
                  <a:srgbClr val="FF0000"/>
                </a:solidFill>
                <a:latin typeface="Kruti Dev 016" pitchFamily="2" charset="0"/>
              </a:rPr>
              <a:t> ds </a:t>
            </a:r>
            <a:r>
              <a:rPr lang="en-US" sz="3200" dirty="0" err="1" smtClean="0">
                <a:solidFill>
                  <a:srgbClr val="FF0000"/>
                </a:solidFill>
                <a:latin typeface="Kruti Dev 016" pitchFamily="2" charset="0"/>
              </a:rPr>
              <a:t>lh</a:t>
            </a:r>
            <a:r>
              <a:rPr lang="en-US" sz="3200" dirty="0" smtClean="0">
                <a:solidFill>
                  <a:srgbClr val="FF0000"/>
                </a:solidFill>
                <a:latin typeface="Kruti Dev 016" pitchFamily="2" charset="0"/>
              </a:rPr>
              <a:t>[</a:t>
            </a:r>
            <a:r>
              <a:rPr lang="en-US" sz="3200" dirty="0" err="1" smtClean="0">
                <a:solidFill>
                  <a:srgbClr val="FF0000"/>
                </a:solidFill>
                <a:latin typeface="Kruti Dev 016" pitchFamily="2" charset="0"/>
              </a:rPr>
              <a:t>kus</a:t>
            </a:r>
            <a:r>
              <a:rPr lang="en-US" sz="3200" dirty="0" smtClean="0">
                <a:solidFill>
                  <a:srgbClr val="FF0000"/>
                </a:solidFill>
                <a:latin typeface="Kruti Dev 016" pitchFamily="2" charset="0"/>
              </a:rPr>
              <a:t>* </a:t>
            </a:r>
            <a:r>
              <a:rPr lang="en-US" sz="3200" dirty="0" smtClean="0">
                <a:latin typeface="Kruti Dev 016" pitchFamily="2" charset="0"/>
              </a:rPr>
              <a:t>dh </a:t>
            </a:r>
            <a:r>
              <a:rPr lang="en-US" sz="3200" dirty="0" err="1" smtClean="0">
                <a:latin typeface="Kruti Dev 016" pitchFamily="2" charset="0"/>
              </a:rPr>
              <a:t>izfØ;k</a:t>
            </a:r>
            <a:r>
              <a:rPr lang="en-US" sz="3200" dirty="0" smtClean="0">
                <a:latin typeface="Kruti Dev 016" pitchFamily="2" charset="0"/>
              </a:rPr>
              <a:t> </a:t>
            </a:r>
            <a:r>
              <a:rPr lang="en-US" sz="3200" dirty="0" err="1" smtClean="0">
                <a:latin typeface="Kruti Dev 016" pitchFamily="2" charset="0"/>
              </a:rPr>
              <a:t>gS</a:t>
            </a:r>
            <a:r>
              <a:rPr lang="en-US" sz="3200" dirty="0" smtClean="0">
                <a:latin typeface="Kruti Dev 016" pitchFamily="2" charset="0"/>
              </a:rPr>
              <a:t>&amp; </a:t>
            </a:r>
            <a:r>
              <a:rPr lang="en-US" sz="3200" dirty="0" err="1" smtClean="0">
                <a:latin typeface="Kruti Dev 016" pitchFamily="2" charset="0"/>
              </a:rPr>
              <a:t>vuqHko</a:t>
            </a:r>
            <a:r>
              <a:rPr lang="en-US" sz="3200" dirty="0" smtClean="0">
                <a:latin typeface="Kruti Dev 016" pitchFamily="2" charset="0"/>
              </a:rPr>
              <a:t> ls </a:t>
            </a:r>
            <a:r>
              <a:rPr lang="en-US" sz="3200" dirty="0" err="1" smtClean="0">
                <a:latin typeface="Kruti Dev 016" pitchFamily="2" charset="0"/>
              </a:rPr>
              <a:t>lh</a:t>
            </a:r>
            <a:r>
              <a:rPr lang="en-US" sz="3200" dirty="0" smtClean="0">
                <a:latin typeface="Kruti Dev 016" pitchFamily="2" charset="0"/>
              </a:rPr>
              <a:t>[</a:t>
            </a:r>
            <a:r>
              <a:rPr lang="en-US" sz="3200" dirty="0" err="1" smtClean="0">
                <a:latin typeface="Kruti Dev 016" pitchFamily="2" charset="0"/>
              </a:rPr>
              <a:t>kuk</a:t>
            </a:r>
            <a:endParaRPr lang="en-US" sz="3200" dirty="0">
              <a:latin typeface="Kruti Dev 016" pitchFamily="2" charset="0"/>
            </a:endParaRPr>
          </a:p>
          <a:p>
            <a:pPr>
              <a:buClr>
                <a:srgbClr val="A9432B"/>
              </a:buClr>
            </a:pPr>
            <a:r>
              <a:rPr lang="en-US" sz="3200" dirty="0" err="1" smtClean="0">
                <a:latin typeface="Kruti Dev 016" pitchFamily="2" charset="0"/>
              </a:rPr>
              <a:t>dk;Z&amp;LFky</a:t>
            </a:r>
            <a:r>
              <a:rPr lang="en-US" sz="3200" dirty="0" smtClean="0">
                <a:latin typeface="Kruti Dev 016" pitchFamily="2" charset="0"/>
              </a:rPr>
              <a:t> </a:t>
            </a:r>
            <a:r>
              <a:rPr lang="en-US" sz="3200" dirty="0" err="1" smtClean="0">
                <a:latin typeface="Kruti Dev 016" pitchFamily="2" charset="0"/>
              </a:rPr>
              <a:t>ij</a:t>
            </a:r>
            <a:r>
              <a:rPr lang="en-US" sz="3200" dirty="0" smtClean="0">
                <a:latin typeface="Kruti Dev 016" pitchFamily="2" charset="0"/>
              </a:rPr>
              <a:t> u, </a:t>
            </a:r>
            <a:r>
              <a:rPr lang="en-US" sz="3200" dirty="0" err="1" smtClean="0">
                <a:latin typeface="Kruti Dev 016" pitchFamily="2" charset="0"/>
              </a:rPr>
              <a:t>Kku</a:t>
            </a:r>
            <a:r>
              <a:rPr lang="en-US" sz="3200" dirty="0" smtClean="0">
                <a:latin typeface="Kruti Dev 016" pitchFamily="2" charset="0"/>
              </a:rPr>
              <a:t>] </a:t>
            </a:r>
            <a:r>
              <a:rPr lang="en-US" sz="3200" dirty="0" err="1" smtClean="0">
                <a:latin typeface="Kruti Dev 016" pitchFamily="2" charset="0"/>
              </a:rPr>
              <a:t>dkS’ky</a:t>
            </a:r>
            <a:r>
              <a:rPr lang="en-US" sz="3200" dirty="0" smtClean="0">
                <a:latin typeface="Kruti Dev 016" pitchFamily="2" charset="0"/>
              </a:rPr>
              <a:t> </a:t>
            </a:r>
            <a:r>
              <a:rPr lang="en-US" sz="3200" dirty="0" err="1" smtClean="0">
                <a:latin typeface="Kruti Dev 016" pitchFamily="2" charset="0"/>
              </a:rPr>
              <a:t>vkSj</a:t>
            </a:r>
            <a:r>
              <a:rPr lang="en-US" sz="3200" dirty="0" smtClean="0">
                <a:latin typeface="Kruti Dev 016" pitchFamily="2" charset="0"/>
              </a:rPr>
              <a:t> </a:t>
            </a:r>
            <a:r>
              <a:rPr lang="en-US" sz="3200" dirty="0" err="1" smtClean="0">
                <a:latin typeface="Kruti Dev 016" pitchFamily="2" charset="0"/>
              </a:rPr>
              <a:t>ut</a:t>
            </a:r>
            <a:r>
              <a:rPr lang="en-US" sz="3200" dirty="0" smtClean="0">
                <a:latin typeface="Kruti Dev 016" pitchFamily="2" charset="0"/>
              </a:rPr>
              <a:t>++</a:t>
            </a:r>
            <a:r>
              <a:rPr lang="en-US" sz="3200" dirty="0" err="1" smtClean="0">
                <a:latin typeface="Kruti Dev 016" pitchFamily="2" charset="0"/>
              </a:rPr>
              <a:t>fj;s</a:t>
            </a:r>
            <a:r>
              <a:rPr lang="en-US" sz="3200" dirty="0" smtClean="0">
                <a:latin typeface="Kruti Dev 016" pitchFamily="2" charset="0"/>
              </a:rPr>
              <a:t> ds </a:t>
            </a:r>
            <a:r>
              <a:rPr lang="en-US" sz="3200" dirty="0" err="1" smtClean="0">
                <a:solidFill>
                  <a:srgbClr val="FF0000"/>
                </a:solidFill>
                <a:latin typeface="Kruti Dev 016" pitchFamily="2" charset="0"/>
              </a:rPr>
              <a:t>O;kogkfjd</a:t>
            </a:r>
            <a:r>
              <a:rPr lang="en-US" sz="3200" dirty="0" smtClean="0">
                <a:solidFill>
                  <a:srgbClr val="FF0000"/>
                </a:solidFill>
                <a:latin typeface="Kruti Dev 016" pitchFamily="2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Kruti Dev 016" pitchFamily="2" charset="0"/>
              </a:rPr>
              <a:t>iz;ksx</a:t>
            </a:r>
            <a:r>
              <a:rPr lang="en-US" sz="3200" dirty="0" smtClean="0">
                <a:solidFill>
                  <a:srgbClr val="FF0000"/>
                </a:solidFill>
                <a:latin typeface="Kruti Dev 016" pitchFamily="2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Kruti Dev 016" pitchFamily="2" charset="0"/>
              </a:rPr>
              <a:t>ij</a:t>
            </a:r>
            <a:r>
              <a:rPr lang="en-US" sz="3200" dirty="0" smtClean="0">
                <a:solidFill>
                  <a:srgbClr val="FF0000"/>
                </a:solidFill>
                <a:latin typeface="Kruti Dev 016" pitchFamily="2" charset="0"/>
              </a:rPr>
              <a:t> cy </a:t>
            </a:r>
            <a:r>
              <a:rPr lang="en-US" sz="3200" dirty="0" err="1" smtClean="0">
                <a:latin typeface="Kruti Dev 016" pitchFamily="2" charset="0"/>
              </a:rPr>
              <a:t>fn;k</a:t>
            </a:r>
            <a:r>
              <a:rPr lang="en-US" sz="3200" dirty="0" smtClean="0">
                <a:latin typeface="Kruti Dev 016" pitchFamily="2" charset="0"/>
              </a:rPr>
              <a:t> </a:t>
            </a:r>
            <a:r>
              <a:rPr lang="en-US" sz="3200" dirty="0" err="1" smtClean="0">
                <a:latin typeface="Kruti Dev 016" pitchFamily="2" charset="0"/>
              </a:rPr>
              <a:t>tkrk</a:t>
            </a:r>
            <a:r>
              <a:rPr lang="en-US" sz="3200" dirty="0" smtClean="0">
                <a:latin typeface="Kruti Dev 016" pitchFamily="2" charset="0"/>
              </a:rPr>
              <a:t> </a:t>
            </a:r>
            <a:r>
              <a:rPr lang="en-US" sz="3200" dirty="0" err="1" smtClean="0">
                <a:latin typeface="Kruti Dev 016" pitchFamily="2" charset="0"/>
              </a:rPr>
              <a:t>gS</a:t>
            </a:r>
            <a:endParaRPr lang="en-US" sz="3200" dirty="0" smtClean="0">
              <a:latin typeface="Kruti Dev 016" pitchFamily="2" charset="0"/>
            </a:endParaRPr>
          </a:p>
          <a:p>
            <a:pPr>
              <a:buClr>
                <a:srgbClr val="A9432B"/>
              </a:buClr>
            </a:pPr>
            <a:r>
              <a:rPr lang="en-US" sz="3200" dirty="0" smtClean="0">
                <a:latin typeface="Kruti Dev 016" pitchFamily="2" charset="0"/>
              </a:rPr>
              <a:t>l{</a:t>
            </a:r>
            <a:r>
              <a:rPr lang="en-US" sz="3200" dirty="0" err="1" smtClean="0">
                <a:latin typeface="Kruti Dev 016" pitchFamily="2" charset="0"/>
              </a:rPr>
              <a:t>kerk</a:t>
            </a:r>
            <a:r>
              <a:rPr lang="en-US" sz="3200" dirty="0" smtClean="0">
                <a:latin typeface="Kruti Dev 016" pitchFamily="2" charset="0"/>
              </a:rPr>
              <a:t> </a:t>
            </a:r>
            <a:r>
              <a:rPr lang="en-US" sz="3200" dirty="0" err="1" smtClean="0">
                <a:latin typeface="Kruti Dev 016" pitchFamily="2" charset="0"/>
              </a:rPr>
              <a:t>vk</a:t>
            </a:r>
            <a:r>
              <a:rPr lang="en-US" sz="3200" dirty="0" smtClean="0">
                <a:latin typeface="Kruti Dev 016" pitchFamily="2" charset="0"/>
              </a:rPr>
              <a:t>/</a:t>
            </a:r>
            <a:r>
              <a:rPr lang="en-US" sz="3200" dirty="0" err="1" smtClean="0">
                <a:latin typeface="Kruti Dev 016" pitchFamily="2" charset="0"/>
              </a:rPr>
              <a:t>kkfjr</a:t>
            </a:r>
            <a:r>
              <a:rPr lang="en-US" sz="3200" dirty="0" smtClean="0">
                <a:latin typeface="Kruti Dev 016" pitchFamily="2" charset="0"/>
              </a:rPr>
              <a:t> </a:t>
            </a:r>
            <a:r>
              <a:rPr lang="en-US" sz="3200" dirty="0" err="1" smtClean="0">
                <a:latin typeface="Kruti Dev 016" pitchFamily="2" charset="0"/>
              </a:rPr>
              <a:t>izf’k</a:t>
            </a:r>
            <a:r>
              <a:rPr lang="en-US" sz="3200" dirty="0" smtClean="0">
                <a:latin typeface="Kruti Dev 016" pitchFamily="2" charset="0"/>
              </a:rPr>
              <a:t>{</a:t>
            </a:r>
            <a:r>
              <a:rPr lang="en-US" sz="3200" dirty="0" err="1" smtClean="0">
                <a:latin typeface="Kruti Dev 016" pitchFamily="2" charset="0"/>
              </a:rPr>
              <a:t>k.k</a:t>
            </a:r>
            <a:r>
              <a:rPr lang="en-US" sz="3200" dirty="0" smtClean="0">
                <a:latin typeface="Kruti Dev 016" pitchFamily="2" charset="0"/>
              </a:rPr>
              <a:t> </a:t>
            </a:r>
            <a:r>
              <a:rPr lang="en-US" sz="3200" dirty="0" err="1" smtClean="0">
                <a:latin typeface="Kruti Dev 016" pitchFamily="2" charset="0"/>
              </a:rPr>
              <a:t>esa</a:t>
            </a:r>
            <a:r>
              <a:rPr lang="en-US" sz="3200" dirty="0" smtClean="0">
                <a:latin typeface="Kruti Dev 016" pitchFamily="2" charset="0"/>
              </a:rPr>
              <a:t> </a:t>
            </a:r>
            <a:r>
              <a:rPr lang="en-US" sz="3200" dirty="0" err="1" smtClean="0">
                <a:latin typeface="Kruti Dev 016" pitchFamily="2" charset="0"/>
              </a:rPr>
              <a:t>izf’k</a:t>
            </a:r>
            <a:r>
              <a:rPr lang="en-US" sz="3200" dirty="0" smtClean="0">
                <a:latin typeface="Kruti Dev 016" pitchFamily="2" charset="0"/>
              </a:rPr>
              <a:t>{</a:t>
            </a:r>
            <a:r>
              <a:rPr lang="en-US" sz="3200" dirty="0" err="1" smtClean="0">
                <a:latin typeface="Kruti Dev 016" pitchFamily="2" charset="0"/>
              </a:rPr>
              <a:t>k</a:t>
            </a:r>
            <a:r>
              <a:rPr lang="en-US" sz="3200" dirty="0" err="1">
                <a:latin typeface="Kruti Dev 016" pitchFamily="2" charset="0"/>
              </a:rPr>
              <a:t>d</a:t>
            </a:r>
            <a:r>
              <a:rPr lang="en-US" sz="3200" dirty="0" smtClean="0">
                <a:latin typeface="Kruti Dev 016" pitchFamily="2" charset="0"/>
              </a:rPr>
              <a:t> </a:t>
            </a:r>
            <a:r>
              <a:rPr lang="en-US" sz="3200" dirty="0" err="1" smtClean="0">
                <a:latin typeface="Kruti Dev 016" pitchFamily="2" charset="0"/>
              </a:rPr>
              <a:t>dks</a:t>
            </a:r>
            <a:r>
              <a:rPr lang="en-US" sz="3200" dirty="0" smtClean="0">
                <a:latin typeface="Kruti Dev 016" pitchFamily="2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Kruti Dev 016" pitchFamily="2" charset="0"/>
              </a:rPr>
              <a:t>esUVj@dksp</a:t>
            </a:r>
            <a:r>
              <a:rPr lang="en-US" sz="3200" dirty="0" smtClean="0">
                <a:solidFill>
                  <a:srgbClr val="FF0000"/>
                </a:solidFill>
                <a:latin typeface="Kruti Dev 016" pitchFamily="2" charset="0"/>
              </a:rPr>
              <a:t> dh </a:t>
            </a:r>
            <a:r>
              <a:rPr lang="en-US" sz="3200" dirty="0" err="1" smtClean="0">
                <a:solidFill>
                  <a:srgbClr val="FF0000"/>
                </a:solidFill>
                <a:latin typeface="Kruti Dev 016" pitchFamily="2" charset="0"/>
              </a:rPr>
              <a:t>rjg</a:t>
            </a:r>
            <a:r>
              <a:rPr lang="en-US" sz="3200" dirty="0" smtClean="0">
                <a:solidFill>
                  <a:srgbClr val="FF0000"/>
                </a:solidFill>
                <a:latin typeface="Kruti Dev 016" pitchFamily="2" charset="0"/>
              </a:rPr>
              <a:t> </a:t>
            </a:r>
            <a:r>
              <a:rPr lang="en-US" sz="3200" dirty="0" err="1" smtClean="0">
                <a:latin typeface="Kruti Dev 016" pitchFamily="2" charset="0"/>
              </a:rPr>
              <a:t>fl</a:t>
            </a:r>
            <a:r>
              <a:rPr lang="en-US" sz="3200" dirty="0" smtClean="0">
                <a:latin typeface="Kruti Dev 016" pitchFamily="2" charset="0"/>
              </a:rPr>
              <a:t>[</a:t>
            </a:r>
            <a:r>
              <a:rPr lang="en-US" sz="3200" dirty="0" err="1" smtClean="0">
                <a:latin typeface="Kruti Dev 016" pitchFamily="2" charset="0"/>
              </a:rPr>
              <a:t>kkrs</a:t>
            </a:r>
            <a:r>
              <a:rPr lang="en-US" sz="3200" dirty="0" smtClean="0">
                <a:latin typeface="Kruti Dev 016" pitchFamily="2" charset="0"/>
              </a:rPr>
              <a:t> </a:t>
            </a:r>
            <a:r>
              <a:rPr lang="en-US" sz="3200" dirty="0" err="1" smtClean="0">
                <a:latin typeface="Kruti Dev 016" pitchFamily="2" charset="0"/>
              </a:rPr>
              <a:t>gq</a:t>
            </a:r>
            <a:r>
              <a:rPr lang="en-US" sz="3200" dirty="0" smtClean="0">
                <a:latin typeface="Kruti Dev 016" pitchFamily="2" charset="0"/>
              </a:rPr>
              <a:t>, </a:t>
            </a:r>
            <a:r>
              <a:rPr lang="en-US" sz="3200" dirty="0" err="1" smtClean="0">
                <a:latin typeface="Kruti Dev 016" pitchFamily="2" charset="0"/>
              </a:rPr>
              <a:t>QSflfyVsV</a:t>
            </a:r>
            <a:r>
              <a:rPr lang="en-US" sz="3200" dirty="0" smtClean="0">
                <a:latin typeface="Kruti Dev 016" pitchFamily="2" charset="0"/>
              </a:rPr>
              <a:t> </a:t>
            </a:r>
            <a:r>
              <a:rPr lang="en-US" sz="3200" dirty="0" err="1" smtClean="0">
                <a:latin typeface="Kruti Dev 016" pitchFamily="2" charset="0"/>
              </a:rPr>
              <a:t>djuk</a:t>
            </a:r>
            <a:r>
              <a:rPr lang="en-US" sz="3200" dirty="0" smtClean="0">
                <a:latin typeface="Kruti Dev 016" pitchFamily="2" charset="0"/>
              </a:rPr>
              <a:t> </a:t>
            </a:r>
            <a:r>
              <a:rPr lang="en-US" sz="3200" dirty="0" err="1" smtClean="0">
                <a:latin typeface="Kruti Dev 016" pitchFamily="2" charset="0"/>
              </a:rPr>
              <a:t>iM</a:t>
            </a:r>
            <a:r>
              <a:rPr lang="en-US" sz="3200" dirty="0" smtClean="0">
                <a:latin typeface="Kruti Dev 016" pitchFamily="2" charset="0"/>
              </a:rPr>
              <a:t>++</a:t>
            </a:r>
            <a:r>
              <a:rPr lang="en-US" sz="3200" dirty="0" err="1" smtClean="0">
                <a:latin typeface="Kruti Dev 016" pitchFamily="2" charset="0"/>
              </a:rPr>
              <a:t>rk</a:t>
            </a:r>
            <a:r>
              <a:rPr lang="en-US" sz="3200" dirty="0" smtClean="0">
                <a:latin typeface="Kruti Dev 016" pitchFamily="2" charset="0"/>
              </a:rPr>
              <a:t> </a:t>
            </a:r>
            <a:r>
              <a:rPr lang="en-US" sz="3200" dirty="0" err="1" smtClean="0">
                <a:latin typeface="Kruti Dev 016" pitchFamily="2" charset="0"/>
              </a:rPr>
              <a:t>gS</a:t>
            </a:r>
            <a:r>
              <a:rPr lang="en-US" sz="3200" dirty="0" smtClean="0">
                <a:latin typeface="Kruti Dev 016" pitchFamily="2" charset="0"/>
              </a:rPr>
              <a:t> u </a:t>
            </a:r>
            <a:r>
              <a:rPr lang="en-US" sz="3200" dirty="0" err="1" smtClean="0">
                <a:latin typeface="Kruti Dev 016" pitchFamily="2" charset="0"/>
              </a:rPr>
              <a:t>fd</a:t>
            </a:r>
            <a:r>
              <a:rPr lang="en-US" sz="3200" dirty="0" smtClean="0">
                <a:latin typeface="Kruti Dev 016" pitchFamily="2" charset="0"/>
              </a:rPr>
              <a:t> </a:t>
            </a:r>
            <a:r>
              <a:rPr lang="en-US" sz="3200" dirty="0" err="1" smtClean="0">
                <a:latin typeface="Kruti Dev 016" pitchFamily="2" charset="0"/>
              </a:rPr>
              <a:t>ySDpjj</a:t>
            </a:r>
            <a:r>
              <a:rPr lang="en-US" sz="3200" dirty="0" smtClean="0">
                <a:latin typeface="Kruti Dev 016" pitchFamily="2" charset="0"/>
              </a:rPr>
              <a:t> </a:t>
            </a:r>
            <a:r>
              <a:rPr lang="en-US" sz="3200" dirty="0" smtClean="0">
                <a:latin typeface="Kruti Dev 016" pitchFamily="2" charset="0"/>
              </a:rPr>
              <a:t>;k </a:t>
            </a:r>
            <a:r>
              <a:rPr lang="en-US" sz="3200" dirty="0" err="1" smtClean="0">
                <a:latin typeface="Kruti Dev 016" pitchFamily="2" charset="0"/>
              </a:rPr>
              <a:t>vuqns’kd</a:t>
            </a:r>
            <a:r>
              <a:rPr lang="en-US" sz="3200" dirty="0" smtClean="0">
                <a:latin typeface="Kruti Dev 016" pitchFamily="2" charset="0"/>
              </a:rPr>
              <a:t> ds :</a:t>
            </a:r>
            <a:r>
              <a:rPr lang="en-US" sz="3200" dirty="0" err="1" smtClean="0">
                <a:latin typeface="Kruti Dev 016" pitchFamily="2" charset="0"/>
              </a:rPr>
              <a:t>Ik</a:t>
            </a:r>
            <a:r>
              <a:rPr lang="en-US" sz="3200" dirty="0" smtClean="0">
                <a:latin typeface="Kruti Dev 016" pitchFamily="2" charset="0"/>
              </a:rPr>
              <a:t> </a:t>
            </a:r>
            <a:r>
              <a:rPr lang="en-US" sz="3200" dirty="0" err="1" smtClean="0">
                <a:latin typeface="Kruti Dev 016" pitchFamily="2" charset="0"/>
              </a:rPr>
              <a:t>esa</a:t>
            </a:r>
            <a:r>
              <a:rPr lang="en-US" sz="3200" dirty="0" smtClean="0">
                <a:latin typeface="Kruti Dev 016" pitchFamily="2" charset="0"/>
              </a:rPr>
              <a:t> </a:t>
            </a:r>
            <a:endParaRPr lang="en-IN" dirty="0">
              <a:latin typeface="Kruti Dev 016" pitchFamily="2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08B475-DEFA-4229-8836-BBF1B37329C0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5" name="Slide Number Placeholder 2"/>
          <p:cNvSpPr txBox="1">
            <a:spLocks/>
          </p:cNvSpPr>
          <p:nvPr/>
        </p:nvSpPr>
        <p:spPr>
          <a:xfrm>
            <a:off x="7991475" y="6429375"/>
            <a:ext cx="876300" cy="292100"/>
          </a:xfrm>
          <a:prstGeom prst="rect">
            <a:avLst/>
          </a:prstGeom>
        </p:spPr>
        <p:txBody>
          <a:bodyPr>
            <a:normAutofit fontScale="85000" lnSpcReduction="20000"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fld id="{B6F15528-21DE-4FAA-801E-634DDDAF4B2B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80175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801688"/>
          </a:xfrm>
        </p:spPr>
        <p:txBody>
          <a:bodyPr/>
          <a:lstStyle/>
          <a:p>
            <a:pPr algn="ctr"/>
            <a:r>
              <a:rPr lang="en-US" sz="4400" b="1" dirty="0" err="1" smtClean="0">
                <a:solidFill>
                  <a:srgbClr val="A9432B"/>
                </a:solidFill>
                <a:latin typeface="Kruti Dev 016" pitchFamily="2" charset="0"/>
              </a:rPr>
              <a:t>izHkkoh</a:t>
            </a:r>
            <a:r>
              <a:rPr lang="en-US" sz="4400" b="1" dirty="0" smtClean="0">
                <a:solidFill>
                  <a:srgbClr val="A9432B"/>
                </a:solidFill>
                <a:latin typeface="Kruti Dev 016" pitchFamily="2" charset="0"/>
              </a:rPr>
              <a:t> l{</a:t>
            </a:r>
            <a:r>
              <a:rPr lang="en-US" sz="4400" b="1" dirty="0" err="1" smtClean="0">
                <a:solidFill>
                  <a:srgbClr val="A9432B"/>
                </a:solidFill>
                <a:latin typeface="Kruti Dev 016" pitchFamily="2" charset="0"/>
              </a:rPr>
              <a:t>kerk</a:t>
            </a:r>
            <a:r>
              <a:rPr lang="en-US" sz="4400" b="1" dirty="0" smtClean="0">
                <a:solidFill>
                  <a:srgbClr val="A9432B"/>
                </a:solidFill>
                <a:latin typeface="Kruti Dev 016" pitchFamily="2" charset="0"/>
              </a:rPr>
              <a:t> </a:t>
            </a:r>
            <a:r>
              <a:rPr lang="en-US" sz="4400" b="1" dirty="0" err="1" smtClean="0">
                <a:solidFill>
                  <a:srgbClr val="A9432B"/>
                </a:solidFill>
                <a:latin typeface="Kruti Dev 016" pitchFamily="2" charset="0"/>
              </a:rPr>
              <a:t>vk</a:t>
            </a:r>
            <a:r>
              <a:rPr lang="en-US" sz="4400" b="1" dirty="0" smtClean="0">
                <a:solidFill>
                  <a:srgbClr val="A9432B"/>
                </a:solidFill>
                <a:latin typeface="Kruti Dev 016" pitchFamily="2" charset="0"/>
              </a:rPr>
              <a:t>/</a:t>
            </a:r>
            <a:r>
              <a:rPr lang="en-US" sz="4400" b="1" dirty="0" err="1" smtClean="0">
                <a:solidFill>
                  <a:srgbClr val="A9432B"/>
                </a:solidFill>
                <a:latin typeface="Kruti Dev 016" pitchFamily="2" charset="0"/>
              </a:rPr>
              <a:t>kkfjr</a:t>
            </a:r>
            <a:r>
              <a:rPr lang="en-US" sz="4400" b="1" dirty="0" smtClean="0">
                <a:solidFill>
                  <a:srgbClr val="A9432B"/>
                </a:solidFill>
                <a:latin typeface="Kruti Dev 016" pitchFamily="2" charset="0"/>
              </a:rPr>
              <a:t> </a:t>
            </a:r>
            <a:r>
              <a:rPr lang="en-US" sz="4400" b="1" dirty="0" err="1" smtClean="0">
                <a:solidFill>
                  <a:srgbClr val="A9432B"/>
                </a:solidFill>
                <a:latin typeface="Kruti Dev 016" pitchFamily="2" charset="0"/>
              </a:rPr>
              <a:t>izf’k</a:t>
            </a:r>
            <a:r>
              <a:rPr lang="en-US" sz="4400" b="1" dirty="0" smtClean="0">
                <a:solidFill>
                  <a:srgbClr val="A9432B"/>
                </a:solidFill>
                <a:latin typeface="Kruti Dev 016" pitchFamily="2" charset="0"/>
              </a:rPr>
              <a:t>{</a:t>
            </a:r>
            <a:r>
              <a:rPr lang="en-US" sz="4400" b="1" dirty="0" err="1" smtClean="0">
                <a:solidFill>
                  <a:srgbClr val="A9432B"/>
                </a:solidFill>
                <a:latin typeface="Kruti Dev 016" pitchFamily="2" charset="0"/>
              </a:rPr>
              <a:t>k.k</a:t>
            </a:r>
            <a:r>
              <a:rPr lang="en-US" sz="4400" b="1" dirty="0" smtClean="0">
                <a:solidFill>
                  <a:srgbClr val="A9432B"/>
                </a:solidFill>
                <a:latin typeface="Kruti Dev 016" pitchFamily="2" charset="0"/>
              </a:rPr>
              <a:t> dh </a:t>
            </a:r>
            <a:r>
              <a:rPr lang="en-US" sz="4400" b="1" dirty="0" err="1" smtClean="0">
                <a:solidFill>
                  <a:srgbClr val="A9432B"/>
                </a:solidFill>
                <a:latin typeface="Kruti Dev 016" pitchFamily="2" charset="0"/>
              </a:rPr>
              <a:t>fo’ks”krk</a:t>
            </a:r>
            <a:endParaRPr lang="en-IN" sz="4400" b="1" dirty="0">
              <a:solidFill>
                <a:srgbClr val="A9432B"/>
              </a:solidFill>
              <a:latin typeface="Kruti Dev 016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828801"/>
            <a:ext cx="7848600" cy="2438400"/>
          </a:xfrm>
        </p:spPr>
        <p:txBody>
          <a:bodyPr/>
          <a:lstStyle/>
          <a:p>
            <a:pPr>
              <a:spcBef>
                <a:spcPts val="1200"/>
              </a:spcBef>
              <a:buClr>
                <a:srgbClr val="A9432B"/>
              </a:buClr>
            </a:pPr>
            <a:r>
              <a:rPr lang="en-US" sz="3200" dirty="0" smtClean="0">
                <a:latin typeface="Kruti Dev 016" pitchFamily="2" charset="0"/>
              </a:rPr>
              <a:t>;g </a:t>
            </a:r>
            <a:r>
              <a:rPr lang="en-US" sz="3200" dirty="0" err="1" smtClean="0">
                <a:latin typeface="Kruti Dev 016" pitchFamily="2" charset="0"/>
              </a:rPr>
              <a:t>o;Ld</a:t>
            </a:r>
            <a:r>
              <a:rPr lang="en-US" sz="3200" dirty="0" smtClean="0">
                <a:latin typeface="Kruti Dev 016" pitchFamily="2" charset="0"/>
              </a:rPr>
              <a:t> </a:t>
            </a:r>
            <a:r>
              <a:rPr lang="en-US" sz="3200" dirty="0" err="1" smtClean="0">
                <a:latin typeface="Kruti Dev 016" pitchFamily="2" charset="0"/>
              </a:rPr>
              <a:t>lh</a:t>
            </a:r>
            <a:r>
              <a:rPr lang="en-US" sz="3200" dirty="0" smtClean="0">
                <a:latin typeface="Kruti Dev 016" pitchFamily="2" charset="0"/>
              </a:rPr>
              <a:t>[k] </a:t>
            </a:r>
            <a:r>
              <a:rPr lang="en-US" sz="3200" dirty="0" err="1" smtClean="0">
                <a:latin typeface="Kruti Dev 016" pitchFamily="2" charset="0"/>
              </a:rPr>
              <a:t>ekuoh</a:t>
            </a:r>
            <a:r>
              <a:rPr lang="en-US" sz="3200" dirty="0" smtClean="0">
                <a:latin typeface="Kruti Dev 016" pitchFamily="2" charset="0"/>
              </a:rPr>
              <a:t>; </a:t>
            </a:r>
            <a:r>
              <a:rPr lang="en-US" sz="3200" dirty="0" err="1" smtClean="0">
                <a:latin typeface="Kruti Dev 016" pitchFamily="2" charset="0"/>
              </a:rPr>
              <a:t>izf’k</a:t>
            </a:r>
            <a:r>
              <a:rPr lang="en-US" sz="3200" dirty="0" smtClean="0">
                <a:latin typeface="Kruti Dev 016" pitchFamily="2" charset="0"/>
              </a:rPr>
              <a:t>{</a:t>
            </a:r>
            <a:r>
              <a:rPr lang="en-US" sz="3200" dirty="0" err="1" smtClean="0">
                <a:latin typeface="Kruti Dev 016" pitchFamily="2" charset="0"/>
              </a:rPr>
              <a:t>k.k</a:t>
            </a:r>
            <a:r>
              <a:rPr lang="en-US" sz="3200" dirty="0" smtClean="0">
                <a:latin typeface="Kruti Dev 016" pitchFamily="2" charset="0"/>
              </a:rPr>
              <a:t> </a:t>
            </a:r>
            <a:r>
              <a:rPr lang="en-US" sz="3200" dirty="0" err="1" smtClean="0">
                <a:latin typeface="Kruti Dev 016" pitchFamily="2" charset="0"/>
              </a:rPr>
              <a:t>vkSj</a:t>
            </a:r>
            <a:r>
              <a:rPr lang="en-US" sz="3200" dirty="0" smtClean="0">
                <a:latin typeface="Kruti Dev 016" pitchFamily="2" charset="0"/>
              </a:rPr>
              <a:t> </a:t>
            </a:r>
            <a:r>
              <a:rPr lang="en-US" sz="3200" dirty="0" err="1" smtClean="0">
                <a:latin typeface="Kruti Dev 016" pitchFamily="2" charset="0"/>
              </a:rPr>
              <a:t>dksxuhfVo</a:t>
            </a:r>
            <a:r>
              <a:rPr lang="en-US" sz="3200" dirty="0" smtClean="0">
                <a:latin typeface="Kruti Dev 016" pitchFamily="2" charset="0"/>
              </a:rPr>
              <a:t> </a:t>
            </a:r>
            <a:r>
              <a:rPr lang="en-US" sz="3200" dirty="0" err="1" smtClean="0">
                <a:latin typeface="Kruti Dev 016" pitchFamily="2" charset="0"/>
              </a:rPr>
              <a:t>vizsfUVlf’ki</a:t>
            </a:r>
            <a:r>
              <a:rPr lang="en-US" sz="3200" dirty="0" smtClean="0">
                <a:latin typeface="Kruti Dev 016" pitchFamily="2" charset="0"/>
              </a:rPr>
              <a:t> </a:t>
            </a:r>
            <a:r>
              <a:rPr lang="en-US" sz="3200" dirty="0" smtClean="0">
                <a:latin typeface="Kruti Dev 016"/>
              </a:rPr>
              <a:t>¼Kku </a:t>
            </a:r>
            <a:r>
              <a:rPr lang="en-US" sz="3200" dirty="0" err="1" smtClean="0">
                <a:latin typeface="Kruti Dev 016"/>
              </a:rPr>
              <a:t>vk</a:t>
            </a:r>
            <a:r>
              <a:rPr lang="en-US" sz="3200" dirty="0" smtClean="0">
                <a:latin typeface="Kruti Dev 016"/>
              </a:rPr>
              <a:t>/</a:t>
            </a:r>
            <a:r>
              <a:rPr lang="en-US" sz="3200" dirty="0" err="1" smtClean="0">
                <a:latin typeface="Kruti Dev 016"/>
              </a:rPr>
              <a:t>kkfjr</a:t>
            </a:r>
            <a:r>
              <a:rPr lang="en-US" sz="3200" dirty="0" smtClean="0">
                <a:latin typeface="Kruti Dev 016"/>
              </a:rPr>
              <a:t> </a:t>
            </a:r>
            <a:r>
              <a:rPr lang="en-US" sz="3200" dirty="0" err="1" smtClean="0">
                <a:latin typeface="Kruti Dev 016"/>
              </a:rPr>
              <a:t>f’k</a:t>
            </a:r>
            <a:r>
              <a:rPr lang="en-US" sz="3200" dirty="0" smtClean="0">
                <a:latin typeface="Kruti Dev 016"/>
              </a:rPr>
              <a:t>{kqrk½ </a:t>
            </a:r>
            <a:r>
              <a:rPr lang="en-US" sz="3200" dirty="0" smtClean="0">
                <a:latin typeface="Kruti Dev 016" pitchFamily="2" charset="0"/>
              </a:rPr>
              <a:t>ds </a:t>
            </a:r>
            <a:r>
              <a:rPr lang="en-US" sz="3200" dirty="0" err="1" smtClean="0">
                <a:latin typeface="Kruti Dev 016" pitchFamily="2" charset="0"/>
              </a:rPr>
              <a:t>fl</a:t>
            </a:r>
            <a:r>
              <a:rPr lang="en-US" sz="3200" dirty="0" smtClean="0">
                <a:latin typeface="Kruti Dev 016" pitchFamily="2" charset="0"/>
              </a:rPr>
              <a:t>)</a:t>
            </a:r>
            <a:r>
              <a:rPr lang="en-US" sz="3200" dirty="0" err="1" smtClean="0">
                <a:latin typeface="Kruti Dev 016" pitchFamily="2" charset="0"/>
              </a:rPr>
              <a:t>kUr</a:t>
            </a:r>
            <a:r>
              <a:rPr lang="en-US" sz="3200" dirty="0" smtClean="0">
                <a:latin typeface="Kruti Dev 016" pitchFamily="2" charset="0"/>
              </a:rPr>
              <a:t> </a:t>
            </a:r>
            <a:r>
              <a:rPr lang="en-US" sz="3200" dirty="0" err="1" smtClean="0">
                <a:latin typeface="Kruti Dev 016" pitchFamily="2" charset="0"/>
              </a:rPr>
              <a:t>ij</a:t>
            </a:r>
            <a:r>
              <a:rPr lang="en-US" sz="3200" dirty="0" smtClean="0">
                <a:latin typeface="Kruti Dev 016" pitchFamily="2" charset="0"/>
              </a:rPr>
              <a:t> </a:t>
            </a:r>
            <a:r>
              <a:rPr lang="en-US" sz="3200" dirty="0" err="1" smtClean="0">
                <a:latin typeface="Kruti Dev 016" pitchFamily="2" charset="0"/>
              </a:rPr>
              <a:t>vk</a:t>
            </a:r>
            <a:r>
              <a:rPr lang="en-US" sz="3200" dirty="0" smtClean="0">
                <a:latin typeface="Kruti Dev 016" pitchFamily="2" charset="0"/>
              </a:rPr>
              <a:t>/</a:t>
            </a:r>
            <a:r>
              <a:rPr lang="en-US" sz="3200" dirty="0" err="1" smtClean="0">
                <a:latin typeface="Kruti Dev 016" pitchFamily="2" charset="0"/>
              </a:rPr>
              <a:t>kkfjr</a:t>
            </a:r>
            <a:r>
              <a:rPr lang="en-US" sz="3200" dirty="0" smtClean="0">
                <a:latin typeface="Kruti Dev 016" pitchFamily="2" charset="0"/>
              </a:rPr>
              <a:t> </a:t>
            </a:r>
            <a:r>
              <a:rPr lang="en-US" sz="3200" dirty="0" err="1" smtClean="0">
                <a:latin typeface="Kruti Dev 016" pitchFamily="2" charset="0"/>
              </a:rPr>
              <a:t>gksrh</a:t>
            </a:r>
            <a:r>
              <a:rPr lang="en-US" sz="3200" dirty="0" smtClean="0">
                <a:latin typeface="Kruti Dev 016" pitchFamily="2" charset="0"/>
              </a:rPr>
              <a:t> </a:t>
            </a:r>
            <a:r>
              <a:rPr lang="en-US" sz="3200" dirty="0" err="1" smtClean="0">
                <a:latin typeface="Kruti Dev 016" pitchFamily="2" charset="0"/>
              </a:rPr>
              <a:t>gS</a:t>
            </a:r>
            <a:r>
              <a:rPr lang="en-US" sz="3200" dirty="0" smtClean="0">
                <a:latin typeface="Kruti Dev 016" pitchFamily="2" charset="0"/>
              </a:rPr>
              <a:t> </a:t>
            </a:r>
          </a:p>
          <a:p>
            <a:pPr>
              <a:spcBef>
                <a:spcPts val="1200"/>
              </a:spcBef>
              <a:buClr>
                <a:srgbClr val="A9432B"/>
              </a:buClr>
            </a:pPr>
            <a:r>
              <a:rPr lang="en-US" sz="3200" dirty="0" err="1" smtClean="0">
                <a:latin typeface="Kruti Dev 016" pitchFamily="2" charset="0"/>
              </a:rPr>
              <a:t>Lkcls</a:t>
            </a:r>
            <a:r>
              <a:rPr lang="en-US" sz="3200" dirty="0" smtClean="0">
                <a:latin typeface="Kruti Dev 016" pitchFamily="2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Kruti Dev 016" pitchFamily="2" charset="0"/>
              </a:rPr>
              <a:t>mi;qDr</a:t>
            </a:r>
            <a:r>
              <a:rPr lang="en-US" sz="3200" dirty="0" smtClean="0">
                <a:solidFill>
                  <a:srgbClr val="FF0000"/>
                </a:solidFill>
                <a:latin typeface="Kruti Dev 016" pitchFamily="2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Kruti Dev 016" pitchFamily="2" charset="0"/>
              </a:rPr>
              <a:t>f’k</a:t>
            </a:r>
            <a:r>
              <a:rPr lang="en-US" sz="3200" dirty="0" smtClean="0">
                <a:solidFill>
                  <a:srgbClr val="FF0000"/>
                </a:solidFill>
                <a:latin typeface="Kruti Dev 016" pitchFamily="2" charset="0"/>
              </a:rPr>
              <a:t>{</a:t>
            </a:r>
            <a:r>
              <a:rPr lang="en-US" sz="3200" dirty="0" err="1" smtClean="0">
                <a:solidFill>
                  <a:srgbClr val="FF0000"/>
                </a:solidFill>
                <a:latin typeface="Kruti Dev 016" pitchFamily="2" charset="0"/>
              </a:rPr>
              <a:t>k.k</a:t>
            </a:r>
            <a:r>
              <a:rPr lang="en-US" sz="3200" dirty="0" smtClean="0">
                <a:solidFill>
                  <a:srgbClr val="FF0000"/>
                </a:solidFill>
                <a:latin typeface="Kruti Dev 016" pitchFamily="2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Kruti Dev 016" pitchFamily="2" charset="0"/>
              </a:rPr>
              <a:t>vkSj</a:t>
            </a:r>
            <a:r>
              <a:rPr lang="en-US" sz="3200" dirty="0" smtClean="0">
                <a:solidFill>
                  <a:srgbClr val="FF0000"/>
                </a:solidFill>
                <a:latin typeface="Kruti Dev 016" pitchFamily="2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Kruti Dev 016" pitchFamily="2" charset="0"/>
              </a:rPr>
              <a:t>vkdyu</a:t>
            </a:r>
            <a:r>
              <a:rPr lang="en-US" sz="3200" dirty="0" smtClean="0">
                <a:solidFill>
                  <a:srgbClr val="FF0000"/>
                </a:solidFill>
                <a:latin typeface="Kruti Dev 016" pitchFamily="2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Kruti Dev 016" pitchFamily="2" charset="0"/>
              </a:rPr>
              <a:t>xfrfof</a:t>
            </a:r>
            <a:r>
              <a:rPr lang="en-US" sz="3200" dirty="0" smtClean="0">
                <a:solidFill>
                  <a:srgbClr val="FF0000"/>
                </a:solidFill>
                <a:latin typeface="Kruti Dev 016" pitchFamily="2" charset="0"/>
              </a:rPr>
              <a:t>/</a:t>
            </a:r>
            <a:r>
              <a:rPr lang="en-US" sz="3200" dirty="0" err="1" smtClean="0">
                <a:solidFill>
                  <a:srgbClr val="FF0000"/>
                </a:solidFill>
                <a:latin typeface="Kruti Dev 016" pitchFamily="2" charset="0"/>
              </a:rPr>
              <a:t>k;ksa</a:t>
            </a:r>
            <a:r>
              <a:rPr lang="en-US" sz="3200" dirty="0" smtClean="0">
                <a:solidFill>
                  <a:srgbClr val="FF0000"/>
                </a:solidFill>
                <a:latin typeface="Kruti Dev 016" pitchFamily="2" charset="0"/>
              </a:rPr>
              <a:t> </a:t>
            </a:r>
            <a:r>
              <a:rPr lang="en-US" sz="3200" dirty="0" err="1" smtClean="0">
                <a:latin typeface="Kruti Dev 016" pitchFamily="2" charset="0"/>
              </a:rPr>
              <a:t>dk</a:t>
            </a:r>
            <a:r>
              <a:rPr lang="en-US" sz="3200" dirty="0" smtClean="0">
                <a:latin typeface="Kruti Dev 016" pitchFamily="2" charset="0"/>
              </a:rPr>
              <a:t> </a:t>
            </a:r>
            <a:r>
              <a:rPr lang="en-US" sz="3200" dirty="0" err="1" smtClean="0">
                <a:latin typeface="Kruti Dev 016" pitchFamily="2" charset="0"/>
              </a:rPr>
              <a:t>mi;ksx</a:t>
            </a:r>
            <a:r>
              <a:rPr lang="en-US" sz="3200" dirty="0" smtClean="0">
                <a:latin typeface="Kruti Dev 016" pitchFamily="2" charset="0"/>
              </a:rPr>
              <a:t> </a:t>
            </a:r>
            <a:r>
              <a:rPr lang="en-US" sz="3200" dirty="0" smtClean="0">
                <a:solidFill>
                  <a:srgbClr val="FF0000"/>
                </a:solidFill>
                <a:latin typeface="Kruti Dev 016" pitchFamily="2" charset="0"/>
              </a:rPr>
              <a:t>l{</a:t>
            </a:r>
            <a:r>
              <a:rPr lang="en-US" sz="3200" dirty="0" err="1" smtClean="0">
                <a:solidFill>
                  <a:srgbClr val="FF0000"/>
                </a:solidFill>
                <a:latin typeface="Kruti Dev 016" pitchFamily="2" charset="0"/>
              </a:rPr>
              <a:t>kerk</a:t>
            </a:r>
            <a:r>
              <a:rPr lang="en-US" sz="3200" dirty="0" smtClean="0">
                <a:solidFill>
                  <a:srgbClr val="FF0000"/>
                </a:solidFill>
                <a:latin typeface="Kruti Dev 016" pitchFamily="2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Kruti Dev 016" pitchFamily="2" charset="0"/>
              </a:rPr>
              <a:t>dks</a:t>
            </a:r>
            <a:r>
              <a:rPr lang="en-US" sz="3200" dirty="0" smtClean="0">
                <a:solidFill>
                  <a:srgbClr val="FF0000"/>
                </a:solidFill>
                <a:latin typeface="Kruti Dev 016" pitchFamily="2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Kruti Dev 016" pitchFamily="2" charset="0"/>
              </a:rPr>
              <a:t>fodflr</a:t>
            </a:r>
            <a:r>
              <a:rPr lang="en-US" sz="3200" dirty="0" smtClean="0">
                <a:solidFill>
                  <a:srgbClr val="FF0000"/>
                </a:solidFill>
                <a:latin typeface="Kruti Dev 016" pitchFamily="2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Kruti Dev 016" pitchFamily="2" charset="0"/>
              </a:rPr>
              <a:t>djus</a:t>
            </a:r>
            <a:r>
              <a:rPr lang="en-US" sz="3200" dirty="0" smtClean="0">
                <a:solidFill>
                  <a:srgbClr val="FF0000"/>
                </a:solidFill>
                <a:latin typeface="Kruti Dev 016" pitchFamily="2" charset="0"/>
              </a:rPr>
              <a:t> </a:t>
            </a:r>
            <a:r>
              <a:rPr lang="en-US" sz="3200" dirty="0" smtClean="0">
                <a:latin typeface="Kruti Dev 016" pitchFamily="2" charset="0"/>
              </a:rPr>
              <a:t>ds </a:t>
            </a:r>
            <a:r>
              <a:rPr lang="en-US" sz="3200" dirty="0" err="1" smtClean="0">
                <a:latin typeface="Kruti Dev 016" pitchFamily="2" charset="0"/>
              </a:rPr>
              <a:t>fy</a:t>
            </a:r>
            <a:r>
              <a:rPr lang="en-US" sz="3200" dirty="0" smtClean="0">
                <a:latin typeface="Kruti Dev 016" pitchFamily="2" charset="0"/>
              </a:rPr>
              <a:t>, </a:t>
            </a:r>
            <a:r>
              <a:rPr lang="en-US" sz="3200" dirty="0" err="1" smtClean="0">
                <a:latin typeface="Kruti Dev 016" pitchFamily="2" charset="0"/>
              </a:rPr>
              <a:t>fd;k</a:t>
            </a:r>
            <a:r>
              <a:rPr lang="en-US" sz="3200" dirty="0" smtClean="0">
                <a:latin typeface="Kruti Dev 016" pitchFamily="2" charset="0"/>
              </a:rPr>
              <a:t> </a:t>
            </a:r>
            <a:r>
              <a:rPr lang="en-US" sz="3200" dirty="0" err="1" smtClean="0">
                <a:latin typeface="Kruti Dev 016" pitchFamily="2" charset="0"/>
              </a:rPr>
              <a:t>tkrk</a:t>
            </a:r>
            <a:r>
              <a:rPr lang="en-US" sz="3200" dirty="0" smtClean="0">
                <a:latin typeface="Kruti Dev 016" pitchFamily="2" charset="0"/>
              </a:rPr>
              <a:t> </a:t>
            </a:r>
            <a:r>
              <a:rPr lang="en-US" sz="3200" dirty="0" err="1" smtClean="0">
                <a:latin typeface="Kruti Dev 016" pitchFamily="2" charset="0"/>
              </a:rPr>
              <a:t>gS</a:t>
            </a:r>
            <a:endParaRPr lang="en-IN" sz="3600" dirty="0">
              <a:latin typeface="Kruti Dev 016" pitchFamily="2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08B475-DEFA-4229-8836-BBF1B37329C0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5" name="Slide Number Placeholder 2"/>
          <p:cNvSpPr txBox="1">
            <a:spLocks/>
          </p:cNvSpPr>
          <p:nvPr/>
        </p:nvSpPr>
        <p:spPr>
          <a:xfrm>
            <a:off x="7991475" y="6429375"/>
            <a:ext cx="876300" cy="292100"/>
          </a:xfrm>
          <a:prstGeom prst="rect">
            <a:avLst/>
          </a:prstGeom>
        </p:spPr>
        <p:txBody>
          <a:bodyPr>
            <a:normAutofit fontScale="85000" lnSpcReduction="20000"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fld id="{B6F15528-21DE-4FAA-801E-634DDDAF4B2B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12556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801688"/>
          </a:xfrm>
        </p:spPr>
        <p:txBody>
          <a:bodyPr/>
          <a:lstStyle/>
          <a:p>
            <a:pPr algn="ctr"/>
            <a:r>
              <a:rPr lang="en-US" sz="4400" b="1" dirty="0">
                <a:solidFill>
                  <a:srgbClr val="A9432B"/>
                </a:solidFill>
                <a:latin typeface="Kruti Dev 016" pitchFamily="2" charset="0"/>
              </a:rPr>
              <a:t>l{</a:t>
            </a:r>
            <a:r>
              <a:rPr lang="en-US" sz="4400" b="1" dirty="0" err="1">
                <a:solidFill>
                  <a:srgbClr val="A9432B"/>
                </a:solidFill>
                <a:latin typeface="Kruti Dev 016" pitchFamily="2" charset="0"/>
              </a:rPr>
              <a:t>kerk</a:t>
            </a:r>
            <a:r>
              <a:rPr lang="en-US" sz="4400" b="1" dirty="0">
                <a:solidFill>
                  <a:srgbClr val="A9432B"/>
                </a:solidFill>
                <a:latin typeface="Kruti Dev 016" pitchFamily="2" charset="0"/>
              </a:rPr>
              <a:t> </a:t>
            </a:r>
            <a:r>
              <a:rPr lang="en-US" sz="4400" b="1" dirty="0" err="1">
                <a:solidFill>
                  <a:srgbClr val="A9432B"/>
                </a:solidFill>
                <a:latin typeface="Kruti Dev 016" pitchFamily="2" charset="0"/>
              </a:rPr>
              <a:t>vk</a:t>
            </a:r>
            <a:r>
              <a:rPr lang="en-US" sz="4400" b="1" dirty="0">
                <a:solidFill>
                  <a:srgbClr val="A9432B"/>
                </a:solidFill>
                <a:latin typeface="Kruti Dev 016" pitchFamily="2" charset="0"/>
              </a:rPr>
              <a:t>/</a:t>
            </a:r>
            <a:r>
              <a:rPr lang="en-US" sz="4400" b="1" dirty="0" err="1">
                <a:solidFill>
                  <a:srgbClr val="A9432B"/>
                </a:solidFill>
                <a:latin typeface="Kruti Dev 016" pitchFamily="2" charset="0"/>
              </a:rPr>
              <a:t>kkfjr</a:t>
            </a:r>
            <a:r>
              <a:rPr lang="en-US" sz="4400" b="1" dirty="0">
                <a:solidFill>
                  <a:srgbClr val="A9432B"/>
                </a:solidFill>
                <a:latin typeface="Kruti Dev 016" pitchFamily="2" charset="0"/>
              </a:rPr>
              <a:t> </a:t>
            </a:r>
            <a:r>
              <a:rPr lang="en-US" sz="4400" b="1" dirty="0" err="1">
                <a:solidFill>
                  <a:srgbClr val="A9432B"/>
                </a:solidFill>
                <a:latin typeface="Kruti Dev 016" pitchFamily="2" charset="0"/>
              </a:rPr>
              <a:t>izf’k</a:t>
            </a:r>
            <a:r>
              <a:rPr lang="en-US" sz="4400" b="1" dirty="0">
                <a:solidFill>
                  <a:srgbClr val="A9432B"/>
                </a:solidFill>
                <a:latin typeface="Kruti Dev 016" pitchFamily="2" charset="0"/>
              </a:rPr>
              <a:t>{</a:t>
            </a:r>
            <a:r>
              <a:rPr lang="en-US" sz="4400" b="1" dirty="0" err="1">
                <a:solidFill>
                  <a:srgbClr val="A9432B"/>
                </a:solidFill>
                <a:latin typeface="Kruti Dev 016" pitchFamily="2" charset="0"/>
              </a:rPr>
              <a:t>k.k</a:t>
            </a:r>
            <a:r>
              <a:rPr lang="en-US" sz="4400" b="1" dirty="0">
                <a:solidFill>
                  <a:srgbClr val="A9432B"/>
                </a:solidFill>
                <a:latin typeface="Kruti Dev 016" pitchFamily="2" charset="0"/>
              </a:rPr>
              <a:t> ds </a:t>
            </a:r>
            <a:r>
              <a:rPr lang="en-US" sz="4400" b="1" dirty="0" err="1">
                <a:solidFill>
                  <a:srgbClr val="A9432B"/>
                </a:solidFill>
                <a:latin typeface="Kruti Dev 016" pitchFamily="2" charset="0"/>
              </a:rPr>
              <a:t>eq</a:t>
            </a:r>
            <a:r>
              <a:rPr lang="en-US" sz="4400" b="1" dirty="0">
                <a:solidFill>
                  <a:srgbClr val="A9432B"/>
                </a:solidFill>
                <a:latin typeface="Kruti Dev 016" pitchFamily="2" charset="0"/>
              </a:rPr>
              <a:t>[; ?</a:t>
            </a:r>
            <a:r>
              <a:rPr lang="en-US" sz="4400" b="1" dirty="0" err="1">
                <a:solidFill>
                  <a:srgbClr val="A9432B"/>
                </a:solidFill>
                <a:latin typeface="Kruti Dev 016" pitchFamily="2" charset="0"/>
              </a:rPr>
              <a:t>kVd</a:t>
            </a:r>
            <a:r>
              <a:rPr lang="en-US" sz="4400" b="1" dirty="0" smtClean="0">
                <a:solidFill>
                  <a:srgbClr val="A9432B"/>
                </a:solidFill>
                <a:latin typeface="Kruti Dev 016" pitchFamily="2" charset="0"/>
              </a:rPr>
              <a:t>%</a:t>
            </a:r>
            <a:endParaRPr lang="en-IN" sz="4400" b="1" dirty="0">
              <a:solidFill>
                <a:srgbClr val="A9432B"/>
              </a:solidFill>
              <a:latin typeface="Kruti Dev 016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382000" cy="4876800"/>
          </a:xfrm>
        </p:spPr>
        <p:txBody>
          <a:bodyPr/>
          <a:lstStyle/>
          <a:p>
            <a:pPr>
              <a:buClr>
                <a:srgbClr val="A9432B"/>
              </a:buClr>
            </a:pPr>
            <a:r>
              <a:rPr lang="en-US" sz="3000" b="1" dirty="0" err="1" smtClean="0">
                <a:latin typeface="Kruti Dev 016" pitchFamily="2" charset="0"/>
              </a:rPr>
              <a:t>ekuoh</a:t>
            </a:r>
            <a:r>
              <a:rPr lang="en-US" sz="3000" b="1" dirty="0" smtClean="0">
                <a:latin typeface="Kruti Dev 016" pitchFamily="2" charset="0"/>
              </a:rPr>
              <a:t>; </a:t>
            </a:r>
            <a:r>
              <a:rPr lang="en-US" sz="3000" b="1" dirty="0" err="1" smtClean="0">
                <a:latin typeface="Kruti Dev 016" pitchFamily="2" charset="0"/>
              </a:rPr>
              <a:t>izf’k</a:t>
            </a:r>
            <a:r>
              <a:rPr lang="en-US" sz="3000" b="1" dirty="0" smtClean="0">
                <a:latin typeface="Kruti Dev 016" pitchFamily="2" charset="0"/>
              </a:rPr>
              <a:t>{</a:t>
            </a:r>
            <a:r>
              <a:rPr lang="en-US" sz="3000" b="1" dirty="0" err="1" smtClean="0">
                <a:latin typeface="Kruti Dev 016" pitchFamily="2" charset="0"/>
              </a:rPr>
              <a:t>k.k</a:t>
            </a:r>
            <a:r>
              <a:rPr lang="en-US" sz="3000" b="1" dirty="0" smtClean="0">
                <a:latin typeface="Kruti Dev 016" pitchFamily="2" charset="0"/>
              </a:rPr>
              <a:t> ¼g;wfEufLVd Vªsfuax½% </a:t>
            </a:r>
            <a:r>
              <a:rPr lang="en-US" sz="3000" dirty="0" err="1" smtClean="0">
                <a:latin typeface="Kruti Dev 016" pitchFamily="2" charset="0"/>
              </a:rPr>
              <a:t>lh</a:t>
            </a:r>
            <a:r>
              <a:rPr lang="en-US" sz="3000" dirty="0" smtClean="0">
                <a:latin typeface="Kruti Dev 016" pitchFamily="2" charset="0"/>
              </a:rPr>
              <a:t>[</a:t>
            </a:r>
            <a:r>
              <a:rPr lang="en-US" sz="3000" dirty="0" err="1" smtClean="0">
                <a:latin typeface="Kruti Dev 016" pitchFamily="2" charset="0"/>
              </a:rPr>
              <a:t>kus</a:t>
            </a:r>
            <a:r>
              <a:rPr lang="en-US" sz="3000" dirty="0" smtClean="0">
                <a:latin typeface="Kruti Dev 016" pitchFamily="2" charset="0"/>
              </a:rPr>
              <a:t> </a:t>
            </a:r>
            <a:r>
              <a:rPr lang="en-US" sz="3000" dirty="0" err="1" smtClean="0">
                <a:latin typeface="Kruti Dev 016" pitchFamily="2" charset="0"/>
              </a:rPr>
              <a:t>okyk</a:t>
            </a:r>
            <a:r>
              <a:rPr lang="en-US" sz="3000" dirty="0" smtClean="0">
                <a:latin typeface="Kruti Dev 016" pitchFamily="2" charset="0"/>
              </a:rPr>
              <a:t> </a:t>
            </a:r>
            <a:r>
              <a:rPr lang="en-US" sz="3000" dirty="0" err="1" smtClean="0">
                <a:latin typeface="Kruti Dev 016" pitchFamily="2" charset="0"/>
              </a:rPr>
              <a:t>fdlh</a:t>
            </a:r>
            <a:r>
              <a:rPr lang="en-US" sz="3000" dirty="0" smtClean="0">
                <a:latin typeface="Kruti Dev 016" pitchFamily="2" charset="0"/>
              </a:rPr>
              <a:t> </a:t>
            </a:r>
            <a:r>
              <a:rPr lang="en-US" sz="3000" dirty="0" err="1" smtClean="0">
                <a:latin typeface="Kruti Dev 016" pitchFamily="2" charset="0"/>
              </a:rPr>
              <a:t>DykbaV</a:t>
            </a:r>
            <a:r>
              <a:rPr lang="en-US" sz="3000" dirty="0" smtClean="0">
                <a:latin typeface="Kruti Dev 016" pitchFamily="2" charset="0"/>
              </a:rPr>
              <a:t> </a:t>
            </a:r>
            <a:r>
              <a:rPr lang="en-US" sz="3000" dirty="0" err="1" smtClean="0">
                <a:latin typeface="Kruti Dev 016" pitchFamily="2" charset="0"/>
              </a:rPr>
              <a:t>ij</a:t>
            </a:r>
            <a:r>
              <a:rPr lang="en-US" sz="3000" dirty="0" smtClean="0">
                <a:latin typeface="Kruti Dev 016" pitchFamily="2" charset="0"/>
              </a:rPr>
              <a:t> </a:t>
            </a:r>
            <a:r>
              <a:rPr lang="en-US" sz="3000" dirty="0" err="1" smtClean="0">
                <a:latin typeface="Kruti Dev 016" pitchFamily="2" charset="0"/>
              </a:rPr>
              <a:t>izf</a:t>
            </a:r>
            <a:r>
              <a:rPr lang="en-US" sz="3000" dirty="0" err="1" smtClean="0">
                <a:latin typeface="Kruti Dev 016"/>
              </a:rPr>
              <a:t>Ø;k</a:t>
            </a:r>
            <a:r>
              <a:rPr lang="en-US" sz="3000" dirty="0" smtClean="0">
                <a:latin typeface="Kruti Dev 016"/>
              </a:rPr>
              <a:t> </a:t>
            </a:r>
            <a:r>
              <a:rPr lang="en-US" sz="3000" dirty="0" err="1" smtClean="0">
                <a:latin typeface="Kruti Dev 016"/>
              </a:rPr>
              <a:t>dk</a:t>
            </a:r>
            <a:r>
              <a:rPr lang="en-US" sz="3000" dirty="0" smtClean="0">
                <a:latin typeface="Kruti Dev 016"/>
              </a:rPr>
              <a:t> </a:t>
            </a:r>
            <a:r>
              <a:rPr lang="en-US" sz="3000" dirty="0" err="1" smtClean="0">
                <a:latin typeface="Kruti Dev 016"/>
              </a:rPr>
              <a:t>iz;kl</a:t>
            </a:r>
            <a:r>
              <a:rPr lang="en-US" sz="3000" dirty="0" smtClean="0">
                <a:latin typeface="Kruti Dev 016"/>
              </a:rPr>
              <a:t> </a:t>
            </a:r>
            <a:r>
              <a:rPr lang="en-US" sz="3000" dirty="0" err="1" smtClean="0">
                <a:latin typeface="Kruti Dev 016"/>
              </a:rPr>
              <a:t>djus</a:t>
            </a:r>
            <a:r>
              <a:rPr lang="en-US" sz="3000" dirty="0" smtClean="0">
                <a:latin typeface="Kruti Dev 016"/>
              </a:rPr>
              <a:t> ls </a:t>
            </a:r>
            <a:r>
              <a:rPr lang="en-US" sz="3000" dirty="0" err="1" smtClean="0">
                <a:latin typeface="Kruti Dev 016" pitchFamily="2" charset="0"/>
              </a:rPr>
              <a:t>igys</a:t>
            </a:r>
            <a:r>
              <a:rPr lang="en-US" sz="3000" dirty="0" smtClean="0">
                <a:latin typeface="Kruti Dev 016" pitchFamily="2" charset="0"/>
              </a:rPr>
              <a:t> </a:t>
            </a:r>
            <a:r>
              <a:rPr lang="en-US" sz="3000" dirty="0" err="1" smtClean="0">
                <a:latin typeface="Kruti Dev 016" pitchFamily="2" charset="0"/>
              </a:rPr>
              <a:t>fdlh</a:t>
            </a:r>
            <a:r>
              <a:rPr lang="en-US" sz="3000" dirty="0" smtClean="0">
                <a:latin typeface="Kruti Dev 016" pitchFamily="2" charset="0"/>
              </a:rPr>
              <a:t> </a:t>
            </a:r>
            <a:r>
              <a:rPr lang="en-US" sz="3000" dirty="0" err="1" smtClean="0">
                <a:latin typeface="Kruti Dev 016" pitchFamily="2" charset="0"/>
              </a:rPr>
              <a:t>ekuoh</a:t>
            </a:r>
            <a:r>
              <a:rPr lang="en-US" sz="3000" dirty="0" smtClean="0">
                <a:latin typeface="Kruti Dev 016" pitchFamily="2" charset="0"/>
              </a:rPr>
              <a:t>; </a:t>
            </a:r>
            <a:r>
              <a:rPr lang="en-US" sz="3000" dirty="0" err="1" smtClean="0">
                <a:latin typeface="Kruti Dev 016" pitchFamily="2" charset="0"/>
              </a:rPr>
              <a:t>ekWaMy</a:t>
            </a:r>
            <a:r>
              <a:rPr lang="en-US" sz="3000" dirty="0" smtClean="0">
                <a:latin typeface="Kruti Dev 016" pitchFamily="2" charset="0"/>
              </a:rPr>
              <a:t> </a:t>
            </a:r>
            <a:r>
              <a:rPr lang="en-US" sz="3000" dirty="0" err="1" smtClean="0">
                <a:latin typeface="Kruti Dev 016" pitchFamily="2" charset="0"/>
              </a:rPr>
              <a:t>ij</a:t>
            </a:r>
            <a:r>
              <a:rPr lang="en-US" sz="3000" dirty="0" smtClean="0">
                <a:latin typeface="Kruti Dev 016" pitchFamily="2" charset="0"/>
              </a:rPr>
              <a:t> ;k </a:t>
            </a:r>
            <a:r>
              <a:rPr lang="en-US" sz="3000" dirty="0" err="1" smtClean="0">
                <a:latin typeface="Kruti Dev 016" pitchFamily="2" charset="0"/>
              </a:rPr>
              <a:t>jksy&amp;Iys</a:t>
            </a:r>
            <a:r>
              <a:rPr lang="en-US" sz="3000" dirty="0" smtClean="0">
                <a:latin typeface="Kruti Dev 016" pitchFamily="2" charset="0"/>
              </a:rPr>
              <a:t> </a:t>
            </a:r>
            <a:r>
              <a:rPr lang="en-US" sz="3000" dirty="0" err="1" smtClean="0">
                <a:latin typeface="Kruti Dev 016" pitchFamily="2" charset="0"/>
              </a:rPr>
              <a:t>djds</a:t>
            </a:r>
            <a:r>
              <a:rPr lang="en-US" sz="3000" dirty="0" smtClean="0">
                <a:latin typeface="Kruti Dev 016" pitchFamily="2" charset="0"/>
              </a:rPr>
              <a:t> </a:t>
            </a:r>
            <a:r>
              <a:rPr lang="en-US" sz="3000" dirty="0" err="1" smtClean="0">
                <a:latin typeface="Kruti Dev 016" pitchFamily="2" charset="0"/>
              </a:rPr>
              <a:t>izfØ;k</a:t>
            </a:r>
            <a:r>
              <a:rPr lang="en-US" sz="3000" dirty="0" smtClean="0">
                <a:latin typeface="Kruti Dev 016" pitchFamily="2" charset="0"/>
              </a:rPr>
              <a:t> </a:t>
            </a:r>
            <a:r>
              <a:rPr lang="en-US" sz="3000" dirty="0" err="1" smtClean="0">
                <a:latin typeface="Kruti Dev 016" pitchFamily="2" charset="0"/>
              </a:rPr>
              <a:t>dks</a:t>
            </a:r>
            <a:r>
              <a:rPr lang="en-US" sz="3000" dirty="0" smtClean="0">
                <a:latin typeface="Kruti Dev 016" pitchFamily="2" charset="0"/>
              </a:rPr>
              <a:t> </a:t>
            </a:r>
            <a:r>
              <a:rPr lang="en-US" sz="3000" dirty="0" err="1" smtClean="0">
                <a:latin typeface="Kruti Dev 016" pitchFamily="2" charset="0"/>
              </a:rPr>
              <a:t>lh</a:t>
            </a:r>
            <a:r>
              <a:rPr lang="en-US" sz="3000" dirty="0" smtClean="0">
                <a:latin typeface="Kruti Dev 016" pitchFamily="2" charset="0"/>
              </a:rPr>
              <a:t>[</a:t>
            </a:r>
            <a:r>
              <a:rPr lang="en-US" sz="3000" dirty="0" err="1" smtClean="0">
                <a:latin typeface="Kruti Dev 016" pitchFamily="2" charset="0"/>
              </a:rPr>
              <a:t>krk</a:t>
            </a:r>
            <a:r>
              <a:rPr lang="en-US" sz="3000" dirty="0" smtClean="0">
                <a:latin typeface="Kruti Dev 016" pitchFamily="2" charset="0"/>
              </a:rPr>
              <a:t> </a:t>
            </a:r>
            <a:r>
              <a:rPr lang="en-US" sz="3000" dirty="0" err="1" smtClean="0">
                <a:latin typeface="Kruti Dev 016" pitchFamily="2" charset="0"/>
              </a:rPr>
              <a:t>gS</a:t>
            </a:r>
            <a:endParaRPr lang="en-US" sz="3000" dirty="0" smtClean="0">
              <a:latin typeface="Kruti Dev 016" pitchFamily="2" charset="0"/>
            </a:endParaRPr>
          </a:p>
          <a:p>
            <a:pPr>
              <a:buClr>
                <a:srgbClr val="A9432B"/>
              </a:buClr>
            </a:pPr>
            <a:r>
              <a:rPr lang="en-US" sz="3000" b="1" dirty="0" err="1" smtClean="0">
                <a:latin typeface="Kruti Dev 016" pitchFamily="2" charset="0"/>
              </a:rPr>
              <a:t>dksxfufVo</a:t>
            </a:r>
            <a:r>
              <a:rPr lang="en-US" sz="3000" b="1" dirty="0">
                <a:latin typeface="Kruti Dev 016" pitchFamily="2" charset="0"/>
              </a:rPr>
              <a:t> </a:t>
            </a:r>
            <a:r>
              <a:rPr lang="en-US" sz="3000" b="1" dirty="0" err="1" smtClean="0">
                <a:latin typeface="Kruti Dev 016" pitchFamily="2" charset="0"/>
              </a:rPr>
              <a:t>viszfUVlf’ki</a:t>
            </a:r>
            <a:r>
              <a:rPr lang="en-US" sz="3000" b="1" dirty="0" smtClean="0">
                <a:latin typeface="Kruti Dev 016" pitchFamily="2" charset="0"/>
              </a:rPr>
              <a:t> </a:t>
            </a:r>
            <a:r>
              <a:rPr lang="en-US" sz="3000" b="1" dirty="0" smtClean="0">
                <a:latin typeface="Kruti Dev 016" pitchFamily="2" charset="0"/>
              </a:rPr>
              <a:t>¼Kku </a:t>
            </a:r>
            <a:r>
              <a:rPr lang="en-US" sz="3000" b="1" dirty="0" err="1" smtClean="0">
                <a:latin typeface="Kruti Dev 016" pitchFamily="2" charset="0"/>
              </a:rPr>
              <a:t>vk</a:t>
            </a:r>
            <a:r>
              <a:rPr lang="en-US" sz="3000" b="1" dirty="0" smtClean="0">
                <a:latin typeface="Kruti Dev 016" pitchFamily="2" charset="0"/>
              </a:rPr>
              <a:t>/</a:t>
            </a:r>
            <a:r>
              <a:rPr lang="en-US" sz="3000" b="1" dirty="0" err="1" smtClean="0">
                <a:latin typeface="Kruti Dev 016" pitchFamily="2" charset="0"/>
              </a:rPr>
              <a:t>kkfjr</a:t>
            </a:r>
            <a:r>
              <a:rPr lang="en-US" sz="3000" b="1" dirty="0" smtClean="0">
                <a:latin typeface="Kruti Dev 016" pitchFamily="2" charset="0"/>
              </a:rPr>
              <a:t> </a:t>
            </a:r>
            <a:r>
              <a:rPr lang="en-US" sz="3000" b="1" dirty="0" err="1" smtClean="0">
                <a:latin typeface="Kruti Dev 016" pitchFamily="2" charset="0"/>
              </a:rPr>
              <a:t>f’k</a:t>
            </a:r>
            <a:r>
              <a:rPr lang="en-US" sz="3000" b="1" dirty="0" smtClean="0">
                <a:latin typeface="Kruti Dev 016" pitchFamily="2" charset="0"/>
              </a:rPr>
              <a:t>{kqrk½%</a:t>
            </a:r>
            <a:r>
              <a:rPr lang="en-US" sz="3000" dirty="0" smtClean="0">
                <a:latin typeface="Kruti Dev 016" pitchFamily="2" charset="0"/>
              </a:rPr>
              <a:t> </a:t>
            </a:r>
            <a:r>
              <a:rPr lang="en-US" sz="3000" dirty="0" err="1" smtClean="0">
                <a:latin typeface="Kruti Dev 016" pitchFamily="2" charset="0"/>
              </a:rPr>
              <a:t>igys</a:t>
            </a:r>
            <a:r>
              <a:rPr lang="en-US" sz="3000" dirty="0" smtClean="0">
                <a:latin typeface="Kruti Dev 016" pitchFamily="2" charset="0"/>
              </a:rPr>
              <a:t> </a:t>
            </a:r>
            <a:r>
              <a:rPr lang="en-US" sz="3000" dirty="0" err="1" smtClean="0">
                <a:latin typeface="Kruti Dev 016" pitchFamily="2" charset="0"/>
              </a:rPr>
              <a:t>izf’k</a:t>
            </a:r>
            <a:r>
              <a:rPr lang="en-US" sz="3000" dirty="0" smtClean="0">
                <a:latin typeface="Kruti Dev 016" pitchFamily="2" charset="0"/>
              </a:rPr>
              <a:t>{</a:t>
            </a:r>
            <a:r>
              <a:rPr lang="en-US" sz="3000" dirty="0" err="1" smtClean="0">
                <a:latin typeface="Kruti Dev 016" pitchFamily="2" charset="0"/>
              </a:rPr>
              <a:t>kd</a:t>
            </a:r>
            <a:r>
              <a:rPr lang="en-US" sz="3000" dirty="0" smtClean="0">
                <a:latin typeface="Kruti Dev 016" pitchFamily="2" charset="0"/>
              </a:rPr>
              <a:t> </a:t>
            </a:r>
            <a:r>
              <a:rPr lang="en-US" sz="3000" dirty="0" err="1" smtClean="0">
                <a:latin typeface="Kruti Dev 016" pitchFamily="2" charset="0"/>
              </a:rPr>
              <a:t>dkS’ky</a:t>
            </a:r>
            <a:r>
              <a:rPr lang="en-US" sz="3000" dirty="0" smtClean="0">
                <a:latin typeface="Kruti Dev 016" pitchFamily="2" charset="0"/>
              </a:rPr>
              <a:t> </a:t>
            </a:r>
            <a:r>
              <a:rPr lang="en-US" sz="3000" dirty="0" err="1" smtClean="0">
                <a:latin typeface="Kruti Dev 016" pitchFamily="2" charset="0"/>
              </a:rPr>
              <a:t>vkSj</a:t>
            </a:r>
            <a:r>
              <a:rPr lang="en-US" sz="3000" dirty="0" smtClean="0">
                <a:latin typeface="Kruti Dev 016" pitchFamily="2" charset="0"/>
              </a:rPr>
              <a:t> </a:t>
            </a:r>
            <a:r>
              <a:rPr lang="en-US" sz="3000" dirty="0" err="1" smtClean="0">
                <a:latin typeface="Kruti Dev 016" pitchFamily="2" charset="0"/>
              </a:rPr>
              <a:t>O;ogkj</a:t>
            </a:r>
            <a:r>
              <a:rPr lang="en-US" sz="3000" dirty="0" smtClean="0">
                <a:latin typeface="Kruti Dev 016" pitchFamily="2" charset="0"/>
              </a:rPr>
              <a:t> </a:t>
            </a:r>
            <a:r>
              <a:rPr lang="en-US" sz="3000" dirty="0" err="1" smtClean="0">
                <a:latin typeface="Kruti Dev 016" pitchFamily="2" charset="0"/>
              </a:rPr>
              <a:t>dk</a:t>
            </a:r>
            <a:r>
              <a:rPr lang="en-US" sz="3000" dirty="0" smtClean="0">
                <a:latin typeface="Kruti Dev 016" pitchFamily="2" charset="0"/>
              </a:rPr>
              <a:t> </a:t>
            </a:r>
            <a:r>
              <a:rPr lang="en-US" sz="3000" dirty="0" err="1" smtClean="0">
                <a:latin typeface="Kruti Dev 016" pitchFamily="2" charset="0"/>
              </a:rPr>
              <a:t>izn’kZu</a:t>
            </a:r>
            <a:r>
              <a:rPr lang="en-US" sz="3000" dirty="0" smtClean="0">
                <a:latin typeface="Kruti Dev 016" pitchFamily="2" charset="0"/>
              </a:rPr>
              <a:t> </a:t>
            </a:r>
            <a:r>
              <a:rPr lang="en-US" sz="3000" dirty="0" err="1" smtClean="0">
                <a:latin typeface="Kruti Dev 016" pitchFamily="2" charset="0"/>
              </a:rPr>
              <a:t>djrk</a:t>
            </a:r>
            <a:r>
              <a:rPr lang="en-US" sz="3000" dirty="0" smtClean="0">
                <a:latin typeface="Kruti Dev 016" pitchFamily="2" charset="0"/>
              </a:rPr>
              <a:t> </a:t>
            </a:r>
            <a:r>
              <a:rPr lang="en-US" sz="3000" dirty="0" err="1" smtClean="0">
                <a:latin typeface="Kruti Dev 016" pitchFamily="2" charset="0"/>
              </a:rPr>
              <a:t>gS</a:t>
            </a:r>
            <a:r>
              <a:rPr lang="en-US" sz="3000" dirty="0" smtClean="0">
                <a:latin typeface="Kruti Dev 016" pitchFamily="2" charset="0"/>
              </a:rPr>
              <a:t>] </a:t>
            </a:r>
            <a:r>
              <a:rPr lang="en-US" sz="3000" dirty="0" err="1" smtClean="0">
                <a:latin typeface="Kruti Dev 016" pitchFamily="2" charset="0"/>
              </a:rPr>
              <a:t>mlds</a:t>
            </a:r>
            <a:r>
              <a:rPr lang="en-US" sz="3000" dirty="0" smtClean="0">
                <a:latin typeface="Kruti Dev 016" pitchFamily="2" charset="0"/>
              </a:rPr>
              <a:t> </a:t>
            </a:r>
            <a:r>
              <a:rPr lang="en-US" sz="3000" dirty="0" err="1" smtClean="0">
                <a:latin typeface="Kruti Dev 016" pitchFamily="2" charset="0"/>
              </a:rPr>
              <a:t>Ik’pkr</a:t>
            </a:r>
            <a:r>
              <a:rPr lang="en-US" sz="3000" dirty="0" smtClean="0">
                <a:latin typeface="Kruti Dev 016" pitchFamily="2" charset="0"/>
              </a:rPr>
              <a:t>~ </a:t>
            </a:r>
            <a:r>
              <a:rPr lang="en-US" sz="3000" dirty="0" err="1" smtClean="0">
                <a:latin typeface="Kruti Dev 016" pitchFamily="2" charset="0"/>
              </a:rPr>
              <a:t>izfrHkkxh</a:t>
            </a:r>
            <a:r>
              <a:rPr lang="en-US" sz="3000" dirty="0" smtClean="0">
                <a:latin typeface="Kruti Dev 016" pitchFamily="2" charset="0"/>
              </a:rPr>
              <a:t> </a:t>
            </a:r>
            <a:r>
              <a:rPr lang="en-US" sz="3000" dirty="0" err="1" smtClean="0">
                <a:latin typeface="Kruti Dev 016" pitchFamily="2" charset="0"/>
              </a:rPr>
              <a:t>izf’k</a:t>
            </a:r>
            <a:r>
              <a:rPr lang="en-US" sz="3000" dirty="0" smtClean="0">
                <a:latin typeface="Kruti Dev 016" pitchFamily="2" charset="0"/>
              </a:rPr>
              <a:t>{</a:t>
            </a:r>
            <a:r>
              <a:rPr lang="en-US" sz="3000" dirty="0" err="1" smtClean="0">
                <a:latin typeface="Kruti Dev 016" pitchFamily="2" charset="0"/>
              </a:rPr>
              <a:t>kd</a:t>
            </a:r>
            <a:r>
              <a:rPr lang="en-US" sz="3000" dirty="0" smtClean="0">
                <a:latin typeface="Kruti Dev 016" pitchFamily="2" charset="0"/>
              </a:rPr>
              <a:t> ds </a:t>
            </a:r>
            <a:r>
              <a:rPr lang="en-US" sz="3000" dirty="0" err="1" smtClean="0">
                <a:latin typeface="Kruti Dev 016" pitchFamily="2" charset="0"/>
              </a:rPr>
              <a:t>lkFk</a:t>
            </a:r>
            <a:r>
              <a:rPr lang="en-US" sz="3000" dirty="0" smtClean="0">
                <a:latin typeface="Kruti Dev 016" pitchFamily="2" charset="0"/>
              </a:rPr>
              <a:t> </a:t>
            </a:r>
            <a:r>
              <a:rPr lang="en-US" sz="3000" dirty="0" err="1" smtClean="0">
                <a:latin typeface="Kruti Dev 016" pitchFamily="2" charset="0"/>
              </a:rPr>
              <a:t>vH;kl</a:t>
            </a:r>
            <a:r>
              <a:rPr lang="en-US" sz="3000" dirty="0" smtClean="0">
                <a:latin typeface="Kruti Dev 016" pitchFamily="2" charset="0"/>
              </a:rPr>
              <a:t> </a:t>
            </a:r>
            <a:r>
              <a:rPr lang="en-US" sz="3000" dirty="0" err="1" smtClean="0">
                <a:latin typeface="Kruti Dev 016" pitchFamily="2" charset="0"/>
              </a:rPr>
              <a:t>djrk</a:t>
            </a:r>
            <a:r>
              <a:rPr lang="en-US" sz="3000" dirty="0" smtClean="0">
                <a:latin typeface="Kruti Dev 016" pitchFamily="2" charset="0"/>
              </a:rPr>
              <a:t> </a:t>
            </a:r>
            <a:r>
              <a:rPr lang="en-US" sz="3000" dirty="0" err="1" smtClean="0">
                <a:latin typeface="Kruti Dev 016" pitchFamily="2" charset="0"/>
              </a:rPr>
              <a:t>gS</a:t>
            </a:r>
            <a:r>
              <a:rPr lang="en-US" sz="3000" dirty="0" smtClean="0">
                <a:latin typeface="Kruti Dev 016" pitchFamily="2" charset="0"/>
              </a:rPr>
              <a:t>] </a:t>
            </a:r>
            <a:r>
              <a:rPr lang="en-US" sz="3000" dirty="0" err="1" smtClean="0">
                <a:latin typeface="Kruti Dev 016" pitchFamily="2" charset="0"/>
              </a:rPr>
              <a:t>vkSj</a:t>
            </a:r>
            <a:r>
              <a:rPr lang="en-US" sz="3000" dirty="0" smtClean="0">
                <a:latin typeface="Kruti Dev 016" pitchFamily="2" charset="0"/>
              </a:rPr>
              <a:t> </a:t>
            </a:r>
            <a:r>
              <a:rPr lang="en-US" sz="3000" dirty="0" err="1" smtClean="0">
                <a:latin typeface="Kruti Dev 016" pitchFamily="2" charset="0"/>
              </a:rPr>
              <a:t>bl</a:t>
            </a:r>
            <a:r>
              <a:rPr lang="en-US" sz="3000" dirty="0" smtClean="0">
                <a:latin typeface="Kruti Dev 016" pitchFamily="2" charset="0"/>
              </a:rPr>
              <a:t> </a:t>
            </a:r>
            <a:r>
              <a:rPr lang="en-US" sz="3000" dirty="0" err="1" smtClean="0">
                <a:latin typeface="Kruti Dev 016" pitchFamily="2" charset="0"/>
              </a:rPr>
              <a:t>nkSjku</a:t>
            </a:r>
            <a:r>
              <a:rPr lang="en-US" sz="3000" dirty="0" smtClean="0">
                <a:latin typeface="Kruti Dev 016" pitchFamily="2" charset="0"/>
              </a:rPr>
              <a:t> </a:t>
            </a:r>
            <a:r>
              <a:rPr lang="en-US" sz="3000" dirty="0" err="1" smtClean="0">
                <a:latin typeface="Kruti Dev 016" pitchFamily="2" charset="0"/>
              </a:rPr>
              <a:t>izfrHkkxh</a:t>
            </a:r>
            <a:r>
              <a:rPr lang="en-US" sz="3000" dirty="0" smtClean="0">
                <a:latin typeface="Kruti Dev 016" pitchFamily="2" charset="0"/>
              </a:rPr>
              <a:t> dh </a:t>
            </a:r>
            <a:r>
              <a:rPr lang="en-US" sz="3000" dirty="0" err="1" smtClean="0">
                <a:latin typeface="Kruti Dev 016" pitchFamily="2" charset="0"/>
              </a:rPr>
              <a:t>eSUVfjax</a:t>
            </a:r>
            <a:r>
              <a:rPr lang="en-US" sz="3000" dirty="0" smtClean="0">
                <a:latin typeface="Kruti Dev 016" pitchFamily="2" charset="0"/>
              </a:rPr>
              <a:t> </a:t>
            </a:r>
            <a:r>
              <a:rPr lang="en-US" sz="3000" dirty="0" err="1" smtClean="0">
                <a:latin typeface="Kruti Dev 016" pitchFamily="2" charset="0"/>
              </a:rPr>
              <a:t>vkSj</a:t>
            </a:r>
            <a:r>
              <a:rPr lang="en-US" sz="3000" dirty="0" smtClean="0">
                <a:latin typeface="Kruti Dev 016" pitchFamily="2" charset="0"/>
              </a:rPr>
              <a:t> </a:t>
            </a:r>
            <a:r>
              <a:rPr lang="en-US" sz="3000" dirty="0" err="1" smtClean="0">
                <a:latin typeface="Kruti Dev 016" pitchFamily="2" charset="0"/>
              </a:rPr>
              <a:t>dksfpax</a:t>
            </a:r>
            <a:r>
              <a:rPr lang="en-US" sz="3000" dirty="0" smtClean="0">
                <a:latin typeface="Kruti Dev 016" pitchFamily="2" charset="0"/>
              </a:rPr>
              <a:t> </a:t>
            </a:r>
            <a:r>
              <a:rPr lang="en-US" sz="3000" dirty="0" err="1" smtClean="0">
                <a:latin typeface="Kruti Dev 016" pitchFamily="2" charset="0"/>
              </a:rPr>
              <a:t>gksrh</a:t>
            </a:r>
            <a:r>
              <a:rPr lang="en-US" sz="3000" dirty="0" smtClean="0">
                <a:latin typeface="Kruti Dev 016" pitchFamily="2" charset="0"/>
              </a:rPr>
              <a:t> </a:t>
            </a:r>
            <a:r>
              <a:rPr lang="en-US" sz="3000" dirty="0" err="1" smtClean="0">
                <a:latin typeface="Kruti Dev 016" pitchFamily="2" charset="0"/>
              </a:rPr>
              <a:t>gS</a:t>
            </a:r>
            <a:endParaRPr lang="en-US" sz="3000" dirty="0" smtClean="0">
              <a:latin typeface="Kruti Dev 016" pitchFamily="2" charset="0"/>
            </a:endParaRPr>
          </a:p>
          <a:p>
            <a:pPr>
              <a:buClr>
                <a:srgbClr val="A9432B"/>
              </a:buClr>
            </a:pPr>
            <a:r>
              <a:rPr lang="en-US" sz="3000" b="1" dirty="0" err="1" smtClean="0">
                <a:latin typeface="Kruti Dev 016" pitchFamily="2" charset="0"/>
              </a:rPr>
              <a:t>dksfpx</a:t>
            </a:r>
            <a:r>
              <a:rPr lang="en-US" sz="3000" b="1" dirty="0" smtClean="0">
                <a:latin typeface="Kruti Dev 016" pitchFamily="2" charset="0"/>
              </a:rPr>
              <a:t>%</a:t>
            </a:r>
            <a:r>
              <a:rPr lang="en-US" sz="3000" dirty="0" smtClean="0">
                <a:latin typeface="Kruti Dev 016" pitchFamily="2" charset="0"/>
              </a:rPr>
              <a:t> </a:t>
            </a:r>
            <a:r>
              <a:rPr lang="en-US" sz="3000" dirty="0" err="1" smtClean="0">
                <a:latin typeface="Kruti Dev 016" pitchFamily="2" charset="0"/>
              </a:rPr>
              <a:t>ldkjkRed</a:t>
            </a:r>
            <a:r>
              <a:rPr lang="en-US" sz="3000" dirty="0" smtClean="0">
                <a:latin typeface="Kruti Dev 016" pitchFamily="2" charset="0"/>
              </a:rPr>
              <a:t> </a:t>
            </a:r>
            <a:r>
              <a:rPr lang="en-US" sz="3000" dirty="0" err="1" smtClean="0">
                <a:latin typeface="Kruti Dev 016" pitchFamily="2" charset="0"/>
              </a:rPr>
              <a:t>lh</a:t>
            </a:r>
            <a:r>
              <a:rPr lang="en-US" sz="3000" dirty="0" smtClean="0">
                <a:latin typeface="Kruti Dev 016" pitchFamily="2" charset="0"/>
              </a:rPr>
              <a:t>[</a:t>
            </a:r>
            <a:r>
              <a:rPr lang="en-US" sz="3000" dirty="0" err="1" smtClean="0">
                <a:latin typeface="Kruti Dev 016" pitchFamily="2" charset="0"/>
              </a:rPr>
              <a:t>kus</a:t>
            </a:r>
            <a:r>
              <a:rPr lang="en-US" sz="3000" dirty="0" smtClean="0">
                <a:latin typeface="Kruti Dev 016" pitchFamily="2" charset="0"/>
              </a:rPr>
              <a:t> </a:t>
            </a:r>
            <a:r>
              <a:rPr lang="en-US" sz="3000" dirty="0" err="1" smtClean="0">
                <a:latin typeface="Kruti Dev 016" pitchFamily="2" charset="0"/>
              </a:rPr>
              <a:t>dk</a:t>
            </a:r>
            <a:r>
              <a:rPr lang="en-US" sz="3000" dirty="0" smtClean="0">
                <a:latin typeface="Kruti Dev 016" pitchFamily="2" charset="0"/>
              </a:rPr>
              <a:t> </a:t>
            </a:r>
            <a:r>
              <a:rPr lang="en-US" sz="3000" dirty="0" err="1" smtClean="0">
                <a:latin typeface="Kruti Dev 016" pitchFamily="2" charset="0"/>
              </a:rPr>
              <a:t>okrkoj.k</a:t>
            </a:r>
            <a:r>
              <a:rPr lang="en-US" sz="3000" dirty="0" smtClean="0">
                <a:latin typeface="Kruti Dev 016" pitchFamily="2" charset="0"/>
              </a:rPr>
              <a:t> </a:t>
            </a:r>
            <a:r>
              <a:rPr lang="en-US" sz="3000" dirty="0" err="1" smtClean="0">
                <a:latin typeface="Kruti Dev 016" pitchFamily="2" charset="0"/>
              </a:rPr>
              <a:t>cukrs</a:t>
            </a:r>
            <a:r>
              <a:rPr lang="en-US" sz="3000" dirty="0" smtClean="0">
                <a:latin typeface="Kruti Dev 016" pitchFamily="2" charset="0"/>
              </a:rPr>
              <a:t> </a:t>
            </a:r>
            <a:r>
              <a:rPr lang="en-US" sz="3000" dirty="0" err="1" smtClean="0">
                <a:latin typeface="Kruti Dev 016" pitchFamily="2" charset="0"/>
              </a:rPr>
              <a:t>gq</a:t>
            </a:r>
            <a:r>
              <a:rPr lang="en-US" sz="3000" dirty="0" smtClean="0">
                <a:latin typeface="Kruti Dev 016" pitchFamily="2" charset="0"/>
              </a:rPr>
              <a:t>, </a:t>
            </a:r>
            <a:r>
              <a:rPr lang="en-US" sz="3000" dirty="0" err="1" smtClean="0">
                <a:latin typeface="Kruti Dev 016" pitchFamily="2" charset="0"/>
              </a:rPr>
              <a:t>iz’u</a:t>
            </a:r>
            <a:r>
              <a:rPr lang="en-US" sz="3000" dirty="0" smtClean="0">
                <a:latin typeface="Kruti Dev 016" pitchFamily="2" charset="0"/>
              </a:rPr>
              <a:t> </a:t>
            </a:r>
            <a:r>
              <a:rPr lang="en-US" sz="3000" dirty="0" err="1" smtClean="0">
                <a:latin typeface="Kruti Dev 016" pitchFamily="2" charset="0"/>
              </a:rPr>
              <a:t>djuk</a:t>
            </a:r>
            <a:r>
              <a:rPr lang="en-US" sz="3000" dirty="0" smtClean="0">
                <a:latin typeface="Kruti Dev 016" pitchFamily="2" charset="0"/>
              </a:rPr>
              <a:t>] </a:t>
            </a:r>
            <a:r>
              <a:rPr lang="en-US" sz="3000" dirty="0" err="1" smtClean="0">
                <a:latin typeface="Kruti Dev 016" pitchFamily="2" charset="0"/>
              </a:rPr>
              <a:t>ikWft</a:t>
            </a:r>
            <a:r>
              <a:rPr lang="en-US" sz="3000" dirty="0" smtClean="0">
                <a:latin typeface="Kruti Dev 016" pitchFamily="2" charset="0"/>
              </a:rPr>
              <a:t>++</a:t>
            </a:r>
            <a:r>
              <a:rPr lang="en-US" sz="3000" dirty="0" err="1" smtClean="0">
                <a:latin typeface="Kruti Dev 016" pitchFamily="2" charset="0"/>
              </a:rPr>
              <a:t>fVo</a:t>
            </a:r>
            <a:r>
              <a:rPr lang="en-US" sz="3000" dirty="0" smtClean="0">
                <a:latin typeface="Kruti Dev 016" pitchFamily="2" charset="0"/>
              </a:rPr>
              <a:t> </a:t>
            </a:r>
            <a:r>
              <a:rPr lang="en-US" sz="3000" dirty="0" err="1" smtClean="0">
                <a:latin typeface="Kruti Dev 016" pitchFamily="2" charset="0"/>
              </a:rPr>
              <a:t>QhMcSd</a:t>
            </a:r>
            <a:r>
              <a:rPr lang="en-US" sz="3000" dirty="0" smtClean="0">
                <a:latin typeface="Kruti Dev 016" pitchFamily="2" charset="0"/>
              </a:rPr>
              <a:t> </a:t>
            </a:r>
            <a:r>
              <a:rPr lang="en-US" sz="3000" dirty="0" err="1" smtClean="0">
                <a:latin typeface="Kruti Dev 016" pitchFamily="2" charset="0"/>
              </a:rPr>
              <a:t>nsuk</a:t>
            </a:r>
            <a:r>
              <a:rPr lang="en-US" sz="3000" dirty="0" smtClean="0">
                <a:latin typeface="Kruti Dev 016" pitchFamily="2" charset="0"/>
              </a:rPr>
              <a:t> </a:t>
            </a:r>
            <a:r>
              <a:rPr lang="en-US" sz="3000" dirty="0" err="1" smtClean="0">
                <a:latin typeface="Kruti Dev 016" pitchFamily="2" charset="0"/>
              </a:rPr>
              <a:t>vkSj</a:t>
            </a:r>
            <a:r>
              <a:rPr lang="en-US" sz="3000" dirty="0" smtClean="0">
                <a:latin typeface="Kruti Dev 016" pitchFamily="2" charset="0"/>
              </a:rPr>
              <a:t> /;</a:t>
            </a:r>
            <a:r>
              <a:rPr lang="en-US" sz="3000" dirty="0" err="1" smtClean="0">
                <a:latin typeface="Kruti Dev 016" pitchFamily="2" charset="0"/>
              </a:rPr>
              <a:t>ku</a:t>
            </a:r>
            <a:r>
              <a:rPr lang="en-US" sz="3000" dirty="0" smtClean="0">
                <a:latin typeface="Kruti Dev 016" pitchFamily="2" charset="0"/>
              </a:rPr>
              <a:t> ls </a:t>
            </a:r>
            <a:r>
              <a:rPr lang="en-US" sz="3000" dirty="0" err="1" smtClean="0">
                <a:latin typeface="Kruti Dev 016" pitchFamily="2" charset="0"/>
              </a:rPr>
              <a:t>lquuk</a:t>
            </a:r>
            <a:endParaRPr lang="en-US" sz="3000" dirty="0" smtClean="0">
              <a:latin typeface="Kruti Dev 016" pitchFamily="2" charset="0"/>
            </a:endParaRPr>
          </a:p>
          <a:p>
            <a:pPr>
              <a:buClr>
                <a:srgbClr val="A9432B"/>
              </a:buClr>
            </a:pPr>
            <a:r>
              <a:rPr lang="en-US" sz="3000" b="1" dirty="0" err="1" smtClean="0">
                <a:latin typeface="Kruti Dev 016" pitchFamily="2" charset="0"/>
              </a:rPr>
              <a:t>ijQksZesal</a:t>
            </a:r>
            <a:r>
              <a:rPr lang="en-US" sz="3000" b="1" dirty="0" smtClean="0">
                <a:latin typeface="Kruti Dev 016" pitchFamily="2" charset="0"/>
              </a:rPr>
              <a:t> </a:t>
            </a:r>
            <a:r>
              <a:rPr lang="en-US" sz="3000" b="1" dirty="0" err="1" smtClean="0">
                <a:latin typeface="Kruti Dev 016" pitchFamily="2" charset="0"/>
              </a:rPr>
              <a:t>LVSaMMZT+k</a:t>
            </a:r>
            <a:r>
              <a:rPr lang="en-US" sz="3000" b="1" dirty="0" smtClean="0">
                <a:latin typeface="Kruti Dev 016" pitchFamily="2" charset="0"/>
              </a:rPr>
              <a:t> </a:t>
            </a:r>
            <a:r>
              <a:rPr lang="en-US" sz="3000" dirty="0" err="1" smtClean="0">
                <a:latin typeface="Kruti Dev 016" pitchFamily="2" charset="0"/>
              </a:rPr>
              <a:t>psdfyLV</a:t>
            </a:r>
            <a:r>
              <a:rPr lang="en-US" sz="3000" dirty="0" smtClean="0">
                <a:latin typeface="Kruti Dev 016" pitchFamily="2" charset="0"/>
              </a:rPr>
              <a:t>] ,</a:t>
            </a:r>
            <a:r>
              <a:rPr lang="en-US" sz="3000" dirty="0" err="1" smtClean="0">
                <a:latin typeface="Kruti Dev 016" pitchFamily="2" charset="0"/>
              </a:rPr>
              <a:t>lch,evkj</a:t>
            </a:r>
            <a:r>
              <a:rPr lang="en-US" sz="3000" dirty="0" smtClean="0">
                <a:latin typeface="Kruti Dev 016" pitchFamily="2" charset="0"/>
              </a:rPr>
              <a:t> </a:t>
            </a:r>
            <a:r>
              <a:rPr lang="en-US" sz="3000" dirty="0" err="1" smtClean="0">
                <a:latin typeface="Kruti Dev 016" pitchFamily="2" charset="0"/>
              </a:rPr>
              <a:t>Vwy</a:t>
            </a:r>
            <a:endParaRPr lang="en-US" sz="3000" dirty="0" smtClean="0">
              <a:latin typeface="Kruti Dev 016" pitchFamily="2" charset="0"/>
            </a:endParaRPr>
          </a:p>
          <a:p>
            <a:endParaRPr lang="en-IN" sz="3000" dirty="0">
              <a:latin typeface="Kruti Dev 016" pitchFamily="2" charset="0"/>
            </a:endParaRPr>
          </a:p>
          <a:p>
            <a:endParaRPr lang="en-IN" sz="3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08B475-DEFA-4229-8836-BBF1B37329C0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5" name="Slide Number Placeholder 2"/>
          <p:cNvSpPr txBox="1">
            <a:spLocks/>
          </p:cNvSpPr>
          <p:nvPr/>
        </p:nvSpPr>
        <p:spPr>
          <a:xfrm>
            <a:off x="7991475" y="6429375"/>
            <a:ext cx="876300" cy="292100"/>
          </a:xfrm>
          <a:prstGeom prst="rect">
            <a:avLst/>
          </a:prstGeom>
        </p:spPr>
        <p:txBody>
          <a:bodyPr>
            <a:normAutofit fontScale="85000" lnSpcReduction="20000"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fld id="{B6F15528-21DE-4FAA-801E-634DDDAF4B2B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637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100" y="235753"/>
            <a:ext cx="5867400" cy="927100"/>
          </a:xfrm>
        </p:spPr>
        <p:txBody>
          <a:bodyPr/>
          <a:lstStyle/>
          <a:p>
            <a:pPr algn="r"/>
            <a:r>
              <a:rPr lang="en-IN" sz="4400" b="1" dirty="0" err="1" smtClean="0">
                <a:solidFill>
                  <a:srgbClr val="A9432B"/>
                </a:solidFill>
                <a:latin typeface="Kruti Dev 016" pitchFamily="2" charset="0"/>
              </a:rPr>
              <a:t>Ikzf’k</a:t>
            </a:r>
            <a:r>
              <a:rPr lang="en-IN" sz="4400" b="1" dirty="0" smtClean="0">
                <a:solidFill>
                  <a:srgbClr val="A9432B"/>
                </a:solidFill>
                <a:latin typeface="Kruti Dev 016" pitchFamily="2" charset="0"/>
              </a:rPr>
              <a:t>{</a:t>
            </a:r>
            <a:r>
              <a:rPr lang="en-IN" sz="4400" b="1" dirty="0" err="1" smtClean="0">
                <a:solidFill>
                  <a:srgbClr val="A9432B"/>
                </a:solidFill>
                <a:latin typeface="Kruti Dev 016" pitchFamily="2" charset="0"/>
              </a:rPr>
              <a:t>k.k</a:t>
            </a:r>
            <a:r>
              <a:rPr lang="en-IN" sz="4400" b="1" dirty="0" smtClean="0">
                <a:solidFill>
                  <a:srgbClr val="A9432B"/>
                </a:solidFill>
                <a:latin typeface="Kruti Dev 016" pitchFamily="2" charset="0"/>
              </a:rPr>
              <a:t> </a:t>
            </a:r>
            <a:r>
              <a:rPr lang="en-IN" sz="4400" b="1" dirty="0" err="1" smtClean="0">
                <a:solidFill>
                  <a:srgbClr val="A9432B"/>
                </a:solidFill>
                <a:latin typeface="Kruti Dev 016" pitchFamily="2" charset="0"/>
              </a:rPr>
              <a:t>dk</a:t>
            </a:r>
            <a:r>
              <a:rPr lang="en-IN" sz="4400" b="1" dirty="0" smtClean="0">
                <a:solidFill>
                  <a:srgbClr val="A9432B"/>
                </a:solidFill>
                <a:latin typeface="Kruti Dev 016" pitchFamily="2" charset="0"/>
              </a:rPr>
              <a:t> </a:t>
            </a:r>
            <a:r>
              <a:rPr lang="en-IN" sz="4400" b="1" dirty="0" err="1" smtClean="0">
                <a:solidFill>
                  <a:srgbClr val="A9432B"/>
                </a:solidFill>
                <a:latin typeface="Kruti Dev 016" pitchFamily="2" charset="0"/>
              </a:rPr>
              <a:t>vkdyu</a:t>
            </a:r>
            <a:endParaRPr lang="en-IN" sz="4400" b="1" dirty="0">
              <a:solidFill>
                <a:srgbClr val="A9432B"/>
              </a:solidFill>
              <a:latin typeface="Kruti Dev 016" pitchFamily="2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08B475-DEFA-4229-8836-BBF1B37329C0}" type="slidenum">
              <a:rPr lang="en-US" smtClean="0">
                <a:solidFill>
                  <a:srgbClr val="FFFFFF"/>
                </a:solidFill>
              </a:rPr>
              <a:pPr/>
              <a:t>8</a:t>
            </a:fld>
            <a:endParaRPr lang="en-US">
              <a:solidFill>
                <a:srgbClr val="FFFFFF"/>
              </a:solidFill>
            </a:endParaRPr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63958445"/>
              </p:ext>
            </p:extLst>
          </p:nvPr>
        </p:nvGraphicFramePr>
        <p:xfrm>
          <a:off x="761999" y="2151120"/>
          <a:ext cx="7848601" cy="3944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00400"/>
                <a:gridCol w="2286000"/>
                <a:gridCol w="2362201"/>
              </a:tblGrid>
              <a:tr h="387569">
                <a:tc>
                  <a:txBody>
                    <a:bodyPr/>
                    <a:lstStyle/>
                    <a:p>
                      <a:r>
                        <a:rPr lang="en-IN" sz="2800" b="1" dirty="0" smtClean="0">
                          <a:solidFill>
                            <a:schemeClr val="bg1"/>
                          </a:solidFill>
                          <a:latin typeface="Kruti Dev 016" pitchFamily="2" charset="0"/>
                        </a:rPr>
                        <a:t>        </a:t>
                      </a:r>
                      <a:r>
                        <a:rPr lang="en-IN" sz="2800" b="1" baseline="0" dirty="0" err="1" smtClean="0">
                          <a:solidFill>
                            <a:schemeClr val="bg1"/>
                          </a:solidFill>
                          <a:latin typeface="Kruti Dev 016" pitchFamily="2" charset="0"/>
                        </a:rPr>
                        <a:t>Kku</a:t>
                      </a:r>
                      <a:endParaRPr lang="en-IN" sz="2800" b="1" dirty="0">
                        <a:solidFill>
                          <a:schemeClr val="bg1"/>
                        </a:solidFill>
                        <a:latin typeface="Kruti Dev 016" pitchFamily="2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432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800" b="1" dirty="0" err="1" smtClean="0">
                          <a:solidFill>
                            <a:schemeClr val="bg1"/>
                          </a:solidFill>
                          <a:latin typeface="Kruti Dev 016" pitchFamily="2" charset="0"/>
                        </a:rPr>
                        <a:t>dkS’ky</a:t>
                      </a:r>
                      <a:endParaRPr lang="en-IN" sz="2800" b="1" dirty="0">
                        <a:solidFill>
                          <a:schemeClr val="bg1"/>
                        </a:solidFill>
                        <a:latin typeface="Kruti Dev 016" pitchFamily="2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432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800" b="1" dirty="0" err="1" smtClean="0">
                          <a:solidFill>
                            <a:schemeClr val="bg1"/>
                          </a:solidFill>
                          <a:latin typeface="Kruti Dev 016" pitchFamily="2" charset="0"/>
                        </a:rPr>
                        <a:t>Ukt</a:t>
                      </a:r>
                      <a:r>
                        <a:rPr lang="en-IN" sz="2800" b="1" dirty="0" smtClean="0">
                          <a:solidFill>
                            <a:schemeClr val="bg1"/>
                          </a:solidFill>
                          <a:latin typeface="Kruti Dev 016" pitchFamily="2" charset="0"/>
                        </a:rPr>
                        <a:t>++</a:t>
                      </a:r>
                      <a:r>
                        <a:rPr lang="en-IN" sz="2800" b="1" dirty="0" err="1" smtClean="0">
                          <a:solidFill>
                            <a:schemeClr val="bg1"/>
                          </a:solidFill>
                          <a:latin typeface="Kruti Dev 016" pitchFamily="2" charset="0"/>
                        </a:rPr>
                        <a:t>fj;k</a:t>
                      </a:r>
                      <a:endParaRPr lang="en-IN" sz="2800" b="1" dirty="0">
                        <a:solidFill>
                          <a:schemeClr val="bg1"/>
                        </a:solidFill>
                        <a:latin typeface="Kruti Dev 016" pitchFamily="2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432B"/>
                    </a:solidFill>
                  </a:tcPr>
                </a:tc>
              </a:tr>
              <a:tr h="3426720">
                <a:tc>
                  <a:txBody>
                    <a:bodyPr/>
                    <a:lstStyle/>
                    <a:p>
                      <a:pPr marL="0" indent="0">
                        <a:spcBef>
                          <a:spcPts val="600"/>
                        </a:spcBef>
                        <a:buFont typeface="+mj-lt"/>
                        <a:buNone/>
                      </a:pPr>
                      <a:r>
                        <a:rPr lang="en-US" sz="2400" dirty="0" err="1" smtClean="0">
                          <a:latin typeface="Kruti Dev 016" pitchFamily="2" charset="0"/>
                        </a:rPr>
                        <a:t>dsl</a:t>
                      </a:r>
                      <a:r>
                        <a:rPr lang="en-US" sz="2400" baseline="0" dirty="0" smtClean="0">
                          <a:latin typeface="Kruti Dev 016" pitchFamily="2" charset="0"/>
                        </a:rPr>
                        <a:t> </a:t>
                      </a:r>
                      <a:r>
                        <a:rPr lang="en-US" sz="2400" baseline="0" dirty="0" err="1" smtClean="0">
                          <a:latin typeface="Kruti Dev 016" pitchFamily="2" charset="0"/>
                        </a:rPr>
                        <a:t>LVMh</a:t>
                      </a:r>
                      <a:endParaRPr lang="en-US" sz="2400" dirty="0" smtClean="0">
                        <a:latin typeface="Kruti Dev 016" pitchFamily="2" charset="0"/>
                      </a:endParaRPr>
                    </a:p>
                    <a:p>
                      <a:pPr marL="0" indent="0">
                        <a:spcBef>
                          <a:spcPts val="600"/>
                        </a:spcBef>
                        <a:buFont typeface="+mj-lt"/>
                        <a:buNone/>
                      </a:pPr>
                      <a:r>
                        <a:rPr lang="en-US" sz="2400" dirty="0" err="1" smtClean="0">
                          <a:latin typeface="Kruti Dev 016" pitchFamily="2" charset="0"/>
                        </a:rPr>
                        <a:t>fDot</a:t>
                      </a:r>
                      <a:r>
                        <a:rPr lang="en-US" sz="2400" dirty="0" smtClean="0">
                          <a:latin typeface="Kruti Dev 016" pitchFamily="2" charset="0"/>
                        </a:rPr>
                        <a:t>+</a:t>
                      </a:r>
                      <a:r>
                        <a:rPr lang="en-US" sz="2400" baseline="0" dirty="0" smtClean="0">
                          <a:latin typeface="Kruti Dev 016" pitchFamily="2" charset="0"/>
                        </a:rPr>
                        <a:t> </a:t>
                      </a:r>
                      <a:r>
                        <a:rPr lang="en-US" sz="2400" baseline="0" dirty="0" err="1" smtClean="0">
                          <a:latin typeface="Kruti Dev 016" pitchFamily="2" charset="0"/>
                        </a:rPr>
                        <a:t>vkSj</a:t>
                      </a:r>
                      <a:r>
                        <a:rPr lang="en-US" sz="2400" baseline="0" dirty="0" smtClean="0">
                          <a:latin typeface="Kruti Dev 016" pitchFamily="2" charset="0"/>
                        </a:rPr>
                        <a:t> </a:t>
                      </a:r>
                      <a:r>
                        <a:rPr lang="en-US" sz="2400" baseline="0" dirty="0" err="1" smtClean="0">
                          <a:latin typeface="Kruti Dev 016" pitchFamily="2" charset="0"/>
                        </a:rPr>
                        <a:t>VsLV</a:t>
                      </a:r>
                      <a:endParaRPr lang="en-US" sz="2400" dirty="0" smtClean="0">
                        <a:latin typeface="Kruti Dev 016" pitchFamily="2" charset="0"/>
                      </a:endParaRPr>
                    </a:p>
                    <a:p>
                      <a:pPr marL="0" indent="0">
                        <a:spcBef>
                          <a:spcPts val="600"/>
                        </a:spcBef>
                        <a:buFont typeface="+mj-lt"/>
                        <a:buNone/>
                      </a:pPr>
                      <a:r>
                        <a:rPr lang="en-US" sz="2400" dirty="0" err="1" smtClean="0">
                          <a:latin typeface="Kruti Dev 016" pitchFamily="2" charset="0"/>
                        </a:rPr>
                        <a:t>vkWctsfDVo</a:t>
                      </a:r>
                      <a:r>
                        <a:rPr lang="en-US" sz="2400" baseline="0" dirty="0" smtClean="0">
                          <a:latin typeface="Kruti Dev 016" pitchFamily="2" charset="0"/>
                        </a:rPr>
                        <a:t> </a:t>
                      </a:r>
                      <a:r>
                        <a:rPr lang="en-US" sz="2400" baseline="0" dirty="0" err="1" smtClean="0">
                          <a:latin typeface="Kruti Dev 016" pitchFamily="2" charset="0"/>
                        </a:rPr>
                        <a:t>LVªDpMZ</a:t>
                      </a:r>
                      <a:r>
                        <a:rPr lang="en-US" sz="2400" baseline="0" dirty="0" smtClean="0">
                          <a:latin typeface="Kruti Dev 016" pitchFamily="2" charset="0"/>
                        </a:rPr>
                        <a:t> </a:t>
                      </a:r>
                      <a:r>
                        <a:rPr lang="en-US" sz="2400" baseline="0" dirty="0" err="1" smtClean="0">
                          <a:latin typeface="Kruti Dev 016" pitchFamily="2" charset="0"/>
                        </a:rPr>
                        <a:t>fDyfudy</a:t>
                      </a:r>
                      <a:r>
                        <a:rPr lang="en-US" sz="2400" baseline="0" dirty="0" smtClean="0">
                          <a:latin typeface="Kruti Dev 016" pitchFamily="2" charset="0"/>
                        </a:rPr>
                        <a:t> </a:t>
                      </a:r>
                      <a:r>
                        <a:rPr lang="en-US" sz="2400" baseline="0" dirty="0" err="1" smtClean="0">
                          <a:latin typeface="Kruti Dev 016" pitchFamily="2" charset="0"/>
                        </a:rPr>
                        <a:t>bXt+Sfeus’ku</a:t>
                      </a:r>
                      <a:r>
                        <a:rPr lang="en-US" sz="2400" baseline="0" dirty="0" smtClean="0">
                          <a:latin typeface="Kruti Dev 016" pitchFamily="2" charset="0"/>
                        </a:rPr>
                        <a:t> </a:t>
                      </a:r>
                      <a:r>
                        <a:rPr lang="en-US" sz="2400" baseline="0" dirty="0" smtClean="0">
                          <a:latin typeface="Kruti Dev 016" pitchFamily="2" charset="0"/>
                        </a:rPr>
                        <a:t>¼vkWLdh½</a:t>
                      </a:r>
                    </a:p>
                    <a:p>
                      <a:pPr marL="0" indent="0">
                        <a:spcBef>
                          <a:spcPts val="1200"/>
                        </a:spcBef>
                        <a:buFont typeface="+mj-lt"/>
                        <a:buNone/>
                      </a:pPr>
                      <a:r>
                        <a:rPr lang="en-IN" sz="2400" baseline="0" dirty="0" err="1" smtClean="0">
                          <a:latin typeface="Kruti Dev 016" pitchFamily="2" charset="0"/>
                        </a:rPr>
                        <a:t>blesa</a:t>
                      </a:r>
                      <a:r>
                        <a:rPr lang="en-IN" sz="2400" baseline="0" dirty="0" smtClean="0">
                          <a:latin typeface="Kruti Dev 016" pitchFamily="2" charset="0"/>
                        </a:rPr>
                        <a:t> </a:t>
                      </a:r>
                      <a:r>
                        <a:rPr lang="en-IN" sz="2400" baseline="0" dirty="0" smtClean="0">
                          <a:latin typeface="Kruti Dev 016" pitchFamily="2" charset="0"/>
                        </a:rPr>
                        <a:t>,d </a:t>
                      </a:r>
                      <a:r>
                        <a:rPr lang="en-IN" sz="2400" baseline="0" dirty="0" err="1" smtClean="0">
                          <a:latin typeface="Kruti Dev 016" pitchFamily="2" charset="0"/>
                        </a:rPr>
                        <a:t>J`a</a:t>
                      </a:r>
                      <a:r>
                        <a:rPr lang="en-IN" sz="2400" baseline="0" dirty="0" smtClean="0">
                          <a:latin typeface="Kruti Dev 016" pitchFamily="2" charset="0"/>
                        </a:rPr>
                        <a:t>[</a:t>
                      </a:r>
                      <a:r>
                        <a:rPr lang="en-IN" sz="2400" baseline="0" dirty="0" err="1" smtClean="0">
                          <a:latin typeface="Kruti Dev 016" pitchFamily="2" charset="0"/>
                        </a:rPr>
                        <a:t>kyk</a:t>
                      </a:r>
                      <a:r>
                        <a:rPr lang="en-IN" sz="2400" baseline="0" dirty="0" smtClean="0">
                          <a:latin typeface="Kruti Dev 016" pitchFamily="2" charset="0"/>
                        </a:rPr>
                        <a:t> </a:t>
                      </a:r>
                      <a:r>
                        <a:rPr lang="en-IN" sz="2400" baseline="0" dirty="0" err="1" smtClean="0">
                          <a:latin typeface="Kruti Dev 016" pitchFamily="2" charset="0"/>
                        </a:rPr>
                        <a:t>esa</a:t>
                      </a:r>
                      <a:r>
                        <a:rPr lang="en-IN" sz="2400" baseline="0" dirty="0" smtClean="0">
                          <a:latin typeface="Kruti Dev 016" pitchFamily="2" charset="0"/>
                        </a:rPr>
                        <a:t> </a:t>
                      </a:r>
                      <a:r>
                        <a:rPr lang="en-IN" sz="2400" baseline="0" dirty="0" err="1" smtClean="0">
                          <a:latin typeface="Kruti Dev 016" pitchFamily="2" charset="0"/>
                        </a:rPr>
                        <a:t>dbZ</a:t>
                      </a:r>
                      <a:r>
                        <a:rPr lang="en-IN" sz="2400" baseline="0" dirty="0" smtClean="0">
                          <a:latin typeface="Kruti Dev 016" pitchFamily="2" charset="0"/>
                        </a:rPr>
                        <a:t> </a:t>
                      </a:r>
                      <a:r>
                        <a:rPr lang="en-IN" sz="2400" baseline="0" dirty="0" err="1" smtClean="0">
                          <a:latin typeface="Kruti Dev 016" pitchFamily="2" charset="0"/>
                        </a:rPr>
                        <a:t>LVs’ku</a:t>
                      </a:r>
                      <a:r>
                        <a:rPr lang="en-IN" sz="2400" baseline="0" dirty="0" smtClean="0">
                          <a:latin typeface="Kruti Dev 016" pitchFamily="2" charset="0"/>
                        </a:rPr>
                        <a:t> </a:t>
                      </a:r>
                      <a:r>
                        <a:rPr lang="en-IN" sz="2400" baseline="0" dirty="0" err="1" smtClean="0">
                          <a:latin typeface="Kruti Dev 016" pitchFamily="2" charset="0"/>
                        </a:rPr>
                        <a:t>gksrs</a:t>
                      </a:r>
                      <a:r>
                        <a:rPr lang="en-IN" sz="2400" baseline="0" dirty="0" smtClean="0">
                          <a:latin typeface="Kruti Dev 016" pitchFamily="2" charset="0"/>
                        </a:rPr>
                        <a:t> </a:t>
                      </a:r>
                      <a:r>
                        <a:rPr lang="en-IN" sz="2400" baseline="0" dirty="0" err="1" smtClean="0">
                          <a:latin typeface="Kruti Dev 016" pitchFamily="2" charset="0"/>
                        </a:rPr>
                        <a:t>gSa</a:t>
                      </a:r>
                      <a:r>
                        <a:rPr lang="en-IN" sz="2400" baseline="0" dirty="0" smtClean="0">
                          <a:latin typeface="Kruti Dev 016" pitchFamily="2" charset="0"/>
                        </a:rPr>
                        <a:t> </a:t>
                      </a:r>
                      <a:r>
                        <a:rPr lang="en-IN" sz="2400" baseline="0" dirty="0" err="1" smtClean="0">
                          <a:latin typeface="Kruti Dev 016" pitchFamily="2" charset="0"/>
                        </a:rPr>
                        <a:t>ftlesa</a:t>
                      </a:r>
                      <a:r>
                        <a:rPr lang="en-IN" sz="2400" baseline="0" dirty="0" smtClean="0">
                          <a:latin typeface="Kruti Dev 016" pitchFamily="2" charset="0"/>
                        </a:rPr>
                        <a:t> </a:t>
                      </a:r>
                      <a:r>
                        <a:rPr lang="en-IN" sz="2400" baseline="0" dirty="0" err="1" smtClean="0">
                          <a:latin typeface="Kruti Dev 016" pitchFamily="2" charset="0"/>
                        </a:rPr>
                        <a:t>izfrHkkxh</a:t>
                      </a:r>
                      <a:r>
                        <a:rPr lang="en-IN" sz="2400" baseline="0" dirty="0" smtClean="0">
                          <a:latin typeface="Kruti Dev 016" pitchFamily="2" charset="0"/>
                        </a:rPr>
                        <a:t> ds </a:t>
                      </a:r>
                      <a:r>
                        <a:rPr lang="en-IN" sz="2400" baseline="0" dirty="0" err="1" smtClean="0">
                          <a:latin typeface="Kruti Dev 016" pitchFamily="2" charset="0"/>
                        </a:rPr>
                        <a:t>dkS’ky</a:t>
                      </a:r>
                      <a:r>
                        <a:rPr lang="en-IN" sz="2400" baseline="0" dirty="0" smtClean="0">
                          <a:latin typeface="Kruti Dev 016" pitchFamily="2" charset="0"/>
                        </a:rPr>
                        <a:t> </a:t>
                      </a:r>
                      <a:r>
                        <a:rPr lang="en-IN" sz="2400" baseline="0" dirty="0" err="1" smtClean="0">
                          <a:latin typeface="Kruti Dev 016" pitchFamily="2" charset="0"/>
                        </a:rPr>
                        <a:t>vkSj</a:t>
                      </a:r>
                      <a:r>
                        <a:rPr lang="en-IN" sz="2400" baseline="0" dirty="0" smtClean="0">
                          <a:latin typeface="Kruti Dev 016" pitchFamily="2" charset="0"/>
                        </a:rPr>
                        <a:t> </a:t>
                      </a:r>
                      <a:r>
                        <a:rPr lang="en-IN" sz="2400" baseline="0" dirty="0" err="1" smtClean="0">
                          <a:latin typeface="Kruti Dev 016" pitchFamily="2" charset="0"/>
                        </a:rPr>
                        <a:t>lh</a:t>
                      </a:r>
                      <a:r>
                        <a:rPr lang="en-IN" sz="2400" baseline="0" dirty="0" smtClean="0">
                          <a:latin typeface="Kruti Dev 016" pitchFamily="2" charset="0"/>
                        </a:rPr>
                        <a:t>[k dh l{</a:t>
                      </a:r>
                      <a:r>
                        <a:rPr lang="en-IN" sz="2400" baseline="0" dirty="0" err="1" smtClean="0">
                          <a:latin typeface="Kruti Dev 016" pitchFamily="2" charset="0"/>
                        </a:rPr>
                        <a:t>kerk</a:t>
                      </a:r>
                      <a:r>
                        <a:rPr lang="en-IN" sz="2400" baseline="0" dirty="0" smtClean="0">
                          <a:latin typeface="Kruti Dev 016" pitchFamily="2" charset="0"/>
                        </a:rPr>
                        <a:t> </a:t>
                      </a:r>
                      <a:r>
                        <a:rPr lang="en-IN" sz="2400" baseline="0" dirty="0" err="1" smtClean="0">
                          <a:latin typeface="Kruti Dev 016" pitchFamily="2" charset="0"/>
                        </a:rPr>
                        <a:t>dk</a:t>
                      </a:r>
                      <a:r>
                        <a:rPr lang="en-IN" sz="2400" baseline="0" dirty="0" smtClean="0">
                          <a:latin typeface="Kruti Dev 016" pitchFamily="2" charset="0"/>
                        </a:rPr>
                        <a:t> </a:t>
                      </a:r>
                      <a:r>
                        <a:rPr lang="en-IN" sz="2400" baseline="0" dirty="0" err="1" smtClean="0">
                          <a:latin typeface="Kruti Dev 016" pitchFamily="2" charset="0"/>
                        </a:rPr>
                        <a:t>vkdyu</a:t>
                      </a:r>
                      <a:r>
                        <a:rPr lang="en-IN" sz="2400" baseline="0" dirty="0" smtClean="0">
                          <a:latin typeface="Kruti Dev 016" pitchFamily="2" charset="0"/>
                        </a:rPr>
                        <a:t> </a:t>
                      </a:r>
                      <a:r>
                        <a:rPr lang="en-IN" sz="2400" baseline="0" dirty="0" err="1" smtClean="0">
                          <a:latin typeface="Kruti Dev 016" pitchFamily="2" charset="0"/>
                        </a:rPr>
                        <a:t>gksrk</a:t>
                      </a:r>
                      <a:r>
                        <a:rPr lang="en-IN" sz="2400" baseline="0" dirty="0" smtClean="0">
                          <a:latin typeface="Kruti Dev 016" pitchFamily="2" charset="0"/>
                        </a:rPr>
                        <a:t> </a:t>
                      </a:r>
                      <a:r>
                        <a:rPr lang="en-IN" sz="2400" baseline="0" dirty="0" err="1" smtClean="0">
                          <a:latin typeface="Kruti Dev 016" pitchFamily="2" charset="0"/>
                        </a:rPr>
                        <a:t>gS</a:t>
                      </a:r>
                      <a:endParaRPr lang="en-US" sz="2400" dirty="0" smtClean="0">
                        <a:latin typeface="Kruti Dev 016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>
                        <a:spcBef>
                          <a:spcPts val="0"/>
                        </a:spcBef>
                        <a:buFont typeface="+mj-lt"/>
                        <a:buNone/>
                      </a:pPr>
                      <a:r>
                        <a:rPr lang="en-US" sz="2400" dirty="0" err="1" smtClean="0">
                          <a:latin typeface="Kruti Dev 016" pitchFamily="2" charset="0"/>
                        </a:rPr>
                        <a:t>lh</a:t>
                      </a:r>
                      <a:r>
                        <a:rPr lang="en-US" sz="2400" dirty="0" smtClean="0">
                          <a:latin typeface="Kruti Dev 016" pitchFamily="2" charset="0"/>
                        </a:rPr>
                        <a:t>/</a:t>
                      </a:r>
                      <a:r>
                        <a:rPr lang="en-US" sz="2400" dirty="0" err="1" smtClean="0">
                          <a:latin typeface="Kruti Dev 016" pitchFamily="2" charset="0"/>
                        </a:rPr>
                        <a:t>ks</a:t>
                      </a:r>
                      <a:r>
                        <a:rPr lang="en-US" sz="2400" dirty="0" smtClean="0">
                          <a:latin typeface="Kruti Dev 016" pitchFamily="2" charset="0"/>
                        </a:rPr>
                        <a:t> </a:t>
                      </a:r>
                      <a:r>
                        <a:rPr lang="en-US" sz="2400" dirty="0" err="1" smtClean="0">
                          <a:latin typeface="Kruti Dev 016" pitchFamily="2" charset="0"/>
                        </a:rPr>
                        <a:t>voyksdu</a:t>
                      </a:r>
                      <a:r>
                        <a:rPr lang="en-US" sz="2400" dirty="0" smtClean="0">
                          <a:latin typeface="Kruti Dev 016" pitchFamily="2" charset="0"/>
                        </a:rPr>
                        <a:t>       </a:t>
                      </a:r>
                      <a:endParaRPr lang="en-US" sz="2400" dirty="0" smtClean="0">
                        <a:latin typeface="Kruti Dev 016" pitchFamily="2" charset="0"/>
                      </a:endParaRPr>
                    </a:p>
                    <a:p>
                      <a:pPr marL="0" indent="0">
                        <a:spcBef>
                          <a:spcPts val="0"/>
                        </a:spcBef>
                        <a:spcAft>
                          <a:spcPts val="600"/>
                        </a:spcAft>
                        <a:buFont typeface="+mj-lt"/>
                        <a:buNone/>
                      </a:pPr>
                      <a:r>
                        <a:rPr lang="en-US" sz="2400" dirty="0" smtClean="0">
                          <a:latin typeface="Kruti Dev 016" pitchFamily="2" charset="0"/>
                        </a:rPr>
                        <a:t>¼</a:t>
                      </a:r>
                      <a:r>
                        <a:rPr lang="en-US" sz="2400" dirty="0" smtClean="0">
                          <a:latin typeface="Kruti Dev 016" pitchFamily="2" charset="0"/>
                        </a:rPr>
                        <a:t>Mk;jsDV</a:t>
                      </a:r>
                      <a:r>
                        <a:rPr lang="en-US" sz="2400" baseline="0" dirty="0" smtClean="0">
                          <a:latin typeface="Kruti Dev 016" pitchFamily="2" charset="0"/>
                        </a:rPr>
                        <a:t> </a:t>
                      </a:r>
                      <a:r>
                        <a:rPr lang="en-US" sz="2400" baseline="0" dirty="0" smtClean="0">
                          <a:latin typeface="Kruti Dev 016" pitchFamily="2" charset="0"/>
                        </a:rPr>
                        <a:t>vkWCt+oZs’ku</a:t>
                      </a:r>
                      <a:r>
                        <a:rPr lang="en-US" sz="2400" baseline="0" dirty="0" smtClean="0">
                          <a:latin typeface="Kruti Dev 016" pitchFamily="2" charset="0"/>
                        </a:rPr>
                        <a:t>½</a:t>
                      </a:r>
                      <a:endParaRPr lang="en-US" sz="2400" baseline="0" dirty="0" smtClean="0"/>
                    </a:p>
                    <a:p>
                      <a:pPr marL="0" indent="0">
                        <a:spcBef>
                          <a:spcPts val="0"/>
                        </a:spcBef>
                        <a:buFont typeface="+mj-lt"/>
                        <a:buNone/>
                      </a:pPr>
                      <a:r>
                        <a:rPr lang="en-US" sz="2400" baseline="0" dirty="0" err="1" smtClean="0">
                          <a:latin typeface="Kruti Dev 016" pitchFamily="2" charset="0"/>
                        </a:rPr>
                        <a:t>dkS’ky</a:t>
                      </a:r>
                      <a:r>
                        <a:rPr lang="en-US" sz="2400" baseline="0" dirty="0" smtClean="0">
                          <a:latin typeface="Kruti Dev 016" pitchFamily="2" charset="0"/>
                        </a:rPr>
                        <a:t> </a:t>
                      </a:r>
                      <a:r>
                        <a:rPr lang="en-US" sz="2400" baseline="0" dirty="0" err="1" smtClean="0">
                          <a:latin typeface="Kruti Dev 016" pitchFamily="2" charset="0"/>
                        </a:rPr>
                        <a:t>vH;kl</a:t>
                      </a:r>
                      <a:endParaRPr lang="en-US" sz="2400" baseline="0" dirty="0" smtClean="0">
                        <a:latin typeface="Kruti Dev 016" pitchFamily="2" charset="0"/>
                      </a:endParaRPr>
                    </a:p>
                    <a:p>
                      <a:pPr marL="0" indent="0">
                        <a:spcBef>
                          <a:spcPts val="600"/>
                        </a:spcBef>
                        <a:buFont typeface="+mj-lt"/>
                        <a:buNone/>
                      </a:pPr>
                      <a:r>
                        <a:rPr lang="en-US" sz="2400" baseline="0" dirty="0" err="1" smtClean="0">
                          <a:latin typeface="Kruti Dev 016" pitchFamily="2" charset="0"/>
                        </a:rPr>
                        <a:t>Lo;a</a:t>
                      </a:r>
                      <a:r>
                        <a:rPr lang="en-US" sz="2400" baseline="0" dirty="0" smtClean="0">
                          <a:latin typeface="Kruti Dev 016" pitchFamily="2" charset="0"/>
                        </a:rPr>
                        <a:t> </a:t>
                      </a:r>
                      <a:r>
                        <a:rPr lang="en-US" sz="2400" baseline="0" dirty="0" err="1" smtClean="0">
                          <a:latin typeface="Kruti Dev 016" pitchFamily="2" charset="0"/>
                        </a:rPr>
                        <a:t>dk</a:t>
                      </a:r>
                      <a:r>
                        <a:rPr lang="en-US" sz="2400" baseline="0" dirty="0" smtClean="0">
                          <a:latin typeface="Kruti Dev 016" pitchFamily="2" charset="0"/>
                        </a:rPr>
                        <a:t> </a:t>
                      </a:r>
                      <a:r>
                        <a:rPr lang="en-US" sz="2400" baseline="0" dirty="0" err="1" smtClean="0">
                          <a:latin typeface="Kruti Dev 016" pitchFamily="2" charset="0"/>
                        </a:rPr>
                        <a:t>vkdyu</a:t>
                      </a:r>
                      <a:endParaRPr lang="en-US" sz="2400" baseline="0" dirty="0" smtClean="0">
                        <a:latin typeface="Kruti Dev 016" pitchFamily="2" charset="0"/>
                      </a:endParaRPr>
                    </a:p>
                    <a:p>
                      <a:pPr marL="0" indent="0">
                        <a:spcBef>
                          <a:spcPts val="600"/>
                        </a:spcBef>
                        <a:buFont typeface="+mj-lt"/>
                        <a:buNone/>
                      </a:pPr>
                      <a:r>
                        <a:rPr lang="en-US" sz="2400" baseline="0" dirty="0" err="1" smtClean="0">
                          <a:latin typeface="Kruti Dev 016" pitchFamily="2" charset="0"/>
                        </a:rPr>
                        <a:t>lkFkh</a:t>
                      </a:r>
                      <a:r>
                        <a:rPr lang="en-US" sz="2400" baseline="0" dirty="0" smtClean="0">
                          <a:latin typeface="Kruti Dev 016" pitchFamily="2" charset="0"/>
                        </a:rPr>
                        <a:t> </a:t>
                      </a:r>
                      <a:r>
                        <a:rPr lang="en-US" sz="2400" baseline="0" dirty="0" smtClean="0">
                          <a:latin typeface="Kruti Dev 016" pitchFamily="2" charset="0"/>
                        </a:rPr>
                        <a:t>}</a:t>
                      </a:r>
                      <a:r>
                        <a:rPr lang="en-US" sz="2400" baseline="0" dirty="0" err="1" smtClean="0">
                          <a:latin typeface="Kruti Dev 016" pitchFamily="2" charset="0"/>
                        </a:rPr>
                        <a:t>kjk</a:t>
                      </a:r>
                      <a:r>
                        <a:rPr lang="en-US" sz="2400" baseline="0" dirty="0" smtClean="0">
                          <a:latin typeface="Kruti Dev 016" pitchFamily="2" charset="0"/>
                        </a:rPr>
                        <a:t> </a:t>
                      </a:r>
                      <a:r>
                        <a:rPr lang="en-US" sz="2400" baseline="0" dirty="0" err="1" smtClean="0">
                          <a:latin typeface="Kruti Dev 016" pitchFamily="2" charset="0"/>
                        </a:rPr>
                        <a:t>vkdyu</a:t>
                      </a:r>
                      <a:endParaRPr lang="en-US" sz="2400" baseline="0" dirty="0" smtClean="0">
                        <a:latin typeface="Kruti Dev 016" pitchFamily="2" charset="0"/>
                      </a:endParaRPr>
                    </a:p>
                    <a:p>
                      <a:pPr marL="0" indent="0">
                        <a:spcBef>
                          <a:spcPts val="600"/>
                        </a:spcBef>
                        <a:buFont typeface="+mj-lt"/>
                        <a:buNone/>
                      </a:pPr>
                      <a:r>
                        <a:rPr lang="en-US" sz="2400" baseline="0" dirty="0" err="1" smtClean="0">
                          <a:latin typeface="Kruti Dev 016" pitchFamily="2" charset="0"/>
                        </a:rPr>
                        <a:t>vkWLdh</a:t>
                      </a:r>
                      <a:endParaRPr lang="en-US" sz="2400" baseline="0" dirty="0" smtClean="0">
                        <a:latin typeface="Kruti Dev 016" pitchFamily="2" charset="0"/>
                      </a:endParaRPr>
                    </a:p>
                    <a:p>
                      <a:pPr marL="0" indent="0">
                        <a:spcBef>
                          <a:spcPts val="600"/>
                        </a:spcBef>
                        <a:buFont typeface="+mj-lt"/>
                        <a:buNone/>
                      </a:pPr>
                      <a:r>
                        <a:rPr lang="en-US" sz="2400" baseline="0" dirty="0" err="1" smtClean="0">
                          <a:latin typeface="Kruti Dev 016" pitchFamily="2" charset="0"/>
                        </a:rPr>
                        <a:t>psdfyLV</a:t>
                      </a:r>
                      <a:endParaRPr lang="en-US" sz="2400" baseline="0" dirty="0" smtClean="0">
                        <a:latin typeface="Kruti Dev 016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US" sz="2400" dirty="0" err="1" smtClean="0">
                          <a:latin typeface="Kruti Dev 016" pitchFamily="2" charset="0"/>
                        </a:rPr>
                        <a:t>lajfpr</a:t>
                      </a:r>
                      <a:r>
                        <a:rPr lang="en-US" sz="2400" baseline="0" dirty="0" smtClean="0">
                          <a:latin typeface="Kruti Dev 016" pitchFamily="2" charset="0"/>
                        </a:rPr>
                        <a:t> </a:t>
                      </a:r>
                      <a:r>
                        <a:rPr lang="en-US" sz="2400" baseline="0" dirty="0" err="1" smtClean="0">
                          <a:latin typeface="Kruti Dev 016" pitchFamily="2" charset="0"/>
                        </a:rPr>
                        <a:t>voyksdu</a:t>
                      </a:r>
                      <a:r>
                        <a:rPr lang="en-US" sz="2400" baseline="0" dirty="0" smtClean="0">
                          <a:latin typeface="Kruti Dev 016" pitchFamily="2" charset="0"/>
                        </a:rPr>
                        <a:t> </a:t>
                      </a:r>
                      <a:r>
                        <a:rPr lang="en-US" sz="2400" baseline="0" dirty="0" smtClean="0">
                          <a:latin typeface="Kruti Dev 016"/>
                        </a:rPr>
                        <a:t>¼</a:t>
                      </a:r>
                      <a:r>
                        <a:rPr lang="en-US" sz="2400" baseline="0" dirty="0" smtClean="0">
                          <a:latin typeface="Kruti Dev 016" pitchFamily="2" charset="0"/>
                        </a:rPr>
                        <a:t>LVªDpMZ </a:t>
                      </a:r>
                      <a:r>
                        <a:rPr lang="en-US" sz="2400" baseline="0" dirty="0" smtClean="0">
                          <a:latin typeface="Kruti Dev 016" pitchFamily="2" charset="0"/>
                        </a:rPr>
                        <a:t>vkWCt+osZ’ku</a:t>
                      </a:r>
                      <a:r>
                        <a:rPr lang="en-US" sz="2400" baseline="0" dirty="0" smtClean="0">
                          <a:latin typeface="Kruti Dev 016" pitchFamily="2" charset="0"/>
                        </a:rPr>
                        <a:t>½</a:t>
                      </a: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lang="en-US" sz="2400" dirty="0" err="1" smtClean="0">
                          <a:latin typeface="Kruti Dev 016" pitchFamily="2" charset="0"/>
                        </a:rPr>
                        <a:t>jksy&amp;Iys</a:t>
                      </a:r>
                      <a:r>
                        <a:rPr lang="en-US" sz="2400" dirty="0" smtClean="0">
                          <a:latin typeface="Kruti Dev 016" pitchFamily="2" charset="0"/>
                        </a:rPr>
                        <a:t> </a:t>
                      </a:r>
                      <a:endParaRPr lang="en-US" sz="2400" dirty="0" smtClean="0">
                        <a:latin typeface="Kruti Dev 016" pitchFamily="2" charset="0"/>
                      </a:endParaRPr>
                    </a:p>
                    <a:p>
                      <a:pPr marL="0" indent="0">
                        <a:buFont typeface="+mj-lt"/>
                        <a:buNone/>
                      </a:pPr>
                      <a:endParaRPr lang="en-US" sz="2400" dirty="0" smtClean="0"/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lang="en-US" sz="2400" dirty="0" err="1" smtClean="0">
                          <a:latin typeface="Kruti Dev 016" pitchFamily="2" charset="0"/>
                        </a:rPr>
                        <a:t>dsl</a:t>
                      </a:r>
                      <a:r>
                        <a:rPr lang="en-US" sz="2400" baseline="0" dirty="0" smtClean="0">
                          <a:latin typeface="Kruti Dev 016" pitchFamily="2" charset="0"/>
                        </a:rPr>
                        <a:t> </a:t>
                      </a:r>
                      <a:r>
                        <a:rPr lang="en-US" sz="2400" baseline="0" dirty="0" err="1" smtClean="0">
                          <a:latin typeface="Kruti Dev 016" pitchFamily="2" charset="0"/>
                        </a:rPr>
                        <a:t>LVMh</a:t>
                      </a:r>
                      <a:endParaRPr lang="en-US" sz="2400" dirty="0" smtClean="0">
                        <a:latin typeface="Kruti Dev 016" pitchFamily="2" charset="0"/>
                      </a:endParaRPr>
                    </a:p>
                    <a:p>
                      <a:pPr marL="0" indent="0">
                        <a:buFont typeface="+mj-lt"/>
                        <a:buNone/>
                      </a:pPr>
                      <a:endParaRPr lang="en-US" sz="2400" dirty="0" smtClean="0"/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lang="en-US" sz="2400" baseline="0" dirty="0" err="1" smtClean="0">
                          <a:latin typeface="Kruti Dev 016" pitchFamily="2" charset="0"/>
                        </a:rPr>
                        <a:t>Lo;a</a:t>
                      </a:r>
                      <a:r>
                        <a:rPr lang="en-US" sz="2400" baseline="0" dirty="0" smtClean="0">
                          <a:latin typeface="Kruti Dev 016" pitchFamily="2" charset="0"/>
                        </a:rPr>
                        <a:t> </a:t>
                      </a:r>
                      <a:r>
                        <a:rPr lang="en-US" sz="2400" baseline="0" dirty="0" err="1" smtClean="0">
                          <a:latin typeface="Kruti Dev 016" pitchFamily="2" charset="0"/>
                        </a:rPr>
                        <a:t>vkdyu</a:t>
                      </a:r>
                      <a:r>
                        <a:rPr lang="en-US" sz="2400" baseline="0" dirty="0" smtClean="0">
                          <a:latin typeface="Kruti Dev 016" pitchFamily="2" charset="0"/>
                        </a:rPr>
                        <a:t> </a:t>
                      </a:r>
                      <a:r>
                        <a:rPr lang="en-US" sz="2400" baseline="0" dirty="0" err="1" smtClean="0">
                          <a:latin typeface="Kruti Dev 016" pitchFamily="2" charset="0"/>
                        </a:rPr>
                        <a:t>vkSj</a:t>
                      </a:r>
                      <a:r>
                        <a:rPr lang="en-US" sz="2400" baseline="0" dirty="0" smtClean="0">
                          <a:latin typeface="Kruti Dev 016" pitchFamily="2" charset="0"/>
                        </a:rPr>
                        <a:t> </a:t>
                      </a:r>
                      <a:r>
                        <a:rPr lang="en-US" sz="2400" baseline="0" dirty="0" smtClean="0">
                          <a:latin typeface="Kruti Dev 016" pitchFamily="2" charset="0"/>
                        </a:rPr>
                        <a:t>ml </a:t>
                      </a:r>
                      <a:r>
                        <a:rPr lang="en-US" sz="2400" baseline="0" dirty="0" err="1" smtClean="0">
                          <a:latin typeface="Kruti Dev 016" pitchFamily="2" charset="0"/>
                        </a:rPr>
                        <a:t>ij</a:t>
                      </a:r>
                      <a:r>
                        <a:rPr lang="en-US" sz="2400" baseline="0" dirty="0" smtClean="0">
                          <a:latin typeface="Kruti Dev 016" pitchFamily="2" charset="0"/>
                        </a:rPr>
                        <a:t> </a:t>
                      </a:r>
                      <a:r>
                        <a:rPr lang="en-US" sz="2400" baseline="0" dirty="0" err="1" smtClean="0">
                          <a:latin typeface="Kruti Dev 016" pitchFamily="2" charset="0"/>
                        </a:rPr>
                        <a:t>fparu</a:t>
                      </a:r>
                      <a:endParaRPr lang="en-IN" sz="2400" dirty="0">
                        <a:latin typeface="Kruti Dev 016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381000" y="1162853"/>
            <a:ext cx="86868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IN" sz="2800" dirty="0" err="1" smtClean="0">
                <a:latin typeface="Kruti Dev 016" pitchFamily="2" charset="0"/>
              </a:rPr>
              <a:t>Ikwjs</a:t>
            </a:r>
            <a:r>
              <a:rPr lang="en-IN" sz="2800" dirty="0" smtClean="0">
                <a:latin typeface="Kruti Dev 016" pitchFamily="2" charset="0"/>
              </a:rPr>
              <a:t> </a:t>
            </a:r>
            <a:r>
              <a:rPr lang="en-IN" sz="2800" dirty="0" err="1" smtClean="0">
                <a:latin typeface="Kruti Dev 016" pitchFamily="2" charset="0"/>
              </a:rPr>
              <a:t>dkslZ</a:t>
            </a:r>
            <a:r>
              <a:rPr lang="en-IN" sz="2800" dirty="0" smtClean="0">
                <a:latin typeface="Kruti Dev 016" pitchFamily="2" charset="0"/>
              </a:rPr>
              <a:t> </a:t>
            </a:r>
            <a:r>
              <a:rPr lang="en-IN" sz="2800" dirty="0" err="1" smtClean="0">
                <a:latin typeface="Kruti Dev 016" pitchFamily="2" charset="0"/>
              </a:rPr>
              <a:t>esa</a:t>
            </a:r>
            <a:r>
              <a:rPr lang="en-IN" sz="2800" dirty="0" smtClean="0">
                <a:latin typeface="Kruti Dev 016" pitchFamily="2" charset="0"/>
              </a:rPr>
              <a:t> </a:t>
            </a:r>
            <a:r>
              <a:rPr lang="en-IN" sz="2800" dirty="0" err="1" smtClean="0">
                <a:latin typeface="Kruti Dev 016" pitchFamily="2" charset="0"/>
              </a:rPr>
              <a:t>fujarj</a:t>
            </a:r>
            <a:endParaRPr lang="en-IN" sz="2800" dirty="0" smtClean="0">
              <a:latin typeface="Kruti Dev 016" pitchFamily="2" charset="0"/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en-IN" sz="2800" dirty="0" err="1" smtClean="0">
                <a:latin typeface="Kruti Dev 016" pitchFamily="2" charset="0"/>
              </a:rPr>
              <a:t>dkslZ</a:t>
            </a:r>
            <a:r>
              <a:rPr lang="en-IN" sz="2800" dirty="0" smtClean="0">
                <a:latin typeface="Kruti Dev 016" pitchFamily="2" charset="0"/>
              </a:rPr>
              <a:t> </a:t>
            </a:r>
            <a:r>
              <a:rPr lang="en-IN" sz="2800" dirty="0" err="1" smtClean="0">
                <a:latin typeface="Kruti Dev 016" pitchFamily="2" charset="0"/>
              </a:rPr>
              <a:t>esa</a:t>
            </a:r>
            <a:r>
              <a:rPr lang="en-IN" sz="2800" dirty="0" smtClean="0">
                <a:latin typeface="Kruti Dev 016" pitchFamily="2" charset="0"/>
              </a:rPr>
              <a:t> </a:t>
            </a:r>
            <a:r>
              <a:rPr lang="en-IN" sz="2800" dirty="0" err="1" smtClean="0">
                <a:latin typeface="Kruti Dev 016" pitchFamily="2" charset="0"/>
              </a:rPr>
              <a:t>dqN</a:t>
            </a:r>
            <a:r>
              <a:rPr lang="en-IN" sz="2800" dirty="0" smtClean="0">
                <a:latin typeface="Kruti Dev 016" pitchFamily="2" charset="0"/>
              </a:rPr>
              <a:t> </a:t>
            </a:r>
            <a:r>
              <a:rPr lang="en-IN" sz="2800" dirty="0" err="1" smtClean="0">
                <a:latin typeface="Kruti Dev 016" pitchFamily="2" charset="0"/>
              </a:rPr>
              <a:t>egRoiw.kZ</a:t>
            </a:r>
            <a:r>
              <a:rPr lang="en-IN" sz="2800" dirty="0" smtClean="0">
                <a:latin typeface="Kruti Dev 016" pitchFamily="2" charset="0"/>
              </a:rPr>
              <a:t> le; </a:t>
            </a:r>
            <a:r>
              <a:rPr lang="en-IN" sz="2800" dirty="0" err="1" smtClean="0">
                <a:latin typeface="Kruti Dev 016" pitchFamily="2" charset="0"/>
              </a:rPr>
              <a:t>ij</a:t>
            </a:r>
            <a:r>
              <a:rPr lang="en-IN" sz="2800" dirty="0" smtClean="0">
                <a:latin typeface="Kruti Dev 016" pitchFamily="2" charset="0"/>
              </a:rPr>
              <a:t> &amp; </a:t>
            </a:r>
            <a:r>
              <a:rPr lang="en-IN" sz="2800" dirty="0" err="1" smtClean="0">
                <a:latin typeface="Kruti Dev 016" pitchFamily="2" charset="0"/>
              </a:rPr>
              <a:t>dkslZ</a:t>
            </a:r>
            <a:r>
              <a:rPr lang="en-IN" sz="2800" dirty="0" err="1">
                <a:latin typeface="Kruti Dev 016" pitchFamily="2" charset="0"/>
              </a:rPr>
              <a:t>&amp;</a:t>
            </a:r>
            <a:r>
              <a:rPr lang="en-IN" sz="2800" dirty="0" err="1" smtClean="0">
                <a:latin typeface="Kruti Dev 016" pitchFamily="2" charset="0"/>
              </a:rPr>
              <a:t>iwoZ</a:t>
            </a:r>
            <a:r>
              <a:rPr lang="en-IN" sz="2800" dirty="0" smtClean="0">
                <a:latin typeface="Kruti Dev 016" pitchFamily="2" charset="0"/>
              </a:rPr>
              <a:t>] e/;] </a:t>
            </a:r>
            <a:r>
              <a:rPr lang="en-IN" sz="2800" dirty="0" err="1" smtClean="0">
                <a:latin typeface="Kruti Dev 016" pitchFamily="2" charset="0"/>
              </a:rPr>
              <a:t>vkSj</a:t>
            </a:r>
            <a:r>
              <a:rPr lang="en-IN" sz="2800" dirty="0" smtClean="0">
                <a:latin typeface="Kruti Dev 016" pitchFamily="2" charset="0"/>
              </a:rPr>
              <a:t> </a:t>
            </a:r>
            <a:r>
              <a:rPr lang="en-IN" sz="2800" dirty="0" err="1" smtClean="0">
                <a:latin typeface="Kruti Dev 016" pitchFamily="2" charset="0"/>
              </a:rPr>
              <a:t>Ik’pkr</a:t>
            </a:r>
            <a:r>
              <a:rPr lang="en-IN" sz="2800" dirty="0" smtClean="0">
                <a:latin typeface="Kruti Dev 016"/>
              </a:rPr>
              <a:t>~</a:t>
            </a:r>
            <a:endParaRPr lang="en-IN" sz="2800" dirty="0">
              <a:latin typeface="Kruti Dev 016" pitchFamily="2" charset="0"/>
            </a:endParaRPr>
          </a:p>
        </p:txBody>
      </p:sp>
      <p:cxnSp>
        <p:nvCxnSpPr>
          <p:cNvPr id="6" name="Straight Arrow Connector 5"/>
          <p:cNvCxnSpPr/>
          <p:nvPr/>
        </p:nvCxnSpPr>
        <p:spPr>
          <a:xfrm>
            <a:off x="1435100" y="4267200"/>
            <a:ext cx="0" cy="30480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8" name="Slide Number Placeholder 2"/>
          <p:cNvSpPr txBox="1">
            <a:spLocks/>
          </p:cNvSpPr>
          <p:nvPr/>
        </p:nvSpPr>
        <p:spPr>
          <a:xfrm>
            <a:off x="7991475" y="6429375"/>
            <a:ext cx="876300" cy="292100"/>
          </a:xfrm>
          <a:prstGeom prst="rect">
            <a:avLst/>
          </a:prstGeom>
        </p:spPr>
        <p:txBody>
          <a:bodyPr>
            <a:normAutofit fontScale="85000" lnSpcReduction="20000"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fld id="{B6F15528-21DE-4FAA-801E-634DDDAF4B2B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77629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304800"/>
            <a:ext cx="9144000" cy="801688"/>
          </a:xfrm>
        </p:spPr>
        <p:txBody>
          <a:bodyPr/>
          <a:lstStyle/>
          <a:p>
            <a:pPr algn="ctr"/>
            <a:r>
              <a:rPr lang="en-US" sz="4400" b="1" dirty="0" err="1" smtClean="0">
                <a:solidFill>
                  <a:srgbClr val="A9432B"/>
                </a:solidFill>
                <a:latin typeface="Kruti Dev 016" pitchFamily="2" charset="0"/>
              </a:rPr>
              <a:t>lh</a:t>
            </a:r>
            <a:r>
              <a:rPr lang="en-US" sz="4400" b="1" dirty="0" smtClean="0">
                <a:solidFill>
                  <a:srgbClr val="A9432B"/>
                </a:solidFill>
                <a:latin typeface="Kruti Dev 016" pitchFamily="2" charset="0"/>
              </a:rPr>
              <a:t>[</a:t>
            </a:r>
            <a:r>
              <a:rPr lang="en-US" sz="4400" b="1" dirty="0" err="1" smtClean="0">
                <a:solidFill>
                  <a:srgbClr val="A9432B"/>
                </a:solidFill>
                <a:latin typeface="Kruti Dev 016" pitchFamily="2" charset="0"/>
              </a:rPr>
              <a:t>kus</a:t>
            </a:r>
            <a:r>
              <a:rPr lang="en-US" sz="4400" b="1" dirty="0" smtClean="0">
                <a:solidFill>
                  <a:srgbClr val="A9432B"/>
                </a:solidFill>
                <a:latin typeface="Kruti Dev 016" pitchFamily="2" charset="0"/>
              </a:rPr>
              <a:t> dh </a:t>
            </a:r>
            <a:r>
              <a:rPr lang="en-US" sz="4400" b="1" dirty="0" err="1" smtClean="0">
                <a:solidFill>
                  <a:srgbClr val="A9432B"/>
                </a:solidFill>
                <a:latin typeface="Kruti Dev 016" pitchFamily="2" charset="0"/>
              </a:rPr>
              <a:t>izfØ;k</a:t>
            </a:r>
            <a:r>
              <a:rPr lang="en-US" sz="4400" b="1" dirty="0" smtClean="0">
                <a:solidFill>
                  <a:srgbClr val="A9432B"/>
                </a:solidFill>
                <a:latin typeface="Kruti Dev 016" pitchFamily="2" charset="0"/>
              </a:rPr>
              <a:t> </a:t>
            </a:r>
            <a:r>
              <a:rPr lang="en-US" sz="4400" b="1" dirty="0" err="1" smtClean="0">
                <a:solidFill>
                  <a:srgbClr val="A9432B"/>
                </a:solidFill>
                <a:latin typeface="Kruti Dev 016" pitchFamily="2" charset="0"/>
              </a:rPr>
              <a:t>dks</a:t>
            </a:r>
            <a:r>
              <a:rPr lang="en-US" sz="4400" b="1" dirty="0" smtClean="0">
                <a:solidFill>
                  <a:srgbClr val="A9432B"/>
                </a:solidFill>
                <a:latin typeface="Kruti Dev 016" pitchFamily="2" charset="0"/>
              </a:rPr>
              <a:t> </a:t>
            </a:r>
            <a:r>
              <a:rPr lang="en-US" sz="4400" b="1" dirty="0" err="1" smtClean="0">
                <a:solidFill>
                  <a:srgbClr val="A9432B"/>
                </a:solidFill>
                <a:latin typeface="Kruti Dev 016" pitchFamily="2" charset="0"/>
              </a:rPr>
              <a:t>ykxw</a:t>
            </a:r>
            <a:r>
              <a:rPr lang="en-US" sz="4400" b="1" dirty="0" smtClean="0">
                <a:solidFill>
                  <a:srgbClr val="A9432B"/>
                </a:solidFill>
                <a:latin typeface="Kruti Dev 016" pitchFamily="2" charset="0"/>
              </a:rPr>
              <a:t> </a:t>
            </a:r>
            <a:r>
              <a:rPr lang="en-US" sz="4400" b="1" dirty="0" err="1" smtClean="0">
                <a:solidFill>
                  <a:srgbClr val="A9432B"/>
                </a:solidFill>
                <a:latin typeface="Kruti Dev 016" pitchFamily="2" charset="0"/>
              </a:rPr>
              <a:t>djuk</a:t>
            </a:r>
            <a:r>
              <a:rPr lang="en-US" sz="4400" b="1" dirty="0" smtClean="0">
                <a:solidFill>
                  <a:srgbClr val="A9432B"/>
                </a:solidFill>
                <a:latin typeface="Kruti Dev 016" pitchFamily="2" charset="0"/>
              </a:rPr>
              <a:t> ¼VªkalQj </a:t>
            </a:r>
            <a:r>
              <a:rPr lang="en-US" sz="4400" b="1" dirty="0" err="1" smtClean="0">
                <a:solidFill>
                  <a:srgbClr val="A9432B"/>
                </a:solidFill>
                <a:latin typeface="Kruti Dev 016" pitchFamily="2" charset="0"/>
              </a:rPr>
              <a:t>vkWQ</a:t>
            </a:r>
            <a:r>
              <a:rPr lang="en-US" sz="4400" b="1" dirty="0" smtClean="0">
                <a:solidFill>
                  <a:srgbClr val="A9432B"/>
                </a:solidFill>
                <a:latin typeface="Kruti Dev 016" pitchFamily="2" charset="0"/>
              </a:rPr>
              <a:t> yfuZax½</a:t>
            </a:r>
            <a:endParaRPr lang="en-IN" sz="4400" b="1" dirty="0">
              <a:solidFill>
                <a:srgbClr val="A9432B"/>
              </a:solidFill>
              <a:latin typeface="Kruti Dev 016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19200" y="1828800"/>
            <a:ext cx="6934200" cy="2438400"/>
          </a:xfrm>
        </p:spPr>
        <p:txBody>
          <a:bodyPr/>
          <a:lstStyle/>
          <a:p>
            <a:pPr marL="0" indent="0">
              <a:buNone/>
            </a:pPr>
            <a:r>
              <a:rPr lang="en-IN" sz="3200" dirty="0" err="1" smtClean="0">
                <a:latin typeface="Kruti Dev 016" pitchFamily="2" charset="0"/>
              </a:rPr>
              <a:t>Lkh</a:t>
            </a:r>
            <a:r>
              <a:rPr lang="en-IN" sz="3200" dirty="0" smtClean="0">
                <a:latin typeface="Kruti Dev 016" pitchFamily="2" charset="0"/>
              </a:rPr>
              <a:t>[</a:t>
            </a:r>
            <a:r>
              <a:rPr lang="en-IN" sz="3200" dirty="0" err="1" smtClean="0">
                <a:latin typeface="Kruti Dev 016" pitchFamily="2" charset="0"/>
              </a:rPr>
              <a:t>ks</a:t>
            </a:r>
            <a:r>
              <a:rPr lang="en-IN" sz="3200" dirty="0" smtClean="0">
                <a:latin typeface="Kruti Dev 016" pitchFamily="2" charset="0"/>
              </a:rPr>
              <a:t> x, </a:t>
            </a:r>
            <a:r>
              <a:rPr lang="en-IN" sz="3200" dirty="0" err="1" smtClean="0">
                <a:latin typeface="Kruti Dev 016" pitchFamily="2" charset="0"/>
              </a:rPr>
              <a:t>Kku</a:t>
            </a:r>
            <a:r>
              <a:rPr lang="en-IN" sz="3200" dirty="0" smtClean="0">
                <a:latin typeface="Kruti Dev 016" pitchFamily="2" charset="0"/>
              </a:rPr>
              <a:t> </a:t>
            </a:r>
            <a:r>
              <a:rPr lang="en-IN" sz="3200" dirty="0" err="1" smtClean="0">
                <a:latin typeface="Kruti Dev 016" pitchFamily="2" charset="0"/>
              </a:rPr>
              <a:t>vkSj</a:t>
            </a:r>
            <a:r>
              <a:rPr lang="en-IN" sz="3200" dirty="0" smtClean="0">
                <a:latin typeface="Kruti Dev 016" pitchFamily="2" charset="0"/>
              </a:rPr>
              <a:t> </a:t>
            </a:r>
            <a:r>
              <a:rPr lang="en-IN" sz="3200" dirty="0" err="1" smtClean="0">
                <a:latin typeface="Kruti Dev 016" pitchFamily="2" charset="0"/>
              </a:rPr>
              <a:t>dkS’ky</a:t>
            </a:r>
            <a:r>
              <a:rPr lang="en-IN" sz="3200" dirty="0" smtClean="0">
                <a:latin typeface="Kruti Dev 016" pitchFamily="2" charset="0"/>
              </a:rPr>
              <a:t> </a:t>
            </a:r>
            <a:r>
              <a:rPr lang="en-IN" sz="3200" dirty="0" err="1" smtClean="0">
                <a:latin typeface="Kruti Dev 016" pitchFamily="2" charset="0"/>
              </a:rPr>
              <a:t>dks</a:t>
            </a:r>
            <a:r>
              <a:rPr lang="en-IN" sz="3200" dirty="0" smtClean="0">
                <a:latin typeface="Kruti Dev 016" pitchFamily="2" charset="0"/>
              </a:rPr>
              <a:t> </a:t>
            </a:r>
            <a:r>
              <a:rPr lang="en-IN" sz="3200" dirty="0" err="1" smtClean="0">
                <a:latin typeface="Kruti Dev 016" pitchFamily="2" charset="0"/>
              </a:rPr>
              <a:t>T;knk</a:t>
            </a:r>
            <a:r>
              <a:rPr lang="en-IN" sz="3200" dirty="0" smtClean="0">
                <a:latin typeface="Kruti Dev 016" pitchFamily="2" charset="0"/>
              </a:rPr>
              <a:t> ls </a:t>
            </a:r>
            <a:r>
              <a:rPr lang="en-IN" sz="3200" dirty="0" err="1" smtClean="0">
                <a:latin typeface="Kruti Dev 016" pitchFamily="2" charset="0"/>
              </a:rPr>
              <a:t>T;knk</a:t>
            </a:r>
            <a:r>
              <a:rPr lang="en-IN" sz="3200" dirty="0" smtClean="0">
                <a:latin typeface="Kruti Dev 016" pitchFamily="2" charset="0"/>
              </a:rPr>
              <a:t> </a:t>
            </a:r>
            <a:r>
              <a:rPr lang="en-IN" sz="3200" dirty="0" err="1" smtClean="0">
                <a:latin typeface="Kruti Dev 016" pitchFamily="2" charset="0"/>
              </a:rPr>
              <a:t>ykxw</a:t>
            </a:r>
            <a:r>
              <a:rPr lang="en-IN" sz="3200" dirty="0" smtClean="0">
                <a:latin typeface="Kruti Dev 016" pitchFamily="2" charset="0"/>
              </a:rPr>
              <a:t> </a:t>
            </a:r>
            <a:r>
              <a:rPr lang="en-IN" sz="3200" dirty="0" err="1" smtClean="0">
                <a:latin typeface="Kruti Dev 016" pitchFamily="2" charset="0"/>
              </a:rPr>
              <a:t>djus</a:t>
            </a:r>
            <a:r>
              <a:rPr lang="en-IN" sz="3200" dirty="0" smtClean="0">
                <a:latin typeface="Kruti Dev 016" pitchFamily="2" charset="0"/>
              </a:rPr>
              <a:t> </a:t>
            </a:r>
            <a:r>
              <a:rPr lang="en-IN" sz="3200" dirty="0" err="1" smtClean="0">
                <a:latin typeface="Kruti Dev 016" pitchFamily="2" charset="0"/>
              </a:rPr>
              <a:t>vkSj</a:t>
            </a:r>
            <a:r>
              <a:rPr lang="en-IN" sz="3200" dirty="0" smtClean="0">
                <a:latin typeface="Kruti Dev 016" pitchFamily="2" charset="0"/>
              </a:rPr>
              <a:t> </a:t>
            </a:r>
            <a:r>
              <a:rPr lang="en-IN" sz="3200" dirty="0" err="1" smtClean="0">
                <a:latin typeface="Kruti Dev 016" pitchFamily="2" charset="0"/>
              </a:rPr>
              <a:t>dk;Z</a:t>
            </a:r>
            <a:r>
              <a:rPr lang="en-IN" sz="3200" dirty="0" smtClean="0">
                <a:latin typeface="Kruti Dev 016" pitchFamily="2" charset="0"/>
              </a:rPr>
              <a:t> </a:t>
            </a:r>
            <a:r>
              <a:rPr lang="en-IN" sz="3200" dirty="0" err="1" smtClean="0">
                <a:latin typeface="Kruti Dev 016" pitchFamily="2" charset="0"/>
              </a:rPr>
              <a:t>laiknu</a:t>
            </a:r>
            <a:r>
              <a:rPr lang="en-IN" sz="3200" dirty="0" smtClean="0">
                <a:latin typeface="Kruti Dev 016" pitchFamily="2" charset="0"/>
              </a:rPr>
              <a:t> </a:t>
            </a:r>
            <a:r>
              <a:rPr lang="en-IN" sz="3200" dirty="0" err="1" smtClean="0">
                <a:latin typeface="Kruti Dev 016" pitchFamily="2" charset="0"/>
              </a:rPr>
              <a:t>dks</a:t>
            </a:r>
            <a:r>
              <a:rPr lang="en-IN" sz="3200" dirty="0" smtClean="0">
                <a:latin typeface="Kruti Dev 016" pitchFamily="2" charset="0"/>
              </a:rPr>
              <a:t> </a:t>
            </a:r>
            <a:r>
              <a:rPr lang="en-IN" sz="3200" dirty="0" err="1" smtClean="0">
                <a:latin typeface="Kruti Dev 016" pitchFamily="2" charset="0"/>
              </a:rPr>
              <a:t>lq</a:t>
            </a:r>
            <a:r>
              <a:rPr lang="en-IN" sz="3200" dirty="0" smtClean="0">
                <a:latin typeface="Kruti Dev 016" pitchFamily="2" charset="0"/>
              </a:rPr>
              <a:t>/</a:t>
            </a:r>
            <a:r>
              <a:rPr lang="en-IN" sz="3200" dirty="0" err="1" smtClean="0">
                <a:latin typeface="Kruti Dev 016" pitchFamily="2" charset="0"/>
              </a:rPr>
              <a:t>kkjus</a:t>
            </a:r>
            <a:r>
              <a:rPr lang="en-IN" sz="3200" dirty="0" smtClean="0">
                <a:latin typeface="Kruti Dev 016" pitchFamily="2" charset="0"/>
              </a:rPr>
              <a:t> ds </a:t>
            </a:r>
            <a:r>
              <a:rPr lang="en-IN" sz="3200" dirty="0" err="1" smtClean="0">
                <a:latin typeface="Kruti Dev 016" pitchFamily="2" charset="0"/>
              </a:rPr>
              <a:t>fy</a:t>
            </a:r>
            <a:r>
              <a:rPr lang="en-IN" sz="3200" dirty="0" smtClean="0">
                <a:latin typeface="Kruti Dev 016" pitchFamily="2" charset="0"/>
              </a:rPr>
              <a:t>, </a:t>
            </a:r>
            <a:r>
              <a:rPr lang="en-IN" sz="3200" dirty="0" err="1" smtClean="0">
                <a:latin typeface="Kruti Dev 016" pitchFamily="2" charset="0"/>
              </a:rPr>
              <a:t>lh</a:t>
            </a:r>
            <a:r>
              <a:rPr lang="en-IN" sz="3200" dirty="0" smtClean="0">
                <a:latin typeface="Kruti Dev 016" pitchFamily="2" charset="0"/>
              </a:rPr>
              <a:t>[</a:t>
            </a:r>
            <a:r>
              <a:rPr lang="en-IN" sz="3200" dirty="0" err="1" smtClean="0">
                <a:latin typeface="Kruti Dev 016" pitchFamily="2" charset="0"/>
              </a:rPr>
              <a:t>kus</a:t>
            </a:r>
            <a:r>
              <a:rPr lang="en-IN" sz="3200" dirty="0" smtClean="0">
                <a:latin typeface="Kruti Dev 016" pitchFamily="2" charset="0"/>
              </a:rPr>
              <a:t> ds </a:t>
            </a:r>
            <a:r>
              <a:rPr lang="en-IN" sz="3200" dirty="0" err="1" smtClean="0">
                <a:latin typeface="Kruti Dev 016" pitchFamily="2" charset="0"/>
              </a:rPr>
              <a:t>gLr</a:t>
            </a:r>
            <a:r>
              <a:rPr lang="en-IN" sz="3200" dirty="0" smtClean="0">
                <a:latin typeface="Kruti Dev 016" pitchFamily="2" charset="0"/>
              </a:rPr>
              <a:t>{</a:t>
            </a:r>
            <a:r>
              <a:rPr lang="en-IN" sz="3200" dirty="0" err="1" smtClean="0">
                <a:latin typeface="Kruti Dev 016" pitchFamily="2" charset="0"/>
              </a:rPr>
              <a:t>ksi</a:t>
            </a:r>
            <a:r>
              <a:rPr lang="en-IN" sz="3200" dirty="0" smtClean="0">
                <a:latin typeface="Kruti Dev 016" pitchFamily="2" charset="0"/>
              </a:rPr>
              <a:t> ds </a:t>
            </a:r>
            <a:r>
              <a:rPr lang="en-IN" sz="3200" dirty="0" err="1" smtClean="0">
                <a:latin typeface="Kruti Dev 016" pitchFamily="2" charset="0"/>
              </a:rPr>
              <a:t>igys</a:t>
            </a:r>
            <a:r>
              <a:rPr lang="en-IN" sz="3200" dirty="0" smtClean="0">
                <a:latin typeface="Kruti Dev 016" pitchFamily="2" charset="0"/>
              </a:rPr>
              <a:t>] </a:t>
            </a:r>
            <a:r>
              <a:rPr lang="en-IN" sz="3200" dirty="0" err="1" smtClean="0">
                <a:latin typeface="Kruti Dev 016" pitchFamily="2" charset="0"/>
              </a:rPr>
              <a:t>lh</a:t>
            </a:r>
            <a:r>
              <a:rPr lang="en-IN" sz="3200" dirty="0" smtClean="0">
                <a:latin typeface="Kruti Dev 016" pitchFamily="2" charset="0"/>
              </a:rPr>
              <a:t>[</a:t>
            </a:r>
            <a:r>
              <a:rPr lang="en-IN" sz="3200" dirty="0" err="1" smtClean="0">
                <a:latin typeface="Kruti Dev 016" pitchFamily="2" charset="0"/>
              </a:rPr>
              <a:t>kus</a:t>
            </a:r>
            <a:r>
              <a:rPr lang="en-IN" sz="3200" dirty="0" smtClean="0">
                <a:latin typeface="Kruti Dev 016" pitchFamily="2" charset="0"/>
              </a:rPr>
              <a:t> ds </a:t>
            </a:r>
            <a:r>
              <a:rPr lang="en-IN" sz="3200" dirty="0" err="1" smtClean="0">
                <a:latin typeface="Kruti Dev 016" pitchFamily="2" charset="0"/>
              </a:rPr>
              <a:t>nkSjku</a:t>
            </a:r>
            <a:r>
              <a:rPr lang="en-IN" sz="3200" dirty="0" smtClean="0">
                <a:latin typeface="Kruti Dev 016" pitchFamily="2" charset="0"/>
              </a:rPr>
              <a:t> </a:t>
            </a:r>
            <a:r>
              <a:rPr lang="en-IN" sz="3200" dirty="0" err="1" smtClean="0">
                <a:latin typeface="Kruti Dev 016" pitchFamily="2" charset="0"/>
              </a:rPr>
              <a:t>vkSj</a:t>
            </a:r>
            <a:r>
              <a:rPr lang="en-IN" sz="3200" dirty="0" smtClean="0">
                <a:latin typeface="Kruti Dev 016" pitchFamily="2" charset="0"/>
              </a:rPr>
              <a:t> </a:t>
            </a:r>
            <a:r>
              <a:rPr lang="en-IN" sz="3200" dirty="0" err="1" smtClean="0">
                <a:latin typeface="Kruti Dev 016" pitchFamily="2" charset="0"/>
              </a:rPr>
              <a:t>lh</a:t>
            </a:r>
            <a:r>
              <a:rPr lang="en-IN" sz="3200" dirty="0" smtClean="0">
                <a:latin typeface="Kruti Dev 016" pitchFamily="2" charset="0"/>
              </a:rPr>
              <a:t>[</a:t>
            </a:r>
            <a:r>
              <a:rPr lang="en-IN" sz="3200" dirty="0" err="1" smtClean="0">
                <a:latin typeface="Kruti Dev 016" pitchFamily="2" charset="0"/>
              </a:rPr>
              <a:t>kus</a:t>
            </a:r>
            <a:r>
              <a:rPr lang="en-IN" sz="3200" dirty="0" smtClean="0">
                <a:latin typeface="Kruti Dev 016" pitchFamily="2" charset="0"/>
              </a:rPr>
              <a:t> ds </a:t>
            </a:r>
            <a:r>
              <a:rPr lang="en-IN" sz="3200" dirty="0" err="1" smtClean="0">
                <a:latin typeface="Kruti Dev 016" pitchFamily="2" charset="0"/>
              </a:rPr>
              <a:t>ckn</a:t>
            </a:r>
            <a:r>
              <a:rPr lang="en-IN" sz="3200" dirty="0" smtClean="0">
                <a:latin typeface="Kruti Dev 016" pitchFamily="2" charset="0"/>
              </a:rPr>
              <a:t> ds </a:t>
            </a:r>
            <a:r>
              <a:rPr lang="en-IN" sz="3200" dirty="0" err="1" smtClean="0">
                <a:latin typeface="Kruti Dev 016" pitchFamily="2" charset="0"/>
              </a:rPr>
              <a:t>vkil</a:t>
            </a:r>
            <a:r>
              <a:rPr lang="en-IN" sz="3200" dirty="0" smtClean="0">
                <a:latin typeface="Kruti Dev 016" pitchFamily="2" charset="0"/>
              </a:rPr>
              <a:t> </a:t>
            </a:r>
            <a:r>
              <a:rPr lang="en-IN" sz="3200" dirty="0" err="1" smtClean="0">
                <a:latin typeface="Kruti Dev 016" pitchFamily="2" charset="0"/>
              </a:rPr>
              <a:t>esa</a:t>
            </a:r>
            <a:r>
              <a:rPr lang="en-IN" sz="3200" dirty="0" smtClean="0">
                <a:latin typeface="Kruti Dev 016" pitchFamily="2" charset="0"/>
              </a:rPr>
              <a:t> </a:t>
            </a:r>
            <a:r>
              <a:rPr lang="en-IN" sz="3200" dirty="0" err="1" smtClean="0">
                <a:latin typeface="Kruti Dev 016" pitchFamily="2" charset="0"/>
              </a:rPr>
              <a:t>tqM+s</a:t>
            </a:r>
            <a:r>
              <a:rPr lang="en-IN" sz="3200" dirty="0" smtClean="0">
                <a:latin typeface="Kruti Dev 016" pitchFamily="2" charset="0"/>
              </a:rPr>
              <a:t> </a:t>
            </a:r>
            <a:r>
              <a:rPr lang="en-IN" sz="3200" dirty="0" err="1" smtClean="0">
                <a:latin typeface="Kruti Dev 016" pitchFamily="2" charset="0"/>
              </a:rPr>
              <a:t>gq</a:t>
            </a:r>
            <a:r>
              <a:rPr lang="en-IN" sz="3200" dirty="0" smtClean="0">
                <a:latin typeface="Kruti Dev 016" pitchFamily="2" charset="0"/>
              </a:rPr>
              <a:t>, </a:t>
            </a:r>
            <a:r>
              <a:rPr lang="en-IN" sz="3200" dirty="0" err="1" smtClean="0">
                <a:latin typeface="Kruti Dev 016" pitchFamily="2" charset="0"/>
              </a:rPr>
              <a:t>dk;Z</a:t>
            </a:r>
            <a:r>
              <a:rPr lang="en-IN" sz="3200" dirty="0" smtClean="0">
                <a:latin typeface="Kruti Dev 016" pitchFamily="2" charset="0"/>
              </a:rPr>
              <a:t> ‘</a:t>
            </a:r>
            <a:r>
              <a:rPr lang="en-IN" sz="3200" dirty="0" err="1" smtClean="0">
                <a:latin typeface="Kruti Dev 016" pitchFamily="2" charset="0"/>
              </a:rPr>
              <a:t>kkfey</a:t>
            </a:r>
            <a:r>
              <a:rPr lang="en-IN" sz="3200" dirty="0" smtClean="0">
                <a:latin typeface="Kruti Dev 016" pitchFamily="2" charset="0"/>
              </a:rPr>
              <a:t> </a:t>
            </a:r>
            <a:r>
              <a:rPr lang="en-IN" sz="3200" dirty="0" err="1" smtClean="0">
                <a:latin typeface="Kruti Dev 016" pitchFamily="2" charset="0"/>
              </a:rPr>
              <a:t>gksrs</a:t>
            </a:r>
            <a:r>
              <a:rPr lang="en-IN" sz="3200" dirty="0" smtClean="0">
                <a:latin typeface="Kruti Dev 016" pitchFamily="2" charset="0"/>
              </a:rPr>
              <a:t> </a:t>
            </a:r>
            <a:r>
              <a:rPr lang="en-IN" sz="3200" dirty="0" err="1" smtClean="0">
                <a:latin typeface="Kruti Dev 016" pitchFamily="2" charset="0"/>
              </a:rPr>
              <a:t>gSa</a:t>
            </a:r>
            <a:endParaRPr lang="en-IN" sz="3200" dirty="0" smtClean="0">
              <a:latin typeface="Kruti Dev 016" pitchFamily="2" charset="0"/>
            </a:endParaRPr>
          </a:p>
          <a:p>
            <a:endParaRPr lang="en-US" sz="3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08B475-DEFA-4229-8836-BBF1B37329C0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5" name="Slide Number Placeholder 2"/>
          <p:cNvSpPr txBox="1">
            <a:spLocks/>
          </p:cNvSpPr>
          <p:nvPr/>
        </p:nvSpPr>
        <p:spPr>
          <a:xfrm>
            <a:off x="7991475" y="6429375"/>
            <a:ext cx="876300" cy="292100"/>
          </a:xfrm>
          <a:prstGeom prst="rect">
            <a:avLst/>
          </a:prstGeom>
        </p:spPr>
        <p:txBody>
          <a:bodyPr>
            <a:normAutofit fontScale="85000" lnSpcReduction="20000"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fld id="{B6F15528-21DE-4FAA-801E-634DDDAF4B2B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6294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</p:tagLst>
</file>

<file path=ppt/theme/theme1.xml><?xml version="1.0" encoding="utf-8"?>
<a:theme xmlns:a="http://schemas.openxmlformats.org/drawingml/2006/main" name="Office Theme">
  <a:themeElements>
    <a:clrScheme name="Office Theme 13">
      <a:dk1>
        <a:srgbClr val="000000"/>
      </a:dk1>
      <a:lt1>
        <a:srgbClr val="FFFFFF"/>
      </a:lt1>
      <a:dk2>
        <a:srgbClr val="718C3F"/>
      </a:dk2>
      <a:lt2>
        <a:srgbClr val="808080"/>
      </a:lt2>
      <a:accent1>
        <a:srgbClr val="99C525"/>
      </a:accent1>
      <a:accent2>
        <a:srgbClr val="E9804F"/>
      </a:accent2>
      <a:accent3>
        <a:srgbClr val="FFFFFF"/>
      </a:accent3>
      <a:accent4>
        <a:srgbClr val="000000"/>
      </a:accent4>
      <a:accent5>
        <a:srgbClr val="CADFAC"/>
      </a:accent5>
      <a:accent6>
        <a:srgbClr val="D37347"/>
      </a:accent6>
      <a:hlink>
        <a:srgbClr val="61B1E3"/>
      </a:hlink>
      <a:folHlink>
        <a:srgbClr val="9B5A97"/>
      </a:folHlink>
    </a:clrScheme>
    <a:fontScheme name="Office Theme">
      <a:majorFont>
        <a:latin typeface="Helvetica"/>
        <a:ea typeface=""/>
        <a:cs typeface=""/>
      </a:majorFont>
      <a:minorFont>
        <a:latin typeface="Helvetic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3">
        <a:dk1>
          <a:srgbClr val="000000"/>
        </a:dk1>
        <a:lt1>
          <a:srgbClr val="FFFFFF"/>
        </a:lt1>
        <a:dk2>
          <a:srgbClr val="718C3F"/>
        </a:dk2>
        <a:lt2>
          <a:srgbClr val="808080"/>
        </a:lt2>
        <a:accent1>
          <a:srgbClr val="99C525"/>
        </a:accent1>
        <a:accent2>
          <a:srgbClr val="E9804F"/>
        </a:accent2>
        <a:accent3>
          <a:srgbClr val="FFFFFF"/>
        </a:accent3>
        <a:accent4>
          <a:srgbClr val="000000"/>
        </a:accent4>
        <a:accent5>
          <a:srgbClr val="CADFAC"/>
        </a:accent5>
        <a:accent6>
          <a:srgbClr val="D37347"/>
        </a:accent6>
        <a:hlink>
          <a:srgbClr val="61B1E3"/>
        </a:hlink>
        <a:folHlink>
          <a:srgbClr val="9B5A97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1841</TotalTime>
  <Words>593</Words>
  <Application>Microsoft Office PowerPoint</Application>
  <PresentationFormat>On-screen Show (4:3)</PresentationFormat>
  <Paragraphs>89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l{kerk vk/kkfjr izf’k{k.k</vt:lpstr>
      <vt:lpstr>mÌs’;</vt:lpstr>
      <vt:lpstr>Lk{kerk D;k gS\</vt:lpstr>
      <vt:lpstr>l{kerk ds dk;Z{ks=</vt:lpstr>
      <vt:lpstr>Lk{kerk vk/kkfjr izf’k{k.k</vt:lpstr>
      <vt:lpstr>izHkkoh l{kerk vk/kkfjr izf’k{k.k dh fo’ks”krk</vt:lpstr>
      <vt:lpstr>l{kerk vk/kkfjr izf’k{k.k ds eq[; ?kVd%</vt:lpstr>
      <vt:lpstr>Ikzf’k{k.k dk vkdyu</vt:lpstr>
      <vt:lpstr>lh[kus dh izfØ;k dks ykxw djuk ¼VªkalQj vkWQ yfuZax½</vt:lpstr>
      <vt:lpstr>dk;Z laiknu ds lkekU; dkjd</vt:lpstr>
      <vt:lpstr>izf‘k{kd dh l{kerk ds fy, psdfyLV</vt:lpstr>
    </vt:vector>
  </TitlesOfParts>
  <Company>JHPIEGO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Dinesh Singh</dc:creator>
  <cp:lastModifiedBy>Jhpiego</cp:lastModifiedBy>
  <cp:revision>170</cp:revision>
  <cp:lastPrinted>2011-05-06T19:28:01Z</cp:lastPrinted>
  <dcterms:created xsi:type="dcterms:W3CDTF">2008-02-19T21:01:19Z</dcterms:created>
  <dcterms:modified xsi:type="dcterms:W3CDTF">2016-07-27T11:03:11Z</dcterms:modified>
</cp:coreProperties>
</file>