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8" r:id="rId3"/>
    <p:sldId id="262" r:id="rId4"/>
    <p:sldId id="263" r:id="rId5"/>
    <p:sldId id="264" r:id="rId6"/>
    <p:sldId id="266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432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34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7CF280-B260-41D7-BF83-18C020CC66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76015D5-9D62-4DBE-8642-1DD1E013A4A2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vuqHko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ls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lh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[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kuk</a:t>
          </a:r>
          <a:endParaRPr lang="en-IN" sz="24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gm:t>
    </dgm:pt>
    <dgm:pt modelId="{0203E352-F2BA-4D8A-ABA9-2CDEC150F9FA}" type="parTrans" cxnId="{1A84BE71-2B27-4BFF-82A8-0D43FAEDB819}">
      <dgm:prSet/>
      <dgm:spPr/>
      <dgm:t>
        <a:bodyPr/>
        <a:lstStyle/>
        <a:p>
          <a:endParaRPr lang="en-IN" sz="2000"/>
        </a:p>
      </dgm:t>
    </dgm:pt>
    <dgm:pt modelId="{62D580E1-8CEA-41BE-8990-C7A6CD205950}" type="sibTrans" cxnId="{1A84BE71-2B27-4BFF-82A8-0D43FAEDB819}">
      <dgm:prSet/>
      <dgm:spPr/>
      <dgm:t>
        <a:bodyPr/>
        <a:lstStyle/>
        <a:p>
          <a:endParaRPr lang="en-IN" sz="2000"/>
        </a:p>
      </dgm:t>
    </dgm:pt>
    <dgm:pt modelId="{157646C2-208B-478F-AB34-7944C160DBB3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vuqHko</a:t>
          </a:r>
          <a:endParaRPr lang="en-IN" sz="24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gm:t>
    </dgm:pt>
    <dgm:pt modelId="{CEADC7B4-0DA3-467A-A2D8-A1A5226EDD78}" type="parTrans" cxnId="{85767B00-CA01-4C72-9335-EDAE095A2592}">
      <dgm:prSet/>
      <dgm:spPr/>
      <dgm:t>
        <a:bodyPr/>
        <a:lstStyle/>
        <a:p>
          <a:endParaRPr lang="en-IN" sz="2000"/>
        </a:p>
      </dgm:t>
    </dgm:pt>
    <dgm:pt modelId="{4E77B22B-3396-4BF1-B0E6-C40BA88989BE}" type="sibTrans" cxnId="{85767B00-CA01-4C72-9335-EDAE095A2592}">
      <dgm:prSet/>
      <dgm:spPr/>
      <dgm:t>
        <a:bodyPr/>
        <a:lstStyle/>
        <a:p>
          <a:endParaRPr lang="en-IN" sz="2000"/>
        </a:p>
      </dgm:t>
    </dgm:pt>
    <dgm:pt modelId="{10706C0B-B045-44C1-8AD9-5992DFCB9DCD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voyksdu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vkSj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ml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ij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fparu</a:t>
          </a:r>
          <a:endParaRPr lang="en-IN" sz="24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gm:t>
    </dgm:pt>
    <dgm:pt modelId="{4695EF57-4887-4199-A9D1-55F0C8FE7061}" type="parTrans" cxnId="{3A7DAF4A-3D17-49B8-98D0-4ED67188B4B1}">
      <dgm:prSet/>
      <dgm:spPr/>
      <dgm:t>
        <a:bodyPr/>
        <a:lstStyle/>
        <a:p>
          <a:endParaRPr lang="en-IN" sz="2000"/>
        </a:p>
      </dgm:t>
    </dgm:pt>
    <dgm:pt modelId="{02E2D7F8-E09F-4954-B6F4-089470CECE95}" type="sibTrans" cxnId="{3A7DAF4A-3D17-49B8-98D0-4ED67188B4B1}">
      <dgm:prSet/>
      <dgm:spPr/>
      <dgm:t>
        <a:bodyPr/>
        <a:lstStyle/>
        <a:p>
          <a:endParaRPr lang="en-IN" sz="2000"/>
        </a:p>
      </dgm:t>
    </dgm:pt>
    <dgm:pt modelId="{A0822A66-DC93-48E8-9A61-FF29400CC0C8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vo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/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kkj.kk;sa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cukuk</a:t>
          </a:r>
          <a:endParaRPr lang="en-IN" sz="24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gm:t>
    </dgm:pt>
    <dgm:pt modelId="{7DFC0D4F-1098-4E2D-8E2F-743A234B5C10}" type="parTrans" cxnId="{E8FB46BF-BBB4-4C72-9F88-7149CAB7C14C}">
      <dgm:prSet/>
      <dgm:spPr/>
      <dgm:t>
        <a:bodyPr/>
        <a:lstStyle/>
        <a:p>
          <a:endParaRPr lang="en-IN" sz="2000"/>
        </a:p>
      </dgm:t>
    </dgm:pt>
    <dgm:pt modelId="{96857613-C9CA-4EAD-8A3F-35A256B6AD3E}" type="sibTrans" cxnId="{E8FB46BF-BBB4-4C72-9F88-7149CAB7C14C}">
      <dgm:prSet/>
      <dgm:spPr/>
      <dgm:t>
        <a:bodyPr/>
        <a:lstStyle/>
        <a:p>
          <a:endParaRPr lang="en-IN" sz="2000"/>
        </a:p>
      </dgm:t>
    </dgm:pt>
    <dgm:pt modelId="{B30B4F6F-EB1E-4C51-8836-79D527FEA335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ubZ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ifjfLFkfr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esa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mi;ksx</a:t>
          </a:r>
          <a:r>
            <a:rPr lang="en-US" sz="24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djuk</a:t>
          </a:r>
          <a:endParaRPr lang="en-IN" sz="24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gm:t>
    </dgm:pt>
    <dgm:pt modelId="{DAF4BD4B-3344-4B93-9863-F376B6585AE1}" type="parTrans" cxnId="{82AD903E-6855-48D0-AC2E-2451A1FF0807}">
      <dgm:prSet/>
      <dgm:spPr/>
      <dgm:t>
        <a:bodyPr/>
        <a:lstStyle/>
        <a:p>
          <a:endParaRPr lang="en-IN" sz="2000"/>
        </a:p>
      </dgm:t>
    </dgm:pt>
    <dgm:pt modelId="{076BD084-B628-4490-8457-8F47FD784189}" type="sibTrans" cxnId="{82AD903E-6855-48D0-AC2E-2451A1FF0807}">
      <dgm:prSet/>
      <dgm:spPr/>
      <dgm:t>
        <a:bodyPr/>
        <a:lstStyle/>
        <a:p>
          <a:endParaRPr lang="en-IN" sz="2000"/>
        </a:p>
      </dgm:t>
    </dgm:pt>
    <dgm:pt modelId="{AFA9F02C-FF72-417F-AC45-90A915020C19}" type="pres">
      <dgm:prSet presAssocID="{267CF280-B260-41D7-BF83-18C020CC66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B84E39D-9794-4735-9457-101F0E698BD9}" type="pres">
      <dgm:prSet presAssocID="{B76015D5-9D62-4DBE-8642-1DD1E013A4A2}" presName="centerShape" presStyleLbl="node0" presStyleIdx="0" presStyleCnt="1" custLinFactNeighborX="-1089" custLinFactNeighborY="-1089"/>
      <dgm:spPr/>
      <dgm:t>
        <a:bodyPr/>
        <a:lstStyle/>
        <a:p>
          <a:endParaRPr lang="en-IN"/>
        </a:p>
      </dgm:t>
    </dgm:pt>
    <dgm:pt modelId="{C287CEAF-9C12-464D-A3EC-10E828A6CC06}" type="pres">
      <dgm:prSet presAssocID="{157646C2-208B-478F-AB34-7944C160DBB3}" presName="node" presStyleLbl="node1" presStyleIdx="0" presStyleCnt="4" custRadScaleRad="101915" custRadScaleInc="-59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28B5568-EBFD-4F9A-92E6-216659C72C4B}" type="pres">
      <dgm:prSet presAssocID="{157646C2-208B-478F-AB34-7944C160DBB3}" presName="dummy" presStyleCnt="0"/>
      <dgm:spPr/>
    </dgm:pt>
    <dgm:pt modelId="{039C7D67-3B85-4890-9B31-C32BDD713804}" type="pres">
      <dgm:prSet presAssocID="{4E77B22B-3396-4BF1-B0E6-C40BA88989BE}" presName="sibTrans" presStyleLbl="sibTrans2D1" presStyleIdx="0" presStyleCnt="4"/>
      <dgm:spPr/>
      <dgm:t>
        <a:bodyPr/>
        <a:lstStyle/>
        <a:p>
          <a:endParaRPr lang="en-IN"/>
        </a:p>
      </dgm:t>
    </dgm:pt>
    <dgm:pt modelId="{35A6649C-F068-447F-8D24-4B749DAD1E8D}" type="pres">
      <dgm:prSet presAssocID="{10706C0B-B045-44C1-8AD9-5992DFCB9DCD}" presName="node" presStyleLbl="node1" presStyleIdx="1" presStyleCnt="4" custScaleX="163249" custScaleY="13658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2508A2D-9454-45EF-87F3-C56141BC51B7}" type="pres">
      <dgm:prSet presAssocID="{10706C0B-B045-44C1-8AD9-5992DFCB9DCD}" presName="dummy" presStyleCnt="0"/>
      <dgm:spPr/>
    </dgm:pt>
    <dgm:pt modelId="{037D83B9-EE60-49FE-BAAD-5D43E54FA507}" type="pres">
      <dgm:prSet presAssocID="{02E2D7F8-E09F-4954-B6F4-089470CECE95}" presName="sibTrans" presStyleLbl="sibTrans2D1" presStyleIdx="1" presStyleCnt="4"/>
      <dgm:spPr/>
      <dgm:t>
        <a:bodyPr/>
        <a:lstStyle/>
        <a:p>
          <a:endParaRPr lang="en-IN"/>
        </a:p>
      </dgm:t>
    </dgm:pt>
    <dgm:pt modelId="{DC7582B4-220E-4973-94F5-A0060F5DB4F8}" type="pres">
      <dgm:prSet presAssocID="{A0822A66-DC93-48E8-9A61-FF29400CC0C8}" presName="node" presStyleLbl="node1" presStyleIdx="2" presStyleCnt="4" custScaleX="149603" custScaleY="13912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AA0EA95-D68E-4240-8212-45CF3F342DAB}" type="pres">
      <dgm:prSet presAssocID="{A0822A66-DC93-48E8-9A61-FF29400CC0C8}" presName="dummy" presStyleCnt="0"/>
      <dgm:spPr/>
    </dgm:pt>
    <dgm:pt modelId="{B173CBB2-3CDA-4273-ACDC-C9776A56F7CD}" type="pres">
      <dgm:prSet presAssocID="{96857613-C9CA-4EAD-8A3F-35A256B6AD3E}" presName="sibTrans" presStyleLbl="sibTrans2D1" presStyleIdx="2" presStyleCnt="4"/>
      <dgm:spPr/>
      <dgm:t>
        <a:bodyPr/>
        <a:lstStyle/>
        <a:p>
          <a:endParaRPr lang="en-IN"/>
        </a:p>
      </dgm:t>
    </dgm:pt>
    <dgm:pt modelId="{53AF7B89-A754-43D6-810C-29157FCC1A70}" type="pres">
      <dgm:prSet presAssocID="{B30B4F6F-EB1E-4C51-8836-79D527FEA335}" presName="node" presStyleLbl="node1" presStyleIdx="3" presStyleCnt="4" custScaleX="150318" custScaleY="13667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561B4F5-9C14-447E-B1AB-36543E50A4B7}" type="pres">
      <dgm:prSet presAssocID="{B30B4F6F-EB1E-4C51-8836-79D527FEA335}" presName="dummy" presStyleCnt="0"/>
      <dgm:spPr/>
    </dgm:pt>
    <dgm:pt modelId="{E7690760-851A-4FD9-BB8F-166F137013A5}" type="pres">
      <dgm:prSet presAssocID="{076BD084-B628-4490-8457-8F47FD784189}" presName="sibTrans" presStyleLbl="sibTrans2D1" presStyleIdx="3" presStyleCnt="4"/>
      <dgm:spPr/>
      <dgm:t>
        <a:bodyPr/>
        <a:lstStyle/>
        <a:p>
          <a:endParaRPr lang="en-IN"/>
        </a:p>
      </dgm:t>
    </dgm:pt>
  </dgm:ptLst>
  <dgm:cxnLst>
    <dgm:cxn modelId="{B3F9A57C-2BAA-495E-B478-277709BB49D1}" type="presOf" srcId="{267CF280-B260-41D7-BF83-18C020CC666F}" destId="{AFA9F02C-FF72-417F-AC45-90A915020C19}" srcOrd="0" destOrd="0" presId="urn:microsoft.com/office/officeart/2005/8/layout/radial6"/>
    <dgm:cxn modelId="{1A84BE71-2B27-4BFF-82A8-0D43FAEDB819}" srcId="{267CF280-B260-41D7-BF83-18C020CC666F}" destId="{B76015D5-9D62-4DBE-8642-1DD1E013A4A2}" srcOrd="0" destOrd="0" parTransId="{0203E352-F2BA-4D8A-ABA9-2CDEC150F9FA}" sibTransId="{62D580E1-8CEA-41BE-8990-C7A6CD205950}"/>
    <dgm:cxn modelId="{4602D1FD-0CE0-49B2-BDBC-FF677806ED94}" type="presOf" srcId="{A0822A66-DC93-48E8-9A61-FF29400CC0C8}" destId="{DC7582B4-220E-4973-94F5-A0060F5DB4F8}" srcOrd="0" destOrd="0" presId="urn:microsoft.com/office/officeart/2005/8/layout/radial6"/>
    <dgm:cxn modelId="{2967AD3F-AB81-41EE-976E-0B5B1C02E763}" type="presOf" srcId="{4E77B22B-3396-4BF1-B0E6-C40BA88989BE}" destId="{039C7D67-3B85-4890-9B31-C32BDD713804}" srcOrd="0" destOrd="0" presId="urn:microsoft.com/office/officeart/2005/8/layout/radial6"/>
    <dgm:cxn modelId="{E8FB46BF-BBB4-4C72-9F88-7149CAB7C14C}" srcId="{B76015D5-9D62-4DBE-8642-1DD1E013A4A2}" destId="{A0822A66-DC93-48E8-9A61-FF29400CC0C8}" srcOrd="2" destOrd="0" parTransId="{7DFC0D4F-1098-4E2D-8E2F-743A234B5C10}" sibTransId="{96857613-C9CA-4EAD-8A3F-35A256B6AD3E}"/>
    <dgm:cxn modelId="{A5D63169-DE15-4405-B5D9-9CCE9D651C6A}" type="presOf" srcId="{B76015D5-9D62-4DBE-8642-1DD1E013A4A2}" destId="{3B84E39D-9794-4735-9457-101F0E698BD9}" srcOrd="0" destOrd="0" presId="urn:microsoft.com/office/officeart/2005/8/layout/radial6"/>
    <dgm:cxn modelId="{D31B708F-3FC9-4B59-95C5-D3CC302FE7A4}" type="presOf" srcId="{076BD084-B628-4490-8457-8F47FD784189}" destId="{E7690760-851A-4FD9-BB8F-166F137013A5}" srcOrd="0" destOrd="0" presId="urn:microsoft.com/office/officeart/2005/8/layout/radial6"/>
    <dgm:cxn modelId="{3A7DAF4A-3D17-49B8-98D0-4ED67188B4B1}" srcId="{B76015D5-9D62-4DBE-8642-1DD1E013A4A2}" destId="{10706C0B-B045-44C1-8AD9-5992DFCB9DCD}" srcOrd="1" destOrd="0" parTransId="{4695EF57-4887-4199-A9D1-55F0C8FE7061}" sibTransId="{02E2D7F8-E09F-4954-B6F4-089470CECE95}"/>
    <dgm:cxn modelId="{702AB21D-A9E5-49A8-A3BF-AA5FFE66B99E}" type="presOf" srcId="{157646C2-208B-478F-AB34-7944C160DBB3}" destId="{C287CEAF-9C12-464D-A3EC-10E828A6CC06}" srcOrd="0" destOrd="0" presId="urn:microsoft.com/office/officeart/2005/8/layout/radial6"/>
    <dgm:cxn modelId="{85767B00-CA01-4C72-9335-EDAE095A2592}" srcId="{B76015D5-9D62-4DBE-8642-1DD1E013A4A2}" destId="{157646C2-208B-478F-AB34-7944C160DBB3}" srcOrd="0" destOrd="0" parTransId="{CEADC7B4-0DA3-467A-A2D8-A1A5226EDD78}" sibTransId="{4E77B22B-3396-4BF1-B0E6-C40BA88989BE}"/>
    <dgm:cxn modelId="{B0FB57D9-3232-4A10-87C5-A5D38557CDE3}" type="presOf" srcId="{10706C0B-B045-44C1-8AD9-5992DFCB9DCD}" destId="{35A6649C-F068-447F-8D24-4B749DAD1E8D}" srcOrd="0" destOrd="0" presId="urn:microsoft.com/office/officeart/2005/8/layout/radial6"/>
    <dgm:cxn modelId="{82AD903E-6855-48D0-AC2E-2451A1FF0807}" srcId="{B76015D5-9D62-4DBE-8642-1DD1E013A4A2}" destId="{B30B4F6F-EB1E-4C51-8836-79D527FEA335}" srcOrd="3" destOrd="0" parTransId="{DAF4BD4B-3344-4B93-9863-F376B6585AE1}" sibTransId="{076BD084-B628-4490-8457-8F47FD784189}"/>
    <dgm:cxn modelId="{97BDF442-AC8C-401A-8064-B099B88252DC}" type="presOf" srcId="{96857613-C9CA-4EAD-8A3F-35A256B6AD3E}" destId="{B173CBB2-3CDA-4273-ACDC-C9776A56F7CD}" srcOrd="0" destOrd="0" presId="urn:microsoft.com/office/officeart/2005/8/layout/radial6"/>
    <dgm:cxn modelId="{75CDA127-CB60-4CA3-8A46-2B0DDAEF75F8}" type="presOf" srcId="{02E2D7F8-E09F-4954-B6F4-089470CECE95}" destId="{037D83B9-EE60-49FE-BAAD-5D43E54FA507}" srcOrd="0" destOrd="0" presId="urn:microsoft.com/office/officeart/2005/8/layout/radial6"/>
    <dgm:cxn modelId="{9E0391F3-46A2-456C-AE8F-D8D57747DC1F}" type="presOf" srcId="{B30B4F6F-EB1E-4C51-8836-79D527FEA335}" destId="{53AF7B89-A754-43D6-810C-29157FCC1A70}" srcOrd="0" destOrd="0" presId="urn:microsoft.com/office/officeart/2005/8/layout/radial6"/>
    <dgm:cxn modelId="{E5682207-E565-4917-958F-34A6432AFA58}" type="presParOf" srcId="{AFA9F02C-FF72-417F-AC45-90A915020C19}" destId="{3B84E39D-9794-4735-9457-101F0E698BD9}" srcOrd="0" destOrd="0" presId="urn:microsoft.com/office/officeart/2005/8/layout/radial6"/>
    <dgm:cxn modelId="{53FC43F1-E2A0-4764-A70C-065B8FDD10E1}" type="presParOf" srcId="{AFA9F02C-FF72-417F-AC45-90A915020C19}" destId="{C287CEAF-9C12-464D-A3EC-10E828A6CC06}" srcOrd="1" destOrd="0" presId="urn:microsoft.com/office/officeart/2005/8/layout/radial6"/>
    <dgm:cxn modelId="{DDB5F620-4EE0-4D85-85D8-6DF574AC13DA}" type="presParOf" srcId="{AFA9F02C-FF72-417F-AC45-90A915020C19}" destId="{F28B5568-EBFD-4F9A-92E6-216659C72C4B}" srcOrd="2" destOrd="0" presId="urn:microsoft.com/office/officeart/2005/8/layout/radial6"/>
    <dgm:cxn modelId="{4CCD6FCB-8F84-4992-972E-800CFE4DF34A}" type="presParOf" srcId="{AFA9F02C-FF72-417F-AC45-90A915020C19}" destId="{039C7D67-3B85-4890-9B31-C32BDD713804}" srcOrd="3" destOrd="0" presId="urn:microsoft.com/office/officeart/2005/8/layout/radial6"/>
    <dgm:cxn modelId="{15A7AE85-7B15-4016-BD49-00C9B42A43F9}" type="presParOf" srcId="{AFA9F02C-FF72-417F-AC45-90A915020C19}" destId="{35A6649C-F068-447F-8D24-4B749DAD1E8D}" srcOrd="4" destOrd="0" presId="urn:microsoft.com/office/officeart/2005/8/layout/radial6"/>
    <dgm:cxn modelId="{AFF80585-C6FA-48AC-BC05-7850C094A0AC}" type="presParOf" srcId="{AFA9F02C-FF72-417F-AC45-90A915020C19}" destId="{B2508A2D-9454-45EF-87F3-C56141BC51B7}" srcOrd="5" destOrd="0" presId="urn:microsoft.com/office/officeart/2005/8/layout/radial6"/>
    <dgm:cxn modelId="{A7D0400B-01A5-41DB-833A-CBDDDFD47BE4}" type="presParOf" srcId="{AFA9F02C-FF72-417F-AC45-90A915020C19}" destId="{037D83B9-EE60-49FE-BAAD-5D43E54FA507}" srcOrd="6" destOrd="0" presId="urn:microsoft.com/office/officeart/2005/8/layout/radial6"/>
    <dgm:cxn modelId="{DF95D9E2-E32F-4B62-8582-97EF1716E0DB}" type="presParOf" srcId="{AFA9F02C-FF72-417F-AC45-90A915020C19}" destId="{DC7582B4-220E-4973-94F5-A0060F5DB4F8}" srcOrd="7" destOrd="0" presId="urn:microsoft.com/office/officeart/2005/8/layout/radial6"/>
    <dgm:cxn modelId="{07BD4529-7F61-4C28-B88A-E928799751A0}" type="presParOf" srcId="{AFA9F02C-FF72-417F-AC45-90A915020C19}" destId="{FAA0EA95-D68E-4240-8212-45CF3F342DAB}" srcOrd="8" destOrd="0" presId="urn:microsoft.com/office/officeart/2005/8/layout/radial6"/>
    <dgm:cxn modelId="{81216B05-D33B-4DDB-90FE-5EBE8CFB237A}" type="presParOf" srcId="{AFA9F02C-FF72-417F-AC45-90A915020C19}" destId="{B173CBB2-3CDA-4273-ACDC-C9776A56F7CD}" srcOrd="9" destOrd="0" presId="urn:microsoft.com/office/officeart/2005/8/layout/radial6"/>
    <dgm:cxn modelId="{81F2DD25-D8AC-4FEA-8E2A-BA7A5CF9557F}" type="presParOf" srcId="{AFA9F02C-FF72-417F-AC45-90A915020C19}" destId="{53AF7B89-A754-43D6-810C-29157FCC1A70}" srcOrd="10" destOrd="0" presId="urn:microsoft.com/office/officeart/2005/8/layout/radial6"/>
    <dgm:cxn modelId="{C3519B1B-DB7B-4044-9A31-6EE159FCB2DB}" type="presParOf" srcId="{AFA9F02C-FF72-417F-AC45-90A915020C19}" destId="{5561B4F5-9C14-447E-B1AB-36543E50A4B7}" srcOrd="11" destOrd="0" presId="urn:microsoft.com/office/officeart/2005/8/layout/radial6"/>
    <dgm:cxn modelId="{92FE5205-AD30-4909-A39A-1372C50B0F50}" type="presParOf" srcId="{AFA9F02C-FF72-417F-AC45-90A915020C19}" destId="{E7690760-851A-4FD9-BB8F-166F137013A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90760-851A-4FD9-BB8F-166F137013A5}">
      <dsp:nvSpPr>
        <dsp:cNvPr id="0" name=""/>
        <dsp:cNvSpPr/>
      </dsp:nvSpPr>
      <dsp:spPr>
        <a:xfrm>
          <a:off x="2413211" y="431519"/>
          <a:ext cx="3632253" cy="3632253"/>
        </a:xfrm>
        <a:prstGeom prst="blockArc">
          <a:avLst>
            <a:gd name="adj1" fmla="val 10799983"/>
            <a:gd name="adj2" fmla="val 16189122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3CBB2-3CDA-4273-ACDC-C9776A56F7CD}">
      <dsp:nvSpPr>
        <dsp:cNvPr id="0" name=""/>
        <dsp:cNvSpPr/>
      </dsp:nvSpPr>
      <dsp:spPr>
        <a:xfrm>
          <a:off x="2413211" y="431528"/>
          <a:ext cx="3632253" cy="3632253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D83B9-EE60-49FE-BAAD-5D43E54FA507}">
      <dsp:nvSpPr>
        <dsp:cNvPr id="0" name=""/>
        <dsp:cNvSpPr/>
      </dsp:nvSpPr>
      <dsp:spPr>
        <a:xfrm>
          <a:off x="2413211" y="431528"/>
          <a:ext cx="3632253" cy="3632253"/>
        </a:xfrm>
        <a:prstGeom prst="blockArc">
          <a:avLst>
            <a:gd name="adj1" fmla="val 0"/>
            <a:gd name="adj2" fmla="val 54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9C7D67-3B85-4890-9B31-C32BDD713804}">
      <dsp:nvSpPr>
        <dsp:cNvPr id="0" name=""/>
        <dsp:cNvSpPr/>
      </dsp:nvSpPr>
      <dsp:spPr>
        <a:xfrm>
          <a:off x="2413211" y="431519"/>
          <a:ext cx="3632253" cy="3632253"/>
        </a:xfrm>
        <a:prstGeom prst="blockArc">
          <a:avLst>
            <a:gd name="adj1" fmla="val 16189122"/>
            <a:gd name="adj2" fmla="val 17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4E39D-9794-4735-9457-101F0E698BD9}">
      <dsp:nvSpPr>
        <dsp:cNvPr id="0" name=""/>
        <dsp:cNvSpPr/>
      </dsp:nvSpPr>
      <dsp:spPr>
        <a:xfrm>
          <a:off x="3354138" y="1372455"/>
          <a:ext cx="1673125" cy="16731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vuqHko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ls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lh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[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kuk</a:t>
          </a:r>
          <a:endParaRPr lang="en-IN" sz="2400" kern="12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sp:txBody>
      <dsp:txXfrm>
        <a:off x="3599161" y="1617478"/>
        <a:ext cx="1183079" cy="1183079"/>
      </dsp:txXfrm>
    </dsp:sp>
    <dsp:sp modelId="{C287CEAF-9C12-464D-A3EC-10E828A6CC06}">
      <dsp:nvSpPr>
        <dsp:cNvPr id="0" name=""/>
        <dsp:cNvSpPr/>
      </dsp:nvSpPr>
      <dsp:spPr>
        <a:xfrm>
          <a:off x="3638130" y="-111902"/>
          <a:ext cx="1171188" cy="1171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vuqHko</a:t>
          </a:r>
          <a:endParaRPr lang="en-IN" sz="2400" kern="12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sp:txBody>
      <dsp:txXfrm>
        <a:off x="3809647" y="59615"/>
        <a:ext cx="828154" cy="828154"/>
      </dsp:txXfrm>
    </dsp:sp>
    <dsp:sp modelId="{35A6649C-F068-447F-8D24-4B749DAD1E8D}">
      <dsp:nvSpPr>
        <dsp:cNvPr id="0" name=""/>
        <dsp:cNvSpPr/>
      </dsp:nvSpPr>
      <dsp:spPr>
        <a:xfrm>
          <a:off x="5047325" y="1447797"/>
          <a:ext cx="1911952" cy="15997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voyksdu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vkSj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ml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ij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fparu</a:t>
          </a:r>
          <a:endParaRPr lang="en-IN" sz="2400" kern="12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sp:txBody>
      <dsp:txXfrm>
        <a:off x="5327324" y="1682070"/>
        <a:ext cx="1351954" cy="1131168"/>
      </dsp:txXfrm>
    </dsp:sp>
    <dsp:sp modelId="{DC7582B4-220E-4973-94F5-A0060F5DB4F8}">
      <dsp:nvSpPr>
        <dsp:cNvPr id="0" name=""/>
        <dsp:cNvSpPr/>
      </dsp:nvSpPr>
      <dsp:spPr>
        <a:xfrm>
          <a:off x="3353272" y="3206934"/>
          <a:ext cx="1752132" cy="16293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vo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/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kkj.kk;sa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cukuk</a:t>
          </a:r>
          <a:endParaRPr lang="en-IN" sz="2400" kern="12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sp:txBody>
      <dsp:txXfrm>
        <a:off x="3609866" y="3445549"/>
        <a:ext cx="1238944" cy="1152138"/>
      </dsp:txXfrm>
    </dsp:sp>
    <dsp:sp modelId="{53AF7B89-A754-43D6-810C-29157FCC1A70}">
      <dsp:nvSpPr>
        <dsp:cNvPr id="0" name=""/>
        <dsp:cNvSpPr/>
      </dsp:nvSpPr>
      <dsp:spPr>
        <a:xfrm>
          <a:off x="1575121" y="1447305"/>
          <a:ext cx="1760506" cy="16006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ubZ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ifjfLFkfr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esa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mi;ksx</a:t>
          </a:r>
          <a:r>
            <a:rPr lang="en-US" sz="2400" kern="1200" dirty="0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 </a:t>
          </a:r>
          <a:r>
            <a:rPr lang="en-US" sz="2400" kern="1200" dirty="0" err="1" smtClean="0">
              <a:solidFill>
                <a:schemeClr val="accent5">
                  <a:lumMod val="10000"/>
                </a:schemeClr>
              </a:solidFill>
              <a:latin typeface="Kruti Dev 010" pitchFamily="2" charset="0"/>
            </a:rPr>
            <a:t>djuk</a:t>
          </a:r>
          <a:endParaRPr lang="en-IN" sz="2400" kern="1200" dirty="0">
            <a:solidFill>
              <a:schemeClr val="accent5">
                <a:lumMod val="10000"/>
              </a:schemeClr>
            </a:solidFill>
            <a:latin typeface="Kruti Dev 010" pitchFamily="2" charset="0"/>
          </a:endParaRPr>
        </a:p>
      </dsp:txBody>
      <dsp:txXfrm>
        <a:off x="1832941" y="1681722"/>
        <a:ext cx="1244866" cy="1131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2EFE1-2C1D-4837-AA02-ED86C230F0C0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38A9C-FB64-40C2-B046-4055F2F76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20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rgbClr val="DDD9C3">
              <a:alpha val="75294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7" name="Footer Placeholder 4"/>
          <p:cNvSpPr txBox="1">
            <a:spLocks/>
          </p:cNvSpPr>
          <p:nvPr userDrawn="1"/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5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Candara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1600200"/>
            <a:ext cx="9143998" cy="12192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 rot="16200000">
            <a:off x="4038601" y="-2286001"/>
            <a:ext cx="1066800" cy="8991601"/>
          </a:xfrm>
          <a:prstGeom prst="rect">
            <a:avLst/>
          </a:prstGeom>
          <a:solidFill>
            <a:srgbClr val="D16349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09725"/>
            <a:ext cx="462194" cy="7808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99" y="243765"/>
            <a:ext cx="838200" cy="727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13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A46B0-598E-4D19-AAB7-C11906C059A0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3340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334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7AABC-7049-43FE-9A38-1CC9629FD0DE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4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Jhpiego_External_Main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Jhpiego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381000"/>
            <a:ext cx="21574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773238"/>
            <a:ext cx="7924800" cy="11652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352800"/>
            <a:ext cx="4800600" cy="17526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1511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F537C-F1F4-437C-A35B-DCBFBF2F74E2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654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8CD43-B1CB-463B-8052-88417A92176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33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6AFF-212C-47D1-A346-9A9F831B63C1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53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BAAC2-47CE-4EAB-AB89-3E617F7D4E0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85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DA0A2-D3D2-4F1A-857F-1B97826A8306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19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CBBF-3E4C-4A9B-899F-B617E5750929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592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DC193-7BCC-4384-AFC4-811FBB999B9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6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4385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D7A4-9DCB-4602-83E4-23FAE1EE6ED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4321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A46B0-598E-4D19-AAB7-C11906C059A0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67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3340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334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7AABC-7049-43FE-9A38-1CC9629FD0DE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8CD43-B1CB-463B-8052-88417A92176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60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6AFF-212C-47D1-A346-9A9F831B63C1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06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BAAC2-47CE-4EAB-AB89-3E617F7D4E0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8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DA0A2-D3D2-4F1A-857F-1B97826A8306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7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CBBF-3E4C-4A9B-899F-B617E5750929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7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DC193-7BCC-4384-AFC4-811FBB999B9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9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3817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D7A4-9DCB-4602-83E4-23FAE1EE6ED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5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5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Candara"/>
            </a:endParaRPr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4114449" y="-3886550"/>
            <a:ext cx="914402" cy="9144701"/>
          </a:xfrm>
          <a:prstGeom prst="rect">
            <a:avLst/>
          </a:prstGeom>
          <a:solidFill>
            <a:srgbClr val="DDD9C3">
              <a:alpha val="75686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7" y="6172200"/>
            <a:ext cx="304628" cy="5146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6194635"/>
            <a:ext cx="552450" cy="47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5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8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4114449" y="-3886550"/>
            <a:ext cx="914402" cy="9144701"/>
          </a:xfrm>
          <a:prstGeom prst="rect">
            <a:avLst/>
          </a:prstGeom>
          <a:solidFill>
            <a:srgbClr val="DDD9C3">
              <a:alpha val="7568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7" y="6172200"/>
            <a:ext cx="304628" cy="5146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6194635"/>
            <a:ext cx="552450" cy="47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6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8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 idx="4294967295"/>
          </p:nvPr>
        </p:nvSpPr>
        <p:spPr>
          <a:xfrm>
            <a:off x="152400" y="1752599"/>
            <a:ext cx="9067800" cy="106680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Ok;Ldksa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Kruti Dev 016" pitchFamily="2" charset="0"/>
              </a:rPr>
              <a:t>dks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fl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[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kkus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ds 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fl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)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kar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vkSj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vuqHko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 ls 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lh</a:t>
            </a:r>
            <a:r>
              <a:rPr lang="en-IN" sz="4400" b="1" dirty="0" smtClean="0">
                <a:solidFill>
                  <a:schemeClr val="bg1"/>
                </a:solidFill>
                <a:latin typeface="Kruti Dev 016" pitchFamily="2" charset="0"/>
              </a:rPr>
              <a:t>[</a:t>
            </a:r>
            <a:r>
              <a:rPr lang="en-IN" sz="4400" b="1" dirty="0" err="1" smtClean="0">
                <a:solidFill>
                  <a:schemeClr val="bg1"/>
                </a:solidFill>
                <a:latin typeface="Kruti Dev 016" pitchFamily="2" charset="0"/>
              </a:rPr>
              <a:t>kuk</a:t>
            </a:r>
            <a:endParaRPr lang="en-US" sz="4400" b="1" dirty="0" smtClean="0">
              <a:solidFill>
                <a:schemeClr val="bg1"/>
              </a:solidFill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mís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‘;</a:t>
            </a:r>
            <a:endParaRPr lang="en-IN" sz="4400" dirty="0">
              <a:solidFill>
                <a:srgbClr val="A9432B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533400" y="1447800"/>
            <a:ext cx="8229600" cy="251460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bl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l= ds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var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rd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izfrHkkxh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;g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lc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dj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Kruti Dev 016" pitchFamily="2" charset="0"/>
              </a:rPr>
              <a:t>ik;saxs</a:t>
            </a:r>
            <a:r>
              <a:rPr lang="en-US" sz="4000" dirty="0" smtClean="0">
                <a:solidFill>
                  <a:srgbClr val="000000"/>
                </a:solidFill>
                <a:latin typeface="Kruti Dev 016" pitchFamily="2" charset="0"/>
              </a:rPr>
              <a:t>%</a:t>
            </a:r>
          </a:p>
          <a:p>
            <a:pPr>
              <a:buClr>
                <a:srgbClr val="A9432B"/>
              </a:buClr>
            </a:pP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o;Ld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fl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kkus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fl</a:t>
            </a:r>
            <a:r>
              <a:rPr lang="en-IN" sz="3600" dirty="0" smtClean="0">
                <a:solidFill>
                  <a:srgbClr val="000000"/>
                </a:solidFill>
                <a:latin typeface="Kruti Dev 016"/>
              </a:rPr>
              <a:t>)</a:t>
            </a:r>
            <a:r>
              <a:rPr lang="en-IN" sz="3600" dirty="0" err="1" smtClean="0">
                <a:solidFill>
                  <a:srgbClr val="000000"/>
                </a:solidFill>
                <a:latin typeface="Kruti Dev 016"/>
              </a:rPr>
              <a:t>kar</a:t>
            </a:r>
            <a:r>
              <a:rPr lang="en-IN" sz="3600" dirty="0" smtClean="0">
                <a:solidFill>
                  <a:srgbClr val="000000"/>
                </a:solidFill>
                <a:latin typeface="Kruti Dev 016"/>
              </a:rPr>
              <a:t>]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vuqHko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ls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>
                <a:solidFill>
                  <a:srgbClr val="000000"/>
                </a:solidFill>
                <a:latin typeface="Kruti Dev 016" pitchFamily="2" charset="0"/>
              </a:rPr>
              <a:t>lgHkkxh</a:t>
            </a:r>
            <a:r>
              <a:rPr lang="en-IN" sz="3600" dirty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rjhds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ls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dh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eq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[;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fo’ks”krkvksa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dh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lwph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cuk</a:t>
            </a:r>
            <a:r>
              <a:rPr lang="en-IN" sz="36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000000"/>
                </a:solidFill>
                <a:latin typeface="Kruti Dev 016" pitchFamily="2" charset="0"/>
              </a:rPr>
              <a:t>ik;saxs</a:t>
            </a:r>
            <a:endParaRPr lang="en-IN" sz="3600" dirty="0" smtClean="0">
              <a:solidFill>
                <a:srgbClr val="000000"/>
              </a:solidFill>
              <a:latin typeface="Kruti Dev 016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077200" y="6399947"/>
            <a:ext cx="533400" cy="476250"/>
          </a:xfrm>
        </p:spPr>
        <p:txBody>
          <a:bodyPr/>
          <a:lstStyle/>
          <a:p>
            <a:pPr>
              <a:defRPr/>
            </a:pPr>
            <a:fld id="{8C6F537C-F1F4-437C-A35B-DCBFBF2F74E2}" type="slidenum">
              <a:rPr lang="en-US" sz="1100" smtClean="0"/>
              <a:pPr>
                <a:defRPr/>
              </a:pPr>
              <a:t>2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91388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o;Ldksa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ds 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lh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[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kus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fl</a:t>
            </a:r>
            <a:r>
              <a:rPr lang="en-IN" sz="4400" b="1" dirty="0" smtClean="0">
                <a:solidFill>
                  <a:srgbClr val="A9432B"/>
                </a:solidFill>
                <a:latin typeface="Kruti Dev 016" pitchFamily="2" charset="0"/>
              </a:rPr>
              <a:t>)</a:t>
            </a:r>
            <a:r>
              <a:rPr lang="en-IN" sz="4400" b="1" dirty="0" err="1" smtClean="0">
                <a:solidFill>
                  <a:srgbClr val="A9432B"/>
                </a:solidFill>
                <a:latin typeface="Kruti Dev 016" pitchFamily="2" charset="0"/>
              </a:rPr>
              <a:t>kUr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1306488"/>
            <a:ext cx="8229600" cy="4637112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o;Ldksa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ikl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cgqr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vuqHko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gksrk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fu;fer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izf’k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k.k@f’k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k.k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izHkko’kkyh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ugha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gksrk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o;Ldksa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eq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[; </a:t>
            </a: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fl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)</a:t>
            </a:r>
            <a:r>
              <a:rPr lang="en-US" sz="3200" b="1" dirty="0" err="1" smtClean="0">
                <a:solidFill>
                  <a:srgbClr val="000000"/>
                </a:solidFill>
                <a:latin typeface="Kruti Dev 016" pitchFamily="2" charset="0"/>
              </a:rPr>
              <a:t>kUr</a:t>
            </a:r>
            <a:r>
              <a:rPr lang="en-US" sz="3200" b="1" dirty="0" smtClean="0">
                <a:solidFill>
                  <a:srgbClr val="000000"/>
                </a:solidFill>
                <a:latin typeface="Kruti Dev 016" pitchFamily="2" charset="0"/>
              </a:rPr>
              <a:t>%</a:t>
            </a:r>
          </a:p>
          <a:p>
            <a:pPr>
              <a:buClr>
                <a:srgbClr val="A9432B"/>
              </a:buClr>
            </a:pP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izfrHkkxh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kuk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pkgrs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dirty="0" err="1">
                <a:solidFill>
                  <a:srgbClr val="000000"/>
                </a:solidFill>
                <a:latin typeface="Kruti Dev 016" pitchFamily="2" charset="0"/>
              </a:rPr>
              <a:t>m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udks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ekywe</a:t>
            </a:r>
            <a:r>
              <a:rPr lang="en-US" dirty="0" smtClean="0"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gksrk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fd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mudks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D;k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kuk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gS</a:t>
            </a:r>
            <a:endParaRPr lang="en-US" dirty="0" smtClean="0">
              <a:solidFill>
                <a:srgbClr val="FF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muds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igys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Kku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vuqHko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dh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uhao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ij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gh</a:t>
            </a:r>
            <a:r>
              <a:rPr lang="en-US" dirty="0" smtClean="0"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u;s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]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dkS’ky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ut+fj;s</a:t>
            </a:r>
            <a:r>
              <a:rPr lang="en-US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dk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foLrkj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gksrk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US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os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lf</a:t>
            </a:r>
            <a:r>
              <a:rPr lang="en-US" dirty="0" err="1" smtClean="0">
                <a:solidFill>
                  <a:srgbClr val="FF0000"/>
                </a:solidFill>
                <a:latin typeface="Kruti Dev 016"/>
              </a:rPr>
              <a:t>Ø</a:t>
            </a:r>
            <a:r>
              <a:rPr lang="en-US" dirty="0" smtClean="0">
                <a:solidFill>
                  <a:srgbClr val="FF0000"/>
                </a:solidFill>
                <a:latin typeface="Kruti Dev 016"/>
              </a:rPr>
              <a:t>;</a:t>
            </a:r>
            <a:r>
              <a:rPr lang="en-US" dirty="0" smtClean="0">
                <a:latin typeface="Kruti Dev 016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/>
              </a:rPr>
              <a:t>gksrs</a:t>
            </a:r>
            <a:r>
              <a:rPr lang="en-US" dirty="0" smtClean="0">
                <a:solidFill>
                  <a:srgbClr val="000000"/>
                </a:solidFill>
                <a:latin typeface="Kruti Dev 016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/>
              </a:rPr>
              <a:t>gSa</a:t>
            </a:r>
            <a:r>
              <a:rPr lang="en-US" dirty="0" smtClean="0">
                <a:solidFill>
                  <a:srgbClr val="000000"/>
                </a:solidFill>
                <a:latin typeface="Kruti Dev 016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/>
              </a:rPr>
              <a:t>vkSj</a:t>
            </a:r>
            <a:r>
              <a:rPr lang="en-US" dirty="0" smtClean="0">
                <a:solidFill>
                  <a:srgbClr val="000000"/>
                </a:solidFill>
                <a:latin typeface="Kruti Dev 016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esa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Kruti Dev 016" pitchFamily="2" charset="0"/>
              </a:rPr>
              <a:t>Hkkxhnkjh</a:t>
            </a:r>
            <a:r>
              <a:rPr lang="en-US" dirty="0" smtClean="0"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fuHkkrs</a:t>
            </a:r>
            <a:r>
              <a:rPr lang="en-US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dirty="0" smtClean="0">
              <a:solidFill>
                <a:srgbClr val="000000"/>
              </a:solidFill>
              <a:latin typeface="Kruti Dev 016" pitchFamily="2" charset="0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077200" y="6399947"/>
            <a:ext cx="533400" cy="476250"/>
          </a:xfrm>
        </p:spPr>
        <p:txBody>
          <a:bodyPr/>
          <a:lstStyle/>
          <a:p>
            <a:pPr>
              <a:defRPr/>
            </a:pPr>
            <a:fld id="{8C6F537C-F1F4-437C-A35B-DCBFBF2F74E2}" type="slidenum">
              <a:rPr lang="en-US" sz="1100" smtClean="0"/>
              <a:pPr>
                <a:defRPr/>
              </a:pPr>
              <a:t>3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44300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4800" dirty="0" err="1">
                <a:solidFill>
                  <a:srgbClr val="A9432B"/>
                </a:solidFill>
                <a:latin typeface="Kruti Dev 016" pitchFamily="2" charset="0"/>
              </a:rPr>
              <a:t>o;Ldksa</a:t>
            </a:r>
            <a:r>
              <a:rPr lang="en-US" sz="4800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IN" sz="4800" b="1" dirty="0" smtClean="0">
                <a:solidFill>
                  <a:srgbClr val="A9432B"/>
                </a:solidFill>
                <a:latin typeface="Kruti Dev 016" pitchFamily="2" charset="0"/>
              </a:rPr>
              <a:t>ds </a:t>
            </a:r>
            <a:r>
              <a:rPr lang="en-IN" sz="4800" b="1" dirty="0" err="1">
                <a:solidFill>
                  <a:srgbClr val="A9432B"/>
                </a:solidFill>
                <a:latin typeface="Kruti Dev 016" pitchFamily="2" charset="0"/>
              </a:rPr>
              <a:t>lh</a:t>
            </a:r>
            <a:r>
              <a:rPr lang="en-IN" sz="4800" b="1" dirty="0">
                <a:solidFill>
                  <a:srgbClr val="A9432B"/>
                </a:solidFill>
                <a:latin typeface="Kruti Dev 016" pitchFamily="2" charset="0"/>
              </a:rPr>
              <a:t>[</a:t>
            </a:r>
            <a:r>
              <a:rPr lang="en-IN" sz="4800" b="1" dirty="0" err="1">
                <a:solidFill>
                  <a:srgbClr val="A9432B"/>
                </a:solidFill>
                <a:latin typeface="Kruti Dev 016" pitchFamily="2" charset="0"/>
              </a:rPr>
              <a:t>kus</a:t>
            </a:r>
            <a:r>
              <a:rPr lang="en-IN" sz="4800" b="1" dirty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IN" sz="4800" b="1" dirty="0" err="1" smtClean="0">
                <a:solidFill>
                  <a:srgbClr val="A9432B"/>
                </a:solidFill>
                <a:latin typeface="Kruti Dev 016" pitchFamily="2" charset="0"/>
              </a:rPr>
              <a:t>fl</a:t>
            </a:r>
            <a:r>
              <a:rPr lang="en-IN" sz="4800" b="1" dirty="0" smtClean="0">
                <a:solidFill>
                  <a:srgbClr val="A9432B"/>
                </a:solidFill>
                <a:latin typeface="Kruti Dev 016" pitchFamily="2" charset="0"/>
              </a:rPr>
              <a:t>)</a:t>
            </a:r>
            <a:r>
              <a:rPr lang="en-IN" sz="4800" b="1" dirty="0" err="1" smtClean="0">
                <a:solidFill>
                  <a:srgbClr val="A9432B"/>
                </a:solidFill>
                <a:latin typeface="Kruti Dev 016" pitchFamily="2" charset="0"/>
              </a:rPr>
              <a:t>kUr</a:t>
            </a:r>
            <a:r>
              <a:rPr lang="en-IN" sz="4800" b="1" dirty="0" smtClean="0">
                <a:solidFill>
                  <a:srgbClr val="A9432B"/>
                </a:solidFill>
                <a:latin typeface="Kruti Dev 016" pitchFamily="2" charset="0"/>
              </a:rPr>
              <a:t> ¼Øe’k%½--------</a:t>
            </a:r>
            <a:endParaRPr lang="en-IN" sz="4800" b="1" dirty="0">
              <a:solidFill>
                <a:srgbClr val="A9432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32520" y="1412776"/>
            <a:ext cx="8206680" cy="414982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u;k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]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dkS’ky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ut+fj;k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okLrfod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]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mi;qDr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rRdkyhd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: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ls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iz;ksx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esa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yk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tk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ldrs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mudks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le&gt;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dkS’ky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fodkl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fy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vH;kl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djus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volj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nsus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pkfg;s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muds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ijQkWjesal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QhMcSd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nsuk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  <a:endParaRPr lang="en-US" sz="3200" dirty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okyksa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dks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rqjUr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]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jpukRed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fcuk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vkykspuk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QhMcSd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nsuk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</a:p>
          <a:p>
            <a:pPr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izf‘k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kd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izfrHkkxh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chp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ikjLifjd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vknj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gksuk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</a:p>
          <a:p>
            <a:pPr>
              <a:spcBef>
                <a:spcPts val="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izfrHkkfx;ksa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vuqHko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vknj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gksuk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</a:p>
          <a:p>
            <a:pPr marL="0" indent="0">
              <a:buClr>
                <a:srgbClr val="A9432B"/>
              </a:buClr>
              <a:buNone/>
            </a:pPr>
            <a:endParaRPr lang="en-IN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077200" y="6399947"/>
            <a:ext cx="533400" cy="476250"/>
          </a:xfrm>
        </p:spPr>
        <p:txBody>
          <a:bodyPr/>
          <a:lstStyle/>
          <a:p>
            <a:pPr>
              <a:defRPr/>
            </a:pPr>
            <a:fld id="{8C6F537C-F1F4-437C-A35B-DCBFBF2F74E2}" type="slidenum">
              <a:rPr lang="en-US" sz="1100" smtClean="0"/>
              <a:pPr>
                <a:defRPr/>
              </a:pPr>
              <a:t>4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6307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437728"/>
          </a:xfrm>
        </p:spPr>
        <p:txBody>
          <a:bodyPr/>
          <a:lstStyle/>
          <a:p>
            <a:pPr algn="ctr"/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o;Ld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izfrHkkfx;ksa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 dh 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lh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[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kus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lacaf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/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kr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800" dirty="0" err="1" smtClean="0">
                <a:solidFill>
                  <a:srgbClr val="A9432B"/>
                </a:solidFill>
                <a:latin typeface="Kruti Dev 016" pitchFamily="2" charset="0"/>
              </a:rPr>
              <a:t>fo’ks”krk</a:t>
            </a:r>
            <a:r>
              <a:rPr lang="en-US" sz="4800" dirty="0" smtClean="0">
                <a:solidFill>
                  <a:srgbClr val="A9432B"/>
                </a:solidFill>
                <a:latin typeface="Kruti Dev 016" pitchFamily="2" charset="0"/>
              </a:rPr>
              <a:t>,¡</a:t>
            </a:r>
            <a:endParaRPr lang="en-IN" sz="48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95400"/>
            <a:ext cx="4114800" cy="4830763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T+;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knk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mEehn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j[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krs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mudks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ldkjkRed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ekgkSy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dh t+:jr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gksrh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;fn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os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ekurs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kuk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mi;qDr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izksRlkfgr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jgrs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mudks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fofHkUu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rjhdksa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rduhd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ls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[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kus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US" sz="3200" dirty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lfØ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;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Hkkxhnkjh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dh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bPNk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jgrh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IN" sz="3200" dirty="0">
              <a:solidFill>
                <a:srgbClr val="000000"/>
              </a:solidFill>
              <a:latin typeface="Kruti Dev 016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422775" cy="4830763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;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fn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lh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[k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muds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vuqHko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kkfjr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gksrh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rks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os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ljkgrs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mudks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dkS’ky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vH;kl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ds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fy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dkQh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ekSdksa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dh t+:jr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gksrh</a:t>
            </a:r>
            <a:r>
              <a:rPr lang="en-US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Kruti Dev 016" pitchFamily="2" charset="0"/>
              </a:rPr>
              <a:t>gS</a:t>
            </a:r>
            <a:endParaRPr lang="en-IN" sz="3200" dirty="0" smtClean="0">
              <a:solidFill>
                <a:srgbClr val="00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muds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FF0000"/>
                </a:solidFill>
                <a:latin typeface="Kruti Dev 016" pitchFamily="2" charset="0"/>
              </a:rPr>
              <a:t>vkRe&amp;lEeku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dks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cuk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, j[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kuk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</a:p>
          <a:p>
            <a:pPr>
              <a:buClr>
                <a:srgbClr val="A9432B"/>
              </a:buClr>
            </a:pP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mudh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FF0000"/>
                </a:solidFill>
                <a:latin typeface="Kruti Dev 016" pitchFamily="2" charset="0"/>
              </a:rPr>
              <a:t>viuh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FF0000"/>
                </a:solidFill>
                <a:latin typeface="Kruti Dev 016" pitchFamily="2" charset="0"/>
              </a:rPr>
              <a:t>O;fDrxr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 t+:jr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vkSj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fpark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,¡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gksrh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gSa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ftudks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/;</a:t>
            </a:r>
            <a:r>
              <a:rPr lang="en-IN" sz="3200" dirty="0" err="1" smtClean="0">
                <a:solidFill>
                  <a:srgbClr val="FF0000"/>
                </a:solidFill>
                <a:latin typeface="Kruti Dev 016" pitchFamily="2" charset="0"/>
              </a:rPr>
              <a:t>ku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esaa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j[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kuk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 </a:t>
            </a:r>
            <a:r>
              <a:rPr lang="en-IN" sz="3200" dirty="0" err="1" smtClean="0">
                <a:solidFill>
                  <a:srgbClr val="000000"/>
                </a:solidFill>
                <a:latin typeface="Kruti Dev 016" pitchFamily="2" charset="0"/>
              </a:rPr>
              <a:t>pkfg</a:t>
            </a:r>
            <a:r>
              <a:rPr lang="en-IN" sz="3200" dirty="0" smtClean="0">
                <a:solidFill>
                  <a:srgbClr val="000000"/>
                </a:solidFill>
                <a:latin typeface="Kruti Dev 016" pitchFamily="2" charset="0"/>
              </a:rPr>
              <a:t>,</a:t>
            </a:r>
            <a:endParaRPr lang="en-US" sz="3200" dirty="0" smtClean="0">
              <a:solidFill>
                <a:srgbClr val="000000"/>
              </a:solidFill>
              <a:latin typeface="Kruti Dev 016" pitchFamily="2" charset="0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077200" y="6399947"/>
            <a:ext cx="533400" cy="476250"/>
          </a:xfrm>
        </p:spPr>
        <p:txBody>
          <a:bodyPr/>
          <a:lstStyle/>
          <a:p>
            <a:pPr>
              <a:defRPr/>
            </a:pPr>
            <a:fld id="{8C6F537C-F1F4-437C-A35B-DCBFBF2F74E2}" type="slidenum">
              <a:rPr lang="en-US" sz="1100" smtClean="0"/>
              <a:pPr>
                <a:defRPr/>
              </a:pPr>
              <a:t>5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29430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vuqHko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ls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lh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[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kuk</a:t>
            </a:r>
            <a:endParaRPr lang="en-IN" sz="4400" b="1" dirty="0">
              <a:solidFill>
                <a:srgbClr val="A9432B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7962028"/>
              </p:ext>
            </p:extLst>
          </p:nvPr>
        </p:nvGraphicFramePr>
        <p:xfrm>
          <a:off x="457200" y="1600200"/>
          <a:ext cx="8534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077200" y="6399947"/>
            <a:ext cx="533400" cy="476250"/>
          </a:xfrm>
        </p:spPr>
        <p:txBody>
          <a:bodyPr/>
          <a:lstStyle/>
          <a:p>
            <a:pPr>
              <a:defRPr/>
            </a:pPr>
            <a:fld id="{8C6F537C-F1F4-437C-A35B-DCBFBF2F74E2}" type="slidenum">
              <a:rPr lang="en-US" sz="1100" smtClean="0"/>
              <a:pPr>
                <a:defRPr/>
              </a:pPr>
              <a:t>6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15252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hpiego_external">
  <a:themeElements>
    <a:clrScheme name="Jhpiego_external 13">
      <a:dk1>
        <a:srgbClr val="305B75"/>
      </a:dk1>
      <a:lt1>
        <a:srgbClr val="FFFFFF"/>
      </a:lt1>
      <a:dk2>
        <a:srgbClr val="FFFFFF"/>
      </a:dk2>
      <a:lt2>
        <a:srgbClr val="808080"/>
      </a:lt2>
      <a:accent1>
        <a:srgbClr val="E9804F"/>
      </a:accent1>
      <a:accent2>
        <a:srgbClr val="61B1E3"/>
      </a:accent2>
      <a:accent3>
        <a:srgbClr val="FFFFFF"/>
      </a:accent3>
      <a:accent4>
        <a:srgbClr val="274C63"/>
      </a:accent4>
      <a:accent5>
        <a:srgbClr val="F2C0B2"/>
      </a:accent5>
      <a:accent6>
        <a:srgbClr val="57A0CE"/>
      </a:accent6>
      <a:hlink>
        <a:srgbClr val="9B5A97"/>
      </a:hlink>
      <a:folHlink>
        <a:srgbClr val="99C525"/>
      </a:folHlink>
    </a:clrScheme>
    <a:fontScheme name="Jhpiego_external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hpiego_exter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3">
        <a:dk1>
          <a:srgbClr val="305B75"/>
        </a:dk1>
        <a:lt1>
          <a:srgbClr val="FFFFFF"/>
        </a:lt1>
        <a:dk2>
          <a:srgbClr val="FFFFFF"/>
        </a:dk2>
        <a:lt2>
          <a:srgbClr val="808080"/>
        </a:lt2>
        <a:accent1>
          <a:srgbClr val="E9804F"/>
        </a:accent1>
        <a:accent2>
          <a:srgbClr val="61B1E3"/>
        </a:accent2>
        <a:accent3>
          <a:srgbClr val="FFFFFF"/>
        </a:accent3>
        <a:accent4>
          <a:srgbClr val="274C63"/>
        </a:accent4>
        <a:accent5>
          <a:srgbClr val="F2C0B2"/>
        </a:accent5>
        <a:accent6>
          <a:srgbClr val="57A0CE"/>
        </a:accent6>
        <a:hlink>
          <a:srgbClr val="9B5A97"/>
        </a:hlink>
        <a:folHlink>
          <a:srgbClr val="99C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hpiego_external">
  <a:themeElements>
    <a:clrScheme name="Jhpiego_external 13">
      <a:dk1>
        <a:srgbClr val="305B75"/>
      </a:dk1>
      <a:lt1>
        <a:srgbClr val="FFFFFF"/>
      </a:lt1>
      <a:dk2>
        <a:srgbClr val="FFFFFF"/>
      </a:dk2>
      <a:lt2>
        <a:srgbClr val="808080"/>
      </a:lt2>
      <a:accent1>
        <a:srgbClr val="E9804F"/>
      </a:accent1>
      <a:accent2>
        <a:srgbClr val="61B1E3"/>
      </a:accent2>
      <a:accent3>
        <a:srgbClr val="FFFFFF"/>
      </a:accent3>
      <a:accent4>
        <a:srgbClr val="274C63"/>
      </a:accent4>
      <a:accent5>
        <a:srgbClr val="F2C0B2"/>
      </a:accent5>
      <a:accent6>
        <a:srgbClr val="57A0CE"/>
      </a:accent6>
      <a:hlink>
        <a:srgbClr val="9B5A97"/>
      </a:hlink>
      <a:folHlink>
        <a:srgbClr val="99C525"/>
      </a:folHlink>
    </a:clrScheme>
    <a:fontScheme name="Jhpiego_external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hpiego_exter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3">
        <a:dk1>
          <a:srgbClr val="305B75"/>
        </a:dk1>
        <a:lt1>
          <a:srgbClr val="FFFFFF"/>
        </a:lt1>
        <a:dk2>
          <a:srgbClr val="FFFFFF"/>
        </a:dk2>
        <a:lt2>
          <a:srgbClr val="808080"/>
        </a:lt2>
        <a:accent1>
          <a:srgbClr val="E9804F"/>
        </a:accent1>
        <a:accent2>
          <a:srgbClr val="61B1E3"/>
        </a:accent2>
        <a:accent3>
          <a:srgbClr val="FFFFFF"/>
        </a:accent3>
        <a:accent4>
          <a:srgbClr val="274C63"/>
        </a:accent4>
        <a:accent5>
          <a:srgbClr val="F2C0B2"/>
        </a:accent5>
        <a:accent6>
          <a:srgbClr val="57A0CE"/>
        </a:accent6>
        <a:hlink>
          <a:srgbClr val="9B5A97"/>
        </a:hlink>
        <a:folHlink>
          <a:srgbClr val="99C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335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Jhpiego_external</vt:lpstr>
      <vt:lpstr>1_Jhpiego_external</vt:lpstr>
      <vt:lpstr>Ok;Ldksa dks fl[kkus ds fl)kar vkSj vuqHko ls lh[kuk</vt:lpstr>
      <vt:lpstr>mís‘;</vt:lpstr>
      <vt:lpstr>o;Ldksa ds lh[kus ds fl)kUr</vt:lpstr>
      <vt:lpstr>o;Ldksa ds lh[kus ds fl)kUr ¼Øe’k%½--------</vt:lpstr>
      <vt:lpstr>o;Ld izfrHkkfx;ksa dh lh[kus lacaf/kr fo’ks”krk,¡</vt:lpstr>
      <vt:lpstr>vuqHko ls lh[kuk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of Trainers Workshop for  PPFP/PPIUCD Services</dc:title>
  <dc:creator>Dinesh Singh</dc:creator>
  <cp:lastModifiedBy>Jhpiego</cp:lastModifiedBy>
  <cp:revision>68</cp:revision>
  <dcterms:created xsi:type="dcterms:W3CDTF">2013-07-07T09:31:35Z</dcterms:created>
  <dcterms:modified xsi:type="dcterms:W3CDTF">2016-07-27T11:20:38Z</dcterms:modified>
</cp:coreProperties>
</file>