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62" r:id="rId4"/>
    <p:sldId id="263" r:id="rId5"/>
    <p:sldId id="264" r:id="rId6"/>
    <p:sldId id="266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7CF280-B260-41D7-BF83-18C020CC666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76015D5-9D62-4DBE-8642-1DD1E013A4A2}">
      <dgm:prSet phldrT="[Text]"/>
      <dgm:spPr/>
      <dgm:t>
        <a:bodyPr/>
        <a:lstStyle/>
        <a:p>
          <a:r>
            <a:rPr lang="en-US" dirty="0" smtClean="0">
              <a:solidFill>
                <a:schemeClr val="accent5">
                  <a:lumMod val="10000"/>
                </a:schemeClr>
              </a:solidFill>
            </a:rPr>
            <a:t>Experiential Learning</a:t>
          </a:r>
          <a:endParaRPr lang="en-IN" dirty="0">
            <a:solidFill>
              <a:schemeClr val="accent5">
                <a:lumMod val="10000"/>
              </a:schemeClr>
            </a:solidFill>
          </a:endParaRPr>
        </a:p>
      </dgm:t>
    </dgm:pt>
    <dgm:pt modelId="{0203E352-F2BA-4D8A-ABA9-2CDEC150F9FA}" type="parTrans" cxnId="{1A84BE71-2B27-4BFF-82A8-0D43FAEDB819}">
      <dgm:prSet/>
      <dgm:spPr/>
      <dgm:t>
        <a:bodyPr/>
        <a:lstStyle/>
        <a:p>
          <a:endParaRPr lang="en-IN"/>
        </a:p>
      </dgm:t>
    </dgm:pt>
    <dgm:pt modelId="{62D580E1-8CEA-41BE-8990-C7A6CD205950}" type="sibTrans" cxnId="{1A84BE71-2B27-4BFF-82A8-0D43FAEDB819}">
      <dgm:prSet/>
      <dgm:spPr/>
      <dgm:t>
        <a:bodyPr/>
        <a:lstStyle/>
        <a:p>
          <a:endParaRPr lang="en-IN"/>
        </a:p>
      </dgm:t>
    </dgm:pt>
    <dgm:pt modelId="{157646C2-208B-478F-AB34-7944C160DBB3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accent5">
                  <a:lumMod val="10000"/>
                </a:schemeClr>
              </a:solidFill>
            </a:rPr>
            <a:t>Experience</a:t>
          </a:r>
          <a:endParaRPr lang="en-IN" sz="1400" dirty="0">
            <a:solidFill>
              <a:schemeClr val="accent5">
                <a:lumMod val="10000"/>
              </a:schemeClr>
            </a:solidFill>
          </a:endParaRPr>
        </a:p>
      </dgm:t>
    </dgm:pt>
    <dgm:pt modelId="{CEADC7B4-0DA3-467A-A2D8-A1A5226EDD78}" type="parTrans" cxnId="{85767B00-CA01-4C72-9335-EDAE095A2592}">
      <dgm:prSet/>
      <dgm:spPr/>
      <dgm:t>
        <a:bodyPr/>
        <a:lstStyle/>
        <a:p>
          <a:endParaRPr lang="en-IN"/>
        </a:p>
      </dgm:t>
    </dgm:pt>
    <dgm:pt modelId="{4E77B22B-3396-4BF1-B0E6-C40BA88989BE}" type="sibTrans" cxnId="{85767B00-CA01-4C72-9335-EDAE095A2592}">
      <dgm:prSet/>
      <dgm:spPr/>
      <dgm:t>
        <a:bodyPr/>
        <a:lstStyle/>
        <a:p>
          <a:endParaRPr lang="en-IN"/>
        </a:p>
      </dgm:t>
    </dgm:pt>
    <dgm:pt modelId="{10706C0B-B045-44C1-8AD9-5992DFCB9DCD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accent5">
                  <a:lumMod val="10000"/>
                </a:schemeClr>
              </a:solidFill>
            </a:rPr>
            <a:t>Observation and Reflection</a:t>
          </a:r>
          <a:endParaRPr lang="en-IN" sz="1400" dirty="0">
            <a:solidFill>
              <a:schemeClr val="accent5">
                <a:lumMod val="10000"/>
              </a:schemeClr>
            </a:solidFill>
          </a:endParaRPr>
        </a:p>
      </dgm:t>
    </dgm:pt>
    <dgm:pt modelId="{4695EF57-4887-4199-A9D1-55F0C8FE7061}" type="parTrans" cxnId="{3A7DAF4A-3D17-49B8-98D0-4ED67188B4B1}">
      <dgm:prSet/>
      <dgm:spPr/>
      <dgm:t>
        <a:bodyPr/>
        <a:lstStyle/>
        <a:p>
          <a:endParaRPr lang="en-IN"/>
        </a:p>
      </dgm:t>
    </dgm:pt>
    <dgm:pt modelId="{02E2D7F8-E09F-4954-B6F4-089470CECE95}" type="sibTrans" cxnId="{3A7DAF4A-3D17-49B8-98D0-4ED67188B4B1}">
      <dgm:prSet/>
      <dgm:spPr/>
      <dgm:t>
        <a:bodyPr/>
        <a:lstStyle/>
        <a:p>
          <a:endParaRPr lang="en-IN"/>
        </a:p>
      </dgm:t>
    </dgm:pt>
    <dgm:pt modelId="{A0822A66-DC93-48E8-9A61-FF29400CC0C8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accent5">
                  <a:lumMod val="10000"/>
                </a:schemeClr>
              </a:solidFill>
            </a:rPr>
            <a:t>Forming Concepts</a:t>
          </a:r>
          <a:endParaRPr lang="en-IN" sz="1400" dirty="0">
            <a:solidFill>
              <a:schemeClr val="accent5">
                <a:lumMod val="10000"/>
              </a:schemeClr>
            </a:solidFill>
          </a:endParaRPr>
        </a:p>
      </dgm:t>
    </dgm:pt>
    <dgm:pt modelId="{7DFC0D4F-1098-4E2D-8E2F-743A234B5C10}" type="parTrans" cxnId="{E8FB46BF-BBB4-4C72-9F88-7149CAB7C14C}">
      <dgm:prSet/>
      <dgm:spPr/>
      <dgm:t>
        <a:bodyPr/>
        <a:lstStyle/>
        <a:p>
          <a:endParaRPr lang="en-IN"/>
        </a:p>
      </dgm:t>
    </dgm:pt>
    <dgm:pt modelId="{96857613-C9CA-4EAD-8A3F-35A256B6AD3E}" type="sibTrans" cxnId="{E8FB46BF-BBB4-4C72-9F88-7149CAB7C14C}">
      <dgm:prSet/>
      <dgm:spPr/>
      <dgm:t>
        <a:bodyPr/>
        <a:lstStyle/>
        <a:p>
          <a:endParaRPr lang="en-IN"/>
        </a:p>
      </dgm:t>
    </dgm:pt>
    <dgm:pt modelId="{B30B4F6F-EB1E-4C51-8836-79D527FEA335}">
      <dgm:prSet phldrT="[Text]"/>
      <dgm:spPr/>
      <dgm:t>
        <a:bodyPr/>
        <a:lstStyle/>
        <a:p>
          <a:r>
            <a:rPr lang="en-US" dirty="0" smtClean="0">
              <a:solidFill>
                <a:schemeClr val="accent5">
                  <a:lumMod val="10000"/>
                </a:schemeClr>
              </a:solidFill>
            </a:rPr>
            <a:t>Testing in new situation</a:t>
          </a:r>
          <a:endParaRPr lang="en-IN" dirty="0">
            <a:solidFill>
              <a:schemeClr val="accent5">
                <a:lumMod val="10000"/>
              </a:schemeClr>
            </a:solidFill>
          </a:endParaRPr>
        </a:p>
      </dgm:t>
    </dgm:pt>
    <dgm:pt modelId="{DAF4BD4B-3344-4B93-9863-F376B6585AE1}" type="parTrans" cxnId="{82AD903E-6855-48D0-AC2E-2451A1FF0807}">
      <dgm:prSet/>
      <dgm:spPr/>
      <dgm:t>
        <a:bodyPr/>
        <a:lstStyle/>
        <a:p>
          <a:endParaRPr lang="en-IN"/>
        </a:p>
      </dgm:t>
    </dgm:pt>
    <dgm:pt modelId="{076BD084-B628-4490-8457-8F47FD784189}" type="sibTrans" cxnId="{82AD903E-6855-48D0-AC2E-2451A1FF0807}">
      <dgm:prSet/>
      <dgm:spPr/>
      <dgm:t>
        <a:bodyPr/>
        <a:lstStyle/>
        <a:p>
          <a:endParaRPr lang="en-IN"/>
        </a:p>
      </dgm:t>
    </dgm:pt>
    <dgm:pt modelId="{AFA9F02C-FF72-417F-AC45-90A915020C19}" type="pres">
      <dgm:prSet presAssocID="{267CF280-B260-41D7-BF83-18C020CC666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3B84E39D-9794-4735-9457-101F0E698BD9}" type="pres">
      <dgm:prSet presAssocID="{B76015D5-9D62-4DBE-8642-1DD1E013A4A2}" presName="centerShape" presStyleLbl="node0" presStyleIdx="0" presStyleCnt="1" custLinFactNeighborX="267" custLinFactNeighborY="-140"/>
      <dgm:spPr/>
      <dgm:t>
        <a:bodyPr/>
        <a:lstStyle/>
        <a:p>
          <a:endParaRPr lang="en-IN"/>
        </a:p>
      </dgm:t>
    </dgm:pt>
    <dgm:pt modelId="{C287CEAF-9C12-464D-A3EC-10E828A6CC06}" type="pres">
      <dgm:prSet presAssocID="{157646C2-208B-478F-AB34-7944C160DBB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28B5568-EBFD-4F9A-92E6-216659C72C4B}" type="pres">
      <dgm:prSet presAssocID="{157646C2-208B-478F-AB34-7944C160DBB3}" presName="dummy" presStyleCnt="0"/>
      <dgm:spPr/>
    </dgm:pt>
    <dgm:pt modelId="{039C7D67-3B85-4890-9B31-C32BDD713804}" type="pres">
      <dgm:prSet presAssocID="{4E77B22B-3396-4BF1-B0E6-C40BA88989BE}" presName="sibTrans" presStyleLbl="sibTrans2D1" presStyleIdx="0" presStyleCnt="4"/>
      <dgm:spPr/>
      <dgm:t>
        <a:bodyPr/>
        <a:lstStyle/>
        <a:p>
          <a:endParaRPr lang="en-IN"/>
        </a:p>
      </dgm:t>
    </dgm:pt>
    <dgm:pt modelId="{35A6649C-F068-447F-8D24-4B749DAD1E8D}" type="pres">
      <dgm:prSet presAssocID="{10706C0B-B045-44C1-8AD9-5992DFCB9DC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2508A2D-9454-45EF-87F3-C56141BC51B7}" type="pres">
      <dgm:prSet presAssocID="{10706C0B-B045-44C1-8AD9-5992DFCB9DCD}" presName="dummy" presStyleCnt="0"/>
      <dgm:spPr/>
    </dgm:pt>
    <dgm:pt modelId="{037D83B9-EE60-49FE-BAAD-5D43E54FA507}" type="pres">
      <dgm:prSet presAssocID="{02E2D7F8-E09F-4954-B6F4-089470CECE95}" presName="sibTrans" presStyleLbl="sibTrans2D1" presStyleIdx="1" presStyleCnt="4"/>
      <dgm:spPr/>
      <dgm:t>
        <a:bodyPr/>
        <a:lstStyle/>
        <a:p>
          <a:endParaRPr lang="en-IN"/>
        </a:p>
      </dgm:t>
    </dgm:pt>
    <dgm:pt modelId="{DC7582B4-220E-4973-94F5-A0060F5DB4F8}" type="pres">
      <dgm:prSet presAssocID="{A0822A66-DC93-48E8-9A61-FF29400CC0C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AA0EA95-D68E-4240-8212-45CF3F342DAB}" type="pres">
      <dgm:prSet presAssocID="{A0822A66-DC93-48E8-9A61-FF29400CC0C8}" presName="dummy" presStyleCnt="0"/>
      <dgm:spPr/>
    </dgm:pt>
    <dgm:pt modelId="{B173CBB2-3CDA-4273-ACDC-C9776A56F7CD}" type="pres">
      <dgm:prSet presAssocID="{96857613-C9CA-4EAD-8A3F-35A256B6AD3E}" presName="sibTrans" presStyleLbl="sibTrans2D1" presStyleIdx="2" presStyleCnt="4"/>
      <dgm:spPr/>
      <dgm:t>
        <a:bodyPr/>
        <a:lstStyle/>
        <a:p>
          <a:endParaRPr lang="en-IN"/>
        </a:p>
      </dgm:t>
    </dgm:pt>
    <dgm:pt modelId="{53AF7B89-A754-43D6-810C-29157FCC1A70}" type="pres">
      <dgm:prSet presAssocID="{B30B4F6F-EB1E-4C51-8836-79D527FEA33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561B4F5-9C14-447E-B1AB-36543E50A4B7}" type="pres">
      <dgm:prSet presAssocID="{B30B4F6F-EB1E-4C51-8836-79D527FEA335}" presName="dummy" presStyleCnt="0"/>
      <dgm:spPr/>
    </dgm:pt>
    <dgm:pt modelId="{E7690760-851A-4FD9-BB8F-166F137013A5}" type="pres">
      <dgm:prSet presAssocID="{076BD084-B628-4490-8457-8F47FD784189}" presName="sibTrans" presStyleLbl="sibTrans2D1" presStyleIdx="3" presStyleCnt="4"/>
      <dgm:spPr/>
      <dgm:t>
        <a:bodyPr/>
        <a:lstStyle/>
        <a:p>
          <a:endParaRPr lang="en-IN"/>
        </a:p>
      </dgm:t>
    </dgm:pt>
  </dgm:ptLst>
  <dgm:cxnLst>
    <dgm:cxn modelId="{B3F9A57C-2BAA-495E-B478-277709BB49D1}" type="presOf" srcId="{267CF280-B260-41D7-BF83-18C020CC666F}" destId="{AFA9F02C-FF72-417F-AC45-90A915020C19}" srcOrd="0" destOrd="0" presId="urn:microsoft.com/office/officeart/2005/8/layout/radial6"/>
    <dgm:cxn modelId="{1A84BE71-2B27-4BFF-82A8-0D43FAEDB819}" srcId="{267CF280-B260-41D7-BF83-18C020CC666F}" destId="{B76015D5-9D62-4DBE-8642-1DD1E013A4A2}" srcOrd="0" destOrd="0" parTransId="{0203E352-F2BA-4D8A-ABA9-2CDEC150F9FA}" sibTransId="{62D580E1-8CEA-41BE-8990-C7A6CD205950}"/>
    <dgm:cxn modelId="{4602D1FD-0CE0-49B2-BDBC-FF677806ED94}" type="presOf" srcId="{A0822A66-DC93-48E8-9A61-FF29400CC0C8}" destId="{DC7582B4-220E-4973-94F5-A0060F5DB4F8}" srcOrd="0" destOrd="0" presId="urn:microsoft.com/office/officeart/2005/8/layout/radial6"/>
    <dgm:cxn modelId="{2967AD3F-AB81-41EE-976E-0B5B1C02E763}" type="presOf" srcId="{4E77B22B-3396-4BF1-B0E6-C40BA88989BE}" destId="{039C7D67-3B85-4890-9B31-C32BDD713804}" srcOrd="0" destOrd="0" presId="urn:microsoft.com/office/officeart/2005/8/layout/radial6"/>
    <dgm:cxn modelId="{E8FB46BF-BBB4-4C72-9F88-7149CAB7C14C}" srcId="{B76015D5-9D62-4DBE-8642-1DD1E013A4A2}" destId="{A0822A66-DC93-48E8-9A61-FF29400CC0C8}" srcOrd="2" destOrd="0" parTransId="{7DFC0D4F-1098-4E2D-8E2F-743A234B5C10}" sibTransId="{96857613-C9CA-4EAD-8A3F-35A256B6AD3E}"/>
    <dgm:cxn modelId="{A5D63169-DE15-4405-B5D9-9CCE9D651C6A}" type="presOf" srcId="{B76015D5-9D62-4DBE-8642-1DD1E013A4A2}" destId="{3B84E39D-9794-4735-9457-101F0E698BD9}" srcOrd="0" destOrd="0" presId="urn:microsoft.com/office/officeart/2005/8/layout/radial6"/>
    <dgm:cxn modelId="{D31B708F-3FC9-4B59-95C5-D3CC302FE7A4}" type="presOf" srcId="{076BD084-B628-4490-8457-8F47FD784189}" destId="{E7690760-851A-4FD9-BB8F-166F137013A5}" srcOrd="0" destOrd="0" presId="urn:microsoft.com/office/officeart/2005/8/layout/radial6"/>
    <dgm:cxn modelId="{3A7DAF4A-3D17-49B8-98D0-4ED67188B4B1}" srcId="{B76015D5-9D62-4DBE-8642-1DD1E013A4A2}" destId="{10706C0B-B045-44C1-8AD9-5992DFCB9DCD}" srcOrd="1" destOrd="0" parTransId="{4695EF57-4887-4199-A9D1-55F0C8FE7061}" sibTransId="{02E2D7F8-E09F-4954-B6F4-089470CECE95}"/>
    <dgm:cxn modelId="{702AB21D-A9E5-49A8-A3BF-AA5FFE66B99E}" type="presOf" srcId="{157646C2-208B-478F-AB34-7944C160DBB3}" destId="{C287CEAF-9C12-464D-A3EC-10E828A6CC06}" srcOrd="0" destOrd="0" presId="urn:microsoft.com/office/officeart/2005/8/layout/radial6"/>
    <dgm:cxn modelId="{85767B00-CA01-4C72-9335-EDAE095A2592}" srcId="{B76015D5-9D62-4DBE-8642-1DD1E013A4A2}" destId="{157646C2-208B-478F-AB34-7944C160DBB3}" srcOrd="0" destOrd="0" parTransId="{CEADC7B4-0DA3-467A-A2D8-A1A5226EDD78}" sibTransId="{4E77B22B-3396-4BF1-B0E6-C40BA88989BE}"/>
    <dgm:cxn modelId="{B0FB57D9-3232-4A10-87C5-A5D38557CDE3}" type="presOf" srcId="{10706C0B-B045-44C1-8AD9-5992DFCB9DCD}" destId="{35A6649C-F068-447F-8D24-4B749DAD1E8D}" srcOrd="0" destOrd="0" presId="urn:microsoft.com/office/officeart/2005/8/layout/radial6"/>
    <dgm:cxn modelId="{82AD903E-6855-48D0-AC2E-2451A1FF0807}" srcId="{B76015D5-9D62-4DBE-8642-1DD1E013A4A2}" destId="{B30B4F6F-EB1E-4C51-8836-79D527FEA335}" srcOrd="3" destOrd="0" parTransId="{DAF4BD4B-3344-4B93-9863-F376B6585AE1}" sibTransId="{076BD084-B628-4490-8457-8F47FD784189}"/>
    <dgm:cxn modelId="{97BDF442-AC8C-401A-8064-B099B88252DC}" type="presOf" srcId="{96857613-C9CA-4EAD-8A3F-35A256B6AD3E}" destId="{B173CBB2-3CDA-4273-ACDC-C9776A56F7CD}" srcOrd="0" destOrd="0" presId="urn:microsoft.com/office/officeart/2005/8/layout/radial6"/>
    <dgm:cxn modelId="{75CDA127-CB60-4CA3-8A46-2B0DDAEF75F8}" type="presOf" srcId="{02E2D7F8-E09F-4954-B6F4-089470CECE95}" destId="{037D83B9-EE60-49FE-BAAD-5D43E54FA507}" srcOrd="0" destOrd="0" presId="urn:microsoft.com/office/officeart/2005/8/layout/radial6"/>
    <dgm:cxn modelId="{9E0391F3-46A2-456C-AE8F-D8D57747DC1F}" type="presOf" srcId="{B30B4F6F-EB1E-4C51-8836-79D527FEA335}" destId="{53AF7B89-A754-43D6-810C-29157FCC1A70}" srcOrd="0" destOrd="0" presId="urn:microsoft.com/office/officeart/2005/8/layout/radial6"/>
    <dgm:cxn modelId="{E5682207-E565-4917-958F-34A6432AFA58}" type="presParOf" srcId="{AFA9F02C-FF72-417F-AC45-90A915020C19}" destId="{3B84E39D-9794-4735-9457-101F0E698BD9}" srcOrd="0" destOrd="0" presId="urn:microsoft.com/office/officeart/2005/8/layout/radial6"/>
    <dgm:cxn modelId="{53FC43F1-E2A0-4764-A70C-065B8FDD10E1}" type="presParOf" srcId="{AFA9F02C-FF72-417F-AC45-90A915020C19}" destId="{C287CEAF-9C12-464D-A3EC-10E828A6CC06}" srcOrd="1" destOrd="0" presId="urn:microsoft.com/office/officeart/2005/8/layout/radial6"/>
    <dgm:cxn modelId="{DDB5F620-4EE0-4D85-85D8-6DF574AC13DA}" type="presParOf" srcId="{AFA9F02C-FF72-417F-AC45-90A915020C19}" destId="{F28B5568-EBFD-4F9A-92E6-216659C72C4B}" srcOrd="2" destOrd="0" presId="urn:microsoft.com/office/officeart/2005/8/layout/radial6"/>
    <dgm:cxn modelId="{4CCD6FCB-8F84-4992-972E-800CFE4DF34A}" type="presParOf" srcId="{AFA9F02C-FF72-417F-AC45-90A915020C19}" destId="{039C7D67-3B85-4890-9B31-C32BDD713804}" srcOrd="3" destOrd="0" presId="urn:microsoft.com/office/officeart/2005/8/layout/radial6"/>
    <dgm:cxn modelId="{15A7AE85-7B15-4016-BD49-00C9B42A43F9}" type="presParOf" srcId="{AFA9F02C-FF72-417F-AC45-90A915020C19}" destId="{35A6649C-F068-447F-8D24-4B749DAD1E8D}" srcOrd="4" destOrd="0" presId="urn:microsoft.com/office/officeart/2005/8/layout/radial6"/>
    <dgm:cxn modelId="{AFF80585-C6FA-48AC-BC05-7850C094A0AC}" type="presParOf" srcId="{AFA9F02C-FF72-417F-AC45-90A915020C19}" destId="{B2508A2D-9454-45EF-87F3-C56141BC51B7}" srcOrd="5" destOrd="0" presId="urn:microsoft.com/office/officeart/2005/8/layout/radial6"/>
    <dgm:cxn modelId="{A7D0400B-01A5-41DB-833A-CBDDDFD47BE4}" type="presParOf" srcId="{AFA9F02C-FF72-417F-AC45-90A915020C19}" destId="{037D83B9-EE60-49FE-BAAD-5D43E54FA507}" srcOrd="6" destOrd="0" presId="urn:microsoft.com/office/officeart/2005/8/layout/radial6"/>
    <dgm:cxn modelId="{DF95D9E2-E32F-4B62-8582-97EF1716E0DB}" type="presParOf" srcId="{AFA9F02C-FF72-417F-AC45-90A915020C19}" destId="{DC7582B4-220E-4973-94F5-A0060F5DB4F8}" srcOrd="7" destOrd="0" presId="urn:microsoft.com/office/officeart/2005/8/layout/radial6"/>
    <dgm:cxn modelId="{07BD4529-7F61-4C28-B88A-E928799751A0}" type="presParOf" srcId="{AFA9F02C-FF72-417F-AC45-90A915020C19}" destId="{FAA0EA95-D68E-4240-8212-45CF3F342DAB}" srcOrd="8" destOrd="0" presId="urn:microsoft.com/office/officeart/2005/8/layout/radial6"/>
    <dgm:cxn modelId="{81216B05-D33B-4DDB-90FE-5EBE8CFB237A}" type="presParOf" srcId="{AFA9F02C-FF72-417F-AC45-90A915020C19}" destId="{B173CBB2-3CDA-4273-ACDC-C9776A56F7CD}" srcOrd="9" destOrd="0" presId="urn:microsoft.com/office/officeart/2005/8/layout/radial6"/>
    <dgm:cxn modelId="{81F2DD25-D8AC-4FEA-8E2A-BA7A5CF9557F}" type="presParOf" srcId="{AFA9F02C-FF72-417F-AC45-90A915020C19}" destId="{53AF7B89-A754-43D6-810C-29157FCC1A70}" srcOrd="10" destOrd="0" presId="urn:microsoft.com/office/officeart/2005/8/layout/radial6"/>
    <dgm:cxn modelId="{C3519B1B-DB7B-4044-9A31-6EE159FCB2DB}" type="presParOf" srcId="{AFA9F02C-FF72-417F-AC45-90A915020C19}" destId="{5561B4F5-9C14-447E-B1AB-36543E50A4B7}" srcOrd="11" destOrd="0" presId="urn:microsoft.com/office/officeart/2005/8/layout/radial6"/>
    <dgm:cxn modelId="{92FE5205-AD30-4909-A39A-1372C50B0F50}" type="presParOf" srcId="{AFA9F02C-FF72-417F-AC45-90A915020C19}" destId="{E7690760-851A-4FD9-BB8F-166F137013A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690760-851A-4FD9-BB8F-166F137013A5}">
      <dsp:nvSpPr>
        <dsp:cNvPr id="0" name=""/>
        <dsp:cNvSpPr/>
      </dsp:nvSpPr>
      <dsp:spPr>
        <a:xfrm>
          <a:off x="2532468" y="475068"/>
          <a:ext cx="3164662" cy="3164662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3CBB2-3CDA-4273-ACDC-C9776A56F7CD}">
      <dsp:nvSpPr>
        <dsp:cNvPr id="0" name=""/>
        <dsp:cNvSpPr/>
      </dsp:nvSpPr>
      <dsp:spPr>
        <a:xfrm>
          <a:off x="2532468" y="475068"/>
          <a:ext cx="3164662" cy="3164662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D83B9-EE60-49FE-BAAD-5D43E54FA507}">
      <dsp:nvSpPr>
        <dsp:cNvPr id="0" name=""/>
        <dsp:cNvSpPr/>
      </dsp:nvSpPr>
      <dsp:spPr>
        <a:xfrm>
          <a:off x="2532468" y="475068"/>
          <a:ext cx="3164662" cy="3164662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9C7D67-3B85-4890-9B31-C32BDD713804}">
      <dsp:nvSpPr>
        <dsp:cNvPr id="0" name=""/>
        <dsp:cNvSpPr/>
      </dsp:nvSpPr>
      <dsp:spPr>
        <a:xfrm>
          <a:off x="2532468" y="475068"/>
          <a:ext cx="3164662" cy="3164662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84E39D-9794-4735-9457-101F0E698BD9}">
      <dsp:nvSpPr>
        <dsp:cNvPr id="0" name=""/>
        <dsp:cNvSpPr/>
      </dsp:nvSpPr>
      <dsp:spPr>
        <a:xfrm>
          <a:off x="3394725" y="1324744"/>
          <a:ext cx="1456655" cy="14566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accent5">
                  <a:lumMod val="10000"/>
                </a:schemeClr>
              </a:solidFill>
            </a:rPr>
            <a:t>Experiential Learning</a:t>
          </a:r>
          <a:endParaRPr lang="en-IN" sz="1400" kern="1200" dirty="0">
            <a:solidFill>
              <a:schemeClr val="accent5">
                <a:lumMod val="10000"/>
              </a:schemeClr>
            </a:solidFill>
          </a:endParaRPr>
        </a:p>
      </dsp:txBody>
      <dsp:txXfrm>
        <a:off x="3608047" y="1538066"/>
        <a:ext cx="1030011" cy="1030011"/>
      </dsp:txXfrm>
    </dsp:sp>
    <dsp:sp modelId="{C287CEAF-9C12-464D-A3EC-10E828A6CC06}">
      <dsp:nvSpPr>
        <dsp:cNvPr id="0" name=""/>
        <dsp:cNvSpPr/>
      </dsp:nvSpPr>
      <dsp:spPr>
        <a:xfrm>
          <a:off x="3604970" y="1947"/>
          <a:ext cx="1019658" cy="10196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accent5">
                  <a:lumMod val="10000"/>
                </a:schemeClr>
              </a:solidFill>
            </a:rPr>
            <a:t>Experience</a:t>
          </a:r>
          <a:endParaRPr lang="en-IN" sz="1400" kern="1200" dirty="0">
            <a:solidFill>
              <a:schemeClr val="accent5">
                <a:lumMod val="10000"/>
              </a:schemeClr>
            </a:solidFill>
          </a:endParaRPr>
        </a:p>
      </dsp:txBody>
      <dsp:txXfrm>
        <a:off x="3754295" y="151272"/>
        <a:ext cx="721008" cy="721008"/>
      </dsp:txXfrm>
    </dsp:sp>
    <dsp:sp modelId="{35A6649C-F068-447F-8D24-4B749DAD1E8D}">
      <dsp:nvSpPr>
        <dsp:cNvPr id="0" name=""/>
        <dsp:cNvSpPr/>
      </dsp:nvSpPr>
      <dsp:spPr>
        <a:xfrm>
          <a:off x="5150594" y="1547570"/>
          <a:ext cx="1019658" cy="10196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accent5">
                  <a:lumMod val="10000"/>
                </a:schemeClr>
              </a:solidFill>
            </a:rPr>
            <a:t>Observation and Reflection</a:t>
          </a:r>
          <a:endParaRPr lang="en-IN" sz="1400" kern="1200" dirty="0">
            <a:solidFill>
              <a:schemeClr val="accent5">
                <a:lumMod val="10000"/>
              </a:schemeClr>
            </a:solidFill>
          </a:endParaRPr>
        </a:p>
      </dsp:txBody>
      <dsp:txXfrm>
        <a:off x="5299919" y="1696895"/>
        <a:ext cx="721008" cy="721008"/>
      </dsp:txXfrm>
    </dsp:sp>
    <dsp:sp modelId="{DC7582B4-220E-4973-94F5-A0060F5DB4F8}">
      <dsp:nvSpPr>
        <dsp:cNvPr id="0" name=""/>
        <dsp:cNvSpPr/>
      </dsp:nvSpPr>
      <dsp:spPr>
        <a:xfrm>
          <a:off x="3604970" y="3093194"/>
          <a:ext cx="1019658" cy="10196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accent5">
                  <a:lumMod val="10000"/>
                </a:schemeClr>
              </a:solidFill>
            </a:rPr>
            <a:t>Forming Concepts</a:t>
          </a:r>
          <a:endParaRPr lang="en-IN" sz="1400" kern="1200" dirty="0">
            <a:solidFill>
              <a:schemeClr val="accent5">
                <a:lumMod val="10000"/>
              </a:schemeClr>
            </a:solidFill>
          </a:endParaRPr>
        </a:p>
      </dsp:txBody>
      <dsp:txXfrm>
        <a:off x="3754295" y="3242519"/>
        <a:ext cx="721008" cy="721008"/>
      </dsp:txXfrm>
    </dsp:sp>
    <dsp:sp modelId="{53AF7B89-A754-43D6-810C-29157FCC1A70}">
      <dsp:nvSpPr>
        <dsp:cNvPr id="0" name=""/>
        <dsp:cNvSpPr/>
      </dsp:nvSpPr>
      <dsp:spPr>
        <a:xfrm>
          <a:off x="2059347" y="1547570"/>
          <a:ext cx="1019658" cy="10196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accent5">
                  <a:lumMod val="10000"/>
                </a:schemeClr>
              </a:solidFill>
            </a:rPr>
            <a:t>Testing in new situation</a:t>
          </a:r>
          <a:endParaRPr lang="en-IN" sz="1400" kern="1200" dirty="0">
            <a:solidFill>
              <a:schemeClr val="accent5">
                <a:lumMod val="10000"/>
              </a:schemeClr>
            </a:solidFill>
          </a:endParaRPr>
        </a:p>
      </dsp:txBody>
      <dsp:txXfrm>
        <a:off x="2208672" y="1696895"/>
        <a:ext cx="721008" cy="721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Jhpiego_External_Main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 descr="Jhpiego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381000"/>
            <a:ext cx="21574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773238"/>
            <a:ext cx="7924800" cy="1165225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352800"/>
            <a:ext cx="4800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14135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A46B0-598E-4D19-AAB7-C11906C059A0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5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7AABC-7049-43FE-9A38-1CC9629FD0DE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34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Jhpiego_External_Main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 descr="Jhpiego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381000"/>
            <a:ext cx="21574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773238"/>
            <a:ext cx="7924800" cy="1165225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352800"/>
            <a:ext cx="4800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01511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F537C-F1F4-437C-A35B-DCBFBF2F74E2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654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8CD43-B1CB-463B-8052-88417A921767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7332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76AFF-212C-47D1-A346-9A9F831B63C1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53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BAAC2-47CE-4EAB-AB89-3E617F7D4E07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885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DA0A2-D3D2-4F1A-857F-1B97826A8306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197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9CBBF-3E4C-4A9B-899F-B617E5750929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5923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DC193-7BCC-4384-AFC4-811FBB999B9B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66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F537C-F1F4-437C-A35B-DCBFBF2F74E2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3853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2D7A4-9DCB-4602-83E4-23FAE1EE6EDB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4321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A46B0-598E-4D19-AAB7-C11906C059A0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9679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7AABC-7049-43FE-9A38-1CC9629FD0DE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43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8CD43-B1CB-463B-8052-88417A921767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60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76AFF-212C-47D1-A346-9A9F831B63C1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067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BAAC2-47CE-4EAB-AB89-3E617F7D4E07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38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DA0A2-D3D2-4F1A-857F-1B97826A8306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871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9CBBF-3E4C-4A9B-899F-B617E5750929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074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DC193-7BCC-4384-AFC4-811FBB999B9B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999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2D7A4-9DCB-4602-83E4-23FAE1EE6EDB}" type="slidenum">
              <a:rPr lang="en-US">
                <a:solidFill>
                  <a:srgbClr val="305B75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551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Jhpiego_External_slid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304800"/>
            <a:ext cx="9140825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1F0AB3-53B9-47BC-8D03-81688271BC4F}" type="slidenum">
              <a:rPr lang="en-US">
                <a:solidFill>
                  <a:srgbClr val="305B75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  <p:pic>
        <p:nvPicPr>
          <p:cNvPr id="2" name="Picture 14" descr="Jhpiego_log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5943600"/>
            <a:ext cx="161766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945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SzPct val="8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Jhpiego_External_slid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304800"/>
            <a:ext cx="9140825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1F0AB3-53B9-47BC-8D03-81688271BC4F}" type="slidenum">
              <a:rPr lang="en-US">
                <a:solidFill>
                  <a:srgbClr val="305B75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305B75"/>
              </a:solidFill>
            </a:endParaRPr>
          </a:p>
        </p:txBody>
      </p:sp>
      <p:pic>
        <p:nvPicPr>
          <p:cNvPr id="2" name="Picture 14" descr="Jhpiego_log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5943600"/>
            <a:ext cx="161766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196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SzPct val="8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718C3F"/>
        </a:buClr>
        <a:buSzPct val="9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bg1"/>
                </a:solidFill>
              </a:rPr>
              <a:t>Adult Learning Principles and Experiential Learning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IN" b="1" dirty="0" smtClean="0"/>
              <a:t> </a:t>
            </a:r>
            <a:endParaRPr lang="en-IN" b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39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</a:t>
            </a:r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By the end of this session the learners will be able to:</a:t>
            </a:r>
          </a:p>
          <a:p>
            <a:pPr marL="0" lvl="0" indent="0">
              <a:buNone/>
            </a:pPr>
            <a:r>
              <a:rPr lang="en-IN" sz="2400" b="1" dirty="0" smtClean="0"/>
              <a:t>List key </a:t>
            </a:r>
            <a:r>
              <a:rPr lang="en-IN" sz="2400" b="1" dirty="0"/>
              <a:t>features of adult learning principles, experiential and participatory learning </a:t>
            </a:r>
            <a:r>
              <a:rPr lang="en-IN" sz="2400" b="1" dirty="0" smtClean="0"/>
              <a:t>approaches</a:t>
            </a:r>
            <a:endParaRPr lang="en-IN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76AFF-212C-47D1-A346-9A9F831B63C1}" type="slidenum">
              <a:rPr lang="en-US" smtClean="0">
                <a:solidFill>
                  <a:srgbClr val="305B75"/>
                </a:solidFill>
              </a:rPr>
              <a:pPr>
                <a:defRPr/>
              </a:pPr>
              <a:t>2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888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Adult Learning Principles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637112"/>
          </a:xfrm>
        </p:spPr>
        <p:txBody>
          <a:bodyPr/>
          <a:lstStyle/>
          <a:p>
            <a:r>
              <a:rPr lang="en-US" sz="2400" dirty="0" smtClean="0"/>
              <a:t>Adults have vast knowledge and experience</a:t>
            </a:r>
          </a:p>
          <a:p>
            <a:r>
              <a:rPr lang="en-US" sz="2400" dirty="0" smtClean="0"/>
              <a:t>Routine training/teaching ineffective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Key principles of adult learning are:</a:t>
            </a:r>
          </a:p>
          <a:p>
            <a:r>
              <a:rPr lang="en-US" sz="2400" dirty="0" smtClean="0"/>
              <a:t>Learners want to learn</a:t>
            </a:r>
          </a:p>
          <a:p>
            <a:r>
              <a:rPr lang="en-US" sz="2400" dirty="0" smtClean="0"/>
              <a:t>Are aware of what they need to learn</a:t>
            </a:r>
          </a:p>
          <a:p>
            <a:r>
              <a:rPr lang="en-US" sz="2400" dirty="0" smtClean="0"/>
              <a:t>New knowledge, skills and attitudes build on what learners already know or have experienced</a:t>
            </a:r>
          </a:p>
          <a:p>
            <a:r>
              <a:rPr lang="en-US" sz="2400" dirty="0" smtClean="0"/>
              <a:t>Are active and participate in the learning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6F537C-F1F4-437C-A35B-DCBFBF2F74E2}" type="slidenum">
              <a:rPr lang="en-US" smtClean="0">
                <a:solidFill>
                  <a:srgbClr val="305B75"/>
                </a:solidFill>
              </a:rPr>
              <a:pPr>
                <a:defRPr/>
              </a:pPr>
              <a:t>3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008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Adult Learning </a:t>
            </a:r>
            <a:r>
              <a:rPr lang="en-US" b="1" dirty="0" smtClean="0"/>
              <a:t>Principles (contd.)…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1256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400" dirty="0"/>
              <a:t>New knowledge, skills and attitudes are realistic, relevant and can be put to use immediately </a:t>
            </a: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Get </a:t>
            </a:r>
            <a:r>
              <a:rPr lang="en-US" sz="2400" dirty="0"/>
              <a:t>an opportunity to practice ideas and skills and receive feedback on </a:t>
            </a:r>
            <a:r>
              <a:rPr lang="en-US" sz="2400" dirty="0" smtClean="0"/>
              <a:t>performance</a:t>
            </a:r>
          </a:p>
          <a:p>
            <a:pPr marL="0" indent="0">
              <a:spcBef>
                <a:spcPts val="0"/>
              </a:spcBef>
              <a:buNone/>
            </a:pPr>
            <a:endParaRPr lang="en-IN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Feedback to learners is immediate, constructive and non-judgmental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Mutual respect between trainers and learners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Learners are respected for their previous experiences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6F537C-F1F4-437C-A35B-DCBFBF2F74E2}" type="slidenum">
              <a:rPr lang="en-US" smtClean="0">
                <a:solidFill>
                  <a:srgbClr val="305B75"/>
                </a:solidFill>
              </a:rPr>
              <a:pPr>
                <a:defRPr/>
              </a:pPr>
              <a:t>4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75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288032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Characteristics of Adult Learners</a:t>
            </a:r>
            <a:endParaRPr lang="en-IN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95400"/>
            <a:ext cx="4040188" cy="4830763"/>
          </a:xfrm>
        </p:spPr>
        <p:txBody>
          <a:bodyPr/>
          <a:lstStyle/>
          <a:p>
            <a:r>
              <a:rPr lang="en-US" dirty="0" smtClean="0"/>
              <a:t>High expectations</a:t>
            </a:r>
          </a:p>
          <a:p>
            <a:r>
              <a:rPr lang="en-US" dirty="0" smtClean="0"/>
              <a:t>Need a positive learning environment</a:t>
            </a:r>
          </a:p>
          <a:p>
            <a:r>
              <a:rPr lang="en-US" dirty="0" smtClean="0"/>
              <a:t>Motivated if they believe learning is relevant</a:t>
            </a:r>
          </a:p>
          <a:p>
            <a:r>
              <a:rPr lang="en-US" dirty="0" smtClean="0"/>
              <a:t>Desire variety in learning methods and techniques, and to participate and be actively involved</a:t>
            </a:r>
          </a:p>
          <a:p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295400"/>
            <a:ext cx="4041775" cy="4830763"/>
          </a:xfrm>
        </p:spPr>
        <p:txBody>
          <a:bodyPr/>
          <a:lstStyle/>
          <a:p>
            <a:r>
              <a:rPr lang="en-IN" dirty="0"/>
              <a:t>Appreciate when learning builds on what they already know or have </a:t>
            </a:r>
            <a:r>
              <a:rPr lang="en-IN" dirty="0" smtClean="0"/>
              <a:t>experienced</a:t>
            </a:r>
          </a:p>
          <a:p>
            <a:r>
              <a:rPr lang="en-US" dirty="0" smtClean="0"/>
              <a:t>Require ample opportunity for practicing skills</a:t>
            </a:r>
          </a:p>
          <a:p>
            <a:r>
              <a:rPr lang="en-US" dirty="0" smtClean="0"/>
              <a:t>Must maintain their self esteem </a:t>
            </a:r>
          </a:p>
          <a:p>
            <a:r>
              <a:rPr lang="en-US" dirty="0" smtClean="0"/>
              <a:t>Have personal needs and concerns that must be considered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28649-B4C6-4C7A-BD11-04FBDCD1D23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30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Experiential Learning</a:t>
            </a:r>
            <a:endParaRPr lang="en-IN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2969235"/>
              </p:ext>
            </p:extLst>
          </p:nvPr>
        </p:nvGraphicFramePr>
        <p:xfrm>
          <a:off x="457200" y="1600200"/>
          <a:ext cx="8229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6F537C-F1F4-437C-A35B-DCBFBF2F74E2}" type="slidenum">
              <a:rPr lang="en-US" smtClean="0">
                <a:solidFill>
                  <a:srgbClr val="305B75"/>
                </a:solidFill>
              </a:rPr>
              <a:pPr>
                <a:defRPr/>
              </a:pPr>
              <a:t>6</a:t>
            </a:fld>
            <a:endParaRPr lang="en-US">
              <a:solidFill>
                <a:srgbClr val="305B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524246"/>
      </p:ext>
    </p:extLst>
  </p:cSld>
  <p:clrMapOvr>
    <a:masterClrMapping/>
  </p:clrMapOvr>
</p:sld>
</file>

<file path=ppt/theme/theme1.xml><?xml version="1.0" encoding="utf-8"?>
<a:theme xmlns:a="http://schemas.openxmlformats.org/drawingml/2006/main" name="Jhpiego_external">
  <a:themeElements>
    <a:clrScheme name="Jhpiego_external 13">
      <a:dk1>
        <a:srgbClr val="305B75"/>
      </a:dk1>
      <a:lt1>
        <a:srgbClr val="FFFFFF"/>
      </a:lt1>
      <a:dk2>
        <a:srgbClr val="FFFFFF"/>
      </a:dk2>
      <a:lt2>
        <a:srgbClr val="808080"/>
      </a:lt2>
      <a:accent1>
        <a:srgbClr val="E9804F"/>
      </a:accent1>
      <a:accent2>
        <a:srgbClr val="61B1E3"/>
      </a:accent2>
      <a:accent3>
        <a:srgbClr val="FFFFFF"/>
      </a:accent3>
      <a:accent4>
        <a:srgbClr val="274C63"/>
      </a:accent4>
      <a:accent5>
        <a:srgbClr val="F2C0B2"/>
      </a:accent5>
      <a:accent6>
        <a:srgbClr val="57A0CE"/>
      </a:accent6>
      <a:hlink>
        <a:srgbClr val="9B5A97"/>
      </a:hlink>
      <a:folHlink>
        <a:srgbClr val="99C525"/>
      </a:folHlink>
    </a:clrScheme>
    <a:fontScheme name="Jhpiego_external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hpiego_exter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3">
        <a:dk1>
          <a:srgbClr val="305B75"/>
        </a:dk1>
        <a:lt1>
          <a:srgbClr val="FFFFFF"/>
        </a:lt1>
        <a:dk2>
          <a:srgbClr val="FFFFFF"/>
        </a:dk2>
        <a:lt2>
          <a:srgbClr val="808080"/>
        </a:lt2>
        <a:accent1>
          <a:srgbClr val="E9804F"/>
        </a:accent1>
        <a:accent2>
          <a:srgbClr val="61B1E3"/>
        </a:accent2>
        <a:accent3>
          <a:srgbClr val="FFFFFF"/>
        </a:accent3>
        <a:accent4>
          <a:srgbClr val="274C63"/>
        </a:accent4>
        <a:accent5>
          <a:srgbClr val="F2C0B2"/>
        </a:accent5>
        <a:accent6>
          <a:srgbClr val="57A0CE"/>
        </a:accent6>
        <a:hlink>
          <a:srgbClr val="9B5A97"/>
        </a:hlink>
        <a:folHlink>
          <a:srgbClr val="99C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Jhpiego_external">
  <a:themeElements>
    <a:clrScheme name="Jhpiego_external 13">
      <a:dk1>
        <a:srgbClr val="305B75"/>
      </a:dk1>
      <a:lt1>
        <a:srgbClr val="FFFFFF"/>
      </a:lt1>
      <a:dk2>
        <a:srgbClr val="FFFFFF"/>
      </a:dk2>
      <a:lt2>
        <a:srgbClr val="808080"/>
      </a:lt2>
      <a:accent1>
        <a:srgbClr val="E9804F"/>
      </a:accent1>
      <a:accent2>
        <a:srgbClr val="61B1E3"/>
      </a:accent2>
      <a:accent3>
        <a:srgbClr val="FFFFFF"/>
      </a:accent3>
      <a:accent4>
        <a:srgbClr val="274C63"/>
      </a:accent4>
      <a:accent5>
        <a:srgbClr val="F2C0B2"/>
      </a:accent5>
      <a:accent6>
        <a:srgbClr val="57A0CE"/>
      </a:accent6>
      <a:hlink>
        <a:srgbClr val="9B5A97"/>
      </a:hlink>
      <a:folHlink>
        <a:srgbClr val="99C525"/>
      </a:folHlink>
    </a:clrScheme>
    <a:fontScheme name="Jhpiego_external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hpiego_exter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hpiego_exter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hpiego_external 13">
        <a:dk1>
          <a:srgbClr val="305B75"/>
        </a:dk1>
        <a:lt1>
          <a:srgbClr val="FFFFFF"/>
        </a:lt1>
        <a:dk2>
          <a:srgbClr val="FFFFFF"/>
        </a:dk2>
        <a:lt2>
          <a:srgbClr val="808080"/>
        </a:lt2>
        <a:accent1>
          <a:srgbClr val="E9804F"/>
        </a:accent1>
        <a:accent2>
          <a:srgbClr val="61B1E3"/>
        </a:accent2>
        <a:accent3>
          <a:srgbClr val="FFFFFF"/>
        </a:accent3>
        <a:accent4>
          <a:srgbClr val="274C63"/>
        </a:accent4>
        <a:accent5>
          <a:srgbClr val="F2C0B2"/>
        </a:accent5>
        <a:accent6>
          <a:srgbClr val="57A0CE"/>
        </a:accent6>
        <a:hlink>
          <a:srgbClr val="9B5A97"/>
        </a:hlink>
        <a:folHlink>
          <a:srgbClr val="99C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226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Jhpiego_external</vt:lpstr>
      <vt:lpstr>1_Jhpiego_external</vt:lpstr>
      <vt:lpstr>Adult Learning Principles and Experiential Learning</vt:lpstr>
      <vt:lpstr>Objective </vt:lpstr>
      <vt:lpstr>Adult Learning Principles</vt:lpstr>
      <vt:lpstr>Adult Learning Principles (contd.)…</vt:lpstr>
      <vt:lpstr> Characteristics of Adult Learners</vt:lpstr>
      <vt:lpstr>Experiential Learning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of Trainers Workshop for  PPFP/PPIUCD Services</dc:title>
  <dc:creator>Rashmi Asif</dc:creator>
  <cp:lastModifiedBy>Deepti Singh</cp:lastModifiedBy>
  <cp:revision>17</cp:revision>
  <dcterms:created xsi:type="dcterms:W3CDTF">2013-07-07T09:31:35Z</dcterms:created>
  <dcterms:modified xsi:type="dcterms:W3CDTF">2015-12-23T11:05:46Z</dcterms:modified>
</cp:coreProperties>
</file>