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56" r:id="rId2"/>
  </p:sldMasterIdLst>
  <p:notesMasterIdLst>
    <p:notesMasterId r:id="rId27"/>
  </p:notesMasterIdLst>
  <p:handoutMasterIdLst>
    <p:handoutMasterId r:id="rId28"/>
  </p:handoutMasterIdLst>
  <p:sldIdLst>
    <p:sldId id="616" r:id="rId3"/>
    <p:sldId id="609" r:id="rId4"/>
    <p:sldId id="614" r:id="rId5"/>
    <p:sldId id="615" r:id="rId6"/>
    <p:sldId id="429" r:id="rId7"/>
    <p:sldId id="605" r:id="rId8"/>
    <p:sldId id="603" r:id="rId9"/>
    <p:sldId id="592" r:id="rId10"/>
    <p:sldId id="598" r:id="rId11"/>
    <p:sldId id="597" r:id="rId12"/>
    <p:sldId id="585" r:id="rId13"/>
    <p:sldId id="594" r:id="rId14"/>
    <p:sldId id="586" r:id="rId15"/>
    <p:sldId id="596" r:id="rId16"/>
    <p:sldId id="593" r:id="rId17"/>
    <p:sldId id="587" r:id="rId18"/>
    <p:sldId id="606" r:id="rId19"/>
    <p:sldId id="584" r:id="rId20"/>
    <p:sldId id="600" r:id="rId21"/>
    <p:sldId id="601" r:id="rId22"/>
    <p:sldId id="607" r:id="rId23"/>
    <p:sldId id="604" r:id="rId24"/>
    <p:sldId id="608" r:id="rId25"/>
    <p:sldId id="581" r:id="rId26"/>
  </p:sldIdLst>
  <p:sldSz cx="9144000" cy="5715000" type="screen16x10"/>
  <p:notesSz cx="7315200" cy="9601200"/>
  <p:defaultTextStyle>
    <a:defPPr>
      <a:defRPr lang="en-US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8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677E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77532" autoAdjust="0"/>
  </p:normalViewPr>
  <p:slideViewPr>
    <p:cSldViewPr>
      <p:cViewPr varScale="1">
        <p:scale>
          <a:sx n="67" d="100"/>
          <a:sy n="67" d="100"/>
        </p:scale>
        <p:origin x="1416" y="6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56"/>
    </p:cViewPr>
  </p:sorterViewPr>
  <p:notesViewPr>
    <p:cSldViewPr>
      <p:cViewPr varScale="1">
        <p:scale>
          <a:sx n="84" d="100"/>
          <a:sy n="84" d="100"/>
        </p:scale>
        <p:origin x="-1884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HARIYA, Chandrakant" userId="e65ea400-5905-464f-9f60-688d2eac889a" providerId="ADAL" clId="{08426BD0-6C63-4A9C-A1AB-B85A48B5E281}"/>
    <pc:docChg chg="undo custSel addSld delSld modSld modNotesMaster modHandout">
      <pc:chgData name="LAHARIYA, Chandrakant" userId="e65ea400-5905-464f-9f60-688d2eac889a" providerId="ADAL" clId="{08426BD0-6C63-4A9C-A1AB-B85A48B5E281}" dt="2019-04-05T17:44:12.080" v="2050"/>
      <pc:docMkLst>
        <pc:docMk/>
      </pc:docMkLst>
      <pc:sldChg chg="modNotes">
        <pc:chgData name="LAHARIYA, Chandrakant" userId="e65ea400-5905-464f-9f60-688d2eac889a" providerId="ADAL" clId="{08426BD0-6C63-4A9C-A1AB-B85A48B5E281}" dt="2019-04-05T17:44:12.080" v="2050"/>
        <pc:sldMkLst>
          <pc:docMk/>
          <pc:sldMk cId="406449643" sldId="429"/>
        </pc:sldMkLst>
      </pc:sldChg>
      <pc:sldChg chg="modSp modNotes">
        <pc:chgData name="LAHARIYA, Chandrakant" userId="e65ea400-5905-464f-9f60-688d2eac889a" providerId="ADAL" clId="{08426BD0-6C63-4A9C-A1AB-B85A48B5E281}" dt="2019-04-05T17:44:12.080" v="2050"/>
        <pc:sldMkLst>
          <pc:docMk/>
          <pc:sldMk cId="229092286" sldId="444"/>
        </pc:sldMkLst>
        <pc:spChg chg="mod">
          <ac:chgData name="LAHARIYA, Chandrakant" userId="e65ea400-5905-464f-9f60-688d2eac889a" providerId="ADAL" clId="{08426BD0-6C63-4A9C-A1AB-B85A48B5E281}" dt="2019-04-05T17:33:58.915" v="1339" actId="948"/>
          <ac:spMkLst>
            <pc:docMk/>
            <pc:sldMk cId="229092286" sldId="444"/>
            <ac:spMk id="50179" creationId="{00000000-0000-0000-0000-000000000000}"/>
          </ac:spMkLst>
        </pc:spChg>
      </pc:sldChg>
      <pc:sldChg chg="modSp">
        <pc:chgData name="LAHARIYA, Chandrakant" userId="e65ea400-5905-464f-9f60-688d2eac889a" providerId="ADAL" clId="{08426BD0-6C63-4A9C-A1AB-B85A48B5E281}" dt="2019-04-05T17:22:38.879" v="983" actId="1076"/>
        <pc:sldMkLst>
          <pc:docMk/>
          <pc:sldMk cId="2545979014" sldId="581"/>
        </pc:sldMkLst>
        <pc:spChg chg="mod">
          <ac:chgData name="LAHARIYA, Chandrakant" userId="e65ea400-5905-464f-9f60-688d2eac889a" providerId="ADAL" clId="{08426BD0-6C63-4A9C-A1AB-B85A48B5E281}" dt="2019-04-05T17:22:38.879" v="983" actId="1076"/>
          <ac:spMkLst>
            <pc:docMk/>
            <pc:sldMk cId="2545979014" sldId="581"/>
            <ac:spMk id="3" creationId="{02E03152-962E-4C42-82A2-C1DD81CCFBFA}"/>
          </ac:spMkLst>
        </pc:spChg>
      </pc:sldChg>
      <pc:sldChg chg="addSp delSp modSp modNotes">
        <pc:chgData name="LAHARIYA, Chandrakant" userId="e65ea400-5905-464f-9f60-688d2eac889a" providerId="ADAL" clId="{08426BD0-6C63-4A9C-A1AB-B85A48B5E281}" dt="2019-04-05T17:44:12.080" v="2050"/>
        <pc:sldMkLst>
          <pc:docMk/>
          <pc:sldMk cId="1969074298" sldId="584"/>
        </pc:sldMkLst>
        <pc:spChg chg="add del mod">
          <ac:chgData name="LAHARIYA, Chandrakant" userId="e65ea400-5905-464f-9f60-688d2eac889a" providerId="ADAL" clId="{08426BD0-6C63-4A9C-A1AB-B85A48B5E281}" dt="2019-04-05T17:17:07.346" v="495" actId="478"/>
          <ac:spMkLst>
            <pc:docMk/>
            <pc:sldMk cId="1969074298" sldId="584"/>
            <ac:spMk id="3" creationId="{F1BD81D4-B8CB-49C7-B62B-2ADFDC3B7389}"/>
          </ac:spMkLst>
        </pc:spChg>
        <pc:spChg chg="mod">
          <ac:chgData name="LAHARIYA, Chandrakant" userId="e65ea400-5905-464f-9f60-688d2eac889a" providerId="ADAL" clId="{08426BD0-6C63-4A9C-A1AB-B85A48B5E281}" dt="2019-04-05T17:41:44.663" v="2040" actId="403"/>
          <ac:spMkLst>
            <pc:docMk/>
            <pc:sldMk cId="1969074298" sldId="584"/>
            <ac:spMk id="40962" creationId="{00000000-0000-0000-0000-000000000000}"/>
          </ac:spMkLst>
        </pc:spChg>
        <pc:spChg chg="del">
          <ac:chgData name="LAHARIYA, Chandrakant" userId="e65ea400-5905-464f-9f60-688d2eac889a" providerId="ADAL" clId="{08426BD0-6C63-4A9C-A1AB-B85A48B5E281}" dt="2019-04-05T17:17:04.529" v="494" actId="478"/>
          <ac:spMkLst>
            <pc:docMk/>
            <pc:sldMk cId="1969074298" sldId="584"/>
            <ac:spMk id="50179" creationId="{00000000-0000-0000-0000-000000000000}"/>
          </ac:spMkLst>
        </pc:spChg>
      </pc:sldChg>
      <pc:sldChg chg="modSp modNotes">
        <pc:chgData name="LAHARIYA, Chandrakant" userId="e65ea400-5905-464f-9f60-688d2eac889a" providerId="ADAL" clId="{08426BD0-6C63-4A9C-A1AB-B85A48B5E281}" dt="2019-04-05T17:44:12.080" v="2050"/>
        <pc:sldMkLst>
          <pc:docMk/>
          <pc:sldMk cId="484144489" sldId="585"/>
        </pc:sldMkLst>
        <pc:spChg chg="mod">
          <ac:chgData name="LAHARIYA, Chandrakant" userId="e65ea400-5905-464f-9f60-688d2eac889a" providerId="ADAL" clId="{08426BD0-6C63-4A9C-A1AB-B85A48B5E281}" dt="2019-04-05T17:18:13.248" v="556" actId="20577"/>
          <ac:spMkLst>
            <pc:docMk/>
            <pc:sldMk cId="484144489" sldId="585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08426BD0-6C63-4A9C-A1AB-B85A48B5E281}" dt="2019-04-05T17:41:39.576" v="2039" actId="948"/>
          <ac:spMkLst>
            <pc:docMk/>
            <pc:sldMk cId="484144489" sldId="585"/>
            <ac:spMk id="50179" creationId="{00000000-0000-0000-0000-000000000000}"/>
          </ac:spMkLst>
        </pc:spChg>
      </pc:sldChg>
      <pc:sldChg chg="modSp modNotes">
        <pc:chgData name="LAHARIYA, Chandrakant" userId="e65ea400-5905-464f-9f60-688d2eac889a" providerId="ADAL" clId="{08426BD0-6C63-4A9C-A1AB-B85A48B5E281}" dt="2019-04-05T17:44:12.080" v="2050"/>
        <pc:sldMkLst>
          <pc:docMk/>
          <pc:sldMk cId="4085689015" sldId="586"/>
        </pc:sldMkLst>
        <pc:spChg chg="mod">
          <ac:chgData name="LAHARIYA, Chandrakant" userId="e65ea400-5905-464f-9f60-688d2eac889a" providerId="ADAL" clId="{08426BD0-6C63-4A9C-A1AB-B85A48B5E281}" dt="2019-04-05T17:19:09.518" v="739" actId="20577"/>
          <ac:spMkLst>
            <pc:docMk/>
            <pc:sldMk cId="4085689015" sldId="586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08426BD0-6C63-4A9C-A1AB-B85A48B5E281}" dt="2019-04-05T17:35:53.835" v="1511" actId="5793"/>
          <ac:spMkLst>
            <pc:docMk/>
            <pc:sldMk cId="4085689015" sldId="586"/>
            <ac:spMk id="50179" creationId="{00000000-0000-0000-0000-000000000000}"/>
          </ac:spMkLst>
        </pc:spChg>
      </pc:sldChg>
      <pc:sldChg chg="modSp modNotes">
        <pc:chgData name="LAHARIYA, Chandrakant" userId="e65ea400-5905-464f-9f60-688d2eac889a" providerId="ADAL" clId="{08426BD0-6C63-4A9C-A1AB-B85A48B5E281}" dt="2019-04-05T17:44:12.080" v="2050"/>
        <pc:sldMkLst>
          <pc:docMk/>
          <pc:sldMk cId="2825185746" sldId="587"/>
        </pc:sldMkLst>
        <pc:spChg chg="mod">
          <ac:chgData name="LAHARIYA, Chandrakant" userId="e65ea400-5905-464f-9f60-688d2eac889a" providerId="ADAL" clId="{08426BD0-6C63-4A9C-A1AB-B85A48B5E281}" dt="2019-04-05T17:20:21.016" v="932" actId="20577"/>
          <ac:spMkLst>
            <pc:docMk/>
            <pc:sldMk cId="2825185746" sldId="587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08426BD0-6C63-4A9C-A1AB-B85A48B5E281}" dt="2019-04-05T17:41:24.236" v="2038" actId="14100"/>
          <ac:spMkLst>
            <pc:docMk/>
            <pc:sldMk cId="2825185746" sldId="587"/>
            <ac:spMk id="50179" creationId="{00000000-0000-0000-0000-000000000000}"/>
          </ac:spMkLst>
        </pc:spChg>
      </pc:sldChg>
    </pc:docChg>
  </pc:docChgLst>
  <pc:docChgLst>
    <pc:chgData name="LAHARIYA, Chandrakant" userId="e65ea400-5905-464f-9f60-688d2eac889a" providerId="ADAL" clId="{C86557B0-B7CD-4D65-99C0-DBCD69812622}"/>
    <pc:docChg chg="undo custSel addSld delSld modSld">
      <pc:chgData name="LAHARIYA, Chandrakant" userId="e65ea400-5905-464f-9f60-688d2eac889a" providerId="ADAL" clId="{C86557B0-B7CD-4D65-99C0-DBCD69812622}" dt="2019-03-28T10:40:22.087" v="120" actId="1038"/>
      <pc:docMkLst>
        <pc:docMk/>
      </pc:docMkLst>
    </pc:docChg>
  </pc:docChgLst>
  <pc:docChgLst>
    <pc:chgData name="LAHARIYA, Chandrakant" userId="e65ea400-5905-464f-9f60-688d2eac889a" providerId="ADAL" clId="{0A478F30-8F6D-4C13-91E4-252B1FC486F5}"/>
    <pc:docChg chg="addSld delSld modSld">
      <pc:chgData name="LAHARIYA, Chandrakant" userId="e65ea400-5905-464f-9f60-688d2eac889a" providerId="ADAL" clId="{0A478F30-8F6D-4C13-91E4-252B1FC486F5}" dt="2019-04-07T15:55:15.458" v="5" actId="2696"/>
      <pc:docMkLst>
        <pc:docMk/>
      </pc:docMkLst>
      <pc:sldChg chg="del">
        <pc:chgData name="LAHARIYA, Chandrakant" userId="e65ea400-5905-464f-9f60-688d2eac889a" providerId="ADAL" clId="{0A478F30-8F6D-4C13-91E4-252B1FC486F5}" dt="2019-04-07T15:55:14.114" v="4" actId="2696"/>
        <pc:sldMkLst>
          <pc:docMk/>
          <pc:sldMk cId="406449643" sldId="430"/>
        </pc:sldMkLst>
      </pc:sldChg>
      <pc:sldChg chg="del">
        <pc:chgData name="LAHARIYA, Chandrakant" userId="e65ea400-5905-464f-9f60-688d2eac889a" providerId="ADAL" clId="{0A478F30-8F6D-4C13-91E4-252B1FC486F5}" dt="2019-04-07T15:54:59.167" v="1" actId="2696"/>
        <pc:sldMkLst>
          <pc:docMk/>
          <pc:sldMk cId="1850643870" sldId="495"/>
        </pc:sldMkLst>
      </pc:sldChg>
      <pc:sldChg chg="del">
        <pc:chgData name="LAHARIYA, Chandrakant" userId="e65ea400-5905-464f-9f60-688d2eac889a" providerId="ADAL" clId="{0A478F30-8F6D-4C13-91E4-252B1FC486F5}" dt="2019-04-07T15:55:00.059" v="2" actId="2696"/>
        <pc:sldMkLst>
          <pc:docMk/>
          <pc:sldMk cId="3652124811" sldId="582"/>
        </pc:sldMkLst>
      </pc:sldChg>
      <pc:sldChg chg="del">
        <pc:chgData name="LAHARIYA, Chandrakant" userId="e65ea400-5905-464f-9f60-688d2eac889a" providerId="ADAL" clId="{0A478F30-8F6D-4C13-91E4-252B1FC486F5}" dt="2019-04-07T15:55:13.301" v="3" actId="2696"/>
        <pc:sldMkLst>
          <pc:docMk/>
          <pc:sldMk cId="3591685081" sldId="583"/>
        </pc:sldMkLst>
      </pc:sldChg>
      <pc:sldChg chg="del">
        <pc:chgData name="LAHARIYA, Chandrakant" userId="e65ea400-5905-464f-9f60-688d2eac889a" providerId="ADAL" clId="{0A478F30-8F6D-4C13-91E4-252B1FC486F5}" dt="2019-04-07T15:55:15.458" v="5" actId="2696"/>
        <pc:sldMkLst>
          <pc:docMk/>
          <pc:sldMk cId="3724279147" sldId="591"/>
        </pc:sldMkLst>
      </pc:sldChg>
      <pc:sldChg chg="add">
        <pc:chgData name="LAHARIYA, Chandrakant" userId="e65ea400-5905-464f-9f60-688d2eac889a" providerId="ADAL" clId="{0A478F30-8F6D-4C13-91E4-252B1FC486F5}" dt="2019-04-07T15:54:54.873" v="0" actId="2696"/>
        <pc:sldMkLst>
          <pc:docMk/>
          <pc:sldMk cId="1661141524" sldId="609"/>
        </pc:sldMkLst>
      </pc:sldChg>
      <pc:sldChg chg="add">
        <pc:chgData name="LAHARIYA, Chandrakant" userId="e65ea400-5905-464f-9f60-688d2eac889a" providerId="ADAL" clId="{0A478F30-8F6D-4C13-91E4-252B1FC486F5}" dt="2019-04-07T15:54:54.873" v="0" actId="2696"/>
        <pc:sldMkLst>
          <pc:docMk/>
          <pc:sldMk cId="3644040197" sldId="610"/>
        </pc:sldMkLst>
      </pc:sldChg>
      <pc:sldChg chg="add">
        <pc:chgData name="LAHARIYA, Chandrakant" userId="e65ea400-5905-464f-9f60-688d2eac889a" providerId="ADAL" clId="{0A478F30-8F6D-4C13-91E4-252B1FC486F5}" dt="2019-04-07T15:54:54.873" v="0" actId="2696"/>
        <pc:sldMkLst>
          <pc:docMk/>
          <pc:sldMk cId="4197112544" sldId="611"/>
        </pc:sldMkLst>
      </pc:sldChg>
    </pc:docChg>
  </pc:docChgLst>
  <pc:docChgLst>
    <pc:chgData name="LAHARIYA, Chandrakant" userId="e65ea400-5905-464f-9f60-688d2eac889a" providerId="ADAL" clId="{E8A7AB4D-B0A9-4AB5-B193-C9CD920F9D93}"/>
    <pc:docChg chg="delSld modSld">
      <pc:chgData name="LAHARIYA, Chandrakant" userId="e65ea400-5905-464f-9f60-688d2eac889a" providerId="ADAL" clId="{E8A7AB4D-B0A9-4AB5-B193-C9CD920F9D93}" dt="2019-04-05T10:54:03.512" v="38" actId="404"/>
      <pc:docMkLst>
        <pc:docMk/>
      </pc:docMkLst>
      <pc:sldChg chg="modSp">
        <pc:chgData name="LAHARIYA, Chandrakant" userId="e65ea400-5905-464f-9f60-688d2eac889a" providerId="ADAL" clId="{E8A7AB4D-B0A9-4AB5-B193-C9CD920F9D93}" dt="2019-04-05T10:54:03.512" v="38" actId="404"/>
        <pc:sldMkLst>
          <pc:docMk/>
          <pc:sldMk cId="2545979014" sldId="581"/>
        </pc:sldMkLst>
        <pc:spChg chg="mod">
          <ac:chgData name="LAHARIYA, Chandrakant" userId="e65ea400-5905-464f-9f60-688d2eac889a" providerId="ADAL" clId="{E8A7AB4D-B0A9-4AB5-B193-C9CD920F9D93}" dt="2019-04-05T10:54:03.512" v="38" actId="404"/>
          <ac:spMkLst>
            <pc:docMk/>
            <pc:sldMk cId="2545979014" sldId="581"/>
            <ac:spMk id="15362" creationId="{0BD3583A-31BB-4423-9373-2E75F4246801}"/>
          </ac:spMkLst>
        </pc:spChg>
      </pc:sldChg>
    </pc:docChg>
  </pc:docChgLst>
  <pc:docChgLst>
    <pc:chgData name="LAHARIYA, Chandrakant" userId="e65ea400-5905-464f-9f60-688d2eac889a" providerId="ADAL" clId="{6B7BE0A9-0967-40C5-810E-75505D02AF5B}"/>
    <pc:docChg chg="custSel modSld">
      <pc:chgData name="LAHARIYA, Chandrakant" userId="e65ea400-5905-464f-9f60-688d2eac889a" providerId="ADAL" clId="{6B7BE0A9-0967-40C5-810E-75505D02AF5B}" dt="2019-04-07T03:50:51.038" v="219" actId="20577"/>
      <pc:docMkLst>
        <pc:docMk/>
      </pc:docMkLst>
      <pc:sldChg chg="addSp modSp">
        <pc:chgData name="LAHARIYA, Chandrakant" userId="e65ea400-5905-464f-9f60-688d2eac889a" providerId="ADAL" clId="{6B7BE0A9-0967-40C5-810E-75505D02AF5B}" dt="2019-04-07T03:48:46.470" v="207" actId="14100"/>
        <pc:sldMkLst>
          <pc:docMk/>
          <pc:sldMk cId="1850643870" sldId="495"/>
        </pc:sldMkLst>
        <pc:spChg chg="mod">
          <ac:chgData name="LAHARIYA, Chandrakant" userId="e65ea400-5905-464f-9f60-688d2eac889a" providerId="ADAL" clId="{6B7BE0A9-0967-40C5-810E-75505D02AF5B}" dt="2019-04-07T03:48:42.629" v="206" actId="14100"/>
          <ac:spMkLst>
            <pc:docMk/>
            <pc:sldMk cId="1850643870" sldId="495"/>
            <ac:spMk id="3" creationId="{02E03152-962E-4C42-82A2-C1DD81CCFBFA}"/>
          </ac:spMkLst>
        </pc:spChg>
        <pc:spChg chg="mod">
          <ac:chgData name="LAHARIYA, Chandrakant" userId="e65ea400-5905-464f-9f60-688d2eac889a" providerId="ADAL" clId="{6B7BE0A9-0967-40C5-810E-75505D02AF5B}" dt="2019-04-07T03:48:38.186" v="205" actId="14100"/>
          <ac:spMkLst>
            <pc:docMk/>
            <pc:sldMk cId="1850643870" sldId="495"/>
            <ac:spMk id="15362" creationId="{0BD3583A-31BB-4423-9373-2E75F4246801}"/>
          </ac:spMkLst>
        </pc:spChg>
        <pc:picChg chg="add mod">
          <ac:chgData name="LAHARIYA, Chandrakant" userId="e65ea400-5905-464f-9f60-688d2eac889a" providerId="ADAL" clId="{6B7BE0A9-0967-40C5-810E-75505D02AF5B}" dt="2019-04-07T03:48:46.470" v="207" actId="14100"/>
          <ac:picMkLst>
            <pc:docMk/>
            <pc:sldMk cId="1850643870" sldId="495"/>
            <ac:picMk id="4" creationId="{00455FD2-8E5D-4987-815A-E88A3B509584}"/>
          </ac:picMkLst>
        </pc:picChg>
      </pc:sldChg>
      <pc:sldChg chg="addSp delSp modSp">
        <pc:chgData name="LAHARIYA, Chandrakant" userId="e65ea400-5905-464f-9f60-688d2eac889a" providerId="ADAL" clId="{6B7BE0A9-0967-40C5-810E-75505D02AF5B}" dt="2019-04-07T03:50:51.038" v="219" actId="20577"/>
        <pc:sldMkLst>
          <pc:docMk/>
          <pc:sldMk cId="3652124811" sldId="582"/>
        </pc:sldMkLst>
        <pc:spChg chg="add mod">
          <ac:chgData name="LAHARIYA, Chandrakant" userId="e65ea400-5905-464f-9f60-688d2eac889a" providerId="ADAL" clId="{6B7BE0A9-0967-40C5-810E-75505D02AF5B}" dt="2019-04-07T03:50:47.707" v="212" actId="1076"/>
          <ac:spMkLst>
            <pc:docMk/>
            <pc:sldMk cId="3652124811" sldId="582"/>
            <ac:spMk id="4" creationId="{8DDB80AD-2687-4F9F-A9B5-1F489E849196}"/>
          </ac:spMkLst>
        </pc:spChg>
        <pc:spChg chg="mod">
          <ac:chgData name="LAHARIYA, Chandrakant" userId="e65ea400-5905-464f-9f60-688d2eac889a" providerId="ADAL" clId="{6B7BE0A9-0967-40C5-810E-75505D02AF5B}" dt="2019-04-07T03:50:51.038" v="219" actId="20577"/>
          <ac:spMkLst>
            <pc:docMk/>
            <pc:sldMk cId="3652124811" sldId="582"/>
            <ac:spMk id="38914" creationId="{00000000-0000-0000-0000-000000000000}"/>
          </ac:spMkLst>
        </pc:spChg>
        <pc:picChg chg="del">
          <ac:chgData name="LAHARIYA, Chandrakant" userId="e65ea400-5905-464f-9f60-688d2eac889a" providerId="ADAL" clId="{6B7BE0A9-0967-40C5-810E-75505D02AF5B}" dt="2019-04-07T03:50:45.567" v="211" actId="478"/>
          <ac:picMkLst>
            <pc:docMk/>
            <pc:sldMk cId="3652124811" sldId="582"/>
            <ac:picMk id="3" creationId="{389598F7-8EB9-4D24-A909-8C84F5EDAC6E}"/>
          </ac:picMkLst>
        </pc:picChg>
        <pc:picChg chg="del">
          <ac:chgData name="LAHARIYA, Chandrakant" userId="e65ea400-5905-464f-9f60-688d2eac889a" providerId="ADAL" clId="{6B7BE0A9-0967-40C5-810E-75505D02AF5B}" dt="2019-04-07T03:50:41.695" v="209" actId="478"/>
          <ac:picMkLst>
            <pc:docMk/>
            <pc:sldMk cId="3652124811" sldId="582"/>
            <ac:picMk id="5" creationId="{BFC88361-FCCD-4E03-A48C-79D4B451A76E}"/>
          </ac:picMkLst>
        </pc:picChg>
      </pc:sldChg>
    </pc:docChg>
  </pc:docChgLst>
  <pc:docChgLst>
    <pc:chgData name="LAHARIYA, Chandrakant" userId="e65ea400-5905-464f-9f60-688d2eac889a" providerId="ADAL" clId="{2E069826-FFB3-489B-87D2-49952B3D17ED}"/>
    <pc:docChg chg="modSld">
      <pc:chgData name="LAHARIYA, Chandrakant" userId="e65ea400-5905-464f-9f60-688d2eac889a" providerId="ADAL" clId="{2E069826-FFB3-489B-87D2-49952B3D17ED}" dt="2019-04-07T16:38:02.417" v="8" actId="6549"/>
      <pc:docMkLst>
        <pc:docMk/>
      </pc:docMkLst>
      <pc:sldChg chg="modNotesTx">
        <pc:chgData name="LAHARIYA, Chandrakant" userId="e65ea400-5905-464f-9f60-688d2eac889a" providerId="ADAL" clId="{2E069826-FFB3-489B-87D2-49952B3D17ED}" dt="2019-04-07T16:37:00.713" v="0" actId="6549"/>
        <pc:sldMkLst>
          <pc:docMk/>
          <pc:sldMk cId="406449643" sldId="429"/>
        </pc:sldMkLst>
      </pc:sldChg>
      <pc:sldChg chg="modNotesTx">
        <pc:chgData name="LAHARIYA, Chandrakant" userId="e65ea400-5905-464f-9f60-688d2eac889a" providerId="ADAL" clId="{2E069826-FFB3-489B-87D2-49952B3D17ED}" dt="2019-04-07T16:37:57.797" v="7" actId="6549"/>
        <pc:sldMkLst>
          <pc:docMk/>
          <pc:sldMk cId="229092286" sldId="444"/>
        </pc:sldMkLst>
      </pc:sldChg>
      <pc:sldChg chg="modNotesTx">
        <pc:chgData name="LAHARIYA, Chandrakant" userId="e65ea400-5905-464f-9f60-688d2eac889a" providerId="ADAL" clId="{2E069826-FFB3-489B-87D2-49952B3D17ED}" dt="2019-04-07T16:37:25.866" v="3" actId="6549"/>
        <pc:sldMkLst>
          <pc:docMk/>
          <pc:sldMk cId="484144489" sldId="585"/>
        </pc:sldMkLst>
      </pc:sldChg>
      <pc:sldChg chg="modNotesTx">
        <pc:chgData name="LAHARIYA, Chandrakant" userId="e65ea400-5905-464f-9f60-688d2eac889a" providerId="ADAL" clId="{2E069826-FFB3-489B-87D2-49952B3D17ED}" dt="2019-04-07T16:37:35.357" v="4" actId="6549"/>
        <pc:sldMkLst>
          <pc:docMk/>
          <pc:sldMk cId="4085689015" sldId="586"/>
        </pc:sldMkLst>
      </pc:sldChg>
      <pc:sldChg chg="modNotesTx">
        <pc:chgData name="LAHARIYA, Chandrakant" userId="e65ea400-5905-464f-9f60-688d2eac889a" providerId="ADAL" clId="{2E069826-FFB3-489B-87D2-49952B3D17ED}" dt="2019-04-07T16:37:51.691" v="6" actId="6549"/>
        <pc:sldMkLst>
          <pc:docMk/>
          <pc:sldMk cId="2825185746" sldId="587"/>
        </pc:sldMkLst>
      </pc:sldChg>
      <pc:sldChg chg="modNotesTx">
        <pc:chgData name="LAHARIYA, Chandrakant" userId="e65ea400-5905-464f-9f60-688d2eac889a" providerId="ADAL" clId="{2E069826-FFB3-489B-87D2-49952B3D17ED}" dt="2019-04-07T16:37:42.218" v="5" actId="6549"/>
        <pc:sldMkLst>
          <pc:docMk/>
          <pc:sldMk cId="1569843452" sldId="596"/>
        </pc:sldMkLst>
      </pc:sldChg>
      <pc:sldChg chg="modNotesTx">
        <pc:chgData name="LAHARIYA, Chandrakant" userId="e65ea400-5905-464f-9f60-688d2eac889a" providerId="ADAL" clId="{2E069826-FFB3-489B-87D2-49952B3D17ED}" dt="2019-04-07T16:37:20.379" v="2" actId="6549"/>
        <pc:sldMkLst>
          <pc:docMk/>
          <pc:sldMk cId="3280658493" sldId="597"/>
        </pc:sldMkLst>
      </pc:sldChg>
      <pc:sldChg chg="modNotesTx">
        <pc:chgData name="LAHARIYA, Chandrakant" userId="e65ea400-5905-464f-9f60-688d2eac889a" providerId="ADAL" clId="{2E069826-FFB3-489B-87D2-49952B3D17ED}" dt="2019-04-07T16:37:11.645" v="1" actId="6549"/>
        <pc:sldMkLst>
          <pc:docMk/>
          <pc:sldMk cId="2173922515" sldId="598"/>
        </pc:sldMkLst>
      </pc:sldChg>
      <pc:sldChg chg="modNotesTx">
        <pc:chgData name="LAHARIYA, Chandrakant" userId="e65ea400-5905-464f-9f60-688d2eac889a" providerId="ADAL" clId="{2E069826-FFB3-489B-87D2-49952B3D17ED}" dt="2019-04-07T16:38:02.417" v="8" actId="6549"/>
        <pc:sldMkLst>
          <pc:docMk/>
          <pc:sldMk cId="3928564673" sldId="606"/>
        </pc:sldMkLst>
      </pc:sldChg>
    </pc:docChg>
  </pc:docChgLst>
  <pc:docChgLst>
    <pc:chgData name="LAHARIYA, Chandrakant" userId="e65ea400-5905-464f-9f60-688d2eac889a" providerId="ADAL" clId="{EDF1CD5C-2BB7-4D07-BA32-0B1CEE57E915}"/>
    <pc:docChg chg="custSel modSld">
      <pc:chgData name="LAHARIYA, Chandrakant" userId="e65ea400-5905-464f-9f60-688d2eac889a" providerId="ADAL" clId="{EDF1CD5C-2BB7-4D07-BA32-0B1CEE57E915}" dt="2019-04-07T11:36:18.565" v="1" actId="478"/>
      <pc:docMkLst>
        <pc:docMk/>
      </pc:docMkLst>
      <pc:sldChg chg="delSp">
        <pc:chgData name="LAHARIYA, Chandrakant" userId="e65ea400-5905-464f-9f60-688d2eac889a" providerId="ADAL" clId="{EDF1CD5C-2BB7-4D07-BA32-0B1CEE57E915}" dt="2019-04-07T11:36:04.771" v="0" actId="478"/>
        <pc:sldMkLst>
          <pc:docMk/>
          <pc:sldMk cId="1850643870" sldId="495"/>
        </pc:sldMkLst>
        <pc:spChg chg="del">
          <ac:chgData name="LAHARIYA, Chandrakant" userId="e65ea400-5905-464f-9f60-688d2eac889a" providerId="ADAL" clId="{EDF1CD5C-2BB7-4D07-BA32-0B1CEE57E915}" dt="2019-04-07T11:36:04.771" v="0" actId="478"/>
          <ac:spMkLst>
            <pc:docMk/>
            <pc:sldMk cId="1850643870" sldId="495"/>
            <ac:spMk id="3" creationId="{02E03152-962E-4C42-82A2-C1DD81CCFBFA}"/>
          </ac:spMkLst>
        </pc:spChg>
      </pc:sldChg>
      <pc:sldChg chg="delSp">
        <pc:chgData name="LAHARIYA, Chandrakant" userId="e65ea400-5905-464f-9f60-688d2eac889a" providerId="ADAL" clId="{EDF1CD5C-2BB7-4D07-BA32-0B1CEE57E915}" dt="2019-04-07T11:36:18.565" v="1" actId="478"/>
        <pc:sldMkLst>
          <pc:docMk/>
          <pc:sldMk cId="2545979014" sldId="581"/>
        </pc:sldMkLst>
        <pc:spChg chg="del">
          <ac:chgData name="LAHARIYA, Chandrakant" userId="e65ea400-5905-464f-9f60-688d2eac889a" providerId="ADAL" clId="{EDF1CD5C-2BB7-4D07-BA32-0B1CEE57E915}" dt="2019-04-07T11:36:18.565" v="1" actId="478"/>
          <ac:spMkLst>
            <pc:docMk/>
            <pc:sldMk cId="2545979014" sldId="581"/>
            <ac:spMk id="3" creationId="{02E03152-962E-4C42-82A2-C1DD81CCFBFA}"/>
          </ac:spMkLst>
        </pc:spChg>
      </pc:sldChg>
    </pc:docChg>
  </pc:docChgLst>
  <pc:docChgLst>
    <pc:chgData name="LAHARIYA, Chandrakant" userId="e65ea400-5905-464f-9f60-688d2eac889a" providerId="ADAL" clId="{7129EB61-F2E8-4D4D-9B3A-3CD97D1AA6F4}"/>
    <pc:docChg chg="undo custSel addSld delSld modSld modNotesMaster modHandout">
      <pc:chgData name="LAHARIYA, Chandrakant" userId="e65ea400-5905-464f-9f60-688d2eac889a" providerId="ADAL" clId="{7129EB61-F2E8-4D4D-9B3A-3CD97D1AA6F4}" dt="2019-03-29T04:32:39.612" v="159" actId="27636"/>
      <pc:docMkLst>
        <pc:docMk/>
      </pc:docMkLst>
      <pc:sldChg chg="modSp modNotes">
        <pc:chgData name="LAHARIYA, Chandrakant" userId="e65ea400-5905-464f-9f60-688d2eac889a" providerId="ADAL" clId="{7129EB61-F2E8-4D4D-9B3A-3CD97D1AA6F4}" dt="2019-03-29T04:24:13.063" v="61" actId="20577"/>
        <pc:sldMkLst>
          <pc:docMk/>
          <pc:sldMk cId="406449643" sldId="429"/>
        </pc:sldMkLst>
        <pc:spChg chg="mod">
          <ac:chgData name="LAHARIYA, Chandrakant" userId="e65ea400-5905-464f-9f60-688d2eac889a" providerId="ADAL" clId="{7129EB61-F2E8-4D4D-9B3A-3CD97D1AA6F4}" dt="2019-03-29T04:24:13.063" v="61" actId="20577"/>
          <ac:spMkLst>
            <pc:docMk/>
            <pc:sldMk cId="406449643" sldId="429"/>
            <ac:spMk id="59394" creationId="{00000000-0000-0000-0000-000000000000}"/>
          </ac:spMkLst>
        </pc:spChg>
      </pc:sldChg>
      <pc:sldChg chg="modNotes">
        <pc:chgData name="LAHARIYA, Chandrakant" userId="e65ea400-5905-464f-9f60-688d2eac889a" providerId="ADAL" clId="{7129EB61-F2E8-4D4D-9B3A-3CD97D1AA6F4}" dt="2019-03-28T11:54:52.420" v="24" actId="27636"/>
        <pc:sldMkLst>
          <pc:docMk/>
          <pc:sldMk cId="229092286" sldId="444"/>
        </pc:sldMkLst>
      </pc:sldChg>
      <pc:sldChg chg="modSp add">
        <pc:chgData name="LAHARIYA, Chandrakant" userId="e65ea400-5905-464f-9f60-688d2eac889a" providerId="ADAL" clId="{7129EB61-F2E8-4D4D-9B3A-3CD97D1AA6F4}" dt="2019-03-29T04:23:51.969" v="59" actId="14100"/>
        <pc:sldMkLst>
          <pc:docMk/>
          <pc:sldMk cId="2545979014" sldId="581"/>
        </pc:sldMkLst>
        <pc:spChg chg="mod">
          <ac:chgData name="LAHARIYA, Chandrakant" userId="e65ea400-5905-464f-9f60-688d2eac889a" providerId="ADAL" clId="{7129EB61-F2E8-4D4D-9B3A-3CD97D1AA6F4}" dt="2019-03-29T04:23:51.969" v="59" actId="14100"/>
          <ac:spMkLst>
            <pc:docMk/>
            <pc:sldMk cId="2545979014" sldId="581"/>
            <ac:spMk id="15362" creationId="{0BD3583A-31BB-4423-9373-2E75F4246801}"/>
          </ac:spMkLst>
        </pc:spChg>
      </pc:sldChg>
    </pc:docChg>
  </pc:docChgLst>
  <pc:docChgLst>
    <pc:chgData name="LAHARIYA, Chandrakant" userId="e65ea400-5905-464f-9f60-688d2eac889a" providerId="ADAL" clId="{A085B63E-437F-4F9B-B615-8241FC484405}"/>
    <pc:docChg chg="custSel addSld delSld modSld delMainMaster">
      <pc:chgData name="LAHARIYA, Chandrakant" userId="e65ea400-5905-464f-9f60-688d2eac889a" providerId="ADAL" clId="{A085B63E-437F-4F9B-B615-8241FC484405}" dt="2019-04-07T07:18:07.940" v="2781" actId="27636"/>
      <pc:docMkLst>
        <pc:docMk/>
      </pc:docMkLst>
      <pc:sldChg chg="del">
        <pc:chgData name="LAHARIYA, Chandrakant" userId="e65ea400-5905-464f-9f60-688d2eac889a" providerId="ADAL" clId="{A085B63E-437F-4F9B-B615-8241FC484405}" dt="2019-04-07T06:47:13.874" v="1018" actId="2696"/>
        <pc:sldMkLst>
          <pc:docMk/>
          <pc:sldMk cId="2821111234" sldId="265"/>
        </pc:sldMkLst>
      </pc:sldChg>
      <pc:sldChg chg="del">
        <pc:chgData name="LAHARIYA, Chandrakant" userId="e65ea400-5905-464f-9f60-688d2eac889a" providerId="ADAL" clId="{A085B63E-437F-4F9B-B615-8241FC484405}" dt="2019-04-07T06:47:05.420" v="1014" actId="2696"/>
        <pc:sldMkLst>
          <pc:docMk/>
          <pc:sldMk cId="306809297" sldId="272"/>
        </pc:sldMkLst>
      </pc:sldChg>
      <pc:sldChg chg="del">
        <pc:chgData name="LAHARIYA, Chandrakant" userId="e65ea400-5905-464f-9f60-688d2eac889a" providerId="ADAL" clId="{A085B63E-437F-4F9B-B615-8241FC484405}" dt="2019-04-07T06:45:01.789" v="831" actId="2696"/>
        <pc:sldMkLst>
          <pc:docMk/>
          <pc:sldMk cId="3915541777" sldId="420"/>
        </pc:sldMkLst>
      </pc:sldChg>
      <pc:sldChg chg="del">
        <pc:chgData name="LAHARIYA, Chandrakant" userId="e65ea400-5905-464f-9f60-688d2eac889a" providerId="ADAL" clId="{A085B63E-437F-4F9B-B615-8241FC484405}" dt="2019-04-07T06:48:11.992" v="1028" actId="2696"/>
        <pc:sldMkLst>
          <pc:docMk/>
          <pc:sldMk cId="3308780564" sldId="422"/>
        </pc:sldMkLst>
      </pc:sldChg>
      <pc:sldChg chg="modSp">
        <pc:chgData name="LAHARIYA, Chandrakant" userId="e65ea400-5905-464f-9f60-688d2eac889a" providerId="ADAL" clId="{A085B63E-437F-4F9B-B615-8241FC484405}" dt="2019-04-07T06:45:51.676" v="920" actId="20577"/>
        <pc:sldMkLst>
          <pc:docMk/>
          <pc:sldMk cId="406449643" sldId="429"/>
        </pc:sldMkLst>
        <pc:spChg chg="mod">
          <ac:chgData name="LAHARIYA, Chandrakant" userId="e65ea400-5905-464f-9f60-688d2eac889a" providerId="ADAL" clId="{A085B63E-437F-4F9B-B615-8241FC484405}" dt="2019-04-07T06:45:44.598" v="909" actId="20577"/>
          <ac:spMkLst>
            <pc:docMk/>
            <pc:sldMk cId="406449643" sldId="429"/>
            <ac:spMk id="38914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45:51.676" v="920" actId="20577"/>
          <ac:spMkLst>
            <pc:docMk/>
            <pc:sldMk cId="406449643" sldId="429"/>
            <ac:spMk id="59394" creationId="{00000000-0000-0000-0000-000000000000}"/>
          </ac:spMkLst>
        </pc:spChg>
      </pc:sldChg>
      <pc:sldChg chg="modSp">
        <pc:chgData name="LAHARIYA, Chandrakant" userId="e65ea400-5905-464f-9f60-688d2eac889a" providerId="ADAL" clId="{A085B63E-437F-4F9B-B615-8241FC484405}" dt="2019-04-07T06:44:38.432" v="829" actId="20578"/>
        <pc:sldMkLst>
          <pc:docMk/>
          <pc:sldMk cId="406449643" sldId="430"/>
        </pc:sldMkLst>
        <pc:spChg chg="mod">
          <ac:chgData name="LAHARIYA, Chandrakant" userId="e65ea400-5905-464f-9f60-688d2eac889a" providerId="ADAL" clId="{A085B63E-437F-4F9B-B615-8241FC484405}" dt="2019-04-07T06:42:34.421" v="548" actId="20577"/>
          <ac:spMkLst>
            <pc:docMk/>
            <pc:sldMk cId="406449643" sldId="430"/>
            <ac:spMk id="38914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44:38.432" v="829" actId="20578"/>
          <ac:spMkLst>
            <pc:docMk/>
            <pc:sldMk cId="406449643" sldId="430"/>
            <ac:spMk id="59394" creationId="{00000000-0000-0000-0000-000000000000}"/>
          </ac:spMkLst>
        </pc:spChg>
      </pc:sldChg>
      <pc:sldChg chg="modSp">
        <pc:chgData name="LAHARIYA, Chandrakant" userId="e65ea400-5905-464f-9f60-688d2eac889a" providerId="ADAL" clId="{A085B63E-437F-4F9B-B615-8241FC484405}" dt="2019-04-07T07:01:44.110" v="1907" actId="120"/>
        <pc:sldMkLst>
          <pc:docMk/>
          <pc:sldMk cId="229092286" sldId="444"/>
        </pc:sldMkLst>
        <pc:spChg chg="mod">
          <ac:chgData name="LAHARIYA, Chandrakant" userId="e65ea400-5905-464f-9f60-688d2eac889a" providerId="ADAL" clId="{A085B63E-437F-4F9B-B615-8241FC484405}" dt="2019-04-07T07:01:44.110" v="1907" actId="120"/>
          <ac:spMkLst>
            <pc:docMk/>
            <pc:sldMk cId="229092286" sldId="444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01:39.634" v="1905" actId="14100"/>
          <ac:spMkLst>
            <pc:docMk/>
            <pc:sldMk cId="229092286" sldId="444"/>
            <ac:spMk id="50179" creationId="{00000000-0000-0000-0000-000000000000}"/>
          </ac:spMkLst>
        </pc:spChg>
      </pc:sldChg>
      <pc:sldChg chg="del">
        <pc:chgData name="LAHARIYA, Chandrakant" userId="e65ea400-5905-464f-9f60-688d2eac889a" providerId="ADAL" clId="{A085B63E-437F-4F9B-B615-8241FC484405}" dt="2019-04-07T06:46:01.742" v="921" actId="2696"/>
        <pc:sldMkLst>
          <pc:docMk/>
          <pc:sldMk cId="449123761" sldId="449"/>
        </pc:sldMkLst>
      </pc:sldChg>
      <pc:sldChg chg="del">
        <pc:chgData name="LAHARIYA, Chandrakant" userId="e65ea400-5905-464f-9f60-688d2eac889a" providerId="ADAL" clId="{A085B63E-437F-4F9B-B615-8241FC484405}" dt="2019-04-07T06:47:10.176" v="1016" actId="2696"/>
        <pc:sldMkLst>
          <pc:docMk/>
          <pc:sldMk cId="290104472" sldId="475"/>
        </pc:sldMkLst>
      </pc:sldChg>
      <pc:sldChg chg="del">
        <pc:chgData name="LAHARIYA, Chandrakant" userId="e65ea400-5905-464f-9f60-688d2eac889a" providerId="ADAL" clId="{A085B63E-437F-4F9B-B615-8241FC484405}" dt="2019-04-07T06:47:11.954" v="1017" actId="2696"/>
        <pc:sldMkLst>
          <pc:docMk/>
          <pc:sldMk cId="1387122859" sldId="477"/>
        </pc:sldMkLst>
      </pc:sldChg>
      <pc:sldChg chg="modSp">
        <pc:chgData name="LAHARIYA, Chandrakant" userId="e65ea400-5905-464f-9f60-688d2eac889a" providerId="ADAL" clId="{A085B63E-437F-4F9B-B615-8241FC484405}" dt="2019-04-07T06:34:20.277" v="47" actId="208"/>
        <pc:sldMkLst>
          <pc:docMk/>
          <pc:sldMk cId="1850643870" sldId="495"/>
        </pc:sldMkLst>
        <pc:spChg chg="mod">
          <ac:chgData name="LAHARIYA, Chandrakant" userId="e65ea400-5905-464f-9f60-688d2eac889a" providerId="ADAL" clId="{A085B63E-437F-4F9B-B615-8241FC484405}" dt="2019-04-07T06:34:05.465" v="44" actId="14100"/>
          <ac:spMkLst>
            <pc:docMk/>
            <pc:sldMk cId="1850643870" sldId="495"/>
            <ac:spMk id="3" creationId="{02E03152-962E-4C42-82A2-C1DD81CCFBFA}"/>
          </ac:spMkLst>
        </pc:spChg>
        <pc:spChg chg="mod">
          <ac:chgData name="LAHARIYA, Chandrakant" userId="e65ea400-5905-464f-9f60-688d2eac889a" providerId="ADAL" clId="{A085B63E-437F-4F9B-B615-8241FC484405}" dt="2019-04-07T06:33:29.063" v="33" actId="20577"/>
          <ac:spMkLst>
            <pc:docMk/>
            <pc:sldMk cId="1850643870" sldId="495"/>
            <ac:spMk id="15362" creationId="{0BD3583A-31BB-4423-9373-2E75F4246801}"/>
          </ac:spMkLst>
        </pc:spChg>
        <pc:picChg chg="mod">
          <ac:chgData name="LAHARIYA, Chandrakant" userId="e65ea400-5905-464f-9f60-688d2eac889a" providerId="ADAL" clId="{A085B63E-437F-4F9B-B615-8241FC484405}" dt="2019-04-07T06:34:20.277" v="47" actId="208"/>
          <ac:picMkLst>
            <pc:docMk/>
            <pc:sldMk cId="1850643870" sldId="495"/>
            <ac:picMk id="4" creationId="{00455FD2-8E5D-4987-815A-E88A3B509584}"/>
          </ac:picMkLst>
        </pc:picChg>
      </pc:sldChg>
      <pc:sldChg chg="del">
        <pc:chgData name="LAHARIYA, Chandrakant" userId="e65ea400-5905-464f-9f60-688d2eac889a" providerId="ADAL" clId="{A085B63E-437F-4F9B-B615-8241FC484405}" dt="2019-04-07T06:47:08.525" v="1015" actId="2696"/>
        <pc:sldMkLst>
          <pc:docMk/>
          <pc:sldMk cId="266347529" sldId="577"/>
        </pc:sldMkLst>
      </pc:sldChg>
      <pc:sldChg chg="modSp">
        <pc:chgData name="LAHARIYA, Chandrakant" userId="e65ea400-5905-464f-9f60-688d2eac889a" providerId="ADAL" clId="{A085B63E-437F-4F9B-B615-8241FC484405}" dt="2019-04-07T07:18:07.940" v="2781" actId="27636"/>
        <pc:sldMkLst>
          <pc:docMk/>
          <pc:sldMk cId="2545979014" sldId="581"/>
        </pc:sldMkLst>
        <pc:spChg chg="mod">
          <ac:chgData name="LAHARIYA, Chandrakant" userId="e65ea400-5905-464f-9f60-688d2eac889a" providerId="ADAL" clId="{A085B63E-437F-4F9B-B615-8241FC484405}" dt="2019-04-07T07:18:07.940" v="2781" actId="27636"/>
          <ac:spMkLst>
            <pc:docMk/>
            <pc:sldMk cId="2545979014" sldId="581"/>
            <ac:spMk id="3" creationId="{02E03152-962E-4C42-82A2-C1DD81CCFBFA}"/>
          </ac:spMkLst>
        </pc:spChg>
      </pc:sldChg>
      <pc:sldChg chg="addSp modSp">
        <pc:chgData name="LAHARIYA, Chandrakant" userId="e65ea400-5905-464f-9f60-688d2eac889a" providerId="ADAL" clId="{A085B63E-437F-4F9B-B615-8241FC484405}" dt="2019-04-07T06:39:48.919" v="296" actId="14100"/>
        <pc:sldMkLst>
          <pc:docMk/>
          <pc:sldMk cId="3652124811" sldId="582"/>
        </pc:sldMkLst>
        <pc:spChg chg="mod">
          <ac:chgData name="LAHARIYA, Chandrakant" userId="e65ea400-5905-464f-9f60-688d2eac889a" providerId="ADAL" clId="{A085B63E-437F-4F9B-B615-8241FC484405}" dt="2019-04-07T06:39:48.919" v="296" actId="14100"/>
          <ac:spMkLst>
            <pc:docMk/>
            <pc:sldMk cId="3652124811" sldId="582"/>
            <ac:spMk id="4" creationId="{8DDB80AD-2687-4F9F-A9B5-1F489E849196}"/>
          </ac:spMkLst>
        </pc:spChg>
        <pc:spChg chg="mod">
          <ac:chgData name="LAHARIYA, Chandrakant" userId="e65ea400-5905-464f-9f60-688d2eac889a" providerId="ADAL" clId="{A085B63E-437F-4F9B-B615-8241FC484405}" dt="2019-04-07T06:39:44.707" v="295" actId="122"/>
          <ac:spMkLst>
            <pc:docMk/>
            <pc:sldMk cId="3652124811" sldId="582"/>
            <ac:spMk id="38914" creationId="{00000000-0000-0000-0000-000000000000}"/>
          </ac:spMkLst>
        </pc:spChg>
        <pc:picChg chg="add mod modCrop">
          <ac:chgData name="LAHARIYA, Chandrakant" userId="e65ea400-5905-464f-9f60-688d2eac889a" providerId="ADAL" clId="{A085B63E-437F-4F9B-B615-8241FC484405}" dt="2019-04-07T06:36:32.403" v="67" actId="14100"/>
          <ac:picMkLst>
            <pc:docMk/>
            <pc:sldMk cId="3652124811" sldId="582"/>
            <ac:picMk id="2" creationId="{A23D4EDF-0BFE-456B-B206-1D0E174695DF}"/>
          </ac:picMkLst>
        </pc:picChg>
      </pc:sldChg>
      <pc:sldChg chg="modSp">
        <pc:chgData name="LAHARIYA, Chandrakant" userId="e65ea400-5905-464f-9f60-688d2eac889a" providerId="ADAL" clId="{A085B63E-437F-4F9B-B615-8241FC484405}" dt="2019-04-07T06:44:50.127" v="830" actId="6549"/>
        <pc:sldMkLst>
          <pc:docMk/>
          <pc:sldMk cId="3591685081" sldId="583"/>
        </pc:sldMkLst>
        <pc:spChg chg="mod">
          <ac:chgData name="LAHARIYA, Chandrakant" userId="e65ea400-5905-464f-9f60-688d2eac889a" providerId="ADAL" clId="{A085B63E-437F-4F9B-B615-8241FC484405}" dt="2019-04-07T06:44:50.127" v="830" actId="6549"/>
          <ac:spMkLst>
            <pc:docMk/>
            <pc:sldMk cId="3591685081" sldId="583"/>
            <ac:spMk id="38914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42:09.303" v="500" actId="20577"/>
          <ac:spMkLst>
            <pc:docMk/>
            <pc:sldMk cId="3591685081" sldId="583"/>
            <ac:spMk id="59394" creationId="{00000000-0000-0000-0000-000000000000}"/>
          </ac:spMkLst>
        </pc:spChg>
      </pc:sldChg>
      <pc:sldChg chg="modSp">
        <pc:chgData name="LAHARIYA, Chandrakant" userId="e65ea400-5905-464f-9f60-688d2eac889a" providerId="ADAL" clId="{A085B63E-437F-4F9B-B615-8241FC484405}" dt="2019-04-07T06:47:00.225" v="1013" actId="20577"/>
        <pc:sldMkLst>
          <pc:docMk/>
          <pc:sldMk cId="1969074298" sldId="584"/>
        </pc:sldMkLst>
        <pc:spChg chg="mod">
          <ac:chgData name="LAHARIYA, Chandrakant" userId="e65ea400-5905-464f-9f60-688d2eac889a" providerId="ADAL" clId="{A085B63E-437F-4F9B-B615-8241FC484405}" dt="2019-04-07T06:47:00.225" v="1013" actId="20577"/>
          <ac:spMkLst>
            <pc:docMk/>
            <pc:sldMk cId="1969074298" sldId="584"/>
            <ac:spMk id="40962" creationId="{00000000-0000-0000-0000-000000000000}"/>
          </ac:spMkLst>
        </pc:spChg>
      </pc:sldChg>
      <pc:sldChg chg="modSp">
        <pc:chgData name="LAHARIYA, Chandrakant" userId="e65ea400-5905-464f-9f60-688d2eac889a" providerId="ADAL" clId="{A085B63E-437F-4F9B-B615-8241FC484405}" dt="2019-04-07T07:03:17.509" v="2016" actId="113"/>
        <pc:sldMkLst>
          <pc:docMk/>
          <pc:sldMk cId="484144489" sldId="585"/>
        </pc:sldMkLst>
        <pc:spChg chg="mod">
          <ac:chgData name="LAHARIYA, Chandrakant" userId="e65ea400-5905-464f-9f60-688d2eac889a" providerId="ADAL" clId="{A085B63E-437F-4F9B-B615-8241FC484405}" dt="2019-04-07T07:03:17.509" v="2016" actId="113"/>
          <ac:spMkLst>
            <pc:docMk/>
            <pc:sldMk cId="484144489" sldId="585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03:05.881" v="2012" actId="14100"/>
          <ac:spMkLst>
            <pc:docMk/>
            <pc:sldMk cId="484144489" sldId="585"/>
            <ac:spMk id="50179" creationId="{00000000-0000-0000-0000-000000000000}"/>
          </ac:spMkLst>
        </pc:spChg>
      </pc:sldChg>
      <pc:sldChg chg="modSp">
        <pc:chgData name="LAHARIYA, Chandrakant" userId="e65ea400-5905-464f-9f60-688d2eac889a" providerId="ADAL" clId="{A085B63E-437F-4F9B-B615-8241FC484405}" dt="2019-04-07T07:04:25.507" v="2134" actId="120"/>
        <pc:sldMkLst>
          <pc:docMk/>
          <pc:sldMk cId="4085689015" sldId="586"/>
        </pc:sldMkLst>
        <pc:spChg chg="mod">
          <ac:chgData name="LAHARIYA, Chandrakant" userId="e65ea400-5905-464f-9f60-688d2eac889a" providerId="ADAL" clId="{A085B63E-437F-4F9B-B615-8241FC484405}" dt="2019-04-07T07:04:25.507" v="2134" actId="120"/>
          <ac:spMkLst>
            <pc:docMk/>
            <pc:sldMk cId="4085689015" sldId="586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04:21.725" v="2131" actId="14100"/>
          <ac:spMkLst>
            <pc:docMk/>
            <pc:sldMk cId="4085689015" sldId="586"/>
            <ac:spMk id="50179" creationId="{00000000-0000-0000-0000-000000000000}"/>
          </ac:spMkLst>
        </pc:spChg>
      </pc:sldChg>
      <pc:sldChg chg="modSp">
        <pc:chgData name="LAHARIYA, Chandrakant" userId="e65ea400-5905-464f-9f60-688d2eac889a" providerId="ADAL" clId="{A085B63E-437F-4F9B-B615-8241FC484405}" dt="2019-04-07T07:05:12.377" v="2205" actId="120"/>
        <pc:sldMkLst>
          <pc:docMk/>
          <pc:sldMk cId="2825185746" sldId="587"/>
        </pc:sldMkLst>
        <pc:spChg chg="mod">
          <ac:chgData name="LAHARIYA, Chandrakant" userId="e65ea400-5905-464f-9f60-688d2eac889a" providerId="ADAL" clId="{A085B63E-437F-4F9B-B615-8241FC484405}" dt="2019-04-07T07:05:12.377" v="2205" actId="120"/>
          <ac:spMkLst>
            <pc:docMk/>
            <pc:sldMk cId="2825185746" sldId="587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05:08.320" v="2202" actId="14100"/>
          <ac:spMkLst>
            <pc:docMk/>
            <pc:sldMk cId="2825185746" sldId="587"/>
            <ac:spMk id="50179" creationId="{00000000-0000-0000-0000-000000000000}"/>
          </ac:spMkLst>
        </pc:spChg>
      </pc:sldChg>
      <pc:sldChg chg="del">
        <pc:chgData name="LAHARIYA, Chandrakant" userId="e65ea400-5905-464f-9f60-688d2eac889a" providerId="ADAL" clId="{A085B63E-437F-4F9B-B615-8241FC484405}" dt="2019-04-07T06:49:25.523" v="1056" actId="2696"/>
        <pc:sldMkLst>
          <pc:docMk/>
          <pc:sldMk cId="4268085327" sldId="588"/>
        </pc:sldMkLst>
      </pc:sldChg>
      <pc:sldChg chg="del">
        <pc:chgData name="LAHARIYA, Chandrakant" userId="e65ea400-5905-464f-9f60-688d2eac889a" providerId="ADAL" clId="{A085B63E-437F-4F9B-B615-8241FC484405}" dt="2019-04-07T06:47:16.425" v="1019" actId="2696"/>
        <pc:sldMkLst>
          <pc:docMk/>
          <pc:sldMk cId="2779569564" sldId="589"/>
        </pc:sldMkLst>
      </pc:sldChg>
      <pc:sldChg chg="del">
        <pc:chgData name="LAHARIYA, Chandrakant" userId="e65ea400-5905-464f-9f60-688d2eac889a" providerId="ADAL" clId="{A085B63E-437F-4F9B-B615-8241FC484405}" dt="2019-04-07T06:47:18.773" v="1020" actId="2696"/>
        <pc:sldMkLst>
          <pc:docMk/>
          <pc:sldMk cId="1062253676" sldId="590"/>
        </pc:sldMkLst>
      </pc:sldChg>
      <pc:sldChg chg="modSp">
        <pc:chgData name="LAHARIYA, Chandrakant" userId="e65ea400-5905-464f-9f60-688d2eac889a" providerId="ADAL" clId="{A085B63E-437F-4F9B-B615-8241FC484405}" dt="2019-04-07T06:45:26.313" v="876" actId="20577"/>
        <pc:sldMkLst>
          <pc:docMk/>
          <pc:sldMk cId="3724279147" sldId="591"/>
        </pc:sldMkLst>
        <pc:spChg chg="mod">
          <ac:chgData name="LAHARIYA, Chandrakant" userId="e65ea400-5905-464f-9f60-688d2eac889a" providerId="ADAL" clId="{A085B63E-437F-4F9B-B615-8241FC484405}" dt="2019-04-07T06:45:19.276" v="869" actId="313"/>
          <ac:spMkLst>
            <pc:docMk/>
            <pc:sldMk cId="3724279147" sldId="591"/>
            <ac:spMk id="38914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45:26.313" v="876" actId="20577"/>
          <ac:spMkLst>
            <pc:docMk/>
            <pc:sldMk cId="3724279147" sldId="591"/>
            <ac:spMk id="59394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6:46:24.830" v="949" actId="20577"/>
        <pc:sldMkLst>
          <pc:docMk/>
          <pc:sldMk cId="797325678" sldId="592"/>
        </pc:sldMkLst>
        <pc:spChg chg="mod">
          <ac:chgData name="LAHARIYA, Chandrakant" userId="e65ea400-5905-464f-9f60-688d2eac889a" providerId="ADAL" clId="{A085B63E-437F-4F9B-B615-8241FC484405}" dt="2019-04-07T06:46:24.830" v="949" actId="20577"/>
          <ac:spMkLst>
            <pc:docMk/>
            <pc:sldMk cId="797325678" sldId="592"/>
            <ac:spMk id="40962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7:02:02.168" v="1910" actId="14100"/>
        <pc:sldMkLst>
          <pc:docMk/>
          <pc:sldMk cId="2706831790" sldId="593"/>
        </pc:sldMkLst>
        <pc:spChg chg="mod">
          <ac:chgData name="LAHARIYA, Chandrakant" userId="e65ea400-5905-464f-9f60-688d2eac889a" providerId="ADAL" clId="{A085B63E-437F-4F9B-B615-8241FC484405}" dt="2019-04-07T07:02:02.168" v="1910" actId="14100"/>
          <ac:spMkLst>
            <pc:docMk/>
            <pc:sldMk cId="2706831790" sldId="593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01:59.630" v="1909" actId="14100"/>
          <ac:spMkLst>
            <pc:docMk/>
            <pc:sldMk cId="2706831790" sldId="593"/>
            <ac:spMk id="50179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6:57:09.088" v="1811" actId="14100"/>
        <pc:sldMkLst>
          <pc:docMk/>
          <pc:sldMk cId="724844124" sldId="594"/>
        </pc:sldMkLst>
        <pc:spChg chg="mod">
          <ac:chgData name="LAHARIYA, Chandrakant" userId="e65ea400-5905-464f-9f60-688d2eac889a" providerId="ADAL" clId="{A085B63E-437F-4F9B-B615-8241FC484405}" dt="2019-04-07T06:56:48.203" v="1763" actId="20577"/>
          <ac:spMkLst>
            <pc:docMk/>
            <pc:sldMk cId="724844124" sldId="594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57:09.088" v="1811" actId="14100"/>
          <ac:spMkLst>
            <pc:docMk/>
            <pc:sldMk cId="724844124" sldId="594"/>
            <ac:spMk id="50179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6:55:51.467" v="1662" actId="120"/>
        <pc:sldMkLst>
          <pc:docMk/>
          <pc:sldMk cId="2936428447" sldId="595"/>
        </pc:sldMkLst>
        <pc:spChg chg="mod">
          <ac:chgData name="LAHARIYA, Chandrakant" userId="e65ea400-5905-464f-9f60-688d2eac889a" providerId="ADAL" clId="{A085B63E-437F-4F9B-B615-8241FC484405}" dt="2019-04-07T06:55:51.467" v="1662" actId="120"/>
          <ac:spMkLst>
            <pc:docMk/>
            <pc:sldMk cId="2936428447" sldId="595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55:47.245" v="1659" actId="14100"/>
          <ac:spMkLst>
            <pc:docMk/>
            <pc:sldMk cId="2936428447" sldId="595"/>
            <ac:spMk id="50179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6:56:15.080" v="1663" actId="120"/>
        <pc:sldMkLst>
          <pc:docMk/>
          <pc:sldMk cId="1569843452" sldId="596"/>
        </pc:sldMkLst>
        <pc:spChg chg="mod">
          <ac:chgData name="LAHARIYA, Chandrakant" userId="e65ea400-5905-464f-9f60-688d2eac889a" providerId="ADAL" clId="{A085B63E-437F-4F9B-B615-8241FC484405}" dt="2019-04-07T06:56:15.080" v="1663" actId="120"/>
          <ac:spMkLst>
            <pc:docMk/>
            <pc:sldMk cId="1569843452" sldId="596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54:58.442" v="1587" actId="20577"/>
          <ac:spMkLst>
            <pc:docMk/>
            <pc:sldMk cId="1569843452" sldId="596"/>
            <ac:spMk id="50179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6:53:52.880" v="1441" actId="20577"/>
        <pc:sldMkLst>
          <pc:docMk/>
          <pc:sldMk cId="3280658493" sldId="597"/>
        </pc:sldMkLst>
        <pc:spChg chg="mod">
          <ac:chgData name="LAHARIYA, Chandrakant" userId="e65ea400-5905-464f-9f60-688d2eac889a" providerId="ADAL" clId="{A085B63E-437F-4F9B-B615-8241FC484405}" dt="2019-04-07T06:52:03.461" v="1287" actId="120"/>
          <ac:spMkLst>
            <pc:docMk/>
            <pc:sldMk cId="3280658493" sldId="597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53:52.880" v="1441" actId="20577"/>
          <ac:spMkLst>
            <pc:docMk/>
            <pc:sldMk cId="3280658493" sldId="597"/>
            <ac:spMk id="50179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6:52:09.149" v="1288" actId="120"/>
        <pc:sldMkLst>
          <pc:docMk/>
          <pc:sldMk cId="2173922515" sldId="598"/>
        </pc:sldMkLst>
        <pc:spChg chg="mod">
          <ac:chgData name="LAHARIYA, Chandrakant" userId="e65ea400-5905-464f-9f60-688d2eac889a" providerId="ADAL" clId="{A085B63E-437F-4F9B-B615-8241FC484405}" dt="2019-04-07T06:52:09.149" v="1288" actId="120"/>
          <ac:spMkLst>
            <pc:docMk/>
            <pc:sldMk cId="2173922515" sldId="598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51:43.130" v="1281" actId="14100"/>
          <ac:spMkLst>
            <pc:docMk/>
            <pc:sldMk cId="2173922515" sldId="598"/>
            <ac:spMk id="50179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6:49:02.167" v="1043" actId="5793"/>
        <pc:sldMkLst>
          <pc:docMk/>
          <pc:sldMk cId="565842465" sldId="599"/>
        </pc:sldMkLst>
        <pc:spChg chg="mod">
          <ac:chgData name="LAHARIYA, Chandrakant" userId="e65ea400-5905-464f-9f60-688d2eac889a" providerId="ADAL" clId="{A085B63E-437F-4F9B-B615-8241FC484405}" dt="2019-04-07T06:49:02.167" v="1043" actId="5793"/>
          <ac:spMkLst>
            <pc:docMk/>
            <pc:sldMk cId="565842465" sldId="599"/>
            <ac:spMk id="40962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7:06:59.294" v="2448" actId="113"/>
        <pc:sldMkLst>
          <pc:docMk/>
          <pc:sldMk cId="2451952679" sldId="600"/>
        </pc:sldMkLst>
        <pc:spChg chg="mod">
          <ac:chgData name="LAHARIYA, Chandrakant" userId="e65ea400-5905-464f-9f60-688d2eac889a" providerId="ADAL" clId="{A085B63E-437F-4F9B-B615-8241FC484405}" dt="2019-04-07T07:05:57.661" v="2242" actId="20577"/>
          <ac:spMkLst>
            <pc:docMk/>
            <pc:sldMk cId="2451952679" sldId="600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06:59.294" v="2448" actId="113"/>
          <ac:spMkLst>
            <pc:docMk/>
            <pc:sldMk cId="2451952679" sldId="600"/>
            <ac:spMk id="50179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7:08:11.952" v="2609" actId="20577"/>
        <pc:sldMkLst>
          <pc:docMk/>
          <pc:sldMk cId="251144547" sldId="601"/>
        </pc:sldMkLst>
        <pc:spChg chg="mod">
          <ac:chgData name="LAHARIYA, Chandrakant" userId="e65ea400-5905-464f-9f60-688d2eac889a" providerId="ADAL" clId="{A085B63E-437F-4F9B-B615-8241FC484405}" dt="2019-04-07T07:07:46.219" v="2540" actId="20577"/>
          <ac:spMkLst>
            <pc:docMk/>
            <pc:sldMk cId="251144547" sldId="601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08:11.952" v="2609" actId="20577"/>
          <ac:spMkLst>
            <pc:docMk/>
            <pc:sldMk cId="251144547" sldId="601"/>
            <ac:spMk id="50179" creationId="{00000000-0000-0000-0000-000000000000}"/>
          </ac:spMkLst>
        </pc:spChg>
      </pc:sldChg>
      <pc:sldChg chg="modSp add">
        <pc:chgData name="LAHARIYA, Chandrakant" userId="e65ea400-5905-464f-9f60-688d2eac889a" providerId="ADAL" clId="{A085B63E-437F-4F9B-B615-8241FC484405}" dt="2019-04-07T07:07:30.907" v="2515" actId="20577"/>
        <pc:sldMkLst>
          <pc:docMk/>
          <pc:sldMk cId="1279434396" sldId="602"/>
        </pc:sldMkLst>
        <pc:spChg chg="mod">
          <ac:chgData name="LAHARIYA, Chandrakant" userId="e65ea400-5905-464f-9f60-688d2eac889a" providerId="ADAL" clId="{A085B63E-437F-4F9B-B615-8241FC484405}" dt="2019-04-07T07:07:15.546" v="2471" actId="20577"/>
          <ac:spMkLst>
            <pc:docMk/>
            <pc:sldMk cId="1279434396" sldId="602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07:30.907" v="2515" actId="20577"/>
          <ac:spMkLst>
            <pc:docMk/>
            <pc:sldMk cId="1279434396" sldId="602"/>
            <ac:spMk id="50179" creationId="{00000000-0000-0000-0000-000000000000}"/>
          </ac:spMkLst>
        </pc:spChg>
      </pc:sldChg>
      <pc:sldChg chg="modSp">
        <pc:chgData name="LAHARIYA, Chandrakant" userId="e65ea400-5905-464f-9f60-688d2eac889a" providerId="ADAL" clId="{A085B63E-437F-4F9B-B615-8241FC484405}" dt="2019-04-07T07:17:54.172" v="2777" actId="113"/>
        <pc:sldMkLst>
          <pc:docMk/>
          <pc:sldMk cId="321898786" sldId="603"/>
        </pc:sldMkLst>
        <pc:spChg chg="mod">
          <ac:chgData name="LAHARIYA, Chandrakant" userId="e65ea400-5905-464f-9f60-688d2eac889a" providerId="ADAL" clId="{A085B63E-437F-4F9B-B615-8241FC484405}" dt="2019-04-07T06:49:12.741" v="1055" actId="20577"/>
          <ac:spMkLst>
            <pc:docMk/>
            <pc:sldMk cId="321898786" sldId="603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7:17:54.172" v="2777" actId="113"/>
          <ac:spMkLst>
            <pc:docMk/>
            <pc:sldMk cId="321898786" sldId="603"/>
            <ac:spMk id="50179" creationId="{00000000-0000-0000-0000-000000000000}"/>
          </ac:spMkLst>
        </pc:spChg>
      </pc:sldChg>
      <pc:sldChg chg="modSp">
        <pc:chgData name="LAHARIYA, Chandrakant" userId="e65ea400-5905-464f-9f60-688d2eac889a" providerId="ADAL" clId="{A085B63E-437F-4F9B-B615-8241FC484405}" dt="2019-04-07T06:49:38.464" v="1082" actId="14100"/>
        <pc:sldMkLst>
          <pc:docMk/>
          <pc:sldMk cId="1863275065" sldId="604"/>
        </pc:sldMkLst>
        <pc:spChg chg="mod">
          <ac:chgData name="LAHARIYA, Chandrakant" userId="e65ea400-5905-464f-9f60-688d2eac889a" providerId="ADAL" clId="{A085B63E-437F-4F9B-B615-8241FC484405}" dt="2019-04-07T06:49:33.744" v="1080" actId="14100"/>
          <ac:spMkLst>
            <pc:docMk/>
            <pc:sldMk cId="1863275065" sldId="604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A085B63E-437F-4F9B-B615-8241FC484405}" dt="2019-04-07T06:49:38.464" v="1082" actId="14100"/>
          <ac:spMkLst>
            <pc:docMk/>
            <pc:sldMk cId="1863275065" sldId="604"/>
            <ac:spMk id="50179" creationId="{00000000-0000-0000-0000-000000000000}"/>
          </ac:spMkLst>
        </pc:spChg>
      </pc:sldChg>
      <pc:sldMasterChg chg="del delSldLayout">
        <pc:chgData name="LAHARIYA, Chandrakant" userId="e65ea400-5905-464f-9f60-688d2eac889a" providerId="ADAL" clId="{A085B63E-437F-4F9B-B615-8241FC484405}" dt="2019-04-07T06:45:01.801" v="843" actId="2696"/>
        <pc:sldMasterMkLst>
          <pc:docMk/>
          <pc:sldMasterMk cId="3922105305" sldId="2147483844"/>
        </pc:sldMasterMkLst>
        <pc:sldLayoutChg chg="del">
          <pc:chgData name="LAHARIYA, Chandrakant" userId="e65ea400-5905-464f-9f60-688d2eac889a" providerId="ADAL" clId="{A085B63E-437F-4F9B-B615-8241FC484405}" dt="2019-04-07T06:45:01.789" v="832" actId="2696"/>
          <pc:sldLayoutMkLst>
            <pc:docMk/>
            <pc:sldMasterMk cId="3922105305" sldId="2147483844"/>
            <pc:sldLayoutMk cId="1669811074" sldId="2147483845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3" v="833" actId="2696"/>
          <pc:sldLayoutMkLst>
            <pc:docMk/>
            <pc:sldMasterMk cId="3922105305" sldId="2147483844"/>
            <pc:sldLayoutMk cId="675553730" sldId="2147483846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4" v="834" actId="2696"/>
          <pc:sldLayoutMkLst>
            <pc:docMk/>
            <pc:sldMasterMk cId="3922105305" sldId="2147483844"/>
            <pc:sldLayoutMk cId="4109446251" sldId="2147483847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4" v="835" actId="2696"/>
          <pc:sldLayoutMkLst>
            <pc:docMk/>
            <pc:sldMasterMk cId="3922105305" sldId="2147483844"/>
            <pc:sldLayoutMk cId="3806378804" sldId="2147483848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6" v="836" actId="2696"/>
          <pc:sldLayoutMkLst>
            <pc:docMk/>
            <pc:sldMasterMk cId="3922105305" sldId="2147483844"/>
            <pc:sldLayoutMk cId="3347689439" sldId="2147483849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6" v="837" actId="2696"/>
          <pc:sldLayoutMkLst>
            <pc:docMk/>
            <pc:sldMasterMk cId="3922105305" sldId="2147483844"/>
            <pc:sldLayoutMk cId="2289461311" sldId="2147483850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7" v="838" actId="2696"/>
          <pc:sldLayoutMkLst>
            <pc:docMk/>
            <pc:sldMasterMk cId="3922105305" sldId="2147483844"/>
            <pc:sldLayoutMk cId="3915962498" sldId="2147483851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7" v="839" actId="2696"/>
          <pc:sldLayoutMkLst>
            <pc:docMk/>
            <pc:sldMasterMk cId="3922105305" sldId="2147483844"/>
            <pc:sldLayoutMk cId="3169190823" sldId="2147483852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8" v="840" actId="2696"/>
          <pc:sldLayoutMkLst>
            <pc:docMk/>
            <pc:sldMasterMk cId="3922105305" sldId="2147483844"/>
            <pc:sldLayoutMk cId="2971218529" sldId="2147483853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798" v="841" actId="2696"/>
          <pc:sldLayoutMkLst>
            <pc:docMk/>
            <pc:sldMasterMk cId="3922105305" sldId="2147483844"/>
            <pc:sldLayoutMk cId="2723496476" sldId="2147483854"/>
          </pc:sldLayoutMkLst>
        </pc:sldLayoutChg>
        <pc:sldLayoutChg chg="del">
          <pc:chgData name="LAHARIYA, Chandrakant" userId="e65ea400-5905-464f-9f60-688d2eac889a" providerId="ADAL" clId="{A085B63E-437F-4F9B-B615-8241FC484405}" dt="2019-04-07T06:45:01.800" v="842" actId="2696"/>
          <pc:sldLayoutMkLst>
            <pc:docMk/>
            <pc:sldMasterMk cId="3922105305" sldId="2147483844"/>
            <pc:sldLayoutMk cId="1616990249" sldId="2147483855"/>
          </pc:sldLayoutMkLst>
        </pc:sldLayoutChg>
      </pc:sldMasterChg>
      <pc:sldMasterChg chg="del delSldLayout">
        <pc:chgData name="LAHARIYA, Chandrakant" userId="e65ea400-5905-464f-9f60-688d2eac889a" providerId="ADAL" clId="{A085B63E-437F-4F9B-B615-8241FC484405}" dt="2019-04-07T06:49:25.536" v="1068" actId="2696"/>
        <pc:sldMasterMkLst>
          <pc:docMk/>
          <pc:sldMasterMk cId="4025421393" sldId="2147483877"/>
        </pc:sldMasterMkLst>
        <pc:sldLayoutChg chg="del">
          <pc:chgData name="LAHARIYA, Chandrakant" userId="e65ea400-5905-464f-9f60-688d2eac889a" providerId="ADAL" clId="{A085B63E-437F-4F9B-B615-8241FC484405}" dt="2019-04-07T06:49:25.527" v="1057" actId="2696"/>
          <pc:sldLayoutMkLst>
            <pc:docMk/>
            <pc:sldMasterMk cId="4025421393" sldId="2147483877"/>
            <pc:sldLayoutMk cId="33116363" sldId="2147483878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28" v="1058" actId="2696"/>
          <pc:sldLayoutMkLst>
            <pc:docMk/>
            <pc:sldMasterMk cId="4025421393" sldId="2147483877"/>
            <pc:sldLayoutMk cId="3270598750" sldId="2147483879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29" v="1059" actId="2696"/>
          <pc:sldLayoutMkLst>
            <pc:docMk/>
            <pc:sldMasterMk cId="4025421393" sldId="2147483877"/>
            <pc:sldLayoutMk cId="2522473542" sldId="2147483880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30" v="1060" actId="2696"/>
          <pc:sldLayoutMkLst>
            <pc:docMk/>
            <pc:sldMasterMk cId="4025421393" sldId="2147483877"/>
            <pc:sldLayoutMk cId="888906607" sldId="2147483881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31" v="1061" actId="2696"/>
          <pc:sldLayoutMkLst>
            <pc:docMk/>
            <pc:sldMasterMk cId="4025421393" sldId="2147483877"/>
            <pc:sldLayoutMk cId="4153161258" sldId="2147483882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31" v="1062" actId="2696"/>
          <pc:sldLayoutMkLst>
            <pc:docMk/>
            <pc:sldMasterMk cId="4025421393" sldId="2147483877"/>
            <pc:sldLayoutMk cId="478112041" sldId="2147483883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32" v="1063" actId="2696"/>
          <pc:sldLayoutMkLst>
            <pc:docMk/>
            <pc:sldMasterMk cId="4025421393" sldId="2147483877"/>
            <pc:sldLayoutMk cId="2194467710" sldId="2147483884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33" v="1064" actId="2696"/>
          <pc:sldLayoutMkLst>
            <pc:docMk/>
            <pc:sldMasterMk cId="4025421393" sldId="2147483877"/>
            <pc:sldLayoutMk cId="631554543" sldId="2147483885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34" v="1065" actId="2696"/>
          <pc:sldLayoutMkLst>
            <pc:docMk/>
            <pc:sldMasterMk cId="4025421393" sldId="2147483877"/>
            <pc:sldLayoutMk cId="1662924289" sldId="2147483886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35" v="1066" actId="2696"/>
          <pc:sldLayoutMkLst>
            <pc:docMk/>
            <pc:sldMasterMk cId="4025421393" sldId="2147483877"/>
            <pc:sldLayoutMk cId="3875025383" sldId="2147483887"/>
          </pc:sldLayoutMkLst>
        </pc:sldLayoutChg>
        <pc:sldLayoutChg chg="del">
          <pc:chgData name="LAHARIYA, Chandrakant" userId="e65ea400-5905-464f-9f60-688d2eac889a" providerId="ADAL" clId="{A085B63E-437F-4F9B-B615-8241FC484405}" dt="2019-04-07T06:49:25.535" v="1067" actId="2696"/>
          <pc:sldLayoutMkLst>
            <pc:docMk/>
            <pc:sldMasterMk cId="4025421393" sldId="2147483877"/>
            <pc:sldLayoutMk cId="3964960836" sldId="2147483888"/>
          </pc:sldLayoutMkLst>
        </pc:sldLayoutChg>
      </pc:sldMasterChg>
    </pc:docChg>
  </pc:docChgLst>
  <pc:docChgLst>
    <pc:chgData name="LAHARIYA, Chandrakant" userId="e65ea400-5905-464f-9f60-688d2eac889a" providerId="ADAL" clId="{D51025A4-9527-4AFB-A5E1-C83BA5501160}"/>
    <pc:docChg chg="custSel delSld modSld sldOrd">
      <pc:chgData name="LAHARIYA, Chandrakant" userId="e65ea400-5905-464f-9f60-688d2eac889a" providerId="ADAL" clId="{D51025A4-9527-4AFB-A5E1-C83BA5501160}" dt="2019-04-07T16:35:18.890" v="1004"/>
      <pc:docMkLst>
        <pc:docMk/>
      </pc:docMkLst>
      <pc:sldChg chg="modSp ord modNotesTx">
        <pc:chgData name="LAHARIYA, Chandrakant" userId="e65ea400-5905-464f-9f60-688d2eac889a" providerId="ADAL" clId="{D51025A4-9527-4AFB-A5E1-C83BA5501160}" dt="2019-04-07T16:27:48.598" v="785" actId="20577"/>
        <pc:sldMkLst>
          <pc:docMk/>
          <pc:sldMk cId="406449643" sldId="429"/>
        </pc:sldMkLst>
        <pc:spChg chg="mod">
          <ac:chgData name="LAHARIYA, Chandrakant" userId="e65ea400-5905-464f-9f60-688d2eac889a" providerId="ADAL" clId="{D51025A4-9527-4AFB-A5E1-C83BA5501160}" dt="2019-04-07T16:23:58.479" v="694" actId="20577"/>
          <ac:spMkLst>
            <pc:docMk/>
            <pc:sldMk cId="406449643" sldId="429"/>
            <ac:spMk id="59394" creationId="{00000000-0000-0000-0000-000000000000}"/>
          </ac:spMkLst>
        </pc:spChg>
      </pc:sldChg>
      <pc:sldChg chg="modSp">
        <pc:chgData name="LAHARIYA, Chandrakant" userId="e65ea400-5905-464f-9f60-688d2eac889a" providerId="ADAL" clId="{D51025A4-9527-4AFB-A5E1-C83BA5501160}" dt="2019-04-07T16:30:44.440" v="939" actId="20577"/>
        <pc:sldMkLst>
          <pc:docMk/>
          <pc:sldMk cId="229092286" sldId="444"/>
        </pc:sldMkLst>
        <pc:spChg chg="mod">
          <ac:chgData name="LAHARIYA, Chandrakant" userId="e65ea400-5905-464f-9f60-688d2eac889a" providerId="ADAL" clId="{D51025A4-9527-4AFB-A5E1-C83BA5501160}" dt="2019-04-07T16:30:44.440" v="939" actId="20577"/>
          <ac:spMkLst>
            <pc:docMk/>
            <pc:sldMk cId="229092286" sldId="444"/>
            <ac:spMk id="50179" creationId="{00000000-0000-0000-0000-000000000000}"/>
          </ac:spMkLst>
        </pc:spChg>
      </pc:sldChg>
      <pc:sldChg chg="addSp">
        <pc:chgData name="LAHARIYA, Chandrakant" userId="e65ea400-5905-464f-9f60-688d2eac889a" providerId="ADAL" clId="{D51025A4-9527-4AFB-A5E1-C83BA5501160}" dt="2019-04-07T16:35:18.890" v="1004"/>
        <pc:sldMkLst>
          <pc:docMk/>
          <pc:sldMk cId="2545979014" sldId="581"/>
        </pc:sldMkLst>
        <pc:spChg chg="add">
          <ac:chgData name="LAHARIYA, Chandrakant" userId="e65ea400-5905-464f-9f60-688d2eac889a" providerId="ADAL" clId="{D51025A4-9527-4AFB-A5E1-C83BA5501160}" dt="2019-04-07T16:35:18.890" v="1004"/>
          <ac:spMkLst>
            <pc:docMk/>
            <pc:sldMk cId="2545979014" sldId="581"/>
            <ac:spMk id="3" creationId="{586F7508-1C95-409A-9D2B-1C7A09B75BD2}"/>
          </ac:spMkLst>
        </pc:spChg>
      </pc:sldChg>
      <pc:sldChg chg="modNotesTx">
        <pc:chgData name="LAHARIYA, Chandrakant" userId="e65ea400-5905-464f-9f60-688d2eac889a" providerId="ADAL" clId="{D51025A4-9527-4AFB-A5E1-C83BA5501160}" dt="2019-04-07T16:29:25.642" v="898" actId="20577"/>
        <pc:sldMkLst>
          <pc:docMk/>
          <pc:sldMk cId="484144489" sldId="585"/>
        </pc:sldMkLst>
      </pc:sldChg>
      <pc:sldChg chg="modSp">
        <pc:chgData name="LAHARIYA, Chandrakant" userId="e65ea400-5905-464f-9f60-688d2eac889a" providerId="ADAL" clId="{D51025A4-9527-4AFB-A5E1-C83BA5501160}" dt="2019-04-07T16:04:03.856" v="200" actId="207"/>
        <pc:sldMkLst>
          <pc:docMk/>
          <pc:sldMk cId="4085689015" sldId="586"/>
        </pc:sldMkLst>
        <pc:spChg chg="mod">
          <ac:chgData name="LAHARIYA, Chandrakant" userId="e65ea400-5905-464f-9f60-688d2eac889a" providerId="ADAL" clId="{D51025A4-9527-4AFB-A5E1-C83BA5501160}" dt="2019-04-07T16:04:03.856" v="200" actId="207"/>
          <ac:spMkLst>
            <pc:docMk/>
            <pc:sldMk cId="4085689015" sldId="586"/>
            <ac:spMk id="50179" creationId="{00000000-0000-0000-0000-000000000000}"/>
          </ac:spMkLst>
        </pc:spChg>
      </pc:sldChg>
      <pc:sldChg chg="modSp">
        <pc:chgData name="LAHARIYA, Chandrakant" userId="e65ea400-5905-464f-9f60-688d2eac889a" providerId="ADAL" clId="{D51025A4-9527-4AFB-A5E1-C83BA5501160}" dt="2019-04-07T16:30:10.091" v="899" actId="14100"/>
        <pc:sldMkLst>
          <pc:docMk/>
          <pc:sldMk cId="2825185746" sldId="587"/>
        </pc:sldMkLst>
        <pc:spChg chg="mod">
          <ac:chgData name="LAHARIYA, Chandrakant" userId="e65ea400-5905-464f-9f60-688d2eac889a" providerId="ADAL" clId="{D51025A4-9527-4AFB-A5E1-C83BA5501160}" dt="2019-04-07T16:30:10.091" v="899" actId="14100"/>
          <ac:spMkLst>
            <pc:docMk/>
            <pc:sldMk cId="2825185746" sldId="587"/>
            <ac:spMk id="50179" creationId="{00000000-0000-0000-0000-000000000000}"/>
          </ac:spMkLst>
        </pc:spChg>
      </pc:sldChg>
      <pc:sldChg chg="modSp modNotesTx">
        <pc:chgData name="LAHARIYA, Chandrakant" userId="e65ea400-5905-464f-9f60-688d2eac889a" providerId="ADAL" clId="{D51025A4-9527-4AFB-A5E1-C83BA5501160}" dt="2019-04-07T16:28:18.913" v="811" actId="5793"/>
        <pc:sldMkLst>
          <pc:docMk/>
          <pc:sldMk cId="797325678" sldId="592"/>
        </pc:sldMkLst>
        <pc:spChg chg="mod">
          <ac:chgData name="LAHARIYA, Chandrakant" userId="e65ea400-5905-464f-9f60-688d2eac889a" providerId="ADAL" clId="{D51025A4-9527-4AFB-A5E1-C83BA5501160}" dt="2019-04-07T16:28:18.913" v="811" actId="5793"/>
          <ac:spMkLst>
            <pc:docMk/>
            <pc:sldMk cId="797325678" sldId="592"/>
            <ac:spMk id="40962" creationId="{00000000-0000-0000-0000-000000000000}"/>
          </ac:spMkLst>
        </pc:spChg>
      </pc:sldChg>
      <pc:sldChg chg="modSp">
        <pc:chgData name="LAHARIYA, Chandrakant" userId="e65ea400-5905-464f-9f60-688d2eac889a" providerId="ADAL" clId="{D51025A4-9527-4AFB-A5E1-C83BA5501160}" dt="2019-04-07T16:16:42.152" v="301" actId="20577"/>
        <pc:sldMkLst>
          <pc:docMk/>
          <pc:sldMk cId="1569843452" sldId="596"/>
        </pc:sldMkLst>
        <pc:spChg chg="mod">
          <ac:chgData name="LAHARIYA, Chandrakant" userId="e65ea400-5905-464f-9f60-688d2eac889a" providerId="ADAL" clId="{D51025A4-9527-4AFB-A5E1-C83BA5501160}" dt="2019-04-07T16:16:42.152" v="301" actId="20577"/>
          <ac:spMkLst>
            <pc:docMk/>
            <pc:sldMk cId="1569843452" sldId="596"/>
            <ac:spMk id="50179" creationId="{00000000-0000-0000-0000-000000000000}"/>
          </ac:spMkLst>
        </pc:spChg>
      </pc:sldChg>
      <pc:sldChg chg="modSp modNotesTx">
        <pc:chgData name="LAHARIYA, Chandrakant" userId="e65ea400-5905-464f-9f60-688d2eac889a" providerId="ADAL" clId="{D51025A4-9527-4AFB-A5E1-C83BA5501160}" dt="2019-04-07T16:29:18.686" v="890" actId="20577"/>
        <pc:sldMkLst>
          <pc:docMk/>
          <pc:sldMk cId="3280658493" sldId="597"/>
        </pc:sldMkLst>
        <pc:spChg chg="mod">
          <ac:chgData name="LAHARIYA, Chandrakant" userId="e65ea400-5905-464f-9f60-688d2eac889a" providerId="ADAL" clId="{D51025A4-9527-4AFB-A5E1-C83BA5501160}" dt="2019-04-07T16:02:59.901" v="177" actId="313"/>
          <ac:spMkLst>
            <pc:docMk/>
            <pc:sldMk cId="3280658493" sldId="597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D51025A4-9527-4AFB-A5E1-C83BA5501160}" dt="2019-04-07T16:02:13.920" v="105" actId="20577"/>
          <ac:spMkLst>
            <pc:docMk/>
            <pc:sldMk cId="3280658493" sldId="597"/>
            <ac:spMk id="50179" creationId="{00000000-0000-0000-0000-000000000000}"/>
          </ac:spMkLst>
        </pc:spChg>
      </pc:sldChg>
      <pc:sldChg chg="modSp modNotesTx">
        <pc:chgData name="LAHARIYA, Chandrakant" userId="e65ea400-5905-464f-9f60-688d2eac889a" providerId="ADAL" clId="{D51025A4-9527-4AFB-A5E1-C83BA5501160}" dt="2019-04-07T16:28:55.950" v="846" actId="20577"/>
        <pc:sldMkLst>
          <pc:docMk/>
          <pc:sldMk cId="2173922515" sldId="598"/>
        </pc:sldMkLst>
        <pc:spChg chg="mod">
          <ac:chgData name="LAHARIYA, Chandrakant" userId="e65ea400-5905-464f-9f60-688d2eac889a" providerId="ADAL" clId="{D51025A4-9527-4AFB-A5E1-C83BA5501160}" dt="2019-04-07T16:01:58.588" v="104" actId="6549"/>
          <ac:spMkLst>
            <pc:docMk/>
            <pc:sldMk cId="2173922515" sldId="598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D51025A4-9527-4AFB-A5E1-C83BA5501160}" dt="2019-04-07T16:01:12.254" v="63" actId="403"/>
          <ac:spMkLst>
            <pc:docMk/>
            <pc:sldMk cId="2173922515" sldId="598"/>
            <ac:spMk id="50179" creationId="{00000000-0000-0000-0000-000000000000}"/>
          </ac:spMkLst>
        </pc:spChg>
      </pc:sldChg>
      <pc:sldChg chg="modSp">
        <pc:chgData name="LAHARIYA, Chandrakant" userId="e65ea400-5905-464f-9f60-688d2eac889a" providerId="ADAL" clId="{D51025A4-9527-4AFB-A5E1-C83BA5501160}" dt="2019-04-07T16:21:55.348" v="674" actId="6549"/>
        <pc:sldMkLst>
          <pc:docMk/>
          <pc:sldMk cId="2451952679" sldId="600"/>
        </pc:sldMkLst>
        <pc:spChg chg="mod">
          <ac:chgData name="LAHARIYA, Chandrakant" userId="e65ea400-5905-464f-9f60-688d2eac889a" providerId="ADAL" clId="{D51025A4-9527-4AFB-A5E1-C83BA5501160}" dt="2019-04-07T16:21:55.348" v="674" actId="6549"/>
          <ac:spMkLst>
            <pc:docMk/>
            <pc:sldMk cId="2451952679" sldId="600"/>
            <ac:spMk id="50179" creationId="{00000000-0000-0000-0000-000000000000}"/>
          </ac:spMkLst>
        </pc:spChg>
      </pc:sldChg>
      <pc:sldChg chg="modSp">
        <pc:chgData name="LAHARIYA, Chandrakant" userId="e65ea400-5905-464f-9f60-688d2eac889a" providerId="ADAL" clId="{D51025A4-9527-4AFB-A5E1-C83BA5501160}" dt="2019-04-07T16:22:12.908" v="686" actId="20577"/>
        <pc:sldMkLst>
          <pc:docMk/>
          <pc:sldMk cId="251144547" sldId="601"/>
        </pc:sldMkLst>
        <pc:spChg chg="mod">
          <ac:chgData name="LAHARIYA, Chandrakant" userId="e65ea400-5905-464f-9f60-688d2eac889a" providerId="ADAL" clId="{D51025A4-9527-4AFB-A5E1-C83BA5501160}" dt="2019-04-07T16:22:12.908" v="686" actId="20577"/>
          <ac:spMkLst>
            <pc:docMk/>
            <pc:sldMk cId="251144547" sldId="601"/>
            <ac:spMk id="50179" creationId="{00000000-0000-0000-0000-000000000000}"/>
          </ac:spMkLst>
        </pc:spChg>
      </pc:sldChg>
      <pc:sldChg chg="modSp ord modNotesTx">
        <pc:chgData name="LAHARIYA, Chandrakant" userId="e65ea400-5905-464f-9f60-688d2eac889a" providerId="ADAL" clId="{D51025A4-9527-4AFB-A5E1-C83BA5501160}" dt="2019-04-07T16:28:03.418" v="787" actId="6549"/>
        <pc:sldMkLst>
          <pc:docMk/>
          <pc:sldMk cId="321898786" sldId="603"/>
        </pc:sldMkLst>
        <pc:spChg chg="mod">
          <ac:chgData name="LAHARIYA, Chandrakant" userId="e65ea400-5905-464f-9f60-688d2eac889a" providerId="ADAL" clId="{D51025A4-9527-4AFB-A5E1-C83BA5501160}" dt="2019-04-07T16:20:52.128" v="621" actId="20577"/>
          <ac:spMkLst>
            <pc:docMk/>
            <pc:sldMk cId="321898786" sldId="603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D51025A4-9527-4AFB-A5E1-C83BA5501160}" dt="2019-04-07T16:20:35.751" v="601" actId="20577"/>
          <ac:spMkLst>
            <pc:docMk/>
            <pc:sldMk cId="321898786" sldId="603"/>
            <ac:spMk id="50179" creationId="{00000000-0000-0000-0000-000000000000}"/>
          </ac:spMkLst>
        </pc:spChg>
      </pc:sldChg>
      <pc:sldChg chg="modSp modNotesTx">
        <pc:chgData name="LAHARIYA, Chandrakant" userId="e65ea400-5905-464f-9f60-688d2eac889a" providerId="ADAL" clId="{D51025A4-9527-4AFB-A5E1-C83BA5501160}" dt="2019-04-07T16:27:55.943" v="786" actId="6549"/>
        <pc:sldMkLst>
          <pc:docMk/>
          <pc:sldMk cId="3990190645" sldId="605"/>
        </pc:sldMkLst>
        <pc:spChg chg="mod">
          <ac:chgData name="LAHARIYA, Chandrakant" userId="e65ea400-5905-464f-9f60-688d2eac889a" providerId="ADAL" clId="{D51025A4-9527-4AFB-A5E1-C83BA5501160}" dt="2019-04-07T16:23:30.621" v="692" actId="403"/>
          <ac:spMkLst>
            <pc:docMk/>
            <pc:sldMk cId="3990190645" sldId="605"/>
            <ac:spMk id="59394" creationId="{00000000-0000-0000-0000-000000000000}"/>
          </ac:spMkLst>
        </pc:spChg>
      </pc:sldChg>
      <pc:sldChg chg="modSp modNotesTx">
        <pc:chgData name="LAHARIYA, Chandrakant" userId="e65ea400-5905-464f-9f60-688d2eac889a" providerId="ADAL" clId="{D51025A4-9527-4AFB-A5E1-C83BA5501160}" dt="2019-04-07T16:31:03.496" v="948" actId="20577"/>
        <pc:sldMkLst>
          <pc:docMk/>
          <pc:sldMk cId="3928564673" sldId="606"/>
        </pc:sldMkLst>
        <pc:spChg chg="mod">
          <ac:chgData name="LAHARIYA, Chandrakant" userId="e65ea400-5905-464f-9f60-688d2eac889a" providerId="ADAL" clId="{D51025A4-9527-4AFB-A5E1-C83BA5501160}" dt="2019-04-07T16:31:03.496" v="948" actId="20577"/>
          <ac:spMkLst>
            <pc:docMk/>
            <pc:sldMk cId="3928564673" sldId="606"/>
            <ac:spMk id="40962" creationId="{00000000-0000-0000-0000-000000000000}"/>
          </ac:spMkLst>
        </pc:spChg>
      </pc:sldChg>
      <pc:sldChg chg="modSp">
        <pc:chgData name="LAHARIYA, Chandrakant" userId="e65ea400-5905-464f-9f60-688d2eac889a" providerId="ADAL" clId="{D51025A4-9527-4AFB-A5E1-C83BA5501160}" dt="2019-04-07T16:22:23.678" v="688" actId="20577"/>
        <pc:sldMkLst>
          <pc:docMk/>
          <pc:sldMk cId="1350237528" sldId="607"/>
        </pc:sldMkLst>
        <pc:spChg chg="mod">
          <ac:chgData name="LAHARIYA, Chandrakant" userId="e65ea400-5905-464f-9f60-688d2eac889a" providerId="ADAL" clId="{D51025A4-9527-4AFB-A5E1-C83BA5501160}" dt="2019-04-07T16:22:23.678" v="688" actId="20577"/>
          <ac:spMkLst>
            <pc:docMk/>
            <pc:sldMk cId="1350237528" sldId="607"/>
            <ac:spMk id="40962" creationId="{00000000-0000-0000-0000-000000000000}"/>
          </ac:spMkLst>
        </pc:spChg>
        <pc:spChg chg="mod">
          <ac:chgData name="LAHARIYA, Chandrakant" userId="e65ea400-5905-464f-9f60-688d2eac889a" providerId="ADAL" clId="{D51025A4-9527-4AFB-A5E1-C83BA5501160}" dt="2019-04-07T16:22:21.203" v="687" actId="20577"/>
          <ac:spMkLst>
            <pc:docMk/>
            <pc:sldMk cId="1350237528" sldId="607"/>
            <ac:spMk id="50179" creationId="{00000000-0000-0000-0000-000000000000}"/>
          </ac:spMkLst>
        </pc:spChg>
      </pc:sldChg>
      <pc:sldChg chg="addSp modSp">
        <pc:chgData name="LAHARIYA, Chandrakant" userId="e65ea400-5905-464f-9f60-688d2eac889a" providerId="ADAL" clId="{D51025A4-9527-4AFB-A5E1-C83BA5501160}" dt="2019-04-07T16:34:29.540" v="1003" actId="14100"/>
        <pc:sldMkLst>
          <pc:docMk/>
          <pc:sldMk cId="1661141524" sldId="609"/>
        </pc:sldMkLst>
        <pc:spChg chg="add mod">
          <ac:chgData name="LAHARIYA, Chandrakant" userId="e65ea400-5905-464f-9f60-688d2eac889a" providerId="ADAL" clId="{D51025A4-9527-4AFB-A5E1-C83BA5501160}" dt="2019-04-07T16:34:21.390" v="1002" actId="1076"/>
          <ac:spMkLst>
            <pc:docMk/>
            <pc:sldMk cId="1661141524" sldId="609"/>
            <ac:spMk id="5" creationId="{B32E9FA6-28D5-4D20-A603-E1AC6ECCDC1A}"/>
          </ac:spMkLst>
        </pc:spChg>
        <pc:spChg chg="mod">
          <ac:chgData name="LAHARIYA, Chandrakant" userId="e65ea400-5905-464f-9f60-688d2eac889a" providerId="ADAL" clId="{D51025A4-9527-4AFB-A5E1-C83BA5501160}" dt="2019-04-07T16:34:17.436" v="1001" actId="114"/>
          <ac:spMkLst>
            <pc:docMk/>
            <pc:sldMk cId="1661141524" sldId="609"/>
            <ac:spMk id="15362" creationId="{0BD3583A-31BB-4423-9373-2E75F4246801}"/>
          </ac:spMkLst>
        </pc:spChg>
        <pc:picChg chg="mod">
          <ac:chgData name="LAHARIYA, Chandrakant" userId="e65ea400-5905-464f-9f60-688d2eac889a" providerId="ADAL" clId="{D51025A4-9527-4AFB-A5E1-C83BA5501160}" dt="2019-04-07T16:34:29.540" v="1003" actId="14100"/>
          <ac:picMkLst>
            <pc:docMk/>
            <pc:sldMk cId="1661141524" sldId="609"/>
            <ac:picMk id="4" creationId="{00455FD2-8E5D-4987-815A-E88A3B509584}"/>
          </ac:picMkLst>
        </pc:picChg>
      </pc:sldChg>
      <pc:sldChg chg="del">
        <pc:chgData name="LAHARIYA, Chandrakant" userId="e65ea400-5905-464f-9f60-688d2eac889a" providerId="ADAL" clId="{D51025A4-9527-4AFB-A5E1-C83BA5501160}" dt="2019-04-07T15:58:55.763" v="3" actId="2696"/>
        <pc:sldMkLst>
          <pc:docMk/>
          <pc:sldMk cId="3644040197" sldId="610"/>
        </pc:sldMkLst>
      </pc:sldChg>
      <pc:sldChg chg="del">
        <pc:chgData name="LAHARIYA, Chandrakant" userId="e65ea400-5905-464f-9f60-688d2eac889a" providerId="ADAL" clId="{D51025A4-9527-4AFB-A5E1-C83BA5501160}" dt="2019-04-07T15:58:57.317" v="4" actId="2696"/>
        <pc:sldMkLst>
          <pc:docMk/>
          <pc:sldMk cId="4197112544" sldId="611"/>
        </pc:sldMkLst>
      </pc:sldChg>
      <pc:sldChg chg="del">
        <pc:chgData name="LAHARIYA, Chandrakant" userId="e65ea400-5905-464f-9f60-688d2eac889a" providerId="ADAL" clId="{D51025A4-9527-4AFB-A5E1-C83BA5501160}" dt="2019-04-07T15:58:43.539" v="0" actId="2696"/>
        <pc:sldMkLst>
          <pc:docMk/>
          <pc:sldMk cId="3240105091" sldId="612"/>
        </pc:sldMkLst>
      </pc:sldChg>
      <pc:sldChg chg="del">
        <pc:chgData name="LAHARIYA, Chandrakant" userId="e65ea400-5905-464f-9f60-688d2eac889a" providerId="ADAL" clId="{D51025A4-9527-4AFB-A5E1-C83BA5501160}" dt="2019-04-07T15:58:45.399" v="1" actId="2696"/>
        <pc:sldMkLst>
          <pc:docMk/>
          <pc:sldMk cId="52554493" sldId="613"/>
        </pc:sldMkLst>
      </pc:sldChg>
      <pc:sldChg chg="modNotesTx">
        <pc:chgData name="LAHARIYA, Chandrakant" userId="e65ea400-5905-464f-9f60-688d2eac889a" providerId="ADAL" clId="{D51025A4-9527-4AFB-A5E1-C83BA5501160}" dt="2019-04-07T16:22:48.516" v="689" actId="6549"/>
        <pc:sldMkLst>
          <pc:docMk/>
          <pc:sldMk cId="1926560707" sldId="614"/>
        </pc:sldMkLst>
      </pc:sldChg>
      <pc:sldChg chg="modNotesTx">
        <pc:chgData name="LAHARIYA, Chandrakant" userId="e65ea400-5905-464f-9f60-688d2eac889a" providerId="ADAL" clId="{D51025A4-9527-4AFB-A5E1-C83BA5501160}" dt="2019-04-07T16:22:54.046" v="690" actId="6549"/>
        <pc:sldMkLst>
          <pc:docMk/>
          <pc:sldMk cId="1109257023" sldId="61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r">
              <a:defRPr sz="1200"/>
            </a:lvl1pPr>
          </a:lstStyle>
          <a:p>
            <a:fld id="{79A83F74-25B7-4DF1-A7DA-2CB3EE05C7DB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r">
              <a:defRPr sz="1200"/>
            </a:lvl1pPr>
          </a:lstStyle>
          <a:p>
            <a:fld id="{6E3831AE-4F3B-4983-B8FC-E82D4FB39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72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r">
              <a:defRPr sz="1200"/>
            </a:lvl1pPr>
          </a:lstStyle>
          <a:p>
            <a:fld id="{E2EA8385-78CE-4D4A-A6FF-6D26AFEC2F7D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20725"/>
            <a:ext cx="575945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6" tIns="48328" rIns="96656" bIns="4832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656" tIns="48328" rIns="96656" bIns="4832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r">
              <a:defRPr sz="1200"/>
            </a:lvl1pPr>
          </a:lstStyle>
          <a:p>
            <a:fld id="{85527D0E-E6D6-4237-B687-6A589B3C3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31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8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0419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r>
              <a:rPr lang="en-US">
                <a:solidFill>
                  <a:prstClr val="black"/>
                </a:solidFill>
                <a:latin typeface="Calibri"/>
              </a:rPr>
              <a:t>World Health Organization</a:t>
            </a:r>
          </a:p>
        </p:txBody>
      </p:sp>
      <p:sp>
        <p:nvSpPr>
          <p:cNvPr id="60420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D4D7A8CB-C974-4A86-B06F-A9C50A08EBAE}" type="datetime3">
              <a:rPr lang="en-US">
                <a:solidFill>
                  <a:prstClr val="black"/>
                </a:solidFill>
                <a:latin typeface="Calibri"/>
              </a:rPr>
              <a:pPr defTabSz="947006"/>
              <a:t>8 April 2019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21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A544F7A6-8A05-4BC7-B718-A501A9691198}" type="slidenum">
              <a:rPr lang="en-US">
                <a:solidFill>
                  <a:prstClr val="black"/>
                </a:solidFill>
                <a:latin typeface="Calibri"/>
              </a:rPr>
              <a:pPr defTabSz="947006"/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9315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0419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0420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D7A8CB-C974-4A86-B06F-A9C50A08EBAE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0421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44F7A6-8A05-4BC7-B718-A501A969119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00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0419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0420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D7A8CB-C974-4A86-B06F-A9C50A08EBAE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0421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44F7A6-8A05-4BC7-B718-A501A969119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0419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0420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D7A8CB-C974-4A86-B06F-A9C50A08EBAE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0421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44F7A6-8A05-4BC7-B718-A501A969119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59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36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r>
              <a:rPr lang="en-US">
                <a:solidFill>
                  <a:prstClr val="black"/>
                </a:solidFill>
                <a:latin typeface="Calibri"/>
              </a:rPr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A15875F-FC71-499B-A605-247E574217EC}" type="datetime3">
              <a:rPr lang="en-US">
                <a:solidFill>
                  <a:prstClr val="black"/>
                </a:solidFill>
                <a:latin typeface="Calibri"/>
              </a:rPr>
              <a:pPr defTabSz="947006"/>
              <a:t>8 April 2019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248CDF8-7FCD-47C4-8D27-8A6BE50C6395}" type="slidenum">
              <a:rPr lang="en-US">
                <a:solidFill>
                  <a:prstClr val="black"/>
                </a:solidFill>
                <a:latin typeface="Calibri"/>
              </a:rPr>
              <a:pPr defTabSz="947006"/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7390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54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61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r>
              <a:rPr lang="en-US">
                <a:solidFill>
                  <a:prstClr val="black"/>
                </a:solidFill>
                <a:latin typeface="Calibri"/>
              </a:rPr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A15875F-FC71-499B-A605-247E574217EC}" type="datetime3">
              <a:rPr lang="en-US">
                <a:solidFill>
                  <a:prstClr val="black"/>
                </a:solidFill>
                <a:latin typeface="Calibri"/>
              </a:rPr>
              <a:pPr defTabSz="947006"/>
              <a:t>8 April 2019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248CDF8-7FCD-47C4-8D27-8A6BE50C6395}" type="slidenum">
              <a:rPr lang="en-US">
                <a:solidFill>
                  <a:prstClr val="black"/>
                </a:solidFill>
                <a:latin typeface="Calibri"/>
              </a:rPr>
              <a:pPr defTabSz="947006"/>
              <a:t>11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0110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66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r>
              <a:rPr lang="en-US">
                <a:solidFill>
                  <a:prstClr val="black"/>
                </a:solidFill>
                <a:latin typeface="Calibri"/>
              </a:rPr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A15875F-FC71-499B-A605-247E574217EC}" type="datetime3">
              <a:rPr lang="en-US">
                <a:solidFill>
                  <a:prstClr val="black"/>
                </a:solidFill>
                <a:latin typeface="Calibri"/>
              </a:rPr>
              <a:pPr defTabSz="947006"/>
              <a:t>8 April 2019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248CDF8-7FCD-47C4-8D27-8A6BE50C6395}" type="slidenum">
              <a:rPr lang="en-US">
                <a:solidFill>
                  <a:prstClr val="black"/>
                </a:solidFill>
                <a:latin typeface="Calibri"/>
              </a:rPr>
              <a:pPr defTabSz="947006"/>
              <a:t>13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6998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21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73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r>
              <a:rPr lang="en-US">
                <a:solidFill>
                  <a:prstClr val="black"/>
                </a:solidFill>
                <a:latin typeface="Calibri"/>
              </a:rPr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A15875F-FC71-499B-A605-247E574217EC}" type="datetime3">
              <a:rPr lang="en-US">
                <a:solidFill>
                  <a:prstClr val="black"/>
                </a:solidFill>
                <a:latin typeface="Calibri"/>
              </a:rPr>
              <a:pPr defTabSz="947006"/>
              <a:t>8 April 2019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248CDF8-7FCD-47C4-8D27-8A6BE50C6395}" type="slidenum">
              <a:rPr lang="en-US">
                <a:solidFill>
                  <a:prstClr val="black"/>
                </a:solidFill>
                <a:latin typeface="Calibri"/>
              </a:rPr>
              <a:pPr defTabSz="947006"/>
              <a:t>16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356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r>
              <a:rPr lang="en-US">
                <a:solidFill>
                  <a:prstClr val="black"/>
                </a:solidFill>
                <a:latin typeface="Calibri"/>
              </a:rPr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A15875F-FC71-499B-A605-247E574217EC}" type="datetime3">
              <a:rPr lang="en-US">
                <a:solidFill>
                  <a:prstClr val="black"/>
                </a:solidFill>
                <a:latin typeface="Calibri"/>
              </a:rPr>
              <a:pPr defTabSz="947006"/>
              <a:t>8 April 2019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248CDF8-7FCD-47C4-8D27-8A6BE50C6395}" type="slidenum">
              <a:rPr lang="en-US">
                <a:solidFill>
                  <a:prstClr val="black"/>
                </a:solidFill>
                <a:latin typeface="Calibri"/>
              </a:rPr>
              <a:pPr defTabSz="947006"/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9181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r>
              <a:rPr lang="en-US">
                <a:solidFill>
                  <a:prstClr val="black"/>
                </a:solidFill>
                <a:latin typeface="Calibri"/>
              </a:rPr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A15875F-FC71-499B-A605-247E574217EC}" type="datetime3">
              <a:rPr lang="en-US">
                <a:solidFill>
                  <a:prstClr val="black"/>
                </a:solidFill>
                <a:latin typeface="Calibri"/>
              </a:rPr>
              <a:pPr defTabSz="947006"/>
              <a:t>8 April 2019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47006"/>
            <a:fld id="{4248CDF8-7FCD-47C4-8D27-8A6BE50C6395}" type="slidenum">
              <a:rPr lang="en-US">
                <a:solidFill>
                  <a:prstClr val="black"/>
                </a:solidFill>
                <a:latin typeface="Calibri"/>
              </a:rPr>
              <a:pPr defTabSz="947006"/>
              <a:t>18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6351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49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67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36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443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720725"/>
            <a:ext cx="5759450" cy="3600450"/>
          </a:xfrm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2467" name="Header Placeholder 3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World Health Organization</a:t>
            </a:r>
          </a:p>
        </p:txBody>
      </p:sp>
      <p:sp>
        <p:nvSpPr>
          <p:cNvPr id="62468" name="Date Placeholder 4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15875F-FC71-499B-A605-247E574217EC}" type="datetime3">
              <a:rPr lang="en-US" smtClean="0"/>
              <a:pPr/>
              <a:t>8 April 2019</a:t>
            </a:fld>
            <a:endParaRPr lang="en-US"/>
          </a:p>
        </p:txBody>
      </p:sp>
      <p:sp>
        <p:nvSpPr>
          <p:cNvPr id="6246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48CDF8-7FCD-47C4-8D27-8A6BE50C639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2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1775440"/>
            <a:ext cx="7772400" cy="1225021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2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  <a:latin typeface="Arial Narrow" panose="020B0606020202030204" pitchFamily="34" charset="0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886" indent="-342886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>
                <a:latin typeface="Arial Narrow" panose="020B0606020202030204" pitchFamily="34" charset="0"/>
              </a:defRPr>
            </a:lvl1pPr>
            <a:lvl2pPr marL="742920" indent="-285738"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</a:defRPr>
            </a:lvl2pPr>
            <a:lvl3pPr>
              <a:buClr>
                <a:schemeClr val="tx2">
                  <a:lumMod val="60000"/>
                  <a:lumOff val="40000"/>
                </a:schemeClr>
              </a:buClr>
              <a:defRPr>
                <a:latin typeface="Arial Narrow" panose="020B0606020202030204" pitchFamily="34" charset="0"/>
              </a:defRPr>
            </a:lvl3pPr>
            <a:lvl4pPr>
              <a:buClr>
                <a:schemeClr val="tx2">
                  <a:lumMod val="60000"/>
                  <a:lumOff val="40000"/>
                </a:schemeClr>
              </a:buCl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4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8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4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8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6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195920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4" indent="0">
              <a:buNone/>
              <a:defRPr sz="900"/>
            </a:lvl4pPr>
            <a:lvl5pPr marL="1828727" indent="0">
              <a:buNone/>
              <a:defRPr sz="900"/>
            </a:lvl5pPr>
            <a:lvl6pPr marL="2285908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1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4" indent="0">
              <a:buNone/>
              <a:defRPr sz="2000"/>
            </a:lvl4pPr>
            <a:lvl5pPr marL="1828727" indent="0">
              <a:buNone/>
              <a:defRPr sz="2000"/>
            </a:lvl5pPr>
            <a:lvl6pPr marL="2285908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867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4" indent="0">
              <a:buNone/>
              <a:defRPr sz="900"/>
            </a:lvl4pPr>
            <a:lvl5pPr marL="1828727" indent="0">
              <a:buNone/>
              <a:defRPr sz="900"/>
            </a:lvl5pPr>
            <a:lvl6pPr marL="2285908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83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83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230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62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B6733-F402-4C50-8E8C-4ABD9BBD1759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99C6F-56C4-4C84-B61B-CB5F3AB25F6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6081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5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5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DCA10-A71C-4959-B14F-7C13867CE9E8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0E3C5-F512-4F9E-B305-C87ACA9B229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68076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279261"/>
            <a:ext cx="4041775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6B419-1F22-42E6-B5EF-5D79F2A536D1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79A89-E280-48F2-AED0-411E387E1EB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198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5A31F-6E9E-4F3A-8D6E-FAEFD280ED49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43006-62EB-4BA5-9700-E087640D0EF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1347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23163-187B-466A-A40A-F0EDBF08F02D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AC055-9745-446A-8430-935BF73E615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1433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27552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20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03657-3A02-4080-90F2-913C521B548A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919BB-0CD7-40AA-ABB9-23BEAD488C6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3619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63110-9253-473D-92F8-767C84E89674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2A296-C7FE-4606-A86C-3838F46DFC5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2362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E321B-7B8C-4CF6-9264-E15A9A7336B5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03363-21C1-4786-AA4E-32532E59467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5669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74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74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AC1E2-E157-4CDF-B748-D45535115567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DB110-8379-4245-84A1-C369FC8AFD0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0461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50349-762A-4036-9158-34A5674C2919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004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B07E7-6440-4F93-9EE6-53F79A53E00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2390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7253"/>
          </a:xfrm>
          <a:noFill/>
        </p:spPr>
        <p:txBody>
          <a:bodyPr rtlCol="0">
            <a:noAutofit/>
          </a:bodyPr>
          <a:lstStyle>
            <a:lvl1pPr>
              <a:defRPr lang="en-US" sz="3000" kern="120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6876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7253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158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lio erad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228601" y="5406762"/>
            <a:ext cx="2125903" cy="2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sz="917" i="1" dirty="0">
                <a:solidFill>
                  <a:srgbClr val="FFFFFF"/>
                </a:solidFill>
                <a:latin typeface="Lucida Sans" pitchFamily="34" charset="0"/>
              </a:rPr>
              <a:t>WCO India Implementation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ucida Sans" pitchFamily="34" charset="0"/>
              </a:defRPr>
            </a:lvl1pPr>
            <a:lvl2pPr>
              <a:defRPr>
                <a:latin typeface="Lucida Sans" pitchFamily="34" charset="0"/>
              </a:defRPr>
            </a:lvl2pPr>
            <a:lvl3pPr>
              <a:defRPr>
                <a:latin typeface="Lucida Sans" pitchFamily="34" charset="0"/>
              </a:defRPr>
            </a:lvl3pPr>
            <a:lvl4pPr>
              <a:defRPr>
                <a:latin typeface="Lucida Sans" pitchFamily="34" charset="0"/>
              </a:defRPr>
            </a:lvl4pPr>
            <a:lvl5pPr>
              <a:defRPr>
                <a:latin typeface="Lucida Sans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2250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33514"/>
            <a:ext cx="8229600" cy="3771636"/>
          </a:xfrm>
        </p:spPr>
        <p:txBody>
          <a:bodyPr lIns="90981" tIns="45490" rIns="90981" bIns="45490"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7000"/>
            <a:ext cx="2133600" cy="304271"/>
          </a:xfrm>
          <a:prstGeom prst="rect">
            <a:avLst/>
          </a:prstGeom>
        </p:spPr>
        <p:txBody>
          <a:bodyPr lIns="91025" tIns="45512" rIns="91025" bIns="45512"/>
          <a:lstStyle>
            <a:lvl1pPr>
              <a:defRPr/>
            </a:lvl1pPr>
          </a:lstStyle>
          <a:p>
            <a:pPr defTabSz="748037">
              <a:defRPr/>
            </a:pPr>
            <a:fld id="{60FCECEA-19FA-4A75-B97E-B8226D1EF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748037">
                <a:defRPr/>
              </a:pPr>
              <a:t>4/8/2019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297000"/>
            <a:ext cx="2895600" cy="304271"/>
          </a:xfrm>
          <a:prstGeom prst="rect">
            <a:avLst/>
          </a:prstGeom>
        </p:spPr>
        <p:txBody>
          <a:bodyPr lIns="91025" tIns="45512" rIns="91025" bIns="45512"/>
          <a:lstStyle>
            <a:lvl1pPr>
              <a:defRPr/>
            </a:lvl1pPr>
          </a:lstStyle>
          <a:p>
            <a:pPr defTabSz="748037"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5297000"/>
            <a:ext cx="2133600" cy="304271"/>
          </a:xfrm>
          <a:prstGeom prst="rect">
            <a:avLst/>
          </a:prstGeom>
        </p:spPr>
        <p:txBody>
          <a:bodyPr lIns="91025" tIns="45512" rIns="91025" bIns="45512"/>
          <a:lstStyle>
            <a:lvl1pPr>
              <a:defRPr/>
            </a:lvl1pPr>
          </a:lstStyle>
          <a:p>
            <a:pPr defTabSz="748037">
              <a:defRPr/>
            </a:pPr>
            <a:fld id="{8126BE82-DE38-49EF-8BB2-2B60E4E2B1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748037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767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  <a:cs typeface="Khmer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>
              <a:defRPr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>
              <a:defRPr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>
              <a:defRPr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>
              <a:defRPr>
                <a:latin typeface="Arial Narrow" panose="020B060602020203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5412925"/>
            <a:ext cx="2133600" cy="304271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F847A884-E1A2-41B7-AE47-A533D6C61F17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505200" y="5410735"/>
            <a:ext cx="2133600" cy="304271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35594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5410735"/>
            <a:ext cx="2133600" cy="30427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7F077-3EDB-49AC-8B2C-2E6978AF1544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505200" y="5410735"/>
            <a:ext cx="2133600" cy="30427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ECC22-8322-4D76-9A6B-2A48B1A1AE8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98391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5410735"/>
            <a:ext cx="2133600" cy="30427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A3DBF-3D86-4B37-BE32-CB9F71368B56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29000" y="5410735"/>
            <a:ext cx="2133600" cy="30427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5FF32-A1ED-4515-BD30-673A8E70BBE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244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4"/>
            <a:ext cx="8229600" cy="3771636"/>
          </a:xfrm>
        </p:spPr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5410735"/>
            <a:ext cx="2133600" cy="30427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148F0-20C3-431D-BA13-6462B63697AB}" type="datetime1">
              <a:rPr lang="en-US" altLang="en-US" smtClean="0"/>
              <a:t>4/8/2019</a:t>
            </a:fld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505200" y="5397596"/>
            <a:ext cx="2133600" cy="304271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FC4E821-DC17-464E-A4DB-9A4E612D2CD5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994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63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C88F0-ACD5-4AE7-A069-6F3239EA3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97D0DE8-9DF6-4235-8E9D-E68170E8AD2C}" type="datetimeFigureOut">
              <a:rPr lang="en-US" altLang="en-US"/>
              <a:pPr>
                <a:defRPr/>
              </a:pPr>
              <a:t>4/8/2019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61E13-B56C-49F4-A18D-DEC5A4E6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3AA39-7379-4643-BE41-63A59B937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AC1F8C7-7ADC-49B5-A4B6-421C2D8D8E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39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28864"/>
            <a:ext cx="8229600" cy="952500"/>
          </a:xfrm>
          <a:prstGeom prst="rect">
            <a:avLst/>
          </a:prstGeom>
        </p:spPr>
        <p:txBody>
          <a:bodyPr vert="horz" lIns="91437" tIns="45718" rIns="91437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333501"/>
            <a:ext cx="8229600" cy="3771636"/>
          </a:xfrm>
          <a:prstGeom prst="rect">
            <a:avLst/>
          </a:prstGeom>
        </p:spPr>
        <p:txBody>
          <a:bodyPr vert="horz" lIns="91437" tIns="45718" rIns="91437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7044"/>
            <a:ext cx="2133600" cy="304271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7044"/>
            <a:ext cx="2895600" cy="304271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7044"/>
            <a:ext cx="2133600" cy="304271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6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8" algn="l" defTabSz="91436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00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0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2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8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4941"/>
            <a:ext cx="9144000" cy="810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5"/>
            <a:ext cx="8229600" cy="37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339337"/>
            <a:ext cx="2133600" cy="30427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F30FCECF-045F-441E-AAAF-4F0775B8E8D6}" type="datetime1">
              <a:rPr lang="en-US" altLang="en-US" smtClean="0">
                <a:cs typeface="Arial" charset="0"/>
              </a:rPr>
              <a:t>4/8/2019</a:t>
            </a:fld>
            <a:endParaRPr lang="en-US" alt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5339337"/>
            <a:ext cx="2133600" cy="30427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0F553F5-0A6A-42AC-9F1F-3533377FA93E}" type="slidenum">
              <a:rPr lang="en-US" altLang="en-US" smtClean="0">
                <a:cs typeface="Arial" charset="0"/>
              </a:rPr>
              <a:pPr>
                <a:defRPr/>
              </a:pPr>
              <a:t>‹#›</a:t>
            </a:fld>
            <a:endParaRPr lang="en-US" alt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69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  <p:sldLayoutId id="2147483873" r:id="rId17"/>
    <p:sldLayoutId id="2147483874" r:id="rId18"/>
    <p:sldLayoutId id="2147483875" r:id="rId19"/>
    <p:sldLayoutId id="2147483876" r:id="rId2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67" b="1" kern="1200">
          <a:solidFill>
            <a:schemeClr val="accent1"/>
          </a:solidFill>
          <a:latin typeface="Arial Narrow" panose="020B0606020202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67">
          <a:solidFill>
            <a:schemeClr val="tx1"/>
          </a:solidFill>
          <a:latin typeface="Calibri" pitchFamily="34" charset="0"/>
        </a:defRPr>
      </a:lvl5pPr>
      <a:lvl6pPr marL="380985" algn="ctr" rtl="0" fontAlgn="base">
        <a:spcBef>
          <a:spcPct val="0"/>
        </a:spcBef>
        <a:spcAft>
          <a:spcPct val="0"/>
        </a:spcAft>
        <a:defRPr sz="3667">
          <a:solidFill>
            <a:schemeClr val="tx1"/>
          </a:solidFill>
          <a:latin typeface="Calibri" pitchFamily="34" charset="0"/>
        </a:defRPr>
      </a:lvl6pPr>
      <a:lvl7pPr marL="761970" algn="ctr" rtl="0" fontAlgn="base">
        <a:spcBef>
          <a:spcPct val="0"/>
        </a:spcBef>
        <a:spcAft>
          <a:spcPct val="0"/>
        </a:spcAft>
        <a:defRPr sz="3667">
          <a:solidFill>
            <a:schemeClr val="tx1"/>
          </a:solidFill>
          <a:latin typeface="Calibri" pitchFamily="34" charset="0"/>
        </a:defRPr>
      </a:lvl7pPr>
      <a:lvl8pPr marL="1142954" algn="ctr" rtl="0" fontAlgn="base">
        <a:spcBef>
          <a:spcPct val="0"/>
        </a:spcBef>
        <a:spcAft>
          <a:spcPct val="0"/>
        </a:spcAft>
        <a:defRPr sz="3667">
          <a:solidFill>
            <a:schemeClr val="tx1"/>
          </a:solidFill>
          <a:latin typeface="Calibri" pitchFamily="34" charset="0"/>
        </a:defRPr>
      </a:lvl8pPr>
      <a:lvl9pPr marL="1523939" algn="ctr" rtl="0" fontAlgn="base">
        <a:spcBef>
          <a:spcPct val="0"/>
        </a:spcBef>
        <a:spcAft>
          <a:spcPct val="0"/>
        </a:spcAft>
        <a:defRPr sz="3667">
          <a:solidFill>
            <a:schemeClr val="tx1"/>
          </a:solidFill>
          <a:latin typeface="Calibri" pitchFamily="34" charset="0"/>
        </a:defRPr>
      </a:lvl9pPr>
    </p:titleStyle>
    <p:bodyStyle>
      <a:lvl1pPr marL="285739" indent="-2857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19100" indent="-23811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33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952462" indent="-1904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333447" indent="-1904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67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1714431" indent="-1904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67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0BD3583A-31BB-4423-9373-2E75F4246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14" y="3800416"/>
            <a:ext cx="7242907" cy="98411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i-IN" altLang="en-US" sz="36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विश्व स्वास्थ्य दिवस 2019</a:t>
            </a:r>
            <a:r>
              <a:rPr lang="hi-IN" altLang="en-US" sz="1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en-US" altLang="en-US" sz="3600" b="1" dirty="0">
              <a:solidFill>
                <a:schemeClr val="tx2">
                  <a:lumMod val="40000"/>
                  <a:lumOff val="60000"/>
                </a:schemeClr>
              </a:solidFill>
              <a:latin typeface="Arial Narrow" panose="020B0606020202030204" pitchFamily="34" charset="0"/>
            </a:endParaRPr>
          </a:p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A7049E6-6FBB-4F11-8457-995F59873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40289"/>
            <a:ext cx="49694" cy="1231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: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8163C30-7F58-4129-A8F1-0D1DDFCEC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422528"/>
            <a:ext cx="7602905" cy="16790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-74589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 b="1" dirty="0">
              <a:solidFill>
                <a:schemeClr val="accent6"/>
              </a:solidFill>
              <a:latin typeface="inheri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i-IN" altLang="en-US" sz="3200" b="1" dirty="0">
                <a:solidFill>
                  <a:schemeClr val="accent1"/>
                </a:solidFill>
                <a:latin typeface="inherit"/>
              </a:rPr>
              <a:t>सभी के लिए </a:t>
            </a:r>
            <a:r>
              <a:rPr lang="hi-IN" altLang="en-US" sz="3200" b="1" dirty="0">
                <a:solidFill>
                  <a:schemeClr val="accent6"/>
                </a:solidFill>
                <a:latin typeface="inherit"/>
              </a:rPr>
              <a:t>स्वास्थ्य</a:t>
            </a:r>
            <a:r>
              <a:rPr lang="hi-IN" altLang="en-US" sz="1100" b="1" dirty="0">
                <a:solidFill>
                  <a:schemeClr val="accent6"/>
                </a:solidFill>
              </a:rPr>
              <a:t> </a:t>
            </a:r>
            <a:endParaRPr lang="en-US" altLang="en-US" sz="3200" b="1" dirty="0">
              <a:solidFill>
                <a:schemeClr val="accent6"/>
              </a:solidFill>
              <a:latin typeface="inheri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i-IN" altLang="en-US" sz="2800" b="1" dirty="0">
                <a:latin typeface="inherit"/>
              </a:rPr>
              <a:t>प्राथमिक स्वास्थ्य सेवाएं</a:t>
            </a:r>
            <a:r>
              <a:rPr lang="en-US" altLang="en-US" sz="2800" dirty="0">
                <a:latin typeface="inherit"/>
              </a:rPr>
              <a:t>: </a:t>
            </a:r>
            <a:r>
              <a:rPr lang="hi-IN" altLang="en-US" sz="2800" dirty="0">
                <a:solidFill>
                  <a:srgbClr val="212121"/>
                </a:solidFill>
                <a:latin typeface="inherit"/>
              </a:rPr>
              <a:t>हर व्यक्ति</a:t>
            </a:r>
            <a:r>
              <a:rPr lang="en-US" altLang="en-US" sz="2800" dirty="0">
                <a:solidFill>
                  <a:srgbClr val="212121"/>
                </a:solidFill>
                <a:latin typeface="inherit"/>
              </a:rPr>
              <a:t> , </a:t>
            </a:r>
            <a:r>
              <a:rPr lang="hi-IN" altLang="en-US" sz="2800" dirty="0">
                <a:solidFill>
                  <a:srgbClr val="212121"/>
                </a:solidFill>
                <a:latin typeface="inherit"/>
              </a:rPr>
              <a:t>हर जगह</a:t>
            </a:r>
            <a:r>
              <a:rPr lang="hi-IN" altLang="en-US" sz="600" dirty="0"/>
              <a:t> 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0077C2E-22A3-41A5-A00B-9A5EA8A5E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759"/>
            <a:ext cx="65" cy="2016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7458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0573C28-E774-4198-B761-ECBCD889D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08BAB7-E4D2-4DB7-B233-23E223B459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03" t="-10480"/>
          <a:stretch/>
        </p:blipFill>
        <p:spPr>
          <a:xfrm>
            <a:off x="710814" y="279527"/>
            <a:ext cx="3493733" cy="155589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37D2EF4D-4BC8-4B4B-B1B8-27D9FD35F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382472-8987-4A95-84A7-7E0F26682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476750"/>
            <a:ext cx="3008837" cy="3077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Mangal" panose="02040503050203030202" pitchFamily="18" charset="0"/>
              </a:rPr>
              <a:t>08 अप्रैल 2019; नई दिल्ली</a:t>
            </a:r>
            <a:r>
              <a:rPr kumimoji="0" lang="hi-IN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630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0BD3583A-31BB-4423-9373-2E75F4246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33775"/>
            <a:ext cx="8077199" cy="2192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761970" eaLnBrk="0" fontAlgn="base" hangingPunct="0">
              <a:spcAft>
                <a:spcPct val="0"/>
              </a:spcAft>
              <a:buNone/>
            </a:pPr>
            <a:r>
              <a:rPr lang="en-US" altLang="en-US" sz="4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Case studies on organization of primary healthcare services in Indian states: an overview</a:t>
            </a:r>
            <a:endParaRPr lang="en-US" altLang="en-US" sz="1667" dirty="0">
              <a:solidFill>
                <a:prstClr val="black"/>
              </a:solidFill>
              <a:latin typeface="Arial Narrow" panose="020B0606020202030204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455FD2-8E5D-4987-815A-E88A3B5095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294775"/>
            <a:ext cx="7772400" cy="135124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32E9FA6-28D5-4D20-A603-E1AC6ECCDC1A}"/>
              </a:ext>
            </a:extLst>
          </p:cNvPr>
          <p:cNvSpPr txBox="1">
            <a:spLocks/>
          </p:cNvSpPr>
          <p:nvPr/>
        </p:nvSpPr>
        <p:spPr>
          <a:xfrm>
            <a:off x="606467" y="3188576"/>
            <a:ext cx="7851733" cy="1194883"/>
          </a:xfrm>
          <a:prstGeom prst="rect">
            <a:avLst/>
          </a:prstGeom>
        </p:spPr>
        <p:txBody>
          <a:bodyPr lIns="76198" tIns="38098" rIns="76198" bIns="38098">
            <a:normAutofit/>
          </a:bodyPr>
          <a:lstStyle>
            <a:lvl1pPr marL="342886" indent="-342886" algn="l" defTabSz="914363" rtl="0" eaLnBrk="1" latinLnBrk="0" hangingPunct="1">
              <a:spcBef>
                <a:spcPct val="20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20" indent="-285738" algn="l" defTabSz="914363" rtl="0" eaLnBrk="1" latinLnBrk="0" hangingPunct="1">
              <a:spcBef>
                <a:spcPct val="200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2954" indent="-228591" algn="l" defTabSz="914363" rtl="0" eaLnBrk="1" latinLnBrk="0" hangingPunct="1">
              <a:spcBef>
                <a:spcPct val="200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136" indent="-228591" algn="l" defTabSz="914363" rtl="0" eaLnBrk="1" latinLnBrk="0" hangingPunct="1">
              <a:spcBef>
                <a:spcPct val="200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318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500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0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2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4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61939" fontAlgn="base">
              <a:lnSpc>
                <a:spcPct val="90000"/>
              </a:lnSpc>
              <a:spcAft>
                <a:spcPct val="0"/>
              </a:spcAft>
              <a:buClr>
                <a:srgbClr val="FF9966"/>
              </a:buClr>
              <a:buNone/>
              <a:defRPr/>
            </a:pPr>
            <a:r>
              <a:rPr lang="en-US" altLang="en-US" sz="2400" b="1" kern="0" dirty="0">
                <a:solidFill>
                  <a:prstClr val="black"/>
                </a:solidFill>
                <a:cs typeface="Times New Roman" pitchFamily="18" charset="0"/>
              </a:rPr>
              <a:t>Chandrakant Lahariya, </a:t>
            </a:r>
            <a:r>
              <a:rPr lang="en-US" altLang="en-US" sz="1400" kern="0" dirty="0">
                <a:solidFill>
                  <a:prstClr val="black"/>
                </a:solidFill>
                <a:cs typeface="Times New Roman" pitchFamily="18" charset="0"/>
              </a:rPr>
              <a:t>MBBS, MD, DNB, MBA, FIPHA</a:t>
            </a:r>
          </a:p>
          <a:p>
            <a:pPr marL="0" indent="0" defTabSz="761939" fontAlgn="base">
              <a:lnSpc>
                <a:spcPct val="90000"/>
              </a:lnSpc>
              <a:spcAft>
                <a:spcPct val="0"/>
              </a:spcAft>
              <a:buClr>
                <a:srgbClr val="FF9966"/>
              </a:buClr>
              <a:buNone/>
              <a:defRPr/>
            </a:pPr>
            <a:r>
              <a:rPr lang="en-US" altLang="en-US" sz="1800" kern="0" dirty="0">
                <a:solidFill>
                  <a:prstClr val="black"/>
                </a:solidFill>
                <a:cs typeface="Times New Roman" pitchFamily="18" charset="0"/>
              </a:rPr>
              <a:t>National Professional Officer- Healthcare, Access and Protection</a:t>
            </a:r>
          </a:p>
          <a:p>
            <a:pPr marL="0" indent="0" defTabSz="761939" fontAlgn="base">
              <a:lnSpc>
                <a:spcPct val="90000"/>
              </a:lnSpc>
              <a:spcAft>
                <a:spcPct val="0"/>
              </a:spcAft>
              <a:buClr>
                <a:srgbClr val="FF9966"/>
              </a:buClr>
              <a:buNone/>
              <a:defRPr/>
            </a:pPr>
            <a:r>
              <a:rPr lang="en-US" altLang="en-US" sz="1800" b="1" kern="0" dirty="0">
                <a:solidFill>
                  <a:prstClr val="black"/>
                </a:solidFill>
                <a:cs typeface="Times New Roman" pitchFamily="18" charset="0"/>
              </a:rPr>
              <a:t>World Health Organization India</a:t>
            </a:r>
          </a:p>
        </p:txBody>
      </p:sp>
    </p:spTree>
    <p:extLst>
      <p:ext uri="{BB962C8B-B14F-4D97-AF65-F5344CB8AC3E}">
        <p14:creationId xmlns:p14="http://schemas.microsoft.com/office/powerpoint/2010/main" val="1661141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724400" cy="9525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GB" altLang="en-US" dirty="0">
                <a:solidFill>
                  <a:schemeClr val="bg1"/>
                </a:solidFill>
              </a:rPr>
              <a:t>Background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B80AD-2687-4F9F-A9B5-1F489E849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4" y="986790"/>
            <a:ext cx="4509247" cy="472821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Conducted as a follow up on recommendation of PHC task force (2015)</a:t>
            </a:r>
          </a:p>
          <a:p>
            <a:pPr>
              <a:spcAft>
                <a:spcPts val="600"/>
              </a:spcAft>
            </a:pPr>
            <a:r>
              <a:rPr lang="en-US" dirty="0"/>
              <a:t>A compendium of case studies on organizations implementing primary healthcare approaches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3D4EDF-0BFE-456B-B206-1D0E174695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500" t="17391" r="34166" b="7017"/>
          <a:stretch/>
        </p:blipFill>
        <p:spPr>
          <a:xfrm>
            <a:off x="4724400" y="-34290"/>
            <a:ext cx="4509247" cy="574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60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287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pPr>
              <a:defRPr/>
            </a:pPr>
            <a:r>
              <a:rPr lang="en-GB" altLang="en-US" dirty="0">
                <a:solidFill>
                  <a:schemeClr val="bg1"/>
                </a:solidFill>
              </a:rPr>
              <a:t>Methodology: Comparative case studies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304800" y="1181100"/>
            <a:ext cx="8534400" cy="4114800"/>
          </a:xfrm>
        </p:spPr>
        <p:txBody>
          <a:bodyPr>
            <a:noAutofit/>
          </a:bodyPr>
          <a:lstStyle/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en-US" sz="3600" b="1" dirty="0"/>
              <a:t>Mixed Methods: </a:t>
            </a:r>
            <a:r>
              <a:rPr lang="en-US" sz="3600" dirty="0"/>
              <a:t>Desk review; site visits; interviews &amp; group discussions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en-US" sz="3600" b="1" dirty="0"/>
              <a:t>Selection Criteria : </a:t>
            </a:r>
            <a:r>
              <a:rPr lang="en-US" sz="3600" dirty="0"/>
              <a:t>Purposively selected, Focused on reaching the poor; Potentially replicable to cover entire population; Not focused on maximizing revenue</a:t>
            </a:r>
          </a:p>
        </p:txBody>
      </p:sp>
    </p:spTree>
    <p:extLst>
      <p:ext uri="{BB962C8B-B14F-4D97-AF65-F5344CB8AC3E}">
        <p14:creationId xmlns:p14="http://schemas.microsoft.com/office/powerpoint/2010/main" val="1109257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525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The case studies included (1/2)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304800" y="1028700"/>
            <a:ext cx="8534400" cy="4572000"/>
          </a:xfrm>
        </p:spPr>
        <p:txBody>
          <a:bodyPr>
            <a:noAutofit/>
          </a:bodyPr>
          <a:lstStyle/>
          <a:p>
            <a:pPr marL="514350" lvl="0" indent="-514350">
              <a:buClrTx/>
              <a:buFont typeface="+mj-lt"/>
              <a:buAutoNum type="arabicPeriod"/>
            </a:pPr>
            <a:r>
              <a:rPr lang="en-IN" sz="2800" b="1" dirty="0"/>
              <a:t>Jan </a:t>
            </a:r>
            <a:r>
              <a:rPr lang="en-IN" sz="2800" b="1" dirty="0" err="1"/>
              <a:t>Swasthya</a:t>
            </a:r>
            <a:r>
              <a:rPr lang="en-IN" sz="2800" b="1" dirty="0"/>
              <a:t> </a:t>
            </a:r>
            <a:r>
              <a:rPr lang="en-IN" sz="2800" b="1" dirty="0" err="1"/>
              <a:t>Sahyog</a:t>
            </a:r>
            <a:r>
              <a:rPr lang="en-IN" sz="2800" dirty="0"/>
              <a:t>, Bilaspur, Chhattisgarh	</a:t>
            </a: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N" sz="2800" b="1" dirty="0"/>
              <a:t>The </a:t>
            </a:r>
            <a:r>
              <a:rPr lang="en-IN" sz="2800" b="1" dirty="0" err="1"/>
              <a:t>Healthspring</a:t>
            </a:r>
            <a:r>
              <a:rPr lang="en-IN" sz="2800" b="1" dirty="0"/>
              <a:t> Clinics</a:t>
            </a:r>
            <a:r>
              <a:rPr lang="en-IN" sz="2800" dirty="0"/>
              <a:t>; Mumbai	</a:t>
            </a: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N" sz="2800" dirty="0"/>
              <a:t>Public Private Partnerships in Uttarakhand</a:t>
            </a: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N" sz="2800" b="1" dirty="0"/>
              <a:t>Deepak Foundation’s </a:t>
            </a:r>
            <a:r>
              <a:rPr lang="en-IN" sz="2800" dirty="0"/>
              <a:t>MCH </a:t>
            </a:r>
            <a:r>
              <a:rPr lang="en-IN" sz="2800" dirty="0" err="1"/>
              <a:t>Center</a:t>
            </a:r>
            <a:r>
              <a:rPr lang="en-IN" sz="2800" dirty="0"/>
              <a:t>, Vadodara, Gujarat</a:t>
            </a: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N" sz="2800" b="1" dirty="0"/>
              <a:t>Aravind’s Eye Care, </a:t>
            </a:r>
            <a:r>
              <a:rPr lang="en-IN" sz="2800" dirty="0"/>
              <a:t>Madurai, </a:t>
            </a:r>
            <a:r>
              <a:rPr lang="en-IN" sz="2800" dirty="0" err="1"/>
              <a:t>Tamilnadu</a:t>
            </a:r>
            <a:endParaRPr lang="en-IN" sz="2800" dirty="0"/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N" sz="2800" b="1" dirty="0"/>
              <a:t>St. Stephens Community Health </a:t>
            </a:r>
            <a:r>
              <a:rPr lang="en-IN" sz="2800" b="1" dirty="0" err="1"/>
              <a:t>Center</a:t>
            </a:r>
            <a:r>
              <a:rPr lang="en-IN" sz="2800" b="1" dirty="0"/>
              <a:t>, </a:t>
            </a:r>
            <a:r>
              <a:rPr lang="en-IN" sz="2800" dirty="0"/>
              <a:t>Delhi</a:t>
            </a: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N" sz="2800" b="1" dirty="0"/>
              <a:t>Mission Hospitals &amp; facilities</a:t>
            </a:r>
            <a:r>
              <a:rPr lang="en-IN" sz="2800" dirty="0"/>
              <a:t>: </a:t>
            </a:r>
            <a:r>
              <a:rPr lang="en-IN" sz="2400" dirty="0"/>
              <a:t>Holy Cross Hospital </a:t>
            </a:r>
            <a:r>
              <a:rPr lang="en-IN" sz="2400" dirty="0" err="1"/>
              <a:t>Kunkuri</a:t>
            </a:r>
            <a:r>
              <a:rPr lang="en-IN" sz="2400" dirty="0"/>
              <a:t>, </a:t>
            </a:r>
            <a:r>
              <a:rPr lang="en-IN" sz="2400" dirty="0" err="1"/>
              <a:t>Jashpur</a:t>
            </a:r>
            <a:r>
              <a:rPr lang="en-IN" sz="2400" dirty="0"/>
              <a:t>, CG; Duncan Hospital, </a:t>
            </a:r>
            <a:r>
              <a:rPr lang="en-IN" sz="2400" dirty="0" err="1"/>
              <a:t>Ruxaul</a:t>
            </a:r>
            <a:r>
              <a:rPr lang="en-IN" sz="2400" dirty="0"/>
              <a:t>, Bihar; Christian Fellowship Hospital, </a:t>
            </a:r>
            <a:r>
              <a:rPr lang="en-IN" sz="2400" dirty="0" err="1"/>
              <a:t>Oddanchatram</a:t>
            </a:r>
            <a:r>
              <a:rPr lang="en-IN" sz="2400" dirty="0"/>
              <a:t>, TN; Good Samaritan Hospital, </a:t>
            </a:r>
            <a:r>
              <a:rPr lang="en-IN" sz="2400" dirty="0" err="1"/>
              <a:t>Amboory</a:t>
            </a:r>
            <a:r>
              <a:rPr lang="en-IN" sz="2400" dirty="0"/>
              <a:t>, KE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06449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525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The case studies included (2/2)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228600" y="1028700"/>
            <a:ext cx="8610600" cy="4572000"/>
          </a:xfrm>
        </p:spPr>
        <p:txBody>
          <a:bodyPr>
            <a:noAutofit/>
          </a:bodyPr>
          <a:lstStyle/>
          <a:p>
            <a:pPr marL="514350" lvl="0" indent="-514350">
              <a:buClrTx/>
              <a:buFont typeface="+mj-lt"/>
              <a:buAutoNum type="arabicPeriod" startAt="10"/>
            </a:pPr>
            <a:r>
              <a:rPr lang="en-IN" sz="2800" dirty="0"/>
              <a:t>Shaheed Hospital, </a:t>
            </a:r>
            <a:r>
              <a:rPr lang="en-IN" sz="2800" dirty="0" err="1"/>
              <a:t>Dilli</a:t>
            </a:r>
            <a:r>
              <a:rPr lang="en-IN" sz="2800" dirty="0"/>
              <a:t> </a:t>
            </a:r>
            <a:r>
              <a:rPr lang="en-IN" sz="2800" dirty="0" err="1"/>
              <a:t>Rajhara</a:t>
            </a:r>
            <a:r>
              <a:rPr lang="en-IN" sz="2800" dirty="0"/>
              <a:t>, Chhattisgarh &amp; Peoples Polyclinic Nellore, Andhra Pradesh</a:t>
            </a:r>
          </a:p>
          <a:p>
            <a:pPr marL="514350" lvl="0" indent="-514350">
              <a:buClrTx/>
              <a:buFont typeface="+mj-lt"/>
              <a:buAutoNum type="arabicPeriod" startAt="10"/>
            </a:pPr>
            <a:r>
              <a:rPr lang="en-IN" sz="2800" b="1" dirty="0"/>
              <a:t>JIPMER</a:t>
            </a:r>
            <a:r>
              <a:rPr lang="en-IN" sz="2800" dirty="0"/>
              <a:t>, Puducherry 		</a:t>
            </a:r>
          </a:p>
          <a:p>
            <a:pPr marL="514350" lvl="0" indent="-514350">
              <a:buClrTx/>
              <a:buFont typeface="+mj-lt"/>
              <a:buAutoNum type="arabicPeriod" startAt="10"/>
            </a:pPr>
            <a:r>
              <a:rPr lang="en-IN" sz="2800" b="1" dirty="0"/>
              <a:t>King Edwards Memorial Hospital (KEM</a:t>
            </a:r>
            <a:r>
              <a:rPr lang="en-IN" sz="2800" dirty="0"/>
              <a:t>), Mumbai</a:t>
            </a:r>
          </a:p>
          <a:p>
            <a:pPr marL="514350" lvl="0" indent="-514350">
              <a:buClrTx/>
              <a:buFont typeface="+mj-lt"/>
              <a:buAutoNum type="arabicPeriod" startAt="10"/>
            </a:pPr>
            <a:r>
              <a:rPr lang="en-IN" sz="2800" dirty="0"/>
              <a:t>Urban Healthcare: </a:t>
            </a:r>
            <a:r>
              <a:rPr lang="en-IN" sz="2800" b="1" dirty="0"/>
              <a:t>Mohalla Clinics of Delhi </a:t>
            </a:r>
            <a:r>
              <a:rPr lang="en-IN" sz="2800" dirty="0"/>
              <a:t>	</a:t>
            </a:r>
          </a:p>
          <a:p>
            <a:pPr marL="514350" lvl="0" indent="-514350">
              <a:buClrTx/>
              <a:buFont typeface="+mj-lt"/>
              <a:buAutoNum type="arabicPeriod" startAt="10"/>
            </a:pPr>
            <a:r>
              <a:rPr lang="en-IN" sz="2800" b="1" dirty="0"/>
              <a:t>District Hospital</a:t>
            </a:r>
            <a:r>
              <a:rPr lang="en-IN" sz="2800" dirty="0"/>
              <a:t>, </a:t>
            </a:r>
            <a:r>
              <a:rPr lang="en-IN" sz="2800" dirty="0" err="1"/>
              <a:t>Shillong</a:t>
            </a:r>
            <a:r>
              <a:rPr lang="en-IN" sz="2800" dirty="0"/>
              <a:t>, Meghalaya, </a:t>
            </a:r>
          </a:p>
          <a:p>
            <a:pPr marL="514350" lvl="0" indent="-514350">
              <a:buClrTx/>
              <a:buFont typeface="+mj-lt"/>
              <a:buAutoNum type="arabicPeriod" startAt="10"/>
            </a:pPr>
            <a:r>
              <a:rPr lang="en-IN" sz="2800" b="1" dirty="0"/>
              <a:t>Government Primary Health </a:t>
            </a:r>
            <a:r>
              <a:rPr lang="en-IN" sz="2800" b="1" dirty="0" err="1"/>
              <a:t>Centers</a:t>
            </a:r>
            <a:r>
              <a:rPr lang="en-IN" sz="2800" b="1" dirty="0"/>
              <a:t> </a:t>
            </a:r>
            <a:r>
              <a:rPr lang="en-IN" sz="2800" dirty="0"/>
              <a:t>from 4 states: Meghalaya; Maharashtra, Tamil Nadu, Kerala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0190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81364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</a:rPr>
              <a:t>Being mindful of limitations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257300"/>
            <a:ext cx="8915400" cy="44577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A methodology (comparative case studies) which is ranked lower in hierarchy of evidence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At times, the teams followed variable approaches for documentation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Qualitative focus with limited quantitative data 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Mostly documentation focus, with limited analysis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800" dirty="0"/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b="1" dirty="0"/>
              <a:t>Thus, observations presented need further &amp; detailed examination</a:t>
            </a:r>
            <a:r>
              <a:rPr lang="en-US" sz="2800" dirty="0"/>
              <a:t>. 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898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3570" y="0"/>
            <a:ext cx="9144000" cy="57150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dirty="0">
                <a:solidFill>
                  <a:schemeClr val="bg1"/>
                </a:solidFill>
              </a:rPr>
              <a:t>Key observations from 15 case studies </a:t>
            </a:r>
          </a:p>
        </p:txBody>
      </p:sp>
    </p:spTree>
    <p:extLst>
      <p:ext uri="{BB962C8B-B14F-4D97-AF65-F5344CB8AC3E}">
        <p14:creationId xmlns:p14="http://schemas.microsoft.com/office/powerpoint/2010/main" val="79732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573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1. Higher utilization of facilities when packages of services were comprehensive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228600" y="1409700"/>
            <a:ext cx="8763000" cy="4305300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As was the case for all ‘not-for –profit’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That was done through conscious effort to make comprehensive.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PPP models and Govt PHCs were selective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Assured provision (limited gap in intention and provision); a possible explanation for popularity of the provision of primary healthcare at tertiary care facilities </a:t>
            </a:r>
          </a:p>
        </p:txBody>
      </p:sp>
    </p:spTree>
    <p:extLst>
      <p:ext uri="{BB962C8B-B14F-4D97-AF65-F5344CB8AC3E}">
        <p14:creationId xmlns:p14="http://schemas.microsoft.com/office/powerpoint/2010/main" val="2173922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59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2. Well performing facilities were better harmonized with secondary level of services 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485900"/>
            <a:ext cx="8915400" cy="42291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b="1" dirty="0"/>
              <a:t>A functioning referral system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b="1" dirty="0"/>
              <a:t>Functioning mechanisms for ensuring continuity of care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JSS, specifically for chronic diseases, followed an approach of formulating a treatment plan in consultation with two levels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Aravind Hospital efficiently used tele-medicine approach to ensure continuity of care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b="1" dirty="0"/>
              <a:t>Having strong provision of PHC system but not sufficient services at secondary level does not work</a:t>
            </a:r>
          </a:p>
        </p:txBody>
      </p:sp>
    </p:spTree>
    <p:extLst>
      <p:ext uri="{BB962C8B-B14F-4D97-AF65-F5344CB8AC3E}">
        <p14:creationId xmlns:p14="http://schemas.microsoft.com/office/powerpoint/2010/main" val="3280658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59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3. Assuring basic level of quality standards improve patient attendance </a:t>
            </a:r>
            <a:r>
              <a:rPr lang="en-US" sz="3600" b="0" dirty="0">
                <a:solidFill>
                  <a:schemeClr val="bg1"/>
                </a:solidFill>
              </a:rPr>
              <a:t>(possibly, satisfaction)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228600" y="1638300"/>
            <a:ext cx="8763000" cy="3886200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None of the non-govt case studies had a formal quality standard certification including most advanced Aravind eye care system.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Govt PHCs in 4 states, which were considered as best facilities had met some quality standards.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Experience shows that meeting a quality standard for Govt facilities increase patient attendance </a:t>
            </a:r>
          </a:p>
        </p:txBody>
      </p:sp>
    </p:spTree>
    <p:extLst>
      <p:ext uri="{BB962C8B-B14F-4D97-AF65-F5344CB8AC3E}">
        <p14:creationId xmlns:p14="http://schemas.microsoft.com/office/powerpoint/2010/main" val="484144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573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4. Innovative &amp; creative approaches to HR gaps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257300"/>
            <a:ext cx="8915400" cy="44577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Critical mass &amp; mix of health workers, depending upon type of services, was considered essential. 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Except doctors, all other cadres locally recruited and trained or both. Sometimes certified in-house or through a formal system. 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Most did innovations to attract and retain right numbers and skill mix – How to attract specialist and how much additional to pay (Deepak Foundation)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Many used a different cadres (i.e. Nurse practitioners) of healthcare providers</a:t>
            </a:r>
          </a:p>
        </p:txBody>
      </p:sp>
    </p:spTree>
    <p:extLst>
      <p:ext uri="{BB962C8B-B14F-4D97-AF65-F5344CB8AC3E}">
        <p14:creationId xmlns:p14="http://schemas.microsoft.com/office/powerpoint/2010/main" val="724844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335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5. Under-utilized computer based Health Information system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304800" y="1562100"/>
            <a:ext cx="8686800" cy="41529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Most had software and use of technology for billing &amp; diagnostic reports. </a:t>
            </a:r>
          </a:p>
          <a:p>
            <a:pPr lvl="0"/>
            <a:r>
              <a:rPr lang="en-US" dirty="0"/>
              <a:t>A few had customized software for specific purpose. (Aravind eye care)</a:t>
            </a:r>
          </a:p>
          <a:p>
            <a:pPr lvl="0"/>
            <a:r>
              <a:rPr lang="en-US" dirty="0"/>
              <a:t>Many had recognized role of digitization in continuity of care (at two levels) &amp; across time (at same level) </a:t>
            </a:r>
          </a:p>
          <a:p>
            <a:pPr lvl="0"/>
            <a:r>
              <a:rPr lang="en-US" dirty="0">
                <a:solidFill>
                  <a:srgbClr val="FF0000"/>
                </a:solidFill>
              </a:rPr>
              <a:t>Paper based system? </a:t>
            </a:r>
          </a:p>
        </p:txBody>
      </p:sp>
    </p:spTree>
    <p:extLst>
      <p:ext uri="{BB962C8B-B14F-4D97-AF65-F5344CB8AC3E}">
        <p14:creationId xmlns:p14="http://schemas.microsoft.com/office/powerpoint/2010/main" val="4085689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335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6. Leadership and motivation at small scale; &amp; ‘political will’ at large scale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333500"/>
            <a:ext cx="8915400" cy="43815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Motivation and performance at work was largely dependent upon the vision of the leadership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Reportedly, staff motivation was ensured through selection process by finding motivated individuals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Most created a work culture, where people fulfilled their responsibilities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An extended interpretation could be the need for stronger political will, at larger level and for government health systems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9843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049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7. Community engagement and participation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257300"/>
            <a:ext cx="8915400" cy="44577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Most case studies have reported some form of community partnership and engagement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Role of community in NCD prevention was encouraged by a few facilities. 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Community engagement was higher in case studies focusing upon social determinants as well</a:t>
            </a:r>
          </a:p>
        </p:txBody>
      </p:sp>
    </p:spTree>
    <p:extLst>
      <p:ext uri="{BB962C8B-B14F-4D97-AF65-F5344CB8AC3E}">
        <p14:creationId xmlns:p14="http://schemas.microsoft.com/office/powerpoint/2010/main" val="2706831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335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8. Access &amp; choice of technology &amp; a climate of innovation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228600" y="1485900"/>
            <a:ext cx="8763000" cy="3810000"/>
          </a:xfrm>
        </p:spPr>
        <p:txBody>
          <a:bodyPr>
            <a:noAutofit/>
          </a:bodyPr>
          <a:lstStyle/>
          <a:p>
            <a:r>
              <a:rPr lang="en-US" sz="2800" dirty="0"/>
              <a:t>Challenge in service delivery were attempted to be tackled through local and frugal innovation. </a:t>
            </a:r>
          </a:p>
          <a:p>
            <a:r>
              <a:rPr lang="en-US" sz="2800" dirty="0"/>
              <a:t>Specially in case of JSS, there were innovations documented for infection free environment; lowering cost of diagnostics and ICT for continuity of care</a:t>
            </a:r>
          </a:p>
          <a:p>
            <a:r>
              <a:rPr lang="en-US" sz="2800" dirty="0"/>
              <a:t>Aravind eye care system has done a few technological innovations including indigenously manufactured IOL &amp; eye suture.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25185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573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>
                <a:solidFill>
                  <a:schemeClr val="bg1"/>
                </a:solidFill>
              </a:rPr>
              <a:t>Case study on Govt Primary Health </a:t>
            </a:r>
            <a:r>
              <a:rPr lang="en-US" sz="3600" dirty="0" err="1">
                <a:solidFill>
                  <a:schemeClr val="bg1"/>
                </a:solidFill>
              </a:rPr>
              <a:t>Centres</a:t>
            </a:r>
            <a:r>
              <a:rPr lang="en-US" sz="3600" dirty="0">
                <a:solidFill>
                  <a:schemeClr val="bg1"/>
                </a:solidFill>
              </a:rPr>
              <a:t> in 4 states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228600" y="1257300"/>
            <a:ext cx="8763000" cy="4267200"/>
          </a:xfrm>
        </p:spPr>
        <p:txBody>
          <a:bodyPr>
            <a:noAutofit/>
          </a:bodyPr>
          <a:lstStyle/>
          <a:p>
            <a:r>
              <a:rPr lang="en-US" sz="2800" dirty="0"/>
              <a:t>10 facilities in 4 states: Kerala, </a:t>
            </a:r>
            <a:r>
              <a:rPr lang="en-US" sz="2800" dirty="0" err="1"/>
              <a:t>Tamilnadu</a:t>
            </a:r>
            <a:r>
              <a:rPr lang="en-US" sz="2800" dirty="0"/>
              <a:t>, Maharashtra and Meghalaya </a:t>
            </a:r>
          </a:p>
          <a:p>
            <a:r>
              <a:rPr lang="en-US" sz="2800" dirty="0"/>
              <a:t>Purposive selection, in consultation with state official; considered amongst the best by the states</a:t>
            </a:r>
          </a:p>
          <a:p>
            <a:r>
              <a:rPr lang="en-US" sz="2800" dirty="0"/>
              <a:t>Common features : (a) assured package of (though limited) services with a few additional packages offered; (b) sufficient availability &amp; mix of providers; (c) continuum of care for services available; (d) most had some form of certification in quality standard; (e) stronger local level leadership; &amp; (f) community engagement. </a:t>
            </a:r>
          </a:p>
        </p:txBody>
      </p:sp>
    </p:spTree>
    <p:extLst>
      <p:ext uri="{BB962C8B-B14F-4D97-AF65-F5344CB8AC3E}">
        <p14:creationId xmlns:p14="http://schemas.microsoft.com/office/powerpoint/2010/main" val="3928564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00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n-US" sz="4400" dirty="0">
                <a:solidFill>
                  <a:schemeClr val="bg1"/>
                </a:solidFill>
              </a:rPr>
              <a:t>The way forward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074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-35490" y="-4697"/>
            <a:ext cx="9144000" cy="957197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</a:rPr>
              <a:t>A lot more has happened since 2017 onwards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028700"/>
            <a:ext cx="8915400" cy="468630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Mohalla Clinics of Delhi, 2015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Innovations; PPP and community engagement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Family Health </a:t>
            </a:r>
            <a:r>
              <a:rPr lang="en-US" sz="2800" b="1" dirty="0" err="1"/>
              <a:t>Centres</a:t>
            </a:r>
            <a:r>
              <a:rPr lang="en-US" sz="2800" b="1" dirty="0"/>
              <a:t> (FHC), Kerala, 2017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Engagement of PRIs and elected representatives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 err="1"/>
              <a:t>Basthi</a:t>
            </a:r>
            <a:r>
              <a:rPr lang="en-US" sz="2800" b="1" dirty="0"/>
              <a:t> Dawakhana, Telangana, 2018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Arguably, the first ULB led community clinics in India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Health &amp; Wellness </a:t>
            </a:r>
            <a:r>
              <a:rPr lang="en-US" sz="2800" b="1" dirty="0" err="1"/>
              <a:t>Centres</a:t>
            </a:r>
            <a:r>
              <a:rPr lang="en-US" sz="2800" b="1" dirty="0"/>
              <a:t> (HWCs) under </a:t>
            </a:r>
            <a:r>
              <a:rPr lang="en-US" sz="2800" b="1" dirty="0" err="1"/>
              <a:t>Ayushman</a:t>
            </a:r>
            <a:r>
              <a:rPr lang="en-US" sz="2800" b="1" dirty="0"/>
              <a:t> Bharat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For entire country and both rural and urban areas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1952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81364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</a:rPr>
              <a:t>The road ahead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257300"/>
            <a:ext cx="8991600" cy="44577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There have been attention on specific &amp; detailed documentation of similar case studies (in last 2 years)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Possibly, time for institutional mechanisms for robust </a:t>
            </a:r>
            <a:r>
              <a:rPr lang="en-US" b="1" dirty="0"/>
              <a:t>documentation and evaluations </a:t>
            </a:r>
            <a:r>
              <a:rPr lang="en-US" dirty="0"/>
              <a:t>of models of PHC (both rural &amp; urban)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Possibly for broader health systems research</a:t>
            </a:r>
          </a:p>
        </p:txBody>
      </p:sp>
    </p:spTree>
    <p:extLst>
      <p:ext uri="{BB962C8B-B14F-4D97-AF65-F5344CB8AC3E}">
        <p14:creationId xmlns:p14="http://schemas.microsoft.com/office/powerpoint/2010/main" val="251144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81364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</a:rPr>
              <a:t>A case for </a:t>
            </a:r>
            <a:r>
              <a:rPr lang="en-US" sz="3600" dirty="0">
                <a:solidFill>
                  <a:schemeClr val="bg1"/>
                </a:solidFill>
              </a:rPr>
              <a:t>Institutional mechanism for implementation and health systems research in India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181364"/>
            <a:ext cx="8991600" cy="453363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800" dirty="0"/>
              <a:t>Case studies have underscored many unanswered policy questions on motivation, leadership, HR etc.,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800" dirty="0"/>
              <a:t>There is strong case for institutional mechanism for implementation research, where policy questions are identified and solutions explored. 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800" dirty="0"/>
              <a:t>Such documentation to be supported by academic </a:t>
            </a:r>
            <a:r>
              <a:rPr lang="en-US" sz="2800" dirty="0" err="1"/>
              <a:t>rigour</a:t>
            </a:r>
            <a:r>
              <a:rPr lang="en-US" sz="2800" dirty="0"/>
              <a:t> of evidence collation, synthesis &amp; analysis for policy solutions.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800" dirty="0"/>
              <a:t>This need to happen at both national and state level with sufficient opportunities for cross learning and sharing.</a:t>
            </a:r>
          </a:p>
        </p:txBody>
      </p:sp>
    </p:spTree>
    <p:extLst>
      <p:ext uri="{BB962C8B-B14F-4D97-AF65-F5344CB8AC3E}">
        <p14:creationId xmlns:p14="http://schemas.microsoft.com/office/powerpoint/2010/main" val="1350237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287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</a:rPr>
              <a:t>In Summary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6200" y="1028700"/>
            <a:ext cx="8991600" cy="4686300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000" dirty="0"/>
              <a:t>Case studies gives an overview of the diversity of models for PHC that exists in India. Good and/or popular models have some common characteristics.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000" dirty="0"/>
              <a:t>For purpose of comparison, conclusions and ongoing learnings; more documentation, HS research &amp; evaluations are needed.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000" dirty="0"/>
              <a:t>Implementation and health systems research in India may need institutional mechanism supported by all stakeholders.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3000" dirty="0"/>
              <a:t>Might be helpful as India scale up of HWCs.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3275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287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</a:rPr>
              <a:t>Acknowledgement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7200" y="1181100"/>
            <a:ext cx="8610600" cy="45339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3000" dirty="0"/>
              <a:t>Dr T Sundararaman, Formerly at TISS, Mumbai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3000" dirty="0"/>
              <a:t>All authors of these case studies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3000" dirty="0"/>
              <a:t>Organizations and facilities covered under this study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3000" dirty="0"/>
              <a:t>Dr </a:t>
            </a:r>
            <a:r>
              <a:rPr lang="en-US" sz="3000" dirty="0" err="1"/>
              <a:t>Rajani</a:t>
            </a:r>
            <a:r>
              <a:rPr lang="en-US" sz="3000" dirty="0"/>
              <a:t> Ved and team NHSRC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3000" dirty="0"/>
              <a:t>Dr Hilde De </a:t>
            </a:r>
            <a:r>
              <a:rPr lang="en-US" sz="3000" dirty="0" err="1"/>
              <a:t>Graeve</a:t>
            </a:r>
            <a:r>
              <a:rPr lang="en-US" sz="3000" dirty="0"/>
              <a:t>, WHO India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3000" dirty="0" err="1"/>
              <a:t>MoHFW</a:t>
            </a:r>
            <a:r>
              <a:rPr lang="en-US" sz="3000" dirty="0"/>
              <a:t>, Govt of India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endParaRPr lang="en-US" sz="30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0537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0BD3583A-31BB-4423-9373-2E75F4246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25488"/>
            <a:ext cx="7242907" cy="98411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76197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itchFamily="34" charset="0"/>
              </a:rPr>
              <a:t>Thank you very much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SimSun" panose="02010600030101010101" pitchFamily="2" charset="-122"/>
              <a:cs typeface="Arial" pitchFamily="34" charset="0"/>
            </a:endParaRPr>
          </a:p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A7049E6-6FBB-4F11-8457-995F59873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40289"/>
            <a:ext cx="49694" cy="1231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: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8163C30-7F58-4129-A8F1-0D1DDFCEC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422528"/>
            <a:ext cx="7602905" cy="16790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-74589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 b="1" dirty="0">
              <a:solidFill>
                <a:schemeClr val="accent6"/>
              </a:solidFill>
              <a:latin typeface="inheri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i-IN" altLang="en-US" sz="3200" b="1" dirty="0">
                <a:solidFill>
                  <a:schemeClr val="accent1"/>
                </a:solidFill>
                <a:latin typeface="inherit"/>
              </a:rPr>
              <a:t>सभी के लिए </a:t>
            </a:r>
            <a:r>
              <a:rPr lang="hi-IN" altLang="en-US" sz="3200" b="1" dirty="0">
                <a:solidFill>
                  <a:schemeClr val="accent6"/>
                </a:solidFill>
                <a:latin typeface="inherit"/>
              </a:rPr>
              <a:t>स्वास्थ्य</a:t>
            </a:r>
            <a:r>
              <a:rPr lang="hi-IN" altLang="en-US" sz="1100" b="1" dirty="0">
                <a:solidFill>
                  <a:schemeClr val="accent6"/>
                </a:solidFill>
              </a:rPr>
              <a:t> </a:t>
            </a:r>
            <a:endParaRPr lang="en-US" altLang="en-US" sz="3200" b="1" dirty="0">
              <a:solidFill>
                <a:schemeClr val="accent6"/>
              </a:solidFill>
              <a:latin typeface="inheri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i-IN" altLang="en-US" sz="2800" b="1" dirty="0">
                <a:latin typeface="inherit"/>
              </a:rPr>
              <a:t>प्राथमिक स्वास्थ्य सेवाएं</a:t>
            </a:r>
            <a:r>
              <a:rPr lang="en-US" altLang="en-US" sz="2800" dirty="0">
                <a:latin typeface="inherit"/>
              </a:rPr>
              <a:t>: </a:t>
            </a:r>
            <a:r>
              <a:rPr lang="hi-IN" altLang="en-US" sz="2800" dirty="0">
                <a:solidFill>
                  <a:srgbClr val="212121"/>
                </a:solidFill>
                <a:latin typeface="inherit"/>
              </a:rPr>
              <a:t>हर व्यक्ति</a:t>
            </a:r>
            <a:r>
              <a:rPr lang="en-US" altLang="en-US" sz="2800" dirty="0">
                <a:solidFill>
                  <a:srgbClr val="212121"/>
                </a:solidFill>
                <a:latin typeface="inherit"/>
              </a:rPr>
              <a:t> , </a:t>
            </a:r>
            <a:r>
              <a:rPr lang="hi-IN" altLang="en-US" sz="2800" dirty="0">
                <a:solidFill>
                  <a:srgbClr val="212121"/>
                </a:solidFill>
                <a:latin typeface="inherit"/>
              </a:rPr>
              <a:t>हर जगह</a:t>
            </a:r>
            <a:r>
              <a:rPr lang="hi-IN" altLang="en-US" sz="600" dirty="0"/>
              <a:t> 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0077C2E-22A3-41A5-A00B-9A5EA8A5E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759"/>
            <a:ext cx="65" cy="2016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7458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0573C28-E774-4198-B761-ECBCD889D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08BAB7-E4D2-4DB7-B233-23E223B459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03" t="-10480"/>
          <a:stretch/>
        </p:blipFill>
        <p:spPr>
          <a:xfrm>
            <a:off x="710814" y="279527"/>
            <a:ext cx="3493733" cy="155589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37D2EF4D-4BC8-4B4B-B1B8-27D9FD35F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0" i="0" u="none" strike="noStrike" cap="none" normalizeH="0" baseline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Mangal" panose="02040503050203030202" pitchFamily="18" charset="0"/>
              </a:rPr>
              <a:t>विश्व स्वास्थ्य दिवस 2019</a:t>
            </a:r>
            <a:r>
              <a:rPr kumimoji="0" lang="hi-IN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979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</TotalTime>
  <Words>1333</Words>
  <Application>Microsoft Office PowerPoint</Application>
  <PresentationFormat>On-screen Show (16:10)</PresentationFormat>
  <Paragraphs>181</Paragraphs>
  <Slides>24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SimSun</vt:lpstr>
      <vt:lpstr>Arial</vt:lpstr>
      <vt:lpstr>Arial Narrow</vt:lpstr>
      <vt:lpstr>Calibri</vt:lpstr>
      <vt:lpstr>inherit</vt:lpstr>
      <vt:lpstr>Khmer UI</vt:lpstr>
      <vt:lpstr>Lucida Sans</vt:lpstr>
      <vt:lpstr>Mangal</vt:lpstr>
      <vt:lpstr>Times New Roman</vt:lpstr>
      <vt:lpstr>Wingdings</vt:lpstr>
      <vt:lpstr>Office Theme</vt:lpstr>
      <vt:lpstr>3_Office Theme</vt:lpstr>
      <vt:lpstr>PowerPoint Presentation</vt:lpstr>
      <vt:lpstr>PowerPoint Presentation</vt:lpstr>
      <vt:lpstr>Background</vt:lpstr>
      <vt:lpstr>Methodology: Comparative case studies </vt:lpstr>
      <vt:lpstr>The case studies included (1/2)</vt:lpstr>
      <vt:lpstr>The case studies included (2/2)</vt:lpstr>
      <vt:lpstr>Being mindful of limitations</vt:lpstr>
      <vt:lpstr>Key observations from 15 case studies </vt:lpstr>
      <vt:lpstr>1. Higher utilization of facilities when packages of services were comprehensive</vt:lpstr>
      <vt:lpstr>2. Well performing facilities were better harmonized with secondary level of services </vt:lpstr>
      <vt:lpstr>3. Assuring basic level of quality standards improve patient attendance (possibly, satisfaction)</vt:lpstr>
      <vt:lpstr>4. Innovative &amp; creative approaches to HR gaps</vt:lpstr>
      <vt:lpstr>5. Under-utilized computer based Health Information system</vt:lpstr>
      <vt:lpstr>6. Leadership and motivation at small scale; &amp; ‘political will’ at large scale</vt:lpstr>
      <vt:lpstr>7. Community engagement and participation</vt:lpstr>
      <vt:lpstr>8. Access &amp; choice of technology &amp; a climate of innovation</vt:lpstr>
      <vt:lpstr>Case study on Govt Primary Health Centres in 4 states</vt:lpstr>
      <vt:lpstr>The way forward</vt:lpstr>
      <vt:lpstr>A lot more has happened since 2017 onwards</vt:lpstr>
      <vt:lpstr>The road ahead</vt:lpstr>
      <vt:lpstr>A case for Institutional mechanism for implementation and health systems research in India</vt:lpstr>
      <vt:lpstr>In Summary</vt:lpstr>
      <vt:lpstr>Acknowledgement</vt:lpstr>
      <vt:lpstr>PowerPoint Presentation</vt:lpstr>
    </vt:vector>
  </TitlesOfParts>
  <Company>WHO India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LAHARIYA, Chandrakant</dc:creator>
  <cp:lastModifiedBy>LAHARIYA, Chandrakant</cp:lastModifiedBy>
  <cp:revision>47</cp:revision>
  <cp:lastPrinted>2019-04-05T17:44:16Z</cp:lastPrinted>
  <dcterms:created xsi:type="dcterms:W3CDTF">2006-08-16T00:00:00Z</dcterms:created>
  <dcterms:modified xsi:type="dcterms:W3CDTF">2019-04-08T07:36:58Z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-2063542113</vt:i4>
  </property>
  <property fmtid="{D5CDD505-2E9C-101B-9397-08002B2CF9AE}" pid="4" name="_EmailSubject">
    <vt:lpwstr>Draft PPT: for review and inputs: Models of primary healthcare in India</vt:lpwstr>
  </property>
  <property fmtid="{D5CDD505-2E9C-101B-9397-08002B2CF9AE}" pid="5" name="_AuthorEmail">
    <vt:lpwstr>degraeveh@who.int</vt:lpwstr>
  </property>
  <property fmtid="{D5CDD505-2E9C-101B-9397-08002B2CF9AE}" pid="6" name="_AuthorEmailDisplayName">
    <vt:lpwstr>DE GRAEVE, Hilde Rene Susanne</vt:lpwstr>
  </property>
</Properties>
</file>