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2.xml" ContentType="application/vnd.openxmlformats-officedocument.them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3.xml" ContentType="application/vnd.openxmlformats-officedocument.them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5117" r:id="rId1"/>
    <p:sldMasterId id="2147485181" r:id="rId2"/>
    <p:sldMasterId id="2147485230" r:id="rId3"/>
  </p:sldMasterIdLst>
  <p:notesMasterIdLst>
    <p:notesMasterId r:id="rId21"/>
  </p:notesMasterIdLst>
  <p:handoutMasterIdLst>
    <p:handoutMasterId r:id="rId22"/>
  </p:handoutMasterIdLst>
  <p:sldIdLst>
    <p:sldId id="364" r:id="rId4"/>
    <p:sldId id="397" r:id="rId5"/>
    <p:sldId id="407" r:id="rId6"/>
    <p:sldId id="387" r:id="rId7"/>
    <p:sldId id="386" r:id="rId8"/>
    <p:sldId id="408" r:id="rId9"/>
    <p:sldId id="412" r:id="rId10"/>
    <p:sldId id="382" r:id="rId11"/>
    <p:sldId id="411" r:id="rId12"/>
    <p:sldId id="417" r:id="rId13"/>
    <p:sldId id="413" r:id="rId14"/>
    <p:sldId id="414" r:id="rId15"/>
    <p:sldId id="415" r:id="rId16"/>
    <p:sldId id="409" r:id="rId17"/>
    <p:sldId id="404" r:id="rId18"/>
    <p:sldId id="416" r:id="rId19"/>
    <p:sldId id="385" r:id="rId20"/>
  </p:sldIdLst>
  <p:sldSz cx="12192000" cy="6858000"/>
  <p:notesSz cx="6791325" cy="9921875"/>
  <p:custShowLst>
    <p:custShow name="Format Guide Workshop" id="0">
      <p:sldLst/>
    </p:custShow>
  </p:custShowLst>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55" userDrawn="1">
          <p15:clr>
            <a:srgbClr val="A4A3A4"/>
          </p15:clr>
        </p15:guide>
        <p15:guide id="2" pos="7680" userDrawn="1">
          <p15:clr>
            <a:srgbClr val="A4A3A4"/>
          </p15:clr>
        </p15:guide>
        <p15:guide id="3" pos="3688" userDrawn="1">
          <p15:clr>
            <a:srgbClr val="A4A3A4"/>
          </p15:clr>
        </p15:guide>
        <p15:guide id="4" orient="horz" pos="3432" userDrawn="1">
          <p15:clr>
            <a:srgbClr val="A4A3A4"/>
          </p15:clr>
        </p15:guide>
        <p15:guide id="6" pos="40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nav Kapur" initials="AK" lastIdx="27" clrIdx="0">
    <p:extLst>
      <p:ext uri="{19B8F6BF-5375-455C-9EA6-DF929625EA0E}">
        <p15:presenceInfo xmlns:p15="http://schemas.microsoft.com/office/powerpoint/2012/main" userId="S-1-5-21-1229272821-879983540-682003330-300001" providerId="AD"/>
      </p:ext>
    </p:extLst>
  </p:cmAuthor>
  <p:cmAuthor id="2" name="Nayak Saroj" initials="NS" lastIdx="3" clrIdx="1">
    <p:extLst>
      <p:ext uri="{19B8F6BF-5375-455C-9EA6-DF929625EA0E}">
        <p15:presenceInfo xmlns:p15="http://schemas.microsoft.com/office/powerpoint/2012/main" userId="Nayak Saroj"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A7792"/>
    <a:srgbClr val="29BA74"/>
    <a:srgbClr val="D2E0E6"/>
    <a:srgbClr val="E6ED89"/>
    <a:srgbClr val="295E7E"/>
    <a:srgbClr val="9A9A9A"/>
    <a:srgbClr val="670F31"/>
    <a:srgbClr val="6E6F73"/>
    <a:srgbClr val="5BAD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42" autoAdjust="0"/>
    <p:restoredTop sz="74816" autoAdjust="0"/>
  </p:normalViewPr>
  <p:slideViewPr>
    <p:cSldViewPr snapToGrid="0">
      <p:cViewPr varScale="1">
        <p:scale>
          <a:sx n="51" d="100"/>
          <a:sy n="51" d="100"/>
        </p:scale>
        <p:origin x="1212" y="96"/>
      </p:cViewPr>
      <p:guideLst>
        <p:guide orient="horz" pos="1655"/>
        <p:guide pos="7680"/>
        <p:guide pos="3688"/>
        <p:guide orient="horz" pos="3432"/>
        <p:guide pos="4088"/>
      </p:guideLst>
    </p:cSldViewPr>
  </p:slideViewPr>
  <p:outlineViewPr>
    <p:cViewPr>
      <p:scale>
        <a:sx n="33" d="100"/>
        <a:sy n="33" d="100"/>
      </p:scale>
      <p:origin x="0" y="0"/>
    </p:cViewPr>
  </p:outlineViewPr>
  <p:notesTextViewPr>
    <p:cViewPr>
      <p:scale>
        <a:sx n="3" d="2"/>
        <a:sy n="3" d="2"/>
      </p:scale>
      <p:origin x="0" y="0"/>
    </p:cViewPr>
  </p:notesTextViewPr>
  <p:sorterViewPr>
    <p:cViewPr>
      <p:scale>
        <a:sx n="30" d="100"/>
        <a:sy n="30" d="100"/>
      </p:scale>
      <p:origin x="0" y="0"/>
    </p:cViewPr>
  </p:sorterViewPr>
  <p:notesViewPr>
    <p:cSldViewPr snapToGrid="0">
      <p:cViewPr varScale="1">
        <p:scale>
          <a:sx n="105" d="100"/>
          <a:sy n="105" d="100"/>
        </p:scale>
        <p:origin x="120" y="180"/>
      </p:cViewPr>
      <p:guideLst/>
    </p:cSldViewPr>
  </p:notesViewPr>
  <p:gridSpacing cx="39601" cy="39601"/>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handoutMaster" Target="handoutMasters/handout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B7E0D3-BB45-405F-A123-810EAEC585E5}" type="doc">
      <dgm:prSet loTypeId="urn:microsoft.com/office/officeart/2005/8/layout/radial6" loCatId="cycle" qsTypeId="urn:microsoft.com/office/officeart/2005/8/quickstyle/simple1" qsCatId="simple" csTypeId="urn:microsoft.com/office/officeart/2005/8/colors/colorful3" csCatId="colorful" phldr="1"/>
      <dgm:spPr/>
      <dgm:t>
        <a:bodyPr/>
        <a:lstStyle/>
        <a:p>
          <a:endParaRPr lang="en-US"/>
        </a:p>
      </dgm:t>
    </dgm:pt>
    <dgm:pt modelId="{708710B0-CC62-4C5E-8245-0BF9315CF27B}">
      <dgm:prSet phldrT="[Text]" custT="1"/>
      <dgm:spPr/>
      <dgm:t>
        <a:bodyPr/>
        <a:lstStyle/>
        <a:p>
          <a:r>
            <a:rPr lang="en-US" sz="2800" b="1" dirty="0" smtClean="0">
              <a:latin typeface="Cambria" panose="02040503050406030204" pitchFamily="18" charset="0"/>
            </a:rPr>
            <a:t>1000 days </a:t>
          </a:r>
        </a:p>
        <a:p>
          <a:r>
            <a:rPr lang="en-US" sz="2800" b="1" dirty="0" smtClean="0">
              <a:latin typeface="Cambria" panose="02040503050406030204" pitchFamily="18" charset="0"/>
            </a:rPr>
            <a:t>in </a:t>
          </a:r>
        </a:p>
        <a:p>
          <a:r>
            <a:rPr lang="en-US" sz="2800" b="1" dirty="0" smtClean="0">
              <a:latin typeface="Cambria" panose="02040503050406030204" pitchFamily="18" charset="0"/>
            </a:rPr>
            <a:t>RMNCH+A</a:t>
          </a:r>
          <a:endParaRPr lang="en-US" sz="2400" b="1" dirty="0">
            <a:latin typeface="Cambria" panose="02040503050406030204" pitchFamily="18" charset="0"/>
          </a:endParaRPr>
        </a:p>
      </dgm:t>
    </dgm:pt>
    <dgm:pt modelId="{8F3923E5-6048-4F52-B39B-B89890BF5C85}" type="parTrans" cxnId="{5F0FB010-2EAC-4B42-97A4-5C82A1BB18C1}">
      <dgm:prSet/>
      <dgm:spPr/>
      <dgm:t>
        <a:bodyPr/>
        <a:lstStyle/>
        <a:p>
          <a:endParaRPr lang="en-US" sz="2400" b="1">
            <a:latin typeface="Cambria" panose="02040503050406030204" pitchFamily="18" charset="0"/>
          </a:endParaRPr>
        </a:p>
      </dgm:t>
    </dgm:pt>
    <dgm:pt modelId="{B64D6188-7A23-4F29-A4F9-3D740CC24C9D}" type="sibTrans" cxnId="{5F0FB010-2EAC-4B42-97A4-5C82A1BB18C1}">
      <dgm:prSet/>
      <dgm:spPr/>
      <dgm:t>
        <a:bodyPr/>
        <a:lstStyle/>
        <a:p>
          <a:endParaRPr lang="en-US" sz="2400" b="1">
            <a:latin typeface="Cambria" panose="02040503050406030204" pitchFamily="18" charset="0"/>
          </a:endParaRPr>
        </a:p>
      </dgm:t>
    </dgm:pt>
    <dgm:pt modelId="{F541E78E-CB58-44EA-BD3D-598FE05C5729}">
      <dgm:prSet phldrT="[Text]" custT="1"/>
      <dgm:spPr/>
      <dgm:t>
        <a:bodyPr/>
        <a:lstStyle/>
        <a:p>
          <a:r>
            <a:rPr lang="en-US" sz="2400" b="1" dirty="0" smtClean="0">
              <a:latin typeface="Cambria" panose="02040503050406030204" pitchFamily="18" charset="0"/>
            </a:rPr>
            <a:t>Community based</a:t>
          </a:r>
        </a:p>
        <a:p>
          <a:endParaRPr lang="en-US" sz="1000" b="1" dirty="0" smtClean="0">
            <a:latin typeface="Cambria" panose="02040503050406030204" pitchFamily="18" charset="0"/>
          </a:endParaRPr>
        </a:p>
        <a:p>
          <a:r>
            <a:rPr lang="en-US" sz="2400" b="1" dirty="0" smtClean="0">
              <a:latin typeface="Cambria" panose="02040503050406030204" pitchFamily="18" charset="0"/>
            </a:rPr>
            <a:t>HWC &amp; CHOs</a:t>
          </a:r>
          <a:endParaRPr lang="en-US" sz="2400" b="1" dirty="0">
            <a:latin typeface="Cambria" panose="02040503050406030204" pitchFamily="18" charset="0"/>
          </a:endParaRPr>
        </a:p>
      </dgm:t>
    </dgm:pt>
    <dgm:pt modelId="{3D1C8B82-61D8-438C-8B43-5351E71EAF7B}" type="parTrans" cxnId="{81783DBF-9600-4C99-9486-4017A20A424E}">
      <dgm:prSet/>
      <dgm:spPr/>
      <dgm:t>
        <a:bodyPr/>
        <a:lstStyle/>
        <a:p>
          <a:endParaRPr lang="en-US" sz="2400" b="1">
            <a:latin typeface="Cambria" panose="02040503050406030204" pitchFamily="18" charset="0"/>
          </a:endParaRPr>
        </a:p>
      </dgm:t>
    </dgm:pt>
    <dgm:pt modelId="{C9817214-6F1C-4180-BD32-9E85997C1511}" type="sibTrans" cxnId="{81783DBF-9600-4C99-9486-4017A20A424E}">
      <dgm:prSet/>
      <dgm:spPr/>
      <dgm:t>
        <a:bodyPr/>
        <a:lstStyle/>
        <a:p>
          <a:endParaRPr lang="en-US" sz="2400" b="1">
            <a:latin typeface="Cambria" panose="02040503050406030204" pitchFamily="18" charset="0"/>
          </a:endParaRPr>
        </a:p>
      </dgm:t>
    </dgm:pt>
    <dgm:pt modelId="{95DD6158-5B6D-4495-A034-4CD7D46CD766}">
      <dgm:prSet phldrT="[Text]" custT="1"/>
      <dgm:spPr/>
      <dgm:t>
        <a:bodyPr/>
        <a:lstStyle/>
        <a:p>
          <a:r>
            <a:rPr lang="en-US" sz="2400" b="1" dirty="0" smtClean="0">
              <a:latin typeface="Cambria" panose="02040503050406030204" pitchFamily="18" charset="0"/>
            </a:rPr>
            <a:t>Facility based</a:t>
          </a:r>
        </a:p>
        <a:p>
          <a:endParaRPr lang="en-US" sz="500" b="1" dirty="0" smtClean="0">
            <a:latin typeface="Cambria" panose="02040503050406030204" pitchFamily="18" charset="0"/>
          </a:endParaRPr>
        </a:p>
        <a:p>
          <a:r>
            <a:rPr lang="en-US" sz="2400" b="1" dirty="0" smtClean="0">
              <a:latin typeface="Cambria" panose="02040503050406030204" pitchFamily="18" charset="0"/>
            </a:rPr>
            <a:t>LaQshya</a:t>
          </a:r>
        </a:p>
        <a:p>
          <a:r>
            <a:rPr lang="en-US" sz="2400" b="1" dirty="0" smtClean="0">
              <a:latin typeface="Cambria" panose="02040503050406030204" pitchFamily="18" charset="0"/>
            </a:rPr>
            <a:t>PMJAY</a:t>
          </a:r>
          <a:endParaRPr lang="en-US" sz="2400" b="1" dirty="0">
            <a:latin typeface="Cambria" panose="02040503050406030204" pitchFamily="18" charset="0"/>
          </a:endParaRPr>
        </a:p>
      </dgm:t>
    </dgm:pt>
    <dgm:pt modelId="{FBAFC533-381B-41EC-8D93-D9FF5E820DDB}" type="parTrans" cxnId="{000090A9-2A5D-48CB-8BD7-60F94DAA79A5}">
      <dgm:prSet/>
      <dgm:spPr/>
      <dgm:t>
        <a:bodyPr/>
        <a:lstStyle/>
        <a:p>
          <a:endParaRPr lang="en-US" sz="2400" b="1">
            <a:latin typeface="Cambria" panose="02040503050406030204" pitchFamily="18" charset="0"/>
          </a:endParaRPr>
        </a:p>
      </dgm:t>
    </dgm:pt>
    <dgm:pt modelId="{6349616B-CB42-44E7-BCED-27C8AA1654B8}" type="sibTrans" cxnId="{000090A9-2A5D-48CB-8BD7-60F94DAA79A5}">
      <dgm:prSet/>
      <dgm:spPr/>
      <dgm:t>
        <a:bodyPr/>
        <a:lstStyle/>
        <a:p>
          <a:endParaRPr lang="en-US" sz="2400" b="1">
            <a:latin typeface="Cambria" panose="02040503050406030204" pitchFamily="18" charset="0"/>
          </a:endParaRPr>
        </a:p>
      </dgm:t>
    </dgm:pt>
    <dgm:pt modelId="{7B3A1EA6-C237-413D-A0E6-FA2770BCAE63}">
      <dgm:prSet phldrT="[Text]" custT="1"/>
      <dgm:spPr/>
      <dgm:t>
        <a:bodyPr/>
        <a:lstStyle/>
        <a:p>
          <a:r>
            <a:rPr lang="en-US" sz="2400" b="1" dirty="0" smtClean="0">
              <a:latin typeface="Cambria" panose="02040503050406030204" pitchFamily="18" charset="0"/>
            </a:rPr>
            <a:t>Technology</a:t>
          </a:r>
        </a:p>
        <a:p>
          <a:endParaRPr lang="en-US" sz="2400" b="1" dirty="0" smtClean="0">
            <a:latin typeface="Cambria" panose="02040503050406030204" pitchFamily="18" charset="0"/>
          </a:endParaRPr>
        </a:p>
        <a:p>
          <a:r>
            <a:rPr lang="en-US" sz="2400" b="1" dirty="0" smtClean="0">
              <a:latin typeface="Cambria" panose="02040503050406030204" pitchFamily="18" charset="0"/>
            </a:rPr>
            <a:t>TeCHO+</a:t>
          </a:r>
          <a:endParaRPr lang="en-US" sz="2400" b="1" dirty="0">
            <a:latin typeface="Cambria" panose="02040503050406030204" pitchFamily="18" charset="0"/>
          </a:endParaRPr>
        </a:p>
      </dgm:t>
    </dgm:pt>
    <dgm:pt modelId="{1E6F0F4D-9F27-4AF6-8392-28E3502E9A38}" type="parTrans" cxnId="{3C291EB4-CCEA-446E-A803-C65CDB65E3EF}">
      <dgm:prSet/>
      <dgm:spPr/>
      <dgm:t>
        <a:bodyPr/>
        <a:lstStyle/>
        <a:p>
          <a:endParaRPr lang="en-US" sz="2400" b="1">
            <a:latin typeface="Cambria" panose="02040503050406030204" pitchFamily="18" charset="0"/>
          </a:endParaRPr>
        </a:p>
      </dgm:t>
    </dgm:pt>
    <dgm:pt modelId="{803E6C86-5805-4042-9F11-6A9D8655A342}" type="sibTrans" cxnId="{3C291EB4-CCEA-446E-A803-C65CDB65E3EF}">
      <dgm:prSet/>
      <dgm:spPr/>
      <dgm:t>
        <a:bodyPr/>
        <a:lstStyle/>
        <a:p>
          <a:endParaRPr lang="en-US" sz="2400" b="1">
            <a:latin typeface="Cambria" panose="02040503050406030204" pitchFamily="18" charset="0"/>
          </a:endParaRPr>
        </a:p>
      </dgm:t>
    </dgm:pt>
    <dgm:pt modelId="{DA0DF615-1D4B-416E-ABAE-012A48F305FB}">
      <dgm:prSet phldrT="[Text]" custT="1"/>
      <dgm:spPr/>
      <dgm:t>
        <a:bodyPr/>
        <a:lstStyle/>
        <a:p>
          <a:r>
            <a:rPr lang="en-US" sz="2400" b="1" i="0" dirty="0" smtClean="0">
              <a:latin typeface="Cambria" panose="02040503050406030204" pitchFamily="18" charset="0"/>
            </a:rPr>
            <a:t>Innovation</a:t>
          </a:r>
        </a:p>
        <a:p>
          <a:endParaRPr lang="en-US" sz="1200" b="1" i="0" dirty="0" smtClean="0">
            <a:latin typeface="Cambria" panose="02040503050406030204" pitchFamily="18" charset="0"/>
          </a:endParaRPr>
        </a:p>
        <a:p>
          <a:r>
            <a:rPr lang="en-US" sz="2400" b="1" i="0" dirty="0" smtClean="0">
              <a:latin typeface="Cambria" panose="02040503050406030204" pitchFamily="18" charset="0"/>
            </a:rPr>
            <a:t>midwiferyObs ICU</a:t>
          </a:r>
          <a:endParaRPr lang="en-US" sz="2400" b="1" i="0" dirty="0">
            <a:latin typeface="Cambria" panose="02040503050406030204" pitchFamily="18" charset="0"/>
          </a:endParaRPr>
        </a:p>
      </dgm:t>
    </dgm:pt>
    <dgm:pt modelId="{EB3535EB-3B77-4C10-A5DE-2DB61B8CA75B}" type="parTrans" cxnId="{BA289032-6A28-4882-B721-BEF2113BD492}">
      <dgm:prSet/>
      <dgm:spPr/>
      <dgm:t>
        <a:bodyPr/>
        <a:lstStyle/>
        <a:p>
          <a:endParaRPr lang="en-US" sz="2400" b="1">
            <a:latin typeface="Cambria" panose="02040503050406030204" pitchFamily="18" charset="0"/>
          </a:endParaRPr>
        </a:p>
      </dgm:t>
    </dgm:pt>
    <dgm:pt modelId="{DF8FA42B-8BA3-4453-BCB2-24927E18AB08}" type="sibTrans" cxnId="{BA289032-6A28-4882-B721-BEF2113BD492}">
      <dgm:prSet/>
      <dgm:spPr/>
      <dgm:t>
        <a:bodyPr/>
        <a:lstStyle/>
        <a:p>
          <a:endParaRPr lang="en-US" sz="2400" b="1">
            <a:latin typeface="Cambria" panose="02040503050406030204" pitchFamily="18" charset="0"/>
          </a:endParaRPr>
        </a:p>
      </dgm:t>
    </dgm:pt>
    <dgm:pt modelId="{C365850C-CC94-445B-8EF8-1368A26A61D8}">
      <dgm:prSet custT="1"/>
      <dgm:spPr/>
      <dgm:t>
        <a:bodyPr/>
        <a:lstStyle/>
        <a:p>
          <a:r>
            <a:rPr lang="en-US" sz="2400" b="1" dirty="0" smtClean="0">
              <a:latin typeface="Cambria" panose="02040503050406030204" pitchFamily="18" charset="0"/>
            </a:rPr>
            <a:t>Communication</a:t>
          </a:r>
        </a:p>
        <a:p>
          <a:endParaRPr lang="en-US" sz="100" b="1" dirty="0" smtClean="0">
            <a:latin typeface="Cambria" panose="02040503050406030204" pitchFamily="18" charset="0"/>
          </a:endParaRPr>
        </a:p>
        <a:p>
          <a:r>
            <a:rPr lang="en-US" sz="2400" b="1" dirty="0" smtClean="0">
              <a:latin typeface="Cambria" panose="02040503050406030204" pitchFamily="18" charset="0"/>
            </a:rPr>
            <a:t>Saptadhara</a:t>
          </a:r>
        </a:p>
        <a:p>
          <a:r>
            <a:rPr lang="en-US" sz="2400" b="1" dirty="0" smtClean="0">
              <a:latin typeface="Cambria" panose="02040503050406030204" pitchFamily="18" charset="0"/>
            </a:rPr>
            <a:t>SATCOM</a:t>
          </a:r>
        </a:p>
      </dgm:t>
    </dgm:pt>
    <dgm:pt modelId="{3FF5EFE0-E91A-4081-9097-4ABCF04085B8}" type="parTrans" cxnId="{9EB3ACFE-BE71-42BD-B8AE-CB98D3953390}">
      <dgm:prSet/>
      <dgm:spPr/>
      <dgm:t>
        <a:bodyPr/>
        <a:lstStyle/>
        <a:p>
          <a:endParaRPr lang="en-US" sz="2400" b="1">
            <a:latin typeface="Cambria" panose="02040503050406030204" pitchFamily="18" charset="0"/>
          </a:endParaRPr>
        </a:p>
      </dgm:t>
    </dgm:pt>
    <dgm:pt modelId="{49FA499E-A491-408F-8F1E-BC4665004E6B}" type="sibTrans" cxnId="{9EB3ACFE-BE71-42BD-B8AE-CB98D3953390}">
      <dgm:prSet/>
      <dgm:spPr/>
      <dgm:t>
        <a:bodyPr/>
        <a:lstStyle/>
        <a:p>
          <a:endParaRPr lang="en-US" sz="2400" b="1">
            <a:latin typeface="Cambria" panose="02040503050406030204" pitchFamily="18" charset="0"/>
          </a:endParaRPr>
        </a:p>
      </dgm:t>
    </dgm:pt>
    <dgm:pt modelId="{15DEAC82-EA32-4F01-9821-617AACCC6FAC}" type="pres">
      <dgm:prSet presAssocID="{4DB7E0D3-BB45-405F-A123-810EAEC585E5}" presName="Name0" presStyleCnt="0">
        <dgm:presLayoutVars>
          <dgm:chMax val="1"/>
          <dgm:dir/>
          <dgm:animLvl val="ctr"/>
          <dgm:resizeHandles val="exact"/>
        </dgm:presLayoutVars>
      </dgm:prSet>
      <dgm:spPr/>
      <dgm:t>
        <a:bodyPr/>
        <a:lstStyle/>
        <a:p>
          <a:endParaRPr lang="en-US"/>
        </a:p>
      </dgm:t>
    </dgm:pt>
    <dgm:pt modelId="{244C0E11-7394-4785-86A6-01898C23F655}" type="pres">
      <dgm:prSet presAssocID="{708710B0-CC62-4C5E-8245-0BF9315CF27B}" presName="centerShape" presStyleLbl="node0" presStyleIdx="0" presStyleCnt="1"/>
      <dgm:spPr/>
      <dgm:t>
        <a:bodyPr/>
        <a:lstStyle/>
        <a:p>
          <a:endParaRPr lang="en-US"/>
        </a:p>
      </dgm:t>
    </dgm:pt>
    <dgm:pt modelId="{6F20C124-B7EA-4AF5-8B8D-C3B7DAB68897}" type="pres">
      <dgm:prSet presAssocID="{F541E78E-CB58-44EA-BD3D-598FE05C5729}" presName="node" presStyleLbl="node1" presStyleIdx="0" presStyleCnt="5" custScaleX="131959" custScaleY="127656" custRadScaleRad="93211">
        <dgm:presLayoutVars>
          <dgm:bulletEnabled val="1"/>
        </dgm:presLayoutVars>
      </dgm:prSet>
      <dgm:spPr/>
      <dgm:t>
        <a:bodyPr/>
        <a:lstStyle/>
        <a:p>
          <a:endParaRPr lang="en-US"/>
        </a:p>
      </dgm:t>
    </dgm:pt>
    <dgm:pt modelId="{30874BCB-16CD-453D-A5CD-35BB97CFA207}" type="pres">
      <dgm:prSet presAssocID="{F541E78E-CB58-44EA-BD3D-598FE05C5729}" presName="dummy" presStyleCnt="0"/>
      <dgm:spPr/>
    </dgm:pt>
    <dgm:pt modelId="{A6D49C3A-B8DB-48B0-BDA5-E10F95E84D95}" type="pres">
      <dgm:prSet presAssocID="{C9817214-6F1C-4180-BD32-9E85997C1511}" presName="sibTrans" presStyleLbl="sibTrans2D1" presStyleIdx="0" presStyleCnt="5"/>
      <dgm:spPr/>
      <dgm:t>
        <a:bodyPr/>
        <a:lstStyle/>
        <a:p>
          <a:endParaRPr lang="en-US"/>
        </a:p>
      </dgm:t>
    </dgm:pt>
    <dgm:pt modelId="{BF842E09-9463-463A-A27A-46FFAE3AD906}" type="pres">
      <dgm:prSet presAssocID="{95DD6158-5B6D-4495-A034-4CD7D46CD766}" presName="node" presStyleLbl="node1" presStyleIdx="1" presStyleCnt="5" custScaleX="132833" custScaleY="131096">
        <dgm:presLayoutVars>
          <dgm:bulletEnabled val="1"/>
        </dgm:presLayoutVars>
      </dgm:prSet>
      <dgm:spPr/>
      <dgm:t>
        <a:bodyPr/>
        <a:lstStyle/>
        <a:p>
          <a:endParaRPr lang="en-US"/>
        </a:p>
      </dgm:t>
    </dgm:pt>
    <dgm:pt modelId="{9C79D063-5A29-4025-BAAD-AFAC6E3AA809}" type="pres">
      <dgm:prSet presAssocID="{95DD6158-5B6D-4495-A034-4CD7D46CD766}" presName="dummy" presStyleCnt="0"/>
      <dgm:spPr/>
    </dgm:pt>
    <dgm:pt modelId="{A2619E54-20A6-459C-8824-D967A3472D2A}" type="pres">
      <dgm:prSet presAssocID="{6349616B-CB42-44E7-BCED-27C8AA1654B8}" presName="sibTrans" presStyleLbl="sibTrans2D1" presStyleIdx="1" presStyleCnt="5"/>
      <dgm:spPr/>
      <dgm:t>
        <a:bodyPr/>
        <a:lstStyle/>
        <a:p>
          <a:endParaRPr lang="en-US"/>
        </a:p>
      </dgm:t>
    </dgm:pt>
    <dgm:pt modelId="{6DF90ED7-248C-454D-A6F1-A72AD218425E}" type="pres">
      <dgm:prSet presAssocID="{C365850C-CC94-445B-8EF8-1368A26A61D8}" presName="node" presStyleLbl="node1" presStyleIdx="2" presStyleCnt="5" custScaleX="131554" custScaleY="119391" custRadScaleRad="92338" custRadScaleInc="-10134">
        <dgm:presLayoutVars>
          <dgm:bulletEnabled val="1"/>
        </dgm:presLayoutVars>
      </dgm:prSet>
      <dgm:spPr/>
      <dgm:t>
        <a:bodyPr/>
        <a:lstStyle/>
        <a:p>
          <a:endParaRPr lang="en-US"/>
        </a:p>
      </dgm:t>
    </dgm:pt>
    <dgm:pt modelId="{684A2220-CA9A-4D7A-B1FF-66EB6E1A4DC3}" type="pres">
      <dgm:prSet presAssocID="{C365850C-CC94-445B-8EF8-1368A26A61D8}" presName="dummy" presStyleCnt="0"/>
      <dgm:spPr/>
    </dgm:pt>
    <dgm:pt modelId="{A0030493-5D57-40F2-96D9-C281DE80724E}" type="pres">
      <dgm:prSet presAssocID="{49FA499E-A491-408F-8F1E-BC4665004E6B}" presName="sibTrans" presStyleLbl="sibTrans2D1" presStyleIdx="2" presStyleCnt="5"/>
      <dgm:spPr/>
      <dgm:t>
        <a:bodyPr/>
        <a:lstStyle/>
        <a:p>
          <a:endParaRPr lang="en-US"/>
        </a:p>
      </dgm:t>
    </dgm:pt>
    <dgm:pt modelId="{6156F6EA-F039-4763-846A-13BAF358841A}" type="pres">
      <dgm:prSet presAssocID="{7B3A1EA6-C237-413D-A0E6-FA2770BCAE63}" presName="node" presStyleLbl="node1" presStyleIdx="3" presStyleCnt="5" custScaleX="136424" custScaleY="125862" custRadScaleRad="94099" custRadScaleInc="11067">
        <dgm:presLayoutVars>
          <dgm:bulletEnabled val="1"/>
        </dgm:presLayoutVars>
      </dgm:prSet>
      <dgm:spPr/>
      <dgm:t>
        <a:bodyPr/>
        <a:lstStyle/>
        <a:p>
          <a:endParaRPr lang="en-US"/>
        </a:p>
      </dgm:t>
    </dgm:pt>
    <dgm:pt modelId="{1A251395-DBDA-43AB-A027-89FD5F6A1CFE}" type="pres">
      <dgm:prSet presAssocID="{7B3A1EA6-C237-413D-A0E6-FA2770BCAE63}" presName="dummy" presStyleCnt="0"/>
      <dgm:spPr/>
    </dgm:pt>
    <dgm:pt modelId="{4D66DE01-687F-4F3A-A2BA-D97CF0512ACB}" type="pres">
      <dgm:prSet presAssocID="{803E6C86-5805-4042-9F11-6A9D8655A342}" presName="sibTrans" presStyleLbl="sibTrans2D1" presStyleIdx="3" presStyleCnt="5"/>
      <dgm:spPr/>
      <dgm:t>
        <a:bodyPr/>
        <a:lstStyle/>
        <a:p>
          <a:endParaRPr lang="en-US"/>
        </a:p>
      </dgm:t>
    </dgm:pt>
    <dgm:pt modelId="{732581A4-07E2-480D-8411-D38C108E9710}" type="pres">
      <dgm:prSet presAssocID="{DA0DF615-1D4B-416E-ABAE-012A48F305FB}" presName="node" presStyleLbl="node1" presStyleIdx="4" presStyleCnt="5" custScaleX="124795" custScaleY="122615">
        <dgm:presLayoutVars>
          <dgm:bulletEnabled val="1"/>
        </dgm:presLayoutVars>
      </dgm:prSet>
      <dgm:spPr/>
      <dgm:t>
        <a:bodyPr/>
        <a:lstStyle/>
        <a:p>
          <a:endParaRPr lang="en-US"/>
        </a:p>
      </dgm:t>
    </dgm:pt>
    <dgm:pt modelId="{C7669D3B-EF19-4BD0-B626-BC4F216DCB5E}" type="pres">
      <dgm:prSet presAssocID="{DA0DF615-1D4B-416E-ABAE-012A48F305FB}" presName="dummy" presStyleCnt="0"/>
      <dgm:spPr/>
    </dgm:pt>
    <dgm:pt modelId="{53CA983F-3189-4FBA-BFB9-B3504691A608}" type="pres">
      <dgm:prSet presAssocID="{DF8FA42B-8BA3-4453-BCB2-24927E18AB08}" presName="sibTrans" presStyleLbl="sibTrans2D1" presStyleIdx="4" presStyleCnt="5"/>
      <dgm:spPr/>
      <dgm:t>
        <a:bodyPr/>
        <a:lstStyle/>
        <a:p>
          <a:endParaRPr lang="en-US"/>
        </a:p>
      </dgm:t>
    </dgm:pt>
  </dgm:ptLst>
  <dgm:cxnLst>
    <dgm:cxn modelId="{7CE7A562-688D-4366-9DA1-DF40DEC9AB50}" type="presOf" srcId="{803E6C86-5805-4042-9F11-6A9D8655A342}" destId="{4D66DE01-687F-4F3A-A2BA-D97CF0512ACB}" srcOrd="0" destOrd="0" presId="urn:microsoft.com/office/officeart/2005/8/layout/radial6"/>
    <dgm:cxn modelId="{9EB3ACFE-BE71-42BD-B8AE-CB98D3953390}" srcId="{708710B0-CC62-4C5E-8245-0BF9315CF27B}" destId="{C365850C-CC94-445B-8EF8-1368A26A61D8}" srcOrd="2" destOrd="0" parTransId="{3FF5EFE0-E91A-4081-9097-4ABCF04085B8}" sibTransId="{49FA499E-A491-408F-8F1E-BC4665004E6B}"/>
    <dgm:cxn modelId="{000090A9-2A5D-48CB-8BD7-60F94DAA79A5}" srcId="{708710B0-CC62-4C5E-8245-0BF9315CF27B}" destId="{95DD6158-5B6D-4495-A034-4CD7D46CD766}" srcOrd="1" destOrd="0" parTransId="{FBAFC533-381B-41EC-8D93-D9FF5E820DDB}" sibTransId="{6349616B-CB42-44E7-BCED-27C8AA1654B8}"/>
    <dgm:cxn modelId="{D2875270-B706-4FC7-A61F-5A66BA4EE037}" type="presOf" srcId="{DA0DF615-1D4B-416E-ABAE-012A48F305FB}" destId="{732581A4-07E2-480D-8411-D38C108E9710}" srcOrd="0" destOrd="0" presId="urn:microsoft.com/office/officeart/2005/8/layout/radial6"/>
    <dgm:cxn modelId="{D17CD6F4-14BC-4717-A0E0-8E12C10C9708}" type="presOf" srcId="{C9817214-6F1C-4180-BD32-9E85997C1511}" destId="{A6D49C3A-B8DB-48B0-BDA5-E10F95E84D95}" srcOrd="0" destOrd="0" presId="urn:microsoft.com/office/officeart/2005/8/layout/radial6"/>
    <dgm:cxn modelId="{3C291EB4-CCEA-446E-A803-C65CDB65E3EF}" srcId="{708710B0-CC62-4C5E-8245-0BF9315CF27B}" destId="{7B3A1EA6-C237-413D-A0E6-FA2770BCAE63}" srcOrd="3" destOrd="0" parTransId="{1E6F0F4D-9F27-4AF6-8392-28E3502E9A38}" sibTransId="{803E6C86-5805-4042-9F11-6A9D8655A342}"/>
    <dgm:cxn modelId="{1CA87E7E-188A-4616-BC70-442384DA11DE}" type="presOf" srcId="{C365850C-CC94-445B-8EF8-1368A26A61D8}" destId="{6DF90ED7-248C-454D-A6F1-A72AD218425E}" srcOrd="0" destOrd="0" presId="urn:microsoft.com/office/officeart/2005/8/layout/radial6"/>
    <dgm:cxn modelId="{BA289032-6A28-4882-B721-BEF2113BD492}" srcId="{708710B0-CC62-4C5E-8245-0BF9315CF27B}" destId="{DA0DF615-1D4B-416E-ABAE-012A48F305FB}" srcOrd="4" destOrd="0" parTransId="{EB3535EB-3B77-4C10-A5DE-2DB61B8CA75B}" sibTransId="{DF8FA42B-8BA3-4453-BCB2-24927E18AB08}"/>
    <dgm:cxn modelId="{595701DB-2F05-4657-B868-865F54FB7221}" type="presOf" srcId="{95DD6158-5B6D-4495-A034-4CD7D46CD766}" destId="{BF842E09-9463-463A-A27A-46FFAE3AD906}" srcOrd="0" destOrd="0" presId="urn:microsoft.com/office/officeart/2005/8/layout/radial6"/>
    <dgm:cxn modelId="{CF7FA04B-2349-4AE4-89F0-622BD6F9AA27}" type="presOf" srcId="{49FA499E-A491-408F-8F1E-BC4665004E6B}" destId="{A0030493-5D57-40F2-96D9-C281DE80724E}" srcOrd="0" destOrd="0" presId="urn:microsoft.com/office/officeart/2005/8/layout/radial6"/>
    <dgm:cxn modelId="{1EB83396-2FB5-4298-8BBB-7AB6520A1412}" type="presOf" srcId="{6349616B-CB42-44E7-BCED-27C8AA1654B8}" destId="{A2619E54-20A6-459C-8824-D967A3472D2A}" srcOrd="0" destOrd="0" presId="urn:microsoft.com/office/officeart/2005/8/layout/radial6"/>
    <dgm:cxn modelId="{FFE076CE-7B3E-499E-83BD-CD04ADFDAF88}" type="presOf" srcId="{F541E78E-CB58-44EA-BD3D-598FE05C5729}" destId="{6F20C124-B7EA-4AF5-8B8D-C3B7DAB68897}" srcOrd="0" destOrd="0" presId="urn:microsoft.com/office/officeart/2005/8/layout/radial6"/>
    <dgm:cxn modelId="{6FE85B00-891E-4E56-B5AE-530A97193B2A}" type="presOf" srcId="{708710B0-CC62-4C5E-8245-0BF9315CF27B}" destId="{244C0E11-7394-4785-86A6-01898C23F655}" srcOrd="0" destOrd="0" presId="urn:microsoft.com/office/officeart/2005/8/layout/radial6"/>
    <dgm:cxn modelId="{81783DBF-9600-4C99-9486-4017A20A424E}" srcId="{708710B0-CC62-4C5E-8245-0BF9315CF27B}" destId="{F541E78E-CB58-44EA-BD3D-598FE05C5729}" srcOrd="0" destOrd="0" parTransId="{3D1C8B82-61D8-438C-8B43-5351E71EAF7B}" sibTransId="{C9817214-6F1C-4180-BD32-9E85997C1511}"/>
    <dgm:cxn modelId="{6E5BD6CC-F467-4C49-93DA-E03A7827BC4D}" type="presOf" srcId="{4DB7E0D3-BB45-405F-A123-810EAEC585E5}" destId="{15DEAC82-EA32-4F01-9821-617AACCC6FAC}" srcOrd="0" destOrd="0" presId="urn:microsoft.com/office/officeart/2005/8/layout/radial6"/>
    <dgm:cxn modelId="{DE93189A-DA54-40EA-B839-088BAF449D4C}" type="presOf" srcId="{7B3A1EA6-C237-413D-A0E6-FA2770BCAE63}" destId="{6156F6EA-F039-4763-846A-13BAF358841A}" srcOrd="0" destOrd="0" presId="urn:microsoft.com/office/officeart/2005/8/layout/radial6"/>
    <dgm:cxn modelId="{5F0FB010-2EAC-4B42-97A4-5C82A1BB18C1}" srcId="{4DB7E0D3-BB45-405F-A123-810EAEC585E5}" destId="{708710B0-CC62-4C5E-8245-0BF9315CF27B}" srcOrd="0" destOrd="0" parTransId="{8F3923E5-6048-4F52-B39B-B89890BF5C85}" sibTransId="{B64D6188-7A23-4F29-A4F9-3D740CC24C9D}"/>
    <dgm:cxn modelId="{45BA47CD-5437-4FC6-B7A1-FBF8898C73F2}" type="presOf" srcId="{DF8FA42B-8BA3-4453-BCB2-24927E18AB08}" destId="{53CA983F-3189-4FBA-BFB9-B3504691A608}" srcOrd="0" destOrd="0" presId="urn:microsoft.com/office/officeart/2005/8/layout/radial6"/>
    <dgm:cxn modelId="{74C51412-F720-4343-B26E-2E306F242CFC}" type="presParOf" srcId="{15DEAC82-EA32-4F01-9821-617AACCC6FAC}" destId="{244C0E11-7394-4785-86A6-01898C23F655}" srcOrd="0" destOrd="0" presId="urn:microsoft.com/office/officeart/2005/8/layout/radial6"/>
    <dgm:cxn modelId="{2F61AADC-6942-4BB7-9897-3F034633EA5B}" type="presParOf" srcId="{15DEAC82-EA32-4F01-9821-617AACCC6FAC}" destId="{6F20C124-B7EA-4AF5-8B8D-C3B7DAB68897}" srcOrd="1" destOrd="0" presId="urn:microsoft.com/office/officeart/2005/8/layout/radial6"/>
    <dgm:cxn modelId="{924B724A-1EFF-4171-AAD5-6EBA7BB1A65C}" type="presParOf" srcId="{15DEAC82-EA32-4F01-9821-617AACCC6FAC}" destId="{30874BCB-16CD-453D-A5CD-35BB97CFA207}" srcOrd="2" destOrd="0" presId="urn:microsoft.com/office/officeart/2005/8/layout/radial6"/>
    <dgm:cxn modelId="{E2F4E73C-862E-401C-94E2-B9F1A9B7E3F4}" type="presParOf" srcId="{15DEAC82-EA32-4F01-9821-617AACCC6FAC}" destId="{A6D49C3A-B8DB-48B0-BDA5-E10F95E84D95}" srcOrd="3" destOrd="0" presId="urn:microsoft.com/office/officeart/2005/8/layout/radial6"/>
    <dgm:cxn modelId="{62FB0BBB-7676-4E66-A572-7D563EAA4A95}" type="presParOf" srcId="{15DEAC82-EA32-4F01-9821-617AACCC6FAC}" destId="{BF842E09-9463-463A-A27A-46FFAE3AD906}" srcOrd="4" destOrd="0" presId="urn:microsoft.com/office/officeart/2005/8/layout/radial6"/>
    <dgm:cxn modelId="{49509510-AE5A-42A0-A34B-E2BC07C38037}" type="presParOf" srcId="{15DEAC82-EA32-4F01-9821-617AACCC6FAC}" destId="{9C79D063-5A29-4025-BAAD-AFAC6E3AA809}" srcOrd="5" destOrd="0" presId="urn:microsoft.com/office/officeart/2005/8/layout/radial6"/>
    <dgm:cxn modelId="{1F0B2F53-6717-4616-AC65-F99BCCDA52F1}" type="presParOf" srcId="{15DEAC82-EA32-4F01-9821-617AACCC6FAC}" destId="{A2619E54-20A6-459C-8824-D967A3472D2A}" srcOrd="6" destOrd="0" presId="urn:microsoft.com/office/officeart/2005/8/layout/radial6"/>
    <dgm:cxn modelId="{DD795098-5024-4066-A243-C6FB537ED270}" type="presParOf" srcId="{15DEAC82-EA32-4F01-9821-617AACCC6FAC}" destId="{6DF90ED7-248C-454D-A6F1-A72AD218425E}" srcOrd="7" destOrd="0" presId="urn:microsoft.com/office/officeart/2005/8/layout/radial6"/>
    <dgm:cxn modelId="{D19581E4-5208-4BF9-81C9-03DE3A588495}" type="presParOf" srcId="{15DEAC82-EA32-4F01-9821-617AACCC6FAC}" destId="{684A2220-CA9A-4D7A-B1FF-66EB6E1A4DC3}" srcOrd="8" destOrd="0" presId="urn:microsoft.com/office/officeart/2005/8/layout/radial6"/>
    <dgm:cxn modelId="{389C9A83-9B2E-4D6C-B036-93A50E0512FF}" type="presParOf" srcId="{15DEAC82-EA32-4F01-9821-617AACCC6FAC}" destId="{A0030493-5D57-40F2-96D9-C281DE80724E}" srcOrd="9" destOrd="0" presId="urn:microsoft.com/office/officeart/2005/8/layout/radial6"/>
    <dgm:cxn modelId="{6DD99037-E9AC-45C8-B4CB-5E248A622B50}" type="presParOf" srcId="{15DEAC82-EA32-4F01-9821-617AACCC6FAC}" destId="{6156F6EA-F039-4763-846A-13BAF358841A}" srcOrd="10" destOrd="0" presId="urn:microsoft.com/office/officeart/2005/8/layout/radial6"/>
    <dgm:cxn modelId="{50D2FA49-B119-44A4-A60A-F8E3BEDD1E88}" type="presParOf" srcId="{15DEAC82-EA32-4F01-9821-617AACCC6FAC}" destId="{1A251395-DBDA-43AB-A027-89FD5F6A1CFE}" srcOrd="11" destOrd="0" presId="urn:microsoft.com/office/officeart/2005/8/layout/radial6"/>
    <dgm:cxn modelId="{422DB5BA-D181-4CB5-9F6E-E7A35A5E2A6B}" type="presParOf" srcId="{15DEAC82-EA32-4F01-9821-617AACCC6FAC}" destId="{4D66DE01-687F-4F3A-A2BA-D97CF0512ACB}" srcOrd="12" destOrd="0" presId="urn:microsoft.com/office/officeart/2005/8/layout/radial6"/>
    <dgm:cxn modelId="{DC9C8908-F5B7-4F77-AEB8-84D11F9B1507}" type="presParOf" srcId="{15DEAC82-EA32-4F01-9821-617AACCC6FAC}" destId="{732581A4-07E2-480D-8411-D38C108E9710}" srcOrd="13" destOrd="0" presId="urn:microsoft.com/office/officeart/2005/8/layout/radial6"/>
    <dgm:cxn modelId="{CC0F28B5-4963-4C70-AE7D-A14AEB3C75BD}" type="presParOf" srcId="{15DEAC82-EA32-4F01-9821-617AACCC6FAC}" destId="{C7669D3B-EF19-4BD0-B626-BC4F216DCB5E}" srcOrd="14" destOrd="0" presId="urn:microsoft.com/office/officeart/2005/8/layout/radial6"/>
    <dgm:cxn modelId="{1B408241-4EDF-47A5-8275-338E81E6D8D6}" type="presParOf" srcId="{15DEAC82-EA32-4F01-9821-617AACCC6FAC}" destId="{53CA983F-3189-4FBA-BFB9-B3504691A608}"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A983F-3189-4FBA-BFB9-B3504691A608}">
      <dsp:nvSpPr>
        <dsp:cNvPr id="0" name=""/>
        <dsp:cNvSpPr/>
      </dsp:nvSpPr>
      <dsp:spPr>
        <a:xfrm>
          <a:off x="3170119" y="1065259"/>
          <a:ext cx="5642621" cy="5642621"/>
        </a:xfrm>
        <a:prstGeom prst="blockArc">
          <a:avLst>
            <a:gd name="adj1" fmla="val 12127403"/>
            <a:gd name="adj2" fmla="val 16284857"/>
            <a:gd name="adj3" fmla="val 4642"/>
          </a:avLst>
        </a:prstGeom>
        <a:solidFill>
          <a:schemeClr val="accent3">
            <a:hueOff val="6094065"/>
            <a:satOff val="-25647"/>
            <a:lumOff val="-764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D66DE01-687F-4F3A-A2BA-D97CF0512ACB}">
      <dsp:nvSpPr>
        <dsp:cNvPr id="0" name=""/>
        <dsp:cNvSpPr/>
      </dsp:nvSpPr>
      <dsp:spPr>
        <a:xfrm>
          <a:off x="3286930" y="710830"/>
          <a:ext cx="5642621" cy="5642621"/>
        </a:xfrm>
        <a:prstGeom prst="blockArc">
          <a:avLst>
            <a:gd name="adj1" fmla="val 7635845"/>
            <a:gd name="adj2" fmla="val 11661522"/>
            <a:gd name="adj3" fmla="val 4642"/>
          </a:avLst>
        </a:prstGeom>
        <a:solidFill>
          <a:schemeClr val="accent3">
            <a:hueOff val="4570549"/>
            <a:satOff val="-19235"/>
            <a:lumOff val="-573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030493-5D57-40F2-96D9-C281DE80724E}">
      <dsp:nvSpPr>
        <dsp:cNvPr id="0" name=""/>
        <dsp:cNvSpPr/>
      </dsp:nvSpPr>
      <dsp:spPr>
        <a:xfrm>
          <a:off x="3196881" y="645152"/>
          <a:ext cx="5642621" cy="5642621"/>
        </a:xfrm>
        <a:prstGeom prst="blockArc">
          <a:avLst>
            <a:gd name="adj1" fmla="val 3235125"/>
            <a:gd name="adj2" fmla="val 7496799"/>
            <a:gd name="adj3" fmla="val 4642"/>
          </a:avLst>
        </a:prstGeom>
        <a:solidFill>
          <a:schemeClr val="accent3">
            <a:hueOff val="3047033"/>
            <a:satOff val="-12824"/>
            <a:lumOff val="-382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619E54-20A6-459C-8824-D967A3472D2A}">
      <dsp:nvSpPr>
        <dsp:cNvPr id="0" name=""/>
        <dsp:cNvSpPr/>
      </dsp:nvSpPr>
      <dsp:spPr>
        <a:xfrm>
          <a:off x="3176822" y="659908"/>
          <a:ext cx="5642621" cy="5642621"/>
        </a:xfrm>
        <a:prstGeom prst="blockArc">
          <a:avLst>
            <a:gd name="adj1" fmla="val 20803894"/>
            <a:gd name="adj2" fmla="val 3204062"/>
            <a:gd name="adj3" fmla="val 4642"/>
          </a:avLst>
        </a:prstGeom>
        <a:solidFill>
          <a:schemeClr val="accent3">
            <a:hueOff val="1523516"/>
            <a:satOff val="-6412"/>
            <a:lumOff val="-191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D49C3A-B8DB-48B0-BDA5-E10F95E84D95}">
      <dsp:nvSpPr>
        <dsp:cNvPr id="0" name=""/>
        <dsp:cNvSpPr/>
      </dsp:nvSpPr>
      <dsp:spPr>
        <a:xfrm>
          <a:off x="3306155" y="1065259"/>
          <a:ext cx="5642621" cy="5642621"/>
        </a:xfrm>
        <a:prstGeom prst="blockArc">
          <a:avLst>
            <a:gd name="adj1" fmla="val 16115143"/>
            <a:gd name="adj2" fmla="val 20272597"/>
            <a:gd name="adj3" fmla="val 464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4C0E11-7394-4785-86A6-01898C23F655}">
      <dsp:nvSpPr>
        <dsp:cNvPr id="0" name=""/>
        <dsp:cNvSpPr/>
      </dsp:nvSpPr>
      <dsp:spPr>
        <a:xfrm>
          <a:off x="4760178" y="2401046"/>
          <a:ext cx="2598539" cy="2598539"/>
        </a:xfrm>
        <a:prstGeom prst="ellipse">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latin typeface="Cambria" panose="02040503050406030204" pitchFamily="18" charset="0"/>
            </a:rPr>
            <a:t>1000 days </a:t>
          </a:r>
        </a:p>
        <a:p>
          <a:pPr lvl="0" algn="ctr" defTabSz="1244600">
            <a:lnSpc>
              <a:spcPct val="90000"/>
            </a:lnSpc>
            <a:spcBef>
              <a:spcPct val="0"/>
            </a:spcBef>
            <a:spcAft>
              <a:spcPct val="35000"/>
            </a:spcAft>
          </a:pPr>
          <a:r>
            <a:rPr lang="en-US" sz="2800" b="1" kern="1200" dirty="0" smtClean="0">
              <a:latin typeface="Cambria" panose="02040503050406030204" pitchFamily="18" charset="0"/>
            </a:rPr>
            <a:t>in </a:t>
          </a:r>
        </a:p>
        <a:p>
          <a:pPr lvl="0" algn="ctr" defTabSz="1244600">
            <a:lnSpc>
              <a:spcPct val="90000"/>
            </a:lnSpc>
            <a:spcBef>
              <a:spcPct val="0"/>
            </a:spcBef>
            <a:spcAft>
              <a:spcPct val="35000"/>
            </a:spcAft>
          </a:pPr>
          <a:r>
            <a:rPr lang="en-US" sz="2800" b="1" kern="1200" dirty="0" smtClean="0">
              <a:latin typeface="Cambria" panose="02040503050406030204" pitchFamily="18" charset="0"/>
            </a:rPr>
            <a:t>RMNCH+A</a:t>
          </a:r>
          <a:endParaRPr lang="en-US" sz="2400" b="1" kern="1200" dirty="0">
            <a:latin typeface="Cambria" panose="02040503050406030204" pitchFamily="18" charset="0"/>
          </a:endParaRPr>
        </a:p>
      </dsp:txBody>
      <dsp:txXfrm>
        <a:off x="5140725" y="2781593"/>
        <a:ext cx="1837445" cy="1837445"/>
      </dsp:txXfrm>
    </dsp:sp>
    <dsp:sp modelId="{6F20C124-B7EA-4AF5-8B8D-C3B7DAB68897}">
      <dsp:nvSpPr>
        <dsp:cNvPr id="0" name=""/>
        <dsp:cNvSpPr/>
      </dsp:nvSpPr>
      <dsp:spPr>
        <a:xfrm>
          <a:off x="4859295" y="-29434"/>
          <a:ext cx="2400304" cy="2322033"/>
        </a:xfrm>
        <a:prstGeom prst="ellipse">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Cambria" panose="02040503050406030204" pitchFamily="18" charset="0"/>
            </a:rPr>
            <a:t>Community based</a:t>
          </a:r>
        </a:p>
        <a:p>
          <a:pPr lvl="0" algn="ctr" defTabSz="1066800">
            <a:lnSpc>
              <a:spcPct val="90000"/>
            </a:lnSpc>
            <a:spcBef>
              <a:spcPct val="0"/>
            </a:spcBef>
            <a:spcAft>
              <a:spcPct val="35000"/>
            </a:spcAft>
          </a:pPr>
          <a:endParaRPr lang="en-US" sz="1000" b="1" kern="1200" dirty="0" smtClean="0">
            <a:latin typeface="Cambria" panose="02040503050406030204" pitchFamily="18" charset="0"/>
          </a:endParaRPr>
        </a:p>
        <a:p>
          <a:pPr lvl="0" algn="ctr" defTabSz="1066800">
            <a:lnSpc>
              <a:spcPct val="90000"/>
            </a:lnSpc>
            <a:spcBef>
              <a:spcPct val="0"/>
            </a:spcBef>
            <a:spcAft>
              <a:spcPct val="35000"/>
            </a:spcAft>
          </a:pPr>
          <a:r>
            <a:rPr lang="en-US" sz="2400" b="1" kern="1200" dirty="0" smtClean="0">
              <a:latin typeface="Cambria" panose="02040503050406030204" pitchFamily="18" charset="0"/>
            </a:rPr>
            <a:t>HWC &amp; CHOs</a:t>
          </a:r>
          <a:endParaRPr lang="en-US" sz="2400" b="1" kern="1200" dirty="0">
            <a:latin typeface="Cambria" panose="02040503050406030204" pitchFamily="18" charset="0"/>
          </a:endParaRPr>
        </a:p>
      </dsp:txBody>
      <dsp:txXfrm>
        <a:off x="5210811" y="310620"/>
        <a:ext cx="1697272" cy="1641925"/>
      </dsp:txXfrm>
    </dsp:sp>
    <dsp:sp modelId="{BF842E09-9463-463A-A27A-46FFAE3AD906}">
      <dsp:nvSpPr>
        <dsp:cNvPr id="0" name=""/>
        <dsp:cNvSpPr/>
      </dsp:nvSpPr>
      <dsp:spPr>
        <a:xfrm>
          <a:off x="7472294" y="1656415"/>
          <a:ext cx="2416202" cy="2384606"/>
        </a:xfrm>
        <a:prstGeom prst="ellipse">
          <a:avLst/>
        </a:prstGeom>
        <a:solidFill>
          <a:schemeClr val="accent3">
            <a:hueOff val="1523516"/>
            <a:satOff val="-6412"/>
            <a:lumOff val="-1912"/>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Cambria" panose="02040503050406030204" pitchFamily="18" charset="0"/>
            </a:rPr>
            <a:t>Facility based</a:t>
          </a:r>
        </a:p>
        <a:p>
          <a:pPr lvl="0" algn="ctr" defTabSz="1066800">
            <a:lnSpc>
              <a:spcPct val="90000"/>
            </a:lnSpc>
            <a:spcBef>
              <a:spcPct val="0"/>
            </a:spcBef>
            <a:spcAft>
              <a:spcPct val="35000"/>
            </a:spcAft>
          </a:pPr>
          <a:endParaRPr lang="en-US" sz="500" b="1" kern="1200" dirty="0" smtClean="0">
            <a:latin typeface="Cambria" panose="02040503050406030204" pitchFamily="18" charset="0"/>
          </a:endParaRPr>
        </a:p>
        <a:p>
          <a:pPr lvl="0" algn="ctr" defTabSz="1066800">
            <a:lnSpc>
              <a:spcPct val="90000"/>
            </a:lnSpc>
            <a:spcBef>
              <a:spcPct val="0"/>
            </a:spcBef>
            <a:spcAft>
              <a:spcPct val="35000"/>
            </a:spcAft>
          </a:pPr>
          <a:r>
            <a:rPr lang="en-US" sz="2400" b="1" kern="1200" dirty="0" smtClean="0">
              <a:latin typeface="Cambria" panose="02040503050406030204" pitchFamily="18" charset="0"/>
            </a:rPr>
            <a:t>LaQshya</a:t>
          </a:r>
        </a:p>
        <a:p>
          <a:pPr lvl="0" algn="ctr" defTabSz="1066800">
            <a:lnSpc>
              <a:spcPct val="90000"/>
            </a:lnSpc>
            <a:spcBef>
              <a:spcPct val="0"/>
            </a:spcBef>
            <a:spcAft>
              <a:spcPct val="35000"/>
            </a:spcAft>
          </a:pPr>
          <a:r>
            <a:rPr lang="en-US" sz="2400" b="1" kern="1200" dirty="0" smtClean="0">
              <a:latin typeface="Cambria" panose="02040503050406030204" pitchFamily="18" charset="0"/>
            </a:rPr>
            <a:t>PMJAY</a:t>
          </a:r>
          <a:endParaRPr lang="en-US" sz="2400" b="1" kern="1200" dirty="0">
            <a:latin typeface="Cambria" panose="02040503050406030204" pitchFamily="18" charset="0"/>
          </a:endParaRPr>
        </a:p>
      </dsp:txBody>
      <dsp:txXfrm>
        <a:off x="7826139" y="2005632"/>
        <a:ext cx="1708512" cy="1686172"/>
      </dsp:txXfrm>
    </dsp:sp>
    <dsp:sp modelId="{6DF90ED7-248C-454D-A6F1-A72AD218425E}">
      <dsp:nvSpPr>
        <dsp:cNvPr id="0" name=""/>
        <dsp:cNvSpPr/>
      </dsp:nvSpPr>
      <dsp:spPr>
        <a:xfrm>
          <a:off x="6444717" y="4607826"/>
          <a:ext cx="2392937" cy="2171695"/>
        </a:xfrm>
        <a:prstGeom prst="ellipse">
          <a:avLst/>
        </a:prstGeom>
        <a:solidFill>
          <a:schemeClr val="accent3">
            <a:hueOff val="3047033"/>
            <a:satOff val="-12824"/>
            <a:lumOff val="-3823"/>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Cambria" panose="02040503050406030204" pitchFamily="18" charset="0"/>
            </a:rPr>
            <a:t>Communication</a:t>
          </a:r>
        </a:p>
        <a:p>
          <a:pPr lvl="0" algn="ctr" defTabSz="1066800">
            <a:lnSpc>
              <a:spcPct val="90000"/>
            </a:lnSpc>
            <a:spcBef>
              <a:spcPct val="0"/>
            </a:spcBef>
            <a:spcAft>
              <a:spcPct val="35000"/>
            </a:spcAft>
          </a:pPr>
          <a:endParaRPr lang="en-US" sz="100" b="1" kern="1200" dirty="0" smtClean="0">
            <a:latin typeface="Cambria" panose="02040503050406030204" pitchFamily="18" charset="0"/>
          </a:endParaRPr>
        </a:p>
        <a:p>
          <a:pPr lvl="0" algn="ctr" defTabSz="1066800">
            <a:lnSpc>
              <a:spcPct val="90000"/>
            </a:lnSpc>
            <a:spcBef>
              <a:spcPct val="0"/>
            </a:spcBef>
            <a:spcAft>
              <a:spcPct val="35000"/>
            </a:spcAft>
          </a:pPr>
          <a:r>
            <a:rPr lang="en-US" sz="2400" b="1" kern="1200" dirty="0" smtClean="0">
              <a:latin typeface="Cambria" panose="02040503050406030204" pitchFamily="18" charset="0"/>
            </a:rPr>
            <a:t>Saptadhara</a:t>
          </a:r>
        </a:p>
        <a:p>
          <a:pPr lvl="0" algn="ctr" defTabSz="1066800">
            <a:lnSpc>
              <a:spcPct val="90000"/>
            </a:lnSpc>
            <a:spcBef>
              <a:spcPct val="0"/>
            </a:spcBef>
            <a:spcAft>
              <a:spcPct val="35000"/>
            </a:spcAft>
          </a:pPr>
          <a:r>
            <a:rPr lang="en-US" sz="2400" b="1" kern="1200" dirty="0" smtClean="0">
              <a:latin typeface="Cambria" panose="02040503050406030204" pitchFamily="18" charset="0"/>
            </a:rPr>
            <a:t>SATCOM</a:t>
          </a:r>
        </a:p>
      </dsp:txBody>
      <dsp:txXfrm>
        <a:off x="6795155" y="4925863"/>
        <a:ext cx="1692061" cy="1535621"/>
      </dsp:txXfrm>
    </dsp:sp>
    <dsp:sp modelId="{6156F6EA-F039-4763-846A-13BAF358841A}">
      <dsp:nvSpPr>
        <dsp:cNvPr id="0" name=""/>
        <dsp:cNvSpPr/>
      </dsp:nvSpPr>
      <dsp:spPr>
        <a:xfrm>
          <a:off x="3198855" y="4580674"/>
          <a:ext cx="2481521" cy="2289401"/>
        </a:xfrm>
        <a:prstGeom prst="ellipse">
          <a:avLst/>
        </a:prstGeom>
        <a:solidFill>
          <a:schemeClr val="accent3">
            <a:hueOff val="4570549"/>
            <a:satOff val="-19235"/>
            <a:lumOff val="-5735"/>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Cambria" panose="02040503050406030204" pitchFamily="18" charset="0"/>
            </a:rPr>
            <a:t>Technology</a:t>
          </a:r>
        </a:p>
        <a:p>
          <a:pPr lvl="0" algn="ctr" defTabSz="1066800">
            <a:lnSpc>
              <a:spcPct val="90000"/>
            </a:lnSpc>
            <a:spcBef>
              <a:spcPct val="0"/>
            </a:spcBef>
            <a:spcAft>
              <a:spcPct val="35000"/>
            </a:spcAft>
          </a:pPr>
          <a:endParaRPr lang="en-US" sz="2400" b="1" kern="1200" dirty="0" smtClean="0">
            <a:latin typeface="Cambria" panose="02040503050406030204" pitchFamily="18" charset="0"/>
          </a:endParaRPr>
        </a:p>
        <a:p>
          <a:pPr lvl="0" algn="ctr" defTabSz="1066800">
            <a:lnSpc>
              <a:spcPct val="90000"/>
            </a:lnSpc>
            <a:spcBef>
              <a:spcPct val="0"/>
            </a:spcBef>
            <a:spcAft>
              <a:spcPct val="35000"/>
            </a:spcAft>
          </a:pPr>
          <a:r>
            <a:rPr lang="en-US" sz="2400" b="1" kern="1200" dirty="0" smtClean="0">
              <a:latin typeface="Cambria" panose="02040503050406030204" pitchFamily="18" charset="0"/>
            </a:rPr>
            <a:t>TeCHO+</a:t>
          </a:r>
          <a:endParaRPr lang="en-US" sz="2400" b="1" kern="1200" dirty="0">
            <a:latin typeface="Cambria" panose="02040503050406030204" pitchFamily="18" charset="0"/>
          </a:endParaRPr>
        </a:p>
      </dsp:txBody>
      <dsp:txXfrm>
        <a:off x="3562265" y="4915949"/>
        <a:ext cx="1754701" cy="1618851"/>
      </dsp:txXfrm>
    </dsp:sp>
    <dsp:sp modelId="{732581A4-07E2-480D-8411-D38C108E9710}">
      <dsp:nvSpPr>
        <dsp:cNvPr id="0" name=""/>
        <dsp:cNvSpPr/>
      </dsp:nvSpPr>
      <dsp:spPr>
        <a:xfrm>
          <a:off x="2303503" y="1733549"/>
          <a:ext cx="2269992" cy="2230339"/>
        </a:xfrm>
        <a:prstGeom prst="ellipse">
          <a:avLst/>
        </a:prstGeom>
        <a:solidFill>
          <a:schemeClr val="accent3">
            <a:hueOff val="6094065"/>
            <a:satOff val="-25647"/>
            <a:lumOff val="-764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i="0" kern="1200" dirty="0" smtClean="0">
              <a:latin typeface="Cambria" panose="02040503050406030204" pitchFamily="18" charset="0"/>
            </a:rPr>
            <a:t>Innovation</a:t>
          </a:r>
        </a:p>
        <a:p>
          <a:pPr lvl="0" algn="ctr" defTabSz="1066800">
            <a:lnSpc>
              <a:spcPct val="90000"/>
            </a:lnSpc>
            <a:spcBef>
              <a:spcPct val="0"/>
            </a:spcBef>
            <a:spcAft>
              <a:spcPct val="35000"/>
            </a:spcAft>
          </a:pPr>
          <a:endParaRPr lang="en-US" sz="1200" b="1" i="0" kern="1200" dirty="0" smtClean="0">
            <a:latin typeface="Cambria" panose="02040503050406030204" pitchFamily="18" charset="0"/>
          </a:endParaRPr>
        </a:p>
        <a:p>
          <a:pPr lvl="0" algn="ctr" defTabSz="1066800">
            <a:lnSpc>
              <a:spcPct val="90000"/>
            </a:lnSpc>
            <a:spcBef>
              <a:spcPct val="0"/>
            </a:spcBef>
            <a:spcAft>
              <a:spcPct val="35000"/>
            </a:spcAft>
          </a:pPr>
          <a:r>
            <a:rPr lang="en-US" sz="2400" b="1" i="0" kern="1200" dirty="0" smtClean="0">
              <a:latin typeface="Cambria" panose="02040503050406030204" pitchFamily="18" charset="0"/>
            </a:rPr>
            <a:t>midwiferyObs ICU</a:t>
          </a:r>
          <a:endParaRPr lang="en-US" sz="2400" b="1" i="0" kern="1200" dirty="0">
            <a:latin typeface="Cambria" panose="02040503050406030204" pitchFamily="18" charset="0"/>
          </a:endParaRPr>
        </a:p>
      </dsp:txBody>
      <dsp:txXfrm>
        <a:off x="2635936" y="2060175"/>
        <a:ext cx="1605126" cy="157708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2942908" cy="497817"/>
          </a:xfrm>
          <a:prstGeom prst="rect">
            <a:avLst/>
          </a:prstGeom>
        </p:spPr>
        <p:txBody>
          <a:bodyPr vert="horz" lIns="92953" tIns="46477" rIns="92953" bIns="46477" rtlCol="0"/>
          <a:lstStyle>
            <a:lvl1pPr algn="l">
              <a:defRPr sz="1200"/>
            </a:lvl1pPr>
          </a:lstStyle>
          <a:p>
            <a:endParaRPr lang="en-US" sz="800"/>
          </a:p>
        </p:txBody>
      </p:sp>
      <p:sp>
        <p:nvSpPr>
          <p:cNvPr id="3" name="Date Placeholder 2"/>
          <p:cNvSpPr>
            <a:spLocks noGrp="1"/>
          </p:cNvSpPr>
          <p:nvPr>
            <p:ph type="dt" sz="quarter" idx="1"/>
          </p:nvPr>
        </p:nvSpPr>
        <p:spPr>
          <a:xfrm>
            <a:off x="3846849" y="3"/>
            <a:ext cx="2942908" cy="497817"/>
          </a:xfrm>
          <a:prstGeom prst="rect">
            <a:avLst/>
          </a:prstGeom>
        </p:spPr>
        <p:txBody>
          <a:bodyPr vert="horz" lIns="92953" tIns="46477" rIns="92953" bIns="46477" rtlCol="0"/>
          <a:lstStyle>
            <a:lvl1pPr algn="r">
              <a:defRPr sz="1200"/>
            </a:lvl1pPr>
          </a:lstStyle>
          <a:p>
            <a:fld id="{57691E93-EF64-46CC-85E2-BBB5BEDB9501}" type="datetimeFigureOut">
              <a:rPr lang="en-US" sz="800"/>
              <a:t>4/6/2019</a:t>
            </a:fld>
            <a:endParaRPr lang="en-US" sz="800"/>
          </a:p>
        </p:txBody>
      </p:sp>
      <p:sp>
        <p:nvSpPr>
          <p:cNvPr id="4" name="Footer Placeholder 3"/>
          <p:cNvSpPr>
            <a:spLocks noGrp="1"/>
          </p:cNvSpPr>
          <p:nvPr>
            <p:ph type="ftr" sz="quarter" idx="2"/>
          </p:nvPr>
        </p:nvSpPr>
        <p:spPr>
          <a:xfrm>
            <a:off x="2" y="9424063"/>
            <a:ext cx="2942908" cy="497816"/>
          </a:xfrm>
          <a:prstGeom prst="rect">
            <a:avLst/>
          </a:prstGeom>
        </p:spPr>
        <p:txBody>
          <a:bodyPr vert="horz" lIns="92953" tIns="46477" rIns="92953" bIns="46477" rtlCol="0" anchor="b"/>
          <a:lstStyle>
            <a:lvl1pPr algn="l">
              <a:defRPr sz="1200"/>
            </a:lvl1pPr>
          </a:lstStyle>
          <a:p>
            <a:endParaRPr lang="en-US" sz="800"/>
          </a:p>
        </p:txBody>
      </p:sp>
      <p:sp>
        <p:nvSpPr>
          <p:cNvPr id="5" name="Slide Number Placeholder 4"/>
          <p:cNvSpPr>
            <a:spLocks noGrp="1"/>
          </p:cNvSpPr>
          <p:nvPr>
            <p:ph type="sldNum" sz="quarter" idx="3"/>
          </p:nvPr>
        </p:nvSpPr>
        <p:spPr>
          <a:xfrm>
            <a:off x="3846849" y="9424063"/>
            <a:ext cx="2942908" cy="497816"/>
          </a:xfrm>
          <a:prstGeom prst="rect">
            <a:avLst/>
          </a:prstGeom>
        </p:spPr>
        <p:txBody>
          <a:bodyPr vert="horz" lIns="92953" tIns="46477" rIns="92953" bIns="46477" rtlCol="0" anchor="b"/>
          <a:lstStyle>
            <a:lvl1pPr algn="r">
              <a:defRPr sz="1200"/>
            </a:lvl1pPr>
          </a:lstStyle>
          <a:p>
            <a:fld id="{3DCECA85-2A7A-423F-89EA-6868CB52DF19}" type="slidenum">
              <a:rPr lang="en-US" sz="800"/>
              <a:t>‹#›</a:t>
            </a:fld>
            <a:endParaRPr lang="en-US" sz="80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2" y="7718841"/>
            <a:ext cx="6789753" cy="22030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953" tIns="46477" rIns="92953" bIns="46477" rtlCol="0" anchor="ctr"/>
          <a:lstStyle/>
          <a:p>
            <a:pPr algn="ctr"/>
            <a:endParaRPr lang="en-US"/>
          </a:p>
        </p:txBody>
      </p:sp>
      <p:sp>
        <p:nvSpPr>
          <p:cNvPr id="2" name="Header Placeholder 1"/>
          <p:cNvSpPr>
            <a:spLocks noGrp="1"/>
          </p:cNvSpPr>
          <p:nvPr>
            <p:ph type="hdr" sz="quarter"/>
          </p:nvPr>
        </p:nvSpPr>
        <p:spPr>
          <a:xfrm>
            <a:off x="80544" y="3"/>
            <a:ext cx="2862365" cy="497817"/>
          </a:xfrm>
          <a:prstGeom prst="rect">
            <a:avLst/>
          </a:prstGeom>
        </p:spPr>
        <p:txBody>
          <a:bodyPr vert="horz" lIns="92953" tIns="46477" rIns="92953" bIns="46477" rtlCol="0"/>
          <a:lstStyle>
            <a:lvl1pPr algn="l">
              <a:defRPr sz="800"/>
            </a:lvl1pPr>
          </a:lstStyle>
          <a:p>
            <a:endParaRPr lang="en-US"/>
          </a:p>
        </p:txBody>
      </p:sp>
      <p:sp>
        <p:nvSpPr>
          <p:cNvPr id="3" name="Date Placeholder 2"/>
          <p:cNvSpPr>
            <a:spLocks noGrp="1"/>
          </p:cNvSpPr>
          <p:nvPr>
            <p:ph type="dt" idx="1"/>
          </p:nvPr>
        </p:nvSpPr>
        <p:spPr>
          <a:xfrm>
            <a:off x="3846850" y="3"/>
            <a:ext cx="2863934" cy="497817"/>
          </a:xfrm>
          <a:prstGeom prst="rect">
            <a:avLst/>
          </a:prstGeom>
        </p:spPr>
        <p:txBody>
          <a:bodyPr vert="horz" lIns="92953" tIns="46477" rIns="92953" bIns="46477" rtlCol="0"/>
          <a:lstStyle>
            <a:lvl1pPr algn="r">
              <a:defRPr sz="800"/>
            </a:lvl1pPr>
          </a:lstStyle>
          <a:p>
            <a:fld id="{3AD9BDA7-98EF-4344-B91C-30A07E8A84B0}" type="datetimeFigureOut">
              <a:rPr lang="en-US" smtClean="0"/>
              <a:pPr/>
              <a:t>4/6/2019</a:t>
            </a:fld>
            <a:endParaRPr lang="en-US"/>
          </a:p>
        </p:txBody>
      </p:sp>
      <p:sp>
        <p:nvSpPr>
          <p:cNvPr id="4" name="Slide Image Placeholder 3"/>
          <p:cNvSpPr>
            <a:spLocks noGrp="1" noRot="1" noChangeAspect="1"/>
          </p:cNvSpPr>
          <p:nvPr>
            <p:ph type="sldImg" idx="2"/>
          </p:nvPr>
        </p:nvSpPr>
        <p:spPr>
          <a:xfrm>
            <a:off x="-3040063" y="298450"/>
            <a:ext cx="12871451" cy="7240588"/>
          </a:xfrm>
          <a:prstGeom prst="rect">
            <a:avLst/>
          </a:prstGeom>
          <a:noFill/>
          <a:ln w="9525">
            <a:solidFill>
              <a:schemeClr val="bg2"/>
            </a:solidFill>
          </a:ln>
        </p:spPr>
        <p:txBody>
          <a:bodyPr vert="horz" lIns="92953" tIns="46477" rIns="92953" bIns="46477" rtlCol="0" anchor="ctr"/>
          <a:lstStyle/>
          <a:p>
            <a:endParaRPr lang="en-US"/>
          </a:p>
        </p:txBody>
      </p:sp>
      <p:sp>
        <p:nvSpPr>
          <p:cNvPr id="5" name="Notes Placeholder 4"/>
          <p:cNvSpPr>
            <a:spLocks noGrp="1"/>
          </p:cNvSpPr>
          <p:nvPr>
            <p:ph type="body" sz="quarter" idx="3"/>
          </p:nvPr>
        </p:nvSpPr>
        <p:spPr>
          <a:xfrm>
            <a:off x="91217" y="7838726"/>
            <a:ext cx="6608892" cy="962805"/>
          </a:xfrm>
          <a:prstGeom prst="rect">
            <a:avLst/>
          </a:prstGeom>
        </p:spPr>
        <p:txBody>
          <a:bodyPr vert="horz" lIns="92953" tIns="46477" rIns="92953" bIns="46477"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80544" y="9424063"/>
            <a:ext cx="2862365" cy="497816"/>
          </a:xfrm>
          <a:prstGeom prst="rect">
            <a:avLst/>
          </a:prstGeom>
        </p:spPr>
        <p:txBody>
          <a:bodyPr vert="horz" lIns="92953" tIns="46477" rIns="92953" bIns="46477" rtlCol="0" anchor="b"/>
          <a:lstStyle>
            <a:lvl1pPr algn="l">
              <a:defRPr sz="800"/>
            </a:lvl1pPr>
          </a:lstStyle>
          <a:p>
            <a:endParaRPr lang="en-US"/>
          </a:p>
        </p:txBody>
      </p:sp>
      <p:sp>
        <p:nvSpPr>
          <p:cNvPr id="7" name="Slide Number Placeholder 6"/>
          <p:cNvSpPr>
            <a:spLocks noGrp="1"/>
          </p:cNvSpPr>
          <p:nvPr>
            <p:ph type="sldNum" sz="quarter" idx="5"/>
          </p:nvPr>
        </p:nvSpPr>
        <p:spPr>
          <a:xfrm>
            <a:off x="3846850" y="9424063"/>
            <a:ext cx="2853260" cy="497816"/>
          </a:xfrm>
          <a:prstGeom prst="rect">
            <a:avLst/>
          </a:prstGeom>
        </p:spPr>
        <p:txBody>
          <a:bodyPr vert="horz" lIns="92953" tIns="46477" rIns="92953" bIns="46477" rtlCol="0" anchor="b"/>
          <a:lstStyle>
            <a:lvl1pPr algn="r">
              <a:defRPr sz="800"/>
            </a:lvl1pPr>
          </a:lstStyle>
          <a:p>
            <a:r>
              <a:rPr lang="en-US"/>
              <a:t>Notes view: </a:t>
            </a:r>
            <a:fld id="{128CEAFE-FA94-43E5-B0FF-D47E1CCDD1B4}" type="slidenum">
              <a:rPr lang="en-US" smtClean="0"/>
              <a:pPr/>
              <a:t>‹#›</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mod="1">
    <p:ext uri="{620B2872-D7B9-4A21-9093-7833F8D536E1}">
      <p15:sldGuideLst xmlns:p15="http://schemas.microsoft.com/office/powerpoint/2012/main">
        <p15:guide id="1" orient="horz" pos="3127" userDrawn="1">
          <p15:clr>
            <a:srgbClr val="F26B43"/>
          </p15:clr>
        </p15:guide>
        <p15:guide id="2" pos="214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r>
              <a:rPr lang="en-US" smtClean="0"/>
              <a:t>Notes view: </a:t>
            </a:r>
            <a:fld id="{128CEAFE-FA94-43E5-B0FF-D47E1CCDD1B4}" type="slidenum">
              <a:rPr lang="en-US" smtClean="0"/>
              <a:pPr/>
              <a:t>1</a:t>
            </a:fld>
            <a:endParaRPr lang="en-US"/>
          </a:p>
        </p:txBody>
      </p:sp>
    </p:spTree>
    <p:extLst>
      <p:ext uri="{BB962C8B-B14F-4D97-AF65-F5344CB8AC3E}">
        <p14:creationId xmlns:p14="http://schemas.microsoft.com/office/powerpoint/2010/main" val="2969792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UHC cube for RMNCH+A will have three axis primarily </a:t>
            </a:r>
          </a:p>
          <a:p>
            <a:pPr marL="228600" indent="-228600">
              <a:buFont typeface="+mj-lt"/>
              <a:buAutoNum type="arabicPeriod"/>
            </a:pPr>
            <a:r>
              <a:rPr lang="en-IN" dirty="0" smtClean="0"/>
              <a:t>Core Areas (RMNCH+A)</a:t>
            </a:r>
          </a:p>
          <a:p>
            <a:pPr marL="228600" indent="-228600">
              <a:buFont typeface="+mj-lt"/>
              <a:buAutoNum type="arabicPeriod"/>
            </a:pPr>
            <a:r>
              <a:rPr lang="en-IN" dirty="0" smtClean="0"/>
              <a:t>Services (Community based, Facility</a:t>
            </a:r>
            <a:r>
              <a:rPr lang="en-IN" baseline="0" dirty="0" smtClean="0"/>
              <a:t> Based, Communication, Technology &amp; ……..)</a:t>
            </a:r>
          </a:p>
          <a:p>
            <a:pPr marL="228600" indent="-228600">
              <a:buFont typeface="+mj-lt"/>
              <a:buAutoNum type="arabicPeriod"/>
            </a:pPr>
            <a:r>
              <a:rPr lang="en-IN" baseline="0" dirty="0" smtClean="0"/>
              <a:t>Coverage depth of individual interventions</a:t>
            </a:r>
          </a:p>
          <a:p>
            <a:pPr marL="0" indent="0">
              <a:buFont typeface="+mj-lt"/>
              <a:buNone/>
            </a:pPr>
            <a:endParaRPr lang="en-IN" baseline="0" dirty="0" smtClean="0"/>
          </a:p>
          <a:p>
            <a:pPr marL="0" indent="0">
              <a:buFont typeface="+mj-lt"/>
              <a:buNone/>
            </a:pPr>
            <a:r>
              <a:rPr lang="en-IN" b="1" i="1" baseline="0" dirty="0" smtClean="0"/>
              <a:t>This matrix is developed de novo to better represent RMNCH+A in UHC context.</a:t>
            </a:r>
          </a:p>
          <a:p>
            <a:pPr marL="0" indent="0">
              <a:buFont typeface="+mj-lt"/>
              <a:buNone/>
            </a:pPr>
            <a:r>
              <a:rPr lang="en-IN" b="1" i="1" baseline="0" dirty="0" smtClean="0"/>
              <a:t>This matrix is not adopted from any standard source</a:t>
            </a:r>
          </a:p>
        </p:txBody>
      </p:sp>
      <p:sp>
        <p:nvSpPr>
          <p:cNvPr id="4" name="Slide Number Placeholder 3"/>
          <p:cNvSpPr>
            <a:spLocks noGrp="1"/>
          </p:cNvSpPr>
          <p:nvPr>
            <p:ph type="sldNum" sz="quarter" idx="10"/>
          </p:nvPr>
        </p:nvSpPr>
        <p:spPr/>
        <p:txBody>
          <a:bodyPr/>
          <a:lstStyle/>
          <a:p>
            <a:r>
              <a:rPr lang="en-US" smtClean="0"/>
              <a:t>Notes view: </a:t>
            </a:r>
            <a:fld id="{128CEAFE-FA94-43E5-B0FF-D47E1CCDD1B4}" type="slidenum">
              <a:rPr lang="en-US" smtClean="0"/>
              <a:pPr/>
              <a:t>2</a:t>
            </a:fld>
            <a:endParaRPr lang="en-US"/>
          </a:p>
        </p:txBody>
      </p:sp>
    </p:spTree>
    <p:extLst>
      <p:ext uri="{BB962C8B-B14F-4D97-AF65-F5344CB8AC3E}">
        <p14:creationId xmlns:p14="http://schemas.microsoft.com/office/powerpoint/2010/main" val="95486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smtClean="0"/>
              <a:t>First</a:t>
            </a:r>
            <a:r>
              <a:rPr lang="en-US" baseline="0" dirty="0" smtClean="0"/>
              <a:t> Seven indicators cover all major RMNCH+A Areas</a:t>
            </a:r>
          </a:p>
          <a:p>
            <a:pPr marL="228600" indent="-228600">
              <a:buFont typeface="+mj-lt"/>
              <a:buAutoNum type="arabicPeriod"/>
            </a:pPr>
            <a:endParaRPr lang="en-US" baseline="0" dirty="0" smtClean="0"/>
          </a:p>
          <a:p>
            <a:endParaRPr lang="en-US" dirty="0"/>
          </a:p>
        </p:txBody>
      </p:sp>
      <p:sp>
        <p:nvSpPr>
          <p:cNvPr id="4" name="Slide Number Placeholder 3"/>
          <p:cNvSpPr>
            <a:spLocks noGrp="1"/>
          </p:cNvSpPr>
          <p:nvPr>
            <p:ph type="sldNum" sz="quarter" idx="10"/>
          </p:nvPr>
        </p:nvSpPr>
        <p:spPr/>
        <p:txBody>
          <a:bodyPr/>
          <a:lstStyle/>
          <a:p>
            <a:r>
              <a:rPr lang="en-US" dirty="0"/>
              <a:t>Notes view: </a:t>
            </a:r>
            <a:fld id="{128CEAFE-FA94-43E5-B0FF-D47E1CCDD1B4}" type="slidenum">
              <a:rPr lang="en-US" smtClean="0"/>
              <a:pPr/>
              <a:t>3</a:t>
            </a:fld>
            <a:endParaRPr lang="en-US" dirty="0"/>
          </a:p>
        </p:txBody>
      </p:sp>
    </p:spTree>
    <p:extLst>
      <p:ext uri="{BB962C8B-B14F-4D97-AF65-F5344CB8AC3E}">
        <p14:creationId xmlns:p14="http://schemas.microsoft.com/office/powerpoint/2010/main" val="293261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r>
              <a:rPr lang="en-US" dirty="0"/>
              <a:t>Notes view: </a:t>
            </a:r>
            <a:fld id="{128CEAFE-FA94-43E5-B0FF-D47E1CCDD1B4}" type="slidenum">
              <a:rPr lang="en-US" smtClean="0"/>
              <a:pPr/>
              <a:t>4</a:t>
            </a:fld>
            <a:endParaRPr lang="en-US" dirty="0"/>
          </a:p>
        </p:txBody>
      </p:sp>
    </p:spTree>
    <p:extLst>
      <p:ext uri="{BB962C8B-B14F-4D97-AF65-F5344CB8AC3E}">
        <p14:creationId xmlns:p14="http://schemas.microsoft.com/office/powerpoint/2010/main" val="3725742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1000 days approach</a:t>
            </a:r>
            <a:r>
              <a:rPr lang="en-US" baseline="0" dirty="0" smtClean="0"/>
              <a:t> works at </a:t>
            </a:r>
            <a:r>
              <a:rPr lang="en-US" baseline="0" dirty="0" err="1" smtClean="0"/>
              <a:t>centre</a:t>
            </a:r>
            <a:r>
              <a:rPr lang="en-US" baseline="0" dirty="0" smtClean="0"/>
              <a:t> of RMNCH+A program in Gujarat. Subsequently one or two best practices are mentioned as </a:t>
            </a:r>
            <a:r>
              <a:rPr lang="en-US" baseline="0" dirty="0" smtClean="0"/>
              <a:t>pointer towards presentation of </a:t>
            </a:r>
            <a:r>
              <a:rPr lang="en-US" baseline="0" dirty="0" smtClean="0"/>
              <a:t>best practices in five major domains. </a:t>
            </a:r>
          </a:p>
          <a:p>
            <a:endParaRPr lang="en-US" baseline="0" dirty="0" smtClean="0"/>
          </a:p>
          <a:p>
            <a:r>
              <a:rPr lang="en-US" baseline="0" dirty="0" smtClean="0"/>
              <a:t>There are many other best practices in each area as follows:</a:t>
            </a:r>
          </a:p>
          <a:p>
            <a:pPr marL="228600" indent="-228600">
              <a:buFont typeface="+mj-lt"/>
              <a:buAutoNum type="arabicPeriod"/>
            </a:pPr>
            <a:r>
              <a:rPr lang="en-US" baseline="0" dirty="0" smtClean="0"/>
              <a:t>Community Based: Mamta Diwas (VHNDs), Mobile Health &amp; Medical Units (MMU/MHU), </a:t>
            </a:r>
          </a:p>
          <a:p>
            <a:pPr marL="228600" indent="-228600">
              <a:buFont typeface="+mj-lt"/>
              <a:buAutoNum type="arabicPeriod"/>
            </a:pPr>
            <a:r>
              <a:rPr lang="en-US" baseline="0" dirty="0" smtClean="0"/>
              <a:t>Facility Based: SNCUs, </a:t>
            </a:r>
            <a:r>
              <a:rPr lang="en-US" baseline="0" dirty="0" err="1" smtClean="0"/>
              <a:t>Navjivan</a:t>
            </a:r>
            <a:r>
              <a:rPr lang="en-US" baseline="0" dirty="0" smtClean="0"/>
              <a:t> </a:t>
            </a:r>
            <a:r>
              <a:rPr lang="en-US" baseline="0" dirty="0" err="1" smtClean="0"/>
              <a:t>Kaksh</a:t>
            </a:r>
            <a:r>
              <a:rPr lang="en-US" baseline="0" dirty="0" smtClean="0"/>
              <a:t>, </a:t>
            </a:r>
            <a:r>
              <a:rPr lang="en-US" baseline="0" dirty="0" err="1" smtClean="0"/>
              <a:t>MoM</a:t>
            </a:r>
            <a:r>
              <a:rPr lang="en-US" baseline="0" dirty="0" smtClean="0"/>
              <a:t> (Mothers own Milk), KMC Corners, </a:t>
            </a:r>
          </a:p>
          <a:p>
            <a:pPr marL="228600" indent="-228600">
              <a:buFont typeface="+mj-lt"/>
              <a:buAutoNum type="arabicPeriod"/>
            </a:pPr>
            <a:r>
              <a:rPr lang="en-US" baseline="0" dirty="0" smtClean="0"/>
              <a:t>Communication: wall painting, Hello Doctor program, IEC material development</a:t>
            </a:r>
          </a:p>
          <a:p>
            <a:pPr marL="228600" indent="-228600">
              <a:buFont typeface="+mj-lt"/>
              <a:buAutoNum type="arabicPeriod"/>
            </a:pPr>
            <a:r>
              <a:rPr lang="en-US" baseline="0" dirty="0" smtClean="0"/>
              <a:t>Technology: SNCU Online, HMIS, e-Vin, HRMIS, GHMIS </a:t>
            </a:r>
          </a:p>
          <a:p>
            <a:pPr marL="228600" indent="-228600">
              <a:buFont typeface="+mj-lt"/>
              <a:buAutoNum type="arabicPeriod"/>
            </a:pPr>
            <a:r>
              <a:rPr lang="en-US" baseline="0" dirty="0" smtClean="0"/>
              <a:t>Innovation: 1000 days approach, </a:t>
            </a:r>
            <a:endParaRPr lang="en-US" dirty="0"/>
          </a:p>
        </p:txBody>
      </p:sp>
      <p:sp>
        <p:nvSpPr>
          <p:cNvPr id="4" name="Slide Number Placeholder 3"/>
          <p:cNvSpPr>
            <a:spLocks noGrp="1"/>
          </p:cNvSpPr>
          <p:nvPr>
            <p:ph type="sldNum" sz="quarter" idx="10"/>
          </p:nvPr>
        </p:nvSpPr>
        <p:spPr/>
        <p:txBody>
          <a:bodyPr/>
          <a:lstStyle/>
          <a:p>
            <a:r>
              <a:rPr lang="en-US" dirty="0"/>
              <a:t>Notes view: </a:t>
            </a:r>
            <a:fld id="{128CEAFE-FA94-43E5-B0FF-D47E1CCDD1B4}" type="slidenum">
              <a:rPr lang="en-US" smtClean="0"/>
              <a:pPr/>
              <a:t>5</a:t>
            </a:fld>
            <a:endParaRPr lang="en-US" dirty="0"/>
          </a:p>
        </p:txBody>
      </p:sp>
    </p:spTree>
    <p:extLst>
      <p:ext uri="{BB962C8B-B14F-4D97-AF65-F5344CB8AC3E}">
        <p14:creationId xmlns:p14="http://schemas.microsoft.com/office/powerpoint/2010/main" val="185002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r>
              <a:rPr lang="en-US" smtClean="0"/>
              <a:t>Notes view: </a:t>
            </a:r>
            <a:fld id="{128CEAFE-FA94-43E5-B0FF-D47E1CCDD1B4}" type="slidenum">
              <a:rPr lang="en-US" smtClean="0"/>
              <a:pPr/>
              <a:t>6</a:t>
            </a:fld>
            <a:endParaRPr lang="en-US"/>
          </a:p>
        </p:txBody>
      </p:sp>
    </p:spTree>
    <p:extLst>
      <p:ext uri="{BB962C8B-B14F-4D97-AF65-F5344CB8AC3E}">
        <p14:creationId xmlns:p14="http://schemas.microsoft.com/office/powerpoint/2010/main" val="1286208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Six areas of HWC includes</a:t>
            </a:r>
          </a:p>
          <a:p>
            <a:pPr marL="228600" indent="-228600">
              <a:buFont typeface="+mj-lt"/>
              <a:buAutoNum type="arabicPeriod"/>
            </a:pPr>
            <a:r>
              <a:rPr lang="en-IN" dirty="0" smtClean="0"/>
              <a:t>Maternal</a:t>
            </a:r>
            <a:r>
              <a:rPr lang="en-IN" baseline="0" dirty="0" smtClean="0"/>
              <a:t> health</a:t>
            </a:r>
          </a:p>
          <a:p>
            <a:pPr marL="228600" indent="-228600">
              <a:buFont typeface="+mj-lt"/>
              <a:buAutoNum type="arabicPeriod"/>
            </a:pPr>
            <a:r>
              <a:rPr lang="en-IN" baseline="0" dirty="0" smtClean="0"/>
              <a:t>Child Health</a:t>
            </a:r>
          </a:p>
          <a:p>
            <a:pPr marL="228600" indent="-228600">
              <a:buFont typeface="+mj-lt"/>
              <a:buAutoNum type="arabicPeriod"/>
            </a:pPr>
            <a:r>
              <a:rPr lang="en-IN" baseline="0" dirty="0" smtClean="0"/>
              <a:t>Wellness</a:t>
            </a:r>
          </a:p>
          <a:p>
            <a:pPr marL="228600" indent="-228600">
              <a:buFont typeface="+mj-lt"/>
              <a:buAutoNum type="arabicPeriod"/>
            </a:pPr>
            <a:r>
              <a:rPr lang="en-IN" baseline="0" dirty="0" smtClean="0"/>
              <a:t>Non Communicable Diseases</a:t>
            </a:r>
          </a:p>
          <a:p>
            <a:pPr marL="228600" indent="-228600">
              <a:buFont typeface="+mj-lt"/>
              <a:buAutoNum type="arabicPeriod"/>
            </a:pPr>
            <a:r>
              <a:rPr lang="en-IN" baseline="0" dirty="0" smtClean="0"/>
              <a:t>Elderly Care</a:t>
            </a:r>
            <a:r>
              <a:rPr lang="en-GB" baseline="0" dirty="0" smtClean="0"/>
              <a:t> &amp; </a:t>
            </a:r>
          </a:p>
          <a:p>
            <a:pPr marL="228600" indent="-228600">
              <a:buFont typeface="+mj-lt"/>
              <a:buAutoNum type="arabicPeriod"/>
            </a:pPr>
            <a:r>
              <a:rPr lang="en-IN" baseline="0" dirty="0" smtClean="0"/>
              <a:t>Health Education</a:t>
            </a:r>
          </a:p>
          <a:p>
            <a:pPr marL="228600" indent="-228600">
              <a:buFont typeface="+mj-lt"/>
              <a:buAutoNum type="arabicPeriod"/>
            </a:pPr>
            <a:endParaRPr lang="en-IN" baseline="0" dirty="0" smtClean="0"/>
          </a:p>
          <a:p>
            <a:pPr marL="0" indent="0">
              <a:buFont typeface="+mj-lt"/>
              <a:buNone/>
            </a:pPr>
            <a:endParaRPr lang="en-IN" baseline="0" dirty="0" smtClean="0"/>
          </a:p>
        </p:txBody>
      </p:sp>
      <p:sp>
        <p:nvSpPr>
          <p:cNvPr id="4" name="Slide Number Placeholder 3"/>
          <p:cNvSpPr>
            <a:spLocks noGrp="1"/>
          </p:cNvSpPr>
          <p:nvPr>
            <p:ph type="sldNum" sz="quarter" idx="10"/>
          </p:nvPr>
        </p:nvSpPr>
        <p:spPr/>
        <p:txBody>
          <a:bodyPr/>
          <a:lstStyle/>
          <a:p>
            <a:r>
              <a:rPr lang="en-US" smtClean="0"/>
              <a:t>Notes view: </a:t>
            </a:r>
            <a:fld id="{128CEAFE-FA94-43E5-B0FF-D47E1CCDD1B4}" type="slidenum">
              <a:rPr lang="en-US" smtClean="0"/>
              <a:pPr/>
              <a:t>7</a:t>
            </a:fld>
            <a:endParaRPr lang="en-US"/>
          </a:p>
        </p:txBody>
      </p:sp>
    </p:spTree>
    <p:extLst>
      <p:ext uri="{BB962C8B-B14F-4D97-AF65-F5344CB8AC3E}">
        <p14:creationId xmlns:p14="http://schemas.microsoft.com/office/powerpoint/2010/main" val="805684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Six areas of HWC includes</a:t>
            </a:r>
          </a:p>
          <a:p>
            <a:pPr marL="228600" indent="-228600">
              <a:buFont typeface="+mj-lt"/>
              <a:buAutoNum type="arabicPeriod"/>
            </a:pPr>
            <a:r>
              <a:rPr lang="en-IN" dirty="0" smtClean="0"/>
              <a:t>Maternal</a:t>
            </a:r>
            <a:r>
              <a:rPr lang="en-IN" baseline="0" dirty="0" smtClean="0"/>
              <a:t> health</a:t>
            </a:r>
          </a:p>
          <a:p>
            <a:pPr marL="228600" indent="-228600">
              <a:buFont typeface="+mj-lt"/>
              <a:buAutoNum type="arabicPeriod"/>
            </a:pPr>
            <a:r>
              <a:rPr lang="en-IN" baseline="0" dirty="0" smtClean="0"/>
              <a:t>Child Health</a:t>
            </a:r>
          </a:p>
          <a:p>
            <a:pPr marL="228600" indent="-228600">
              <a:buFont typeface="+mj-lt"/>
              <a:buAutoNum type="arabicPeriod"/>
            </a:pPr>
            <a:r>
              <a:rPr lang="en-IN" baseline="0" dirty="0" smtClean="0"/>
              <a:t>Wellness</a:t>
            </a:r>
          </a:p>
          <a:p>
            <a:pPr marL="228600" indent="-228600">
              <a:buFont typeface="+mj-lt"/>
              <a:buAutoNum type="arabicPeriod"/>
            </a:pPr>
            <a:r>
              <a:rPr lang="en-IN" baseline="0" dirty="0" smtClean="0"/>
              <a:t>Non Communicable Diseases</a:t>
            </a:r>
          </a:p>
          <a:p>
            <a:pPr marL="228600" indent="-228600">
              <a:buFont typeface="+mj-lt"/>
              <a:buAutoNum type="arabicPeriod"/>
            </a:pPr>
            <a:r>
              <a:rPr lang="en-IN" baseline="0" dirty="0" smtClean="0"/>
              <a:t>Elderly Care</a:t>
            </a:r>
            <a:r>
              <a:rPr lang="en-GB" baseline="0" dirty="0" smtClean="0"/>
              <a:t> &amp; </a:t>
            </a:r>
          </a:p>
          <a:p>
            <a:pPr marL="228600" indent="-228600">
              <a:buFont typeface="+mj-lt"/>
              <a:buAutoNum type="arabicPeriod"/>
            </a:pPr>
            <a:r>
              <a:rPr lang="en-IN" baseline="0" dirty="0" smtClean="0"/>
              <a:t>Health Education</a:t>
            </a:r>
          </a:p>
          <a:p>
            <a:pPr marL="228600" indent="-228600">
              <a:buFont typeface="+mj-lt"/>
              <a:buAutoNum type="arabicPeriod"/>
            </a:pPr>
            <a:endParaRPr lang="en-IN" baseline="0" dirty="0" smtClean="0"/>
          </a:p>
          <a:p>
            <a:pPr marL="0" indent="0">
              <a:buFont typeface="+mj-lt"/>
              <a:buNone/>
            </a:pPr>
            <a:endParaRPr lang="en-IN" baseline="0" dirty="0" smtClean="0"/>
          </a:p>
        </p:txBody>
      </p:sp>
      <p:sp>
        <p:nvSpPr>
          <p:cNvPr id="4" name="Slide Number Placeholder 3"/>
          <p:cNvSpPr>
            <a:spLocks noGrp="1"/>
          </p:cNvSpPr>
          <p:nvPr>
            <p:ph type="sldNum" sz="quarter" idx="10"/>
          </p:nvPr>
        </p:nvSpPr>
        <p:spPr/>
        <p:txBody>
          <a:bodyPr/>
          <a:lstStyle/>
          <a:p>
            <a:r>
              <a:rPr lang="en-US" smtClean="0"/>
              <a:t>Notes view: </a:t>
            </a:r>
            <a:fld id="{128CEAFE-FA94-43E5-B0FF-D47E1CCDD1B4}" type="slidenum">
              <a:rPr lang="en-US" smtClean="0"/>
              <a:pPr/>
              <a:t>8</a:t>
            </a:fld>
            <a:endParaRPr lang="en-US"/>
          </a:p>
        </p:txBody>
      </p:sp>
    </p:spTree>
    <p:extLst>
      <p:ext uri="{BB962C8B-B14F-4D97-AF65-F5344CB8AC3E}">
        <p14:creationId xmlns:p14="http://schemas.microsoft.com/office/powerpoint/2010/main" val="3433298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r>
              <a:rPr lang="en-US" smtClean="0"/>
              <a:t>Notes view: </a:t>
            </a:r>
            <a:fld id="{128CEAFE-FA94-43E5-B0FF-D47E1CCDD1B4}" type="slidenum">
              <a:rPr lang="en-US" smtClean="0"/>
              <a:pPr/>
              <a:t>9</a:t>
            </a:fld>
            <a:endParaRPr lang="en-US"/>
          </a:p>
        </p:txBody>
      </p:sp>
    </p:spTree>
    <p:extLst>
      <p:ext uri="{BB962C8B-B14F-4D97-AF65-F5344CB8AC3E}">
        <p14:creationId xmlns:p14="http://schemas.microsoft.com/office/powerpoint/2010/main" val="1418061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r>
              <a:rPr lang="en-US" smtClean="0"/>
              <a:t>Notes view: </a:t>
            </a:r>
            <a:fld id="{128CEAFE-FA94-43E5-B0FF-D47E1CCDD1B4}" type="slidenum">
              <a:rPr lang="en-US" smtClean="0"/>
              <a:pPr/>
              <a:t>11</a:t>
            </a:fld>
            <a:endParaRPr lang="en-US"/>
          </a:p>
        </p:txBody>
      </p:sp>
    </p:spTree>
    <p:extLst>
      <p:ext uri="{BB962C8B-B14F-4D97-AF65-F5344CB8AC3E}">
        <p14:creationId xmlns:p14="http://schemas.microsoft.com/office/powerpoint/2010/main" val="2313516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r>
              <a:rPr lang="en-US" smtClean="0"/>
              <a:t>Notes view: </a:t>
            </a:r>
            <a:fld id="{128CEAFE-FA94-43E5-B0FF-D47E1CCDD1B4}" type="slidenum">
              <a:rPr lang="en-US" smtClean="0"/>
              <a:pPr/>
              <a:t>12</a:t>
            </a:fld>
            <a:endParaRPr lang="en-US"/>
          </a:p>
        </p:txBody>
      </p:sp>
    </p:spTree>
    <p:extLst>
      <p:ext uri="{BB962C8B-B14F-4D97-AF65-F5344CB8AC3E}">
        <p14:creationId xmlns:p14="http://schemas.microsoft.com/office/powerpoint/2010/main" val="1203898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r>
              <a:rPr lang="en-US" smtClean="0"/>
              <a:t>Notes view: </a:t>
            </a:r>
            <a:fld id="{128CEAFE-FA94-43E5-B0FF-D47E1CCDD1B4}" type="slidenum">
              <a:rPr lang="en-US" smtClean="0"/>
              <a:pPr/>
              <a:t>13</a:t>
            </a:fld>
            <a:endParaRPr lang="en-US"/>
          </a:p>
        </p:txBody>
      </p:sp>
    </p:spTree>
    <p:extLst>
      <p:ext uri="{BB962C8B-B14F-4D97-AF65-F5344CB8AC3E}">
        <p14:creationId xmlns:p14="http://schemas.microsoft.com/office/powerpoint/2010/main" val="456304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r>
              <a:rPr lang="en-US" smtClean="0"/>
              <a:t>Notes view: </a:t>
            </a:r>
            <a:fld id="{128CEAFE-FA94-43E5-B0FF-D47E1CCDD1B4}" type="slidenum">
              <a:rPr lang="en-US" smtClean="0"/>
              <a:pPr/>
              <a:t>15</a:t>
            </a:fld>
            <a:endParaRPr lang="en-US"/>
          </a:p>
        </p:txBody>
      </p:sp>
    </p:spTree>
    <p:extLst>
      <p:ext uri="{BB962C8B-B14F-4D97-AF65-F5344CB8AC3E}">
        <p14:creationId xmlns:p14="http://schemas.microsoft.com/office/powerpoint/2010/main" val="231223183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tags" Target="../tags/tag4.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2.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2.emf"/><Relationship Id="rId5" Type="http://schemas.openxmlformats.org/officeDocument/2006/relationships/oleObject" Target="../embeddings/oleObject5.bin"/><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vmlDrawing" Target="../drawings/vmlDrawing6.vml"/><Relationship Id="rId5" Type="http://schemas.openxmlformats.org/officeDocument/2006/relationships/image" Target="../media/image2.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3.png"/><Relationship Id="rId2" Type="http://schemas.openxmlformats.org/officeDocument/2006/relationships/tags" Target="../tags/tag12.xml"/><Relationship Id="rId1" Type="http://schemas.openxmlformats.org/officeDocument/2006/relationships/vmlDrawing" Target="../drawings/vmlDrawing7.vml"/><Relationship Id="rId6" Type="http://schemas.openxmlformats.org/officeDocument/2006/relationships/image" Target="../media/image2.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3.png"/><Relationship Id="rId2" Type="http://schemas.openxmlformats.org/officeDocument/2006/relationships/tags" Target="../tags/tag14.xml"/><Relationship Id="rId1" Type="http://schemas.openxmlformats.org/officeDocument/2006/relationships/vmlDrawing" Target="../drawings/vmlDrawing8.vml"/><Relationship Id="rId6" Type="http://schemas.openxmlformats.org/officeDocument/2006/relationships/image" Target="../media/image2.emf"/><Relationship Id="rId5" Type="http://schemas.openxmlformats.org/officeDocument/2006/relationships/oleObject" Target="../embeddings/oleObject8.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3.png"/><Relationship Id="rId2" Type="http://schemas.openxmlformats.org/officeDocument/2006/relationships/tags" Target="../tags/tag16.xml"/><Relationship Id="rId1" Type="http://schemas.openxmlformats.org/officeDocument/2006/relationships/vmlDrawing" Target="../drawings/vmlDrawing9.vml"/><Relationship Id="rId6" Type="http://schemas.openxmlformats.org/officeDocument/2006/relationships/image" Target="../media/image2.emf"/><Relationship Id="rId5" Type="http://schemas.openxmlformats.org/officeDocument/2006/relationships/oleObject" Target="../embeddings/oleObject9.bin"/><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3.png"/><Relationship Id="rId2" Type="http://schemas.openxmlformats.org/officeDocument/2006/relationships/tags" Target="../tags/tag18.xml"/><Relationship Id="rId1" Type="http://schemas.openxmlformats.org/officeDocument/2006/relationships/vmlDrawing" Target="../drawings/vmlDrawing10.vml"/><Relationship Id="rId6" Type="http://schemas.openxmlformats.org/officeDocument/2006/relationships/image" Target="../media/image2.emf"/><Relationship Id="rId5" Type="http://schemas.openxmlformats.org/officeDocument/2006/relationships/oleObject" Target="../embeddings/oleObject10.bin"/><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3.png"/><Relationship Id="rId2" Type="http://schemas.openxmlformats.org/officeDocument/2006/relationships/tags" Target="../tags/tag20.xml"/><Relationship Id="rId1" Type="http://schemas.openxmlformats.org/officeDocument/2006/relationships/vmlDrawing" Target="../drawings/vmlDrawing11.vml"/><Relationship Id="rId6" Type="http://schemas.openxmlformats.org/officeDocument/2006/relationships/image" Target="../media/image2.emf"/><Relationship Id="rId5" Type="http://schemas.openxmlformats.org/officeDocument/2006/relationships/oleObject" Target="../embeddings/oleObject11.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image" Target="../media/image5.png"/><Relationship Id="rId2" Type="http://schemas.openxmlformats.org/officeDocument/2006/relationships/tags" Target="../tags/tag22.xml"/><Relationship Id="rId1" Type="http://schemas.openxmlformats.org/officeDocument/2006/relationships/vmlDrawing" Target="../drawings/vmlDrawing12.vml"/><Relationship Id="rId6" Type="http://schemas.openxmlformats.org/officeDocument/2006/relationships/image" Target="../media/image2.emf"/><Relationship Id="rId5" Type="http://schemas.openxmlformats.org/officeDocument/2006/relationships/oleObject" Target="../embeddings/oleObject12.bin"/><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6.png"/><Relationship Id="rId2" Type="http://schemas.openxmlformats.org/officeDocument/2006/relationships/tags" Target="../tags/tag24.xml"/><Relationship Id="rId1" Type="http://schemas.openxmlformats.org/officeDocument/2006/relationships/vmlDrawing" Target="../drawings/vmlDrawing13.vml"/><Relationship Id="rId6" Type="http://schemas.openxmlformats.org/officeDocument/2006/relationships/image" Target="../media/image2.emf"/><Relationship Id="rId5" Type="http://schemas.openxmlformats.org/officeDocument/2006/relationships/oleObject" Target="../embeddings/oleObject13.bin"/><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7.png"/><Relationship Id="rId2" Type="http://schemas.openxmlformats.org/officeDocument/2006/relationships/tags" Target="../tags/tag26.xml"/><Relationship Id="rId1" Type="http://schemas.openxmlformats.org/officeDocument/2006/relationships/vmlDrawing" Target="../drawings/vmlDrawing14.vml"/><Relationship Id="rId6" Type="http://schemas.openxmlformats.org/officeDocument/2006/relationships/image" Target="../media/image2.emf"/><Relationship Id="rId5" Type="http://schemas.openxmlformats.org/officeDocument/2006/relationships/oleObject" Target="../embeddings/oleObject14.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image" Target="../media/image6.png"/><Relationship Id="rId2" Type="http://schemas.openxmlformats.org/officeDocument/2006/relationships/tags" Target="../tags/tag28.xml"/><Relationship Id="rId1" Type="http://schemas.openxmlformats.org/officeDocument/2006/relationships/vmlDrawing" Target="../drawings/vmlDrawing15.vml"/><Relationship Id="rId6" Type="http://schemas.openxmlformats.org/officeDocument/2006/relationships/image" Target="../media/image2.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image" Target="../media/image5.png"/><Relationship Id="rId2" Type="http://schemas.openxmlformats.org/officeDocument/2006/relationships/tags" Target="../tags/tag30.xml"/><Relationship Id="rId1" Type="http://schemas.openxmlformats.org/officeDocument/2006/relationships/vmlDrawing" Target="../drawings/vmlDrawing16.vml"/><Relationship Id="rId6" Type="http://schemas.openxmlformats.org/officeDocument/2006/relationships/image" Target="../media/image2.emf"/><Relationship Id="rId5" Type="http://schemas.openxmlformats.org/officeDocument/2006/relationships/oleObject" Target="../embeddings/oleObject16.bin"/><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image" Target="../media/image6.png"/><Relationship Id="rId2" Type="http://schemas.openxmlformats.org/officeDocument/2006/relationships/tags" Target="../tags/tag32.xml"/><Relationship Id="rId1" Type="http://schemas.openxmlformats.org/officeDocument/2006/relationships/vmlDrawing" Target="../drawings/vmlDrawing17.vml"/><Relationship Id="rId6" Type="http://schemas.openxmlformats.org/officeDocument/2006/relationships/image" Target="../media/image2.emf"/><Relationship Id="rId5" Type="http://schemas.openxmlformats.org/officeDocument/2006/relationships/oleObject" Target="../embeddings/oleObject17.bin"/><Relationship Id="rId4"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image" Target="../media/image5.png"/><Relationship Id="rId2" Type="http://schemas.openxmlformats.org/officeDocument/2006/relationships/tags" Target="../tags/tag34.xml"/><Relationship Id="rId1" Type="http://schemas.openxmlformats.org/officeDocument/2006/relationships/vmlDrawing" Target="../drawings/vmlDrawing18.vml"/><Relationship Id="rId6" Type="http://schemas.openxmlformats.org/officeDocument/2006/relationships/image" Target="../media/image2.emf"/><Relationship Id="rId5" Type="http://schemas.openxmlformats.org/officeDocument/2006/relationships/oleObject" Target="../embeddings/oleObject18.bin"/><Relationship Id="rId4"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6.png"/><Relationship Id="rId2" Type="http://schemas.openxmlformats.org/officeDocument/2006/relationships/tags" Target="../tags/tag36.xml"/><Relationship Id="rId1" Type="http://schemas.openxmlformats.org/officeDocument/2006/relationships/vmlDrawing" Target="../drawings/vmlDrawing19.vml"/><Relationship Id="rId6" Type="http://schemas.openxmlformats.org/officeDocument/2006/relationships/image" Target="../media/image2.emf"/><Relationship Id="rId5" Type="http://schemas.openxmlformats.org/officeDocument/2006/relationships/oleObject" Target="../embeddings/oleObject19.bin"/><Relationship Id="rId4"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vmlDrawing" Target="../drawings/vmlDrawing20.vml"/><Relationship Id="rId6" Type="http://schemas.openxmlformats.org/officeDocument/2006/relationships/image" Target="../media/image2.emf"/><Relationship Id="rId5" Type="http://schemas.openxmlformats.org/officeDocument/2006/relationships/oleObject" Target="../embeddings/oleObject20.bin"/><Relationship Id="rId4"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vmlDrawing" Target="../drawings/vmlDrawing21.vml"/><Relationship Id="rId6" Type="http://schemas.openxmlformats.org/officeDocument/2006/relationships/image" Target="../media/image2.emf"/><Relationship Id="rId5" Type="http://schemas.openxmlformats.org/officeDocument/2006/relationships/oleObject" Target="../embeddings/oleObject21.bin"/><Relationship Id="rId4"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vmlDrawing" Target="../drawings/vmlDrawing22.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2.bin"/></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vmlDrawing" Target="../drawings/vmlDrawing23.vml"/><Relationship Id="rId6" Type="http://schemas.openxmlformats.org/officeDocument/2006/relationships/image" Target="../media/image2.emf"/><Relationship Id="rId5" Type="http://schemas.openxmlformats.org/officeDocument/2006/relationships/oleObject" Target="../embeddings/oleObject23.bin"/><Relationship Id="rId4"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vmlDrawing" Target="../drawings/vmlDrawing24.vml"/><Relationship Id="rId6" Type="http://schemas.openxmlformats.org/officeDocument/2006/relationships/image" Target="../media/image2.emf"/><Relationship Id="rId5" Type="http://schemas.openxmlformats.org/officeDocument/2006/relationships/oleObject" Target="../embeddings/oleObject24.bin"/><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vmlDrawing" Target="../drawings/vmlDrawing25.vml"/><Relationship Id="rId6" Type="http://schemas.openxmlformats.org/officeDocument/2006/relationships/image" Target="../media/image2.emf"/><Relationship Id="rId5" Type="http://schemas.openxmlformats.org/officeDocument/2006/relationships/oleObject" Target="../embeddings/oleObject25.bin"/><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vmlDrawing" Target="../drawings/vmlDrawing26.vml"/><Relationship Id="rId6" Type="http://schemas.openxmlformats.org/officeDocument/2006/relationships/image" Target="../media/image2.emf"/><Relationship Id="rId5" Type="http://schemas.openxmlformats.org/officeDocument/2006/relationships/oleObject" Target="../embeddings/oleObject26.bin"/><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1.xml"/><Relationship Id="rId1" Type="http://schemas.openxmlformats.org/officeDocument/2006/relationships/vmlDrawing" Target="../drawings/vmlDrawing27.vml"/><Relationship Id="rId6" Type="http://schemas.openxmlformats.org/officeDocument/2006/relationships/image" Target="../media/image8.jpg"/><Relationship Id="rId5" Type="http://schemas.openxmlformats.org/officeDocument/2006/relationships/image" Target="../media/image2.emf"/><Relationship Id="rId4" Type="http://schemas.openxmlformats.org/officeDocument/2006/relationships/oleObject" Target="../embeddings/oleObject27.bin"/></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vmlDrawing" Target="../drawings/vmlDrawing28.vml"/><Relationship Id="rId6" Type="http://schemas.openxmlformats.org/officeDocument/2006/relationships/image" Target="../media/image2.emf"/><Relationship Id="rId5" Type="http://schemas.openxmlformats.org/officeDocument/2006/relationships/oleObject" Target="../embeddings/oleObject28.bin"/><Relationship Id="rId4"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tags" Target="../tags/tag55.xml"/><Relationship Id="rId7" Type="http://schemas.openxmlformats.org/officeDocument/2006/relationships/image" Target="../media/image3.png"/><Relationship Id="rId2" Type="http://schemas.openxmlformats.org/officeDocument/2006/relationships/tags" Target="../tags/tag54.xml"/><Relationship Id="rId1" Type="http://schemas.openxmlformats.org/officeDocument/2006/relationships/vmlDrawing" Target="../drawings/vmlDrawing29.vml"/><Relationship Id="rId6" Type="http://schemas.openxmlformats.org/officeDocument/2006/relationships/image" Target="../media/image2.emf"/><Relationship Id="rId5" Type="http://schemas.openxmlformats.org/officeDocument/2006/relationships/oleObject" Target="../embeddings/oleObject29.bin"/><Relationship Id="rId4"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vmlDrawing" Target="../drawings/vmlDrawing30.vml"/><Relationship Id="rId6" Type="http://schemas.openxmlformats.org/officeDocument/2006/relationships/image" Target="../media/image2.emf"/><Relationship Id="rId5" Type="http://schemas.openxmlformats.org/officeDocument/2006/relationships/oleObject" Target="../embeddings/oleObject30.bin"/><Relationship Id="rId4"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vmlDrawing" Target="../drawings/vmlDrawing31.vml"/><Relationship Id="rId6" Type="http://schemas.openxmlformats.org/officeDocument/2006/relationships/image" Target="../media/image2.emf"/><Relationship Id="rId5" Type="http://schemas.openxmlformats.org/officeDocument/2006/relationships/oleObject" Target="../embeddings/oleObject31.bin"/><Relationship Id="rId4"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vmlDrawing" Target="../drawings/vmlDrawing32.vml"/><Relationship Id="rId6" Type="http://schemas.openxmlformats.org/officeDocument/2006/relationships/image" Target="../media/image2.emf"/><Relationship Id="rId5" Type="http://schemas.openxmlformats.org/officeDocument/2006/relationships/oleObject" Target="../embeddings/oleObject32.bin"/><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2.xml"/><Relationship Id="rId1" Type="http://schemas.openxmlformats.org/officeDocument/2006/relationships/vmlDrawing" Target="../drawings/vmlDrawing33.vml"/><Relationship Id="rId5" Type="http://schemas.openxmlformats.org/officeDocument/2006/relationships/image" Target="../media/image2.emf"/><Relationship Id="rId4" Type="http://schemas.openxmlformats.org/officeDocument/2006/relationships/oleObject" Target="../embeddings/oleObject33.bin"/></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64.xml"/><Relationship Id="rId7" Type="http://schemas.openxmlformats.org/officeDocument/2006/relationships/image" Target="../media/image3.png"/><Relationship Id="rId2" Type="http://schemas.openxmlformats.org/officeDocument/2006/relationships/tags" Target="../tags/tag63.xml"/><Relationship Id="rId1" Type="http://schemas.openxmlformats.org/officeDocument/2006/relationships/vmlDrawing" Target="../drawings/vmlDrawing34.vml"/><Relationship Id="rId6" Type="http://schemas.openxmlformats.org/officeDocument/2006/relationships/image" Target="../media/image2.emf"/><Relationship Id="rId5" Type="http://schemas.openxmlformats.org/officeDocument/2006/relationships/oleObject" Target="../embeddings/oleObject34.bin"/><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image" Target="../media/image3.png"/><Relationship Id="rId2" Type="http://schemas.openxmlformats.org/officeDocument/2006/relationships/tags" Target="../tags/tag65.xml"/><Relationship Id="rId1" Type="http://schemas.openxmlformats.org/officeDocument/2006/relationships/vmlDrawing" Target="../drawings/vmlDrawing35.vml"/><Relationship Id="rId6" Type="http://schemas.openxmlformats.org/officeDocument/2006/relationships/image" Target="../media/image2.emf"/><Relationship Id="rId5" Type="http://schemas.openxmlformats.org/officeDocument/2006/relationships/oleObject" Target="../embeddings/oleObject35.bin"/><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68.xml"/><Relationship Id="rId7" Type="http://schemas.openxmlformats.org/officeDocument/2006/relationships/image" Target="../media/image3.png"/><Relationship Id="rId2" Type="http://schemas.openxmlformats.org/officeDocument/2006/relationships/tags" Target="../tags/tag67.xml"/><Relationship Id="rId1" Type="http://schemas.openxmlformats.org/officeDocument/2006/relationships/vmlDrawing" Target="../drawings/vmlDrawing36.vml"/><Relationship Id="rId6" Type="http://schemas.openxmlformats.org/officeDocument/2006/relationships/image" Target="../media/image2.emf"/><Relationship Id="rId5" Type="http://schemas.openxmlformats.org/officeDocument/2006/relationships/oleObject" Target="../embeddings/oleObject36.bin"/><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image" Target="../media/image3.png"/><Relationship Id="rId2" Type="http://schemas.openxmlformats.org/officeDocument/2006/relationships/tags" Target="../tags/tag69.xml"/><Relationship Id="rId1" Type="http://schemas.openxmlformats.org/officeDocument/2006/relationships/vmlDrawing" Target="../drawings/vmlDrawing37.vml"/><Relationship Id="rId6" Type="http://schemas.openxmlformats.org/officeDocument/2006/relationships/image" Target="../media/image2.emf"/><Relationship Id="rId5" Type="http://schemas.openxmlformats.org/officeDocument/2006/relationships/oleObject" Target="../embeddings/oleObject37.bin"/><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3.png"/><Relationship Id="rId2" Type="http://schemas.openxmlformats.org/officeDocument/2006/relationships/tags" Target="../tags/tag71.xml"/><Relationship Id="rId1" Type="http://schemas.openxmlformats.org/officeDocument/2006/relationships/vmlDrawing" Target="../drawings/vmlDrawing38.vml"/><Relationship Id="rId6" Type="http://schemas.openxmlformats.org/officeDocument/2006/relationships/image" Target="../media/image2.emf"/><Relationship Id="rId5" Type="http://schemas.openxmlformats.org/officeDocument/2006/relationships/oleObject" Target="../embeddings/oleObject38.bin"/><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74.xml"/><Relationship Id="rId7" Type="http://schemas.openxmlformats.org/officeDocument/2006/relationships/image" Target="../media/image3.png"/><Relationship Id="rId2" Type="http://schemas.openxmlformats.org/officeDocument/2006/relationships/tags" Target="../tags/tag73.xml"/><Relationship Id="rId1" Type="http://schemas.openxmlformats.org/officeDocument/2006/relationships/vmlDrawing" Target="../drawings/vmlDrawing39.vml"/><Relationship Id="rId6" Type="http://schemas.openxmlformats.org/officeDocument/2006/relationships/image" Target="../media/image2.emf"/><Relationship Id="rId5" Type="http://schemas.openxmlformats.org/officeDocument/2006/relationships/oleObject" Target="../embeddings/oleObject39.bin"/><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tags" Target="../tags/tag76.xml"/><Relationship Id="rId7" Type="http://schemas.openxmlformats.org/officeDocument/2006/relationships/image" Target="../media/image5.png"/><Relationship Id="rId2" Type="http://schemas.openxmlformats.org/officeDocument/2006/relationships/tags" Target="../tags/tag75.xml"/><Relationship Id="rId1" Type="http://schemas.openxmlformats.org/officeDocument/2006/relationships/vmlDrawing" Target="../drawings/vmlDrawing40.vml"/><Relationship Id="rId6" Type="http://schemas.openxmlformats.org/officeDocument/2006/relationships/image" Target="../media/image2.emf"/><Relationship Id="rId5" Type="http://schemas.openxmlformats.org/officeDocument/2006/relationships/oleObject" Target="../embeddings/oleObject40.bin"/><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78.xml"/><Relationship Id="rId7" Type="http://schemas.openxmlformats.org/officeDocument/2006/relationships/image" Target="../media/image6.png"/><Relationship Id="rId2" Type="http://schemas.openxmlformats.org/officeDocument/2006/relationships/tags" Target="../tags/tag77.xml"/><Relationship Id="rId1" Type="http://schemas.openxmlformats.org/officeDocument/2006/relationships/vmlDrawing" Target="../drawings/vmlDrawing41.vml"/><Relationship Id="rId6" Type="http://schemas.openxmlformats.org/officeDocument/2006/relationships/image" Target="../media/image2.emf"/><Relationship Id="rId5" Type="http://schemas.openxmlformats.org/officeDocument/2006/relationships/oleObject" Target="../embeddings/oleObject41.bin"/><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image" Target="../media/image7.png"/><Relationship Id="rId2" Type="http://schemas.openxmlformats.org/officeDocument/2006/relationships/tags" Target="../tags/tag79.xml"/><Relationship Id="rId1" Type="http://schemas.openxmlformats.org/officeDocument/2006/relationships/vmlDrawing" Target="../drawings/vmlDrawing42.vml"/><Relationship Id="rId6" Type="http://schemas.openxmlformats.org/officeDocument/2006/relationships/image" Target="../media/image2.emf"/><Relationship Id="rId5" Type="http://schemas.openxmlformats.org/officeDocument/2006/relationships/oleObject" Target="../embeddings/oleObject42.bin"/><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82.xml"/><Relationship Id="rId7" Type="http://schemas.openxmlformats.org/officeDocument/2006/relationships/image" Target="../media/image6.png"/><Relationship Id="rId2" Type="http://schemas.openxmlformats.org/officeDocument/2006/relationships/tags" Target="../tags/tag81.xml"/><Relationship Id="rId1" Type="http://schemas.openxmlformats.org/officeDocument/2006/relationships/vmlDrawing" Target="../drawings/vmlDrawing43.vml"/><Relationship Id="rId6" Type="http://schemas.openxmlformats.org/officeDocument/2006/relationships/image" Target="../media/image2.emf"/><Relationship Id="rId5" Type="http://schemas.openxmlformats.org/officeDocument/2006/relationships/oleObject" Target="../embeddings/oleObject43.bin"/><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84.xml"/><Relationship Id="rId7" Type="http://schemas.openxmlformats.org/officeDocument/2006/relationships/image" Target="../media/image5.png"/><Relationship Id="rId2" Type="http://schemas.openxmlformats.org/officeDocument/2006/relationships/tags" Target="../tags/tag83.xml"/><Relationship Id="rId1" Type="http://schemas.openxmlformats.org/officeDocument/2006/relationships/vmlDrawing" Target="../drawings/vmlDrawing44.vml"/><Relationship Id="rId6" Type="http://schemas.openxmlformats.org/officeDocument/2006/relationships/image" Target="../media/image2.emf"/><Relationship Id="rId5" Type="http://schemas.openxmlformats.org/officeDocument/2006/relationships/oleObject" Target="../embeddings/oleObject44.bin"/><Relationship Id="rId4"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86.xml"/><Relationship Id="rId7" Type="http://schemas.openxmlformats.org/officeDocument/2006/relationships/image" Target="../media/image6.png"/><Relationship Id="rId2" Type="http://schemas.openxmlformats.org/officeDocument/2006/relationships/tags" Target="../tags/tag85.xml"/><Relationship Id="rId1" Type="http://schemas.openxmlformats.org/officeDocument/2006/relationships/vmlDrawing" Target="../drawings/vmlDrawing45.vml"/><Relationship Id="rId6" Type="http://schemas.openxmlformats.org/officeDocument/2006/relationships/image" Target="../media/image2.emf"/><Relationship Id="rId5" Type="http://schemas.openxmlformats.org/officeDocument/2006/relationships/oleObject" Target="../embeddings/oleObject45.bin"/><Relationship Id="rId4"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88.xml"/><Relationship Id="rId7" Type="http://schemas.openxmlformats.org/officeDocument/2006/relationships/image" Target="../media/image5.png"/><Relationship Id="rId2" Type="http://schemas.openxmlformats.org/officeDocument/2006/relationships/tags" Target="../tags/tag87.xml"/><Relationship Id="rId1" Type="http://schemas.openxmlformats.org/officeDocument/2006/relationships/vmlDrawing" Target="../drawings/vmlDrawing46.vml"/><Relationship Id="rId6" Type="http://schemas.openxmlformats.org/officeDocument/2006/relationships/image" Target="../media/image2.emf"/><Relationship Id="rId5" Type="http://schemas.openxmlformats.org/officeDocument/2006/relationships/oleObject" Target="../embeddings/oleObject46.bin"/><Relationship Id="rId4"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tags" Target="../tags/tag90.xml"/><Relationship Id="rId7" Type="http://schemas.openxmlformats.org/officeDocument/2006/relationships/image" Target="../media/image6.png"/><Relationship Id="rId2" Type="http://schemas.openxmlformats.org/officeDocument/2006/relationships/tags" Target="../tags/tag89.xml"/><Relationship Id="rId1" Type="http://schemas.openxmlformats.org/officeDocument/2006/relationships/vmlDrawing" Target="../drawings/vmlDrawing47.vml"/><Relationship Id="rId6" Type="http://schemas.openxmlformats.org/officeDocument/2006/relationships/image" Target="../media/image2.emf"/><Relationship Id="rId5" Type="http://schemas.openxmlformats.org/officeDocument/2006/relationships/oleObject" Target="../embeddings/oleObject47.bin"/><Relationship Id="rId4"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vmlDrawing" Target="../drawings/vmlDrawing48.vml"/><Relationship Id="rId6" Type="http://schemas.openxmlformats.org/officeDocument/2006/relationships/image" Target="../media/image2.emf"/><Relationship Id="rId5" Type="http://schemas.openxmlformats.org/officeDocument/2006/relationships/oleObject" Target="../embeddings/oleObject48.bin"/><Relationship Id="rId4"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vmlDrawing" Target="../drawings/vmlDrawing49.vml"/><Relationship Id="rId6" Type="http://schemas.openxmlformats.org/officeDocument/2006/relationships/image" Target="../media/image2.emf"/><Relationship Id="rId5" Type="http://schemas.openxmlformats.org/officeDocument/2006/relationships/oleObject" Target="../embeddings/oleObject49.bin"/><Relationship Id="rId4"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5.xml"/><Relationship Id="rId1" Type="http://schemas.openxmlformats.org/officeDocument/2006/relationships/vmlDrawing" Target="../drawings/vmlDrawing50.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50.bin"/></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vmlDrawing" Target="../drawings/vmlDrawing51.vml"/><Relationship Id="rId6" Type="http://schemas.openxmlformats.org/officeDocument/2006/relationships/image" Target="../media/image2.emf"/><Relationship Id="rId5" Type="http://schemas.openxmlformats.org/officeDocument/2006/relationships/oleObject" Target="../embeddings/oleObject51.bin"/><Relationship Id="rId4"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99.xml"/><Relationship Id="rId7" Type="http://schemas.openxmlformats.org/officeDocument/2006/relationships/image" Target="../media/image5.png"/><Relationship Id="rId2" Type="http://schemas.openxmlformats.org/officeDocument/2006/relationships/tags" Target="../tags/tag98.xml"/><Relationship Id="rId1" Type="http://schemas.openxmlformats.org/officeDocument/2006/relationships/vmlDrawing" Target="../drawings/vmlDrawing52.vml"/><Relationship Id="rId6" Type="http://schemas.openxmlformats.org/officeDocument/2006/relationships/image" Target="../media/image2.emf"/><Relationship Id="rId5" Type="http://schemas.openxmlformats.org/officeDocument/2006/relationships/oleObject" Target="../embeddings/oleObject52.bin"/><Relationship Id="rId4"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vmlDrawing" Target="../drawings/vmlDrawing53.vml"/><Relationship Id="rId6" Type="http://schemas.openxmlformats.org/officeDocument/2006/relationships/image" Target="../media/image2.emf"/><Relationship Id="rId5" Type="http://schemas.openxmlformats.org/officeDocument/2006/relationships/oleObject" Target="../embeddings/oleObject53.bin"/><Relationship Id="rId4"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vmlDrawing" Target="../drawings/vmlDrawing54.vml"/><Relationship Id="rId6" Type="http://schemas.openxmlformats.org/officeDocument/2006/relationships/image" Target="../media/image2.emf"/><Relationship Id="rId5" Type="http://schemas.openxmlformats.org/officeDocument/2006/relationships/oleObject" Target="../embeddings/oleObject54.bin"/><Relationship Id="rId4"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vmlDrawing" Target="../drawings/vmlDrawing55.vml"/><Relationship Id="rId6" Type="http://schemas.openxmlformats.org/officeDocument/2006/relationships/image" Target="../media/image2.emf"/><Relationship Id="rId5" Type="http://schemas.openxmlformats.org/officeDocument/2006/relationships/oleObject" Target="../embeddings/oleObject55.bin"/><Relationship Id="rId4"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image" Target="../media/image4.jpg"/><Relationship Id="rId2" Type="http://schemas.openxmlformats.org/officeDocument/2006/relationships/tags" Target="../tags/tag106.xml"/><Relationship Id="rId1" Type="http://schemas.openxmlformats.org/officeDocument/2006/relationships/vmlDrawing" Target="../drawings/vmlDrawing56.vml"/><Relationship Id="rId6" Type="http://schemas.openxmlformats.org/officeDocument/2006/relationships/image" Target="../media/image2.emf"/><Relationship Id="rId5" Type="http://schemas.openxmlformats.org/officeDocument/2006/relationships/oleObject" Target="../embeddings/oleObject56.bin"/><Relationship Id="rId4"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vmlDrawing" Target="../drawings/vmlDrawing57.vml"/><Relationship Id="rId6" Type="http://schemas.openxmlformats.org/officeDocument/2006/relationships/image" Target="../media/image2.emf"/><Relationship Id="rId5" Type="http://schemas.openxmlformats.org/officeDocument/2006/relationships/oleObject" Target="../embeddings/oleObject57.bin"/><Relationship Id="rId4"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vmlDrawing" Target="../drawings/vmlDrawing58.vml"/><Relationship Id="rId6" Type="http://schemas.openxmlformats.org/officeDocument/2006/relationships/image" Target="../media/image1.emf"/><Relationship Id="rId5" Type="http://schemas.openxmlformats.org/officeDocument/2006/relationships/oleObject" Target="../embeddings/oleObject58.bin"/><Relationship Id="rId4"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2.xml"/><Relationship Id="rId1" Type="http://schemas.openxmlformats.org/officeDocument/2006/relationships/vmlDrawing" Target="../drawings/vmlDrawing59.vml"/><Relationship Id="rId5" Type="http://schemas.openxmlformats.org/officeDocument/2006/relationships/image" Target="../media/image1.emf"/><Relationship Id="rId4" Type="http://schemas.openxmlformats.org/officeDocument/2006/relationships/oleObject" Target="../embeddings/oleObject59.bin"/></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3.xml"/><Relationship Id="rId1" Type="http://schemas.openxmlformats.org/officeDocument/2006/relationships/vmlDrawing" Target="../drawings/vmlDrawing60.vml"/><Relationship Id="rId5" Type="http://schemas.openxmlformats.org/officeDocument/2006/relationships/image" Target="../media/image1.emf"/><Relationship Id="rId4" Type="http://schemas.openxmlformats.org/officeDocument/2006/relationships/oleObject" Target="../embeddings/oleObject60.bin"/></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115.xml"/><Relationship Id="rId7" Type="http://schemas.openxmlformats.org/officeDocument/2006/relationships/image" Target="../media/image3.png"/><Relationship Id="rId2" Type="http://schemas.openxmlformats.org/officeDocument/2006/relationships/tags" Target="../tags/tag114.xml"/><Relationship Id="rId1" Type="http://schemas.openxmlformats.org/officeDocument/2006/relationships/vmlDrawing" Target="../drawings/vmlDrawing61.vml"/><Relationship Id="rId6" Type="http://schemas.openxmlformats.org/officeDocument/2006/relationships/image" Target="../media/image1.emf"/><Relationship Id="rId5" Type="http://schemas.openxmlformats.org/officeDocument/2006/relationships/oleObject" Target="../embeddings/oleObject61.bin"/><Relationship Id="rId4"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vmlDrawing" Target="../drawings/vmlDrawing62.vml"/><Relationship Id="rId6" Type="http://schemas.openxmlformats.org/officeDocument/2006/relationships/image" Target="../media/image1.emf"/><Relationship Id="rId5" Type="http://schemas.openxmlformats.org/officeDocument/2006/relationships/oleObject" Target="../embeddings/oleObject62.bin"/><Relationship Id="rId4"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8.xml"/><Relationship Id="rId1" Type="http://schemas.openxmlformats.org/officeDocument/2006/relationships/vmlDrawing" Target="../drawings/vmlDrawing63.vml"/><Relationship Id="rId5" Type="http://schemas.openxmlformats.org/officeDocument/2006/relationships/image" Target="../media/image1.emf"/><Relationship Id="rId4" Type="http://schemas.openxmlformats.org/officeDocument/2006/relationships/oleObject" Target="../embeddings/oleObject63.bin"/></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9.xml"/><Relationship Id="rId1" Type="http://schemas.openxmlformats.org/officeDocument/2006/relationships/vmlDrawing" Target="../drawings/vmlDrawing64.vml"/><Relationship Id="rId5" Type="http://schemas.openxmlformats.org/officeDocument/2006/relationships/image" Target="../media/image1.emf"/><Relationship Id="rId4" Type="http://schemas.openxmlformats.org/officeDocument/2006/relationships/oleObject" Target="../embeddings/oleObject64.bin"/></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121.xml"/><Relationship Id="rId7" Type="http://schemas.openxmlformats.org/officeDocument/2006/relationships/image" Target="../media/image3.png"/><Relationship Id="rId2" Type="http://schemas.openxmlformats.org/officeDocument/2006/relationships/tags" Target="../tags/tag120.xml"/><Relationship Id="rId1" Type="http://schemas.openxmlformats.org/officeDocument/2006/relationships/vmlDrawing" Target="../drawings/vmlDrawing65.vml"/><Relationship Id="rId6" Type="http://schemas.openxmlformats.org/officeDocument/2006/relationships/image" Target="../media/image1.emf"/><Relationship Id="rId5" Type="http://schemas.openxmlformats.org/officeDocument/2006/relationships/oleObject" Target="../embeddings/oleObject65.bin"/><Relationship Id="rId4"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2.xml"/><Relationship Id="rId1" Type="http://schemas.openxmlformats.org/officeDocument/2006/relationships/vmlDrawing" Target="../drawings/vmlDrawing66.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66.bin"/></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128.xml"/><Relationship Id="rId7" Type="http://schemas.openxmlformats.org/officeDocument/2006/relationships/image" Target="../media/image11.emf"/><Relationship Id="rId2" Type="http://schemas.openxmlformats.org/officeDocument/2006/relationships/tags" Target="../tags/tag127.xml"/><Relationship Id="rId1" Type="http://schemas.openxmlformats.org/officeDocument/2006/relationships/vmlDrawing" Target="../drawings/vmlDrawing68.vml"/><Relationship Id="rId6" Type="http://schemas.openxmlformats.org/officeDocument/2006/relationships/image" Target="../media/image2.emf"/><Relationship Id="rId5" Type="http://schemas.openxmlformats.org/officeDocument/2006/relationships/oleObject" Target="../embeddings/oleObject68.bin"/><Relationship Id="rId4" Type="http://schemas.openxmlformats.org/officeDocument/2006/relationships/slideMaster" Target="../slideMasters/slideMaster2.xml"/><Relationship Id="rId9" Type="http://schemas.openxmlformats.org/officeDocument/2006/relationships/image" Target="../media/image8.jpg"/></Relationships>
</file>

<file path=ppt/slideLayouts/_rels/slideLayout7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29.xml"/><Relationship Id="rId1" Type="http://schemas.openxmlformats.org/officeDocument/2006/relationships/vmlDrawing" Target="../drawings/vmlDrawing69.vml"/><Relationship Id="rId5" Type="http://schemas.openxmlformats.org/officeDocument/2006/relationships/image" Target="../media/image2.emf"/><Relationship Id="rId4" Type="http://schemas.openxmlformats.org/officeDocument/2006/relationships/oleObject" Target="../embeddings/oleObject69.bin"/></Relationships>
</file>

<file path=ppt/slideLayouts/_rels/slideLayout7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30.xml"/><Relationship Id="rId1" Type="http://schemas.openxmlformats.org/officeDocument/2006/relationships/vmlDrawing" Target="../drawings/vmlDrawing70.vml"/><Relationship Id="rId5" Type="http://schemas.openxmlformats.org/officeDocument/2006/relationships/image" Target="../media/image2.emf"/><Relationship Id="rId4" Type="http://schemas.openxmlformats.org/officeDocument/2006/relationships/oleObject" Target="../embeddings/oleObject70.bin"/></Relationships>
</file>

<file path=ppt/slideLayouts/_rels/slideLayout7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31.xml"/><Relationship Id="rId1" Type="http://schemas.openxmlformats.org/officeDocument/2006/relationships/vmlDrawing" Target="../drawings/vmlDrawing71.vml"/><Relationship Id="rId5" Type="http://schemas.openxmlformats.org/officeDocument/2006/relationships/image" Target="../media/image2.emf"/><Relationship Id="rId4" Type="http://schemas.openxmlformats.org/officeDocument/2006/relationships/oleObject" Target="../embeddings/oleObject71.bin"/></Relationships>
</file>

<file path=ppt/slideLayouts/_rels/slideLayout7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32.xml"/><Relationship Id="rId1" Type="http://schemas.openxmlformats.org/officeDocument/2006/relationships/vmlDrawing" Target="../drawings/vmlDrawing72.vml"/><Relationship Id="rId5" Type="http://schemas.openxmlformats.org/officeDocument/2006/relationships/image" Target="../media/image2.emf"/><Relationship Id="rId4" Type="http://schemas.openxmlformats.org/officeDocument/2006/relationships/oleObject" Target="../embeddings/oleObject72.bin"/></Relationships>
</file>

<file path=ppt/slideLayouts/_rels/slideLayout76.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4.emf"/><Relationship Id="rId2" Type="http://schemas.openxmlformats.org/officeDocument/2006/relationships/tags" Target="../tags/tag133.xml"/><Relationship Id="rId1" Type="http://schemas.openxmlformats.org/officeDocument/2006/relationships/vmlDrawing" Target="../drawings/vmlDrawing73.vml"/><Relationship Id="rId6" Type="http://schemas.openxmlformats.org/officeDocument/2006/relationships/image" Target="../media/image13.emf"/><Relationship Id="rId5" Type="http://schemas.openxmlformats.org/officeDocument/2006/relationships/image" Target="../media/image9.emf"/><Relationship Id="rId4" Type="http://schemas.openxmlformats.org/officeDocument/2006/relationships/oleObject" Target="../embeddings/oleObject73.bin"/></Relationships>
</file>

<file path=ppt/slideLayouts/_rels/slideLayout7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34.xml"/><Relationship Id="rId1" Type="http://schemas.openxmlformats.org/officeDocument/2006/relationships/vmlDrawing" Target="../drawings/vmlDrawing74.vml"/><Relationship Id="rId5" Type="http://schemas.openxmlformats.org/officeDocument/2006/relationships/image" Target="../media/image2.emf"/><Relationship Id="rId4" Type="http://schemas.openxmlformats.org/officeDocument/2006/relationships/oleObject" Target="../embeddings/oleObject74.bin"/></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tags" Target="../tags/tag137.xml"/><Relationship Id="rId7" Type="http://schemas.openxmlformats.org/officeDocument/2006/relationships/image" Target="../media/image3.png"/><Relationship Id="rId2" Type="http://schemas.openxmlformats.org/officeDocument/2006/relationships/tags" Target="../tags/tag136.xml"/><Relationship Id="rId1" Type="http://schemas.openxmlformats.org/officeDocument/2006/relationships/vmlDrawing" Target="../drawings/vmlDrawing76.vml"/><Relationship Id="rId6" Type="http://schemas.openxmlformats.org/officeDocument/2006/relationships/image" Target="../media/image2.emf"/><Relationship Id="rId5" Type="http://schemas.openxmlformats.org/officeDocument/2006/relationships/oleObject" Target="../embeddings/oleObject76.bin"/><Relationship Id="rId4"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tags" Target="../tags/tag139.xml"/><Relationship Id="rId2" Type="http://schemas.openxmlformats.org/officeDocument/2006/relationships/tags" Target="../tags/tag138.xml"/><Relationship Id="rId1" Type="http://schemas.openxmlformats.org/officeDocument/2006/relationships/vmlDrawing" Target="../drawings/vmlDrawing77.vml"/><Relationship Id="rId6" Type="http://schemas.openxmlformats.org/officeDocument/2006/relationships/image" Target="../media/image2.emf"/><Relationship Id="rId5" Type="http://schemas.openxmlformats.org/officeDocument/2006/relationships/oleObject" Target="../embeddings/oleObject77.bin"/><Relationship Id="rId4"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vmlDrawing" Target="../drawings/vmlDrawing78.vml"/><Relationship Id="rId6" Type="http://schemas.openxmlformats.org/officeDocument/2006/relationships/image" Target="../media/image2.emf"/><Relationship Id="rId5" Type="http://schemas.openxmlformats.org/officeDocument/2006/relationships/oleObject" Target="../embeddings/oleObject78.bin"/><Relationship Id="rId4"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vmlDrawing" Target="../drawings/vmlDrawing79.vml"/><Relationship Id="rId6" Type="http://schemas.openxmlformats.org/officeDocument/2006/relationships/image" Target="../media/image2.emf"/><Relationship Id="rId5" Type="http://schemas.openxmlformats.org/officeDocument/2006/relationships/oleObject" Target="../embeddings/oleObject79.bin"/><Relationship Id="rId4"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4.xml"/><Relationship Id="rId1" Type="http://schemas.openxmlformats.org/officeDocument/2006/relationships/vmlDrawing" Target="../drawings/vmlDrawing80.vml"/><Relationship Id="rId5" Type="http://schemas.openxmlformats.org/officeDocument/2006/relationships/image" Target="../media/image2.emf"/><Relationship Id="rId4" Type="http://schemas.openxmlformats.org/officeDocument/2006/relationships/oleObject" Target="../embeddings/oleObject80.bin"/></Relationships>
</file>

<file path=ppt/slideLayouts/_rels/slideLayout83.xml.rels><?xml version="1.0" encoding="UTF-8" standalone="yes"?>
<Relationships xmlns="http://schemas.openxmlformats.org/package/2006/relationships"><Relationship Id="rId3" Type="http://schemas.openxmlformats.org/officeDocument/2006/relationships/tags" Target="../tags/tag146.xml"/><Relationship Id="rId7" Type="http://schemas.openxmlformats.org/officeDocument/2006/relationships/image" Target="../media/image3.png"/><Relationship Id="rId2" Type="http://schemas.openxmlformats.org/officeDocument/2006/relationships/tags" Target="../tags/tag145.xml"/><Relationship Id="rId1" Type="http://schemas.openxmlformats.org/officeDocument/2006/relationships/vmlDrawing" Target="../drawings/vmlDrawing81.vml"/><Relationship Id="rId6" Type="http://schemas.openxmlformats.org/officeDocument/2006/relationships/image" Target="../media/image2.emf"/><Relationship Id="rId5" Type="http://schemas.openxmlformats.org/officeDocument/2006/relationships/oleObject" Target="../embeddings/oleObject81.bin"/><Relationship Id="rId4"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tags" Target="../tags/tag148.xml"/><Relationship Id="rId7" Type="http://schemas.openxmlformats.org/officeDocument/2006/relationships/image" Target="../media/image3.png"/><Relationship Id="rId2" Type="http://schemas.openxmlformats.org/officeDocument/2006/relationships/tags" Target="../tags/tag147.xml"/><Relationship Id="rId1" Type="http://schemas.openxmlformats.org/officeDocument/2006/relationships/vmlDrawing" Target="../drawings/vmlDrawing82.vml"/><Relationship Id="rId6" Type="http://schemas.openxmlformats.org/officeDocument/2006/relationships/image" Target="../media/image2.emf"/><Relationship Id="rId5" Type="http://schemas.openxmlformats.org/officeDocument/2006/relationships/oleObject" Target="../embeddings/oleObject82.bin"/><Relationship Id="rId4"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tags" Target="../tags/tag150.xml"/><Relationship Id="rId7" Type="http://schemas.openxmlformats.org/officeDocument/2006/relationships/image" Target="../media/image3.png"/><Relationship Id="rId2" Type="http://schemas.openxmlformats.org/officeDocument/2006/relationships/tags" Target="../tags/tag149.xml"/><Relationship Id="rId1" Type="http://schemas.openxmlformats.org/officeDocument/2006/relationships/vmlDrawing" Target="../drawings/vmlDrawing83.vml"/><Relationship Id="rId6" Type="http://schemas.openxmlformats.org/officeDocument/2006/relationships/image" Target="../media/image2.emf"/><Relationship Id="rId5" Type="http://schemas.openxmlformats.org/officeDocument/2006/relationships/oleObject" Target="../embeddings/oleObject83.bin"/><Relationship Id="rId4"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tags" Target="../tags/tag152.xml"/><Relationship Id="rId7" Type="http://schemas.openxmlformats.org/officeDocument/2006/relationships/image" Target="../media/image3.png"/><Relationship Id="rId2" Type="http://schemas.openxmlformats.org/officeDocument/2006/relationships/tags" Target="../tags/tag151.xml"/><Relationship Id="rId1" Type="http://schemas.openxmlformats.org/officeDocument/2006/relationships/vmlDrawing" Target="../drawings/vmlDrawing84.vml"/><Relationship Id="rId6" Type="http://schemas.openxmlformats.org/officeDocument/2006/relationships/image" Target="../media/image2.emf"/><Relationship Id="rId5" Type="http://schemas.openxmlformats.org/officeDocument/2006/relationships/oleObject" Target="../embeddings/oleObject84.bin"/><Relationship Id="rId4"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tags" Target="../tags/tag154.xml"/><Relationship Id="rId7" Type="http://schemas.openxmlformats.org/officeDocument/2006/relationships/image" Target="../media/image3.png"/><Relationship Id="rId2" Type="http://schemas.openxmlformats.org/officeDocument/2006/relationships/tags" Target="../tags/tag153.xml"/><Relationship Id="rId1" Type="http://schemas.openxmlformats.org/officeDocument/2006/relationships/vmlDrawing" Target="../drawings/vmlDrawing85.vml"/><Relationship Id="rId6" Type="http://schemas.openxmlformats.org/officeDocument/2006/relationships/image" Target="../media/image2.emf"/><Relationship Id="rId5" Type="http://schemas.openxmlformats.org/officeDocument/2006/relationships/oleObject" Target="../embeddings/oleObject85.bin"/><Relationship Id="rId4"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tags" Target="../tags/tag156.xml"/><Relationship Id="rId7" Type="http://schemas.openxmlformats.org/officeDocument/2006/relationships/image" Target="../media/image5.png"/><Relationship Id="rId2" Type="http://schemas.openxmlformats.org/officeDocument/2006/relationships/tags" Target="../tags/tag155.xml"/><Relationship Id="rId1" Type="http://schemas.openxmlformats.org/officeDocument/2006/relationships/vmlDrawing" Target="../drawings/vmlDrawing86.vml"/><Relationship Id="rId6" Type="http://schemas.openxmlformats.org/officeDocument/2006/relationships/image" Target="../media/image2.emf"/><Relationship Id="rId5" Type="http://schemas.openxmlformats.org/officeDocument/2006/relationships/oleObject" Target="../embeddings/oleObject86.bin"/><Relationship Id="rId4"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tags" Target="../tags/tag158.xml"/><Relationship Id="rId7" Type="http://schemas.openxmlformats.org/officeDocument/2006/relationships/image" Target="../media/image6.png"/><Relationship Id="rId2" Type="http://schemas.openxmlformats.org/officeDocument/2006/relationships/tags" Target="../tags/tag157.xml"/><Relationship Id="rId1" Type="http://schemas.openxmlformats.org/officeDocument/2006/relationships/vmlDrawing" Target="../drawings/vmlDrawing87.vml"/><Relationship Id="rId6" Type="http://schemas.openxmlformats.org/officeDocument/2006/relationships/image" Target="../media/image2.emf"/><Relationship Id="rId5" Type="http://schemas.openxmlformats.org/officeDocument/2006/relationships/oleObject" Target="../embeddings/oleObject87.bin"/><Relationship Id="rId4"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tags" Target="../tags/tag160.xml"/><Relationship Id="rId7" Type="http://schemas.openxmlformats.org/officeDocument/2006/relationships/image" Target="../media/image7.png"/><Relationship Id="rId2" Type="http://schemas.openxmlformats.org/officeDocument/2006/relationships/tags" Target="../tags/tag159.xml"/><Relationship Id="rId1" Type="http://schemas.openxmlformats.org/officeDocument/2006/relationships/vmlDrawing" Target="../drawings/vmlDrawing88.vml"/><Relationship Id="rId6" Type="http://schemas.openxmlformats.org/officeDocument/2006/relationships/image" Target="../media/image2.emf"/><Relationship Id="rId5" Type="http://schemas.openxmlformats.org/officeDocument/2006/relationships/oleObject" Target="../embeddings/oleObject88.bin"/><Relationship Id="rId4"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tags" Target="../tags/tag162.xml"/><Relationship Id="rId7" Type="http://schemas.openxmlformats.org/officeDocument/2006/relationships/image" Target="../media/image6.png"/><Relationship Id="rId2" Type="http://schemas.openxmlformats.org/officeDocument/2006/relationships/tags" Target="../tags/tag161.xml"/><Relationship Id="rId1" Type="http://schemas.openxmlformats.org/officeDocument/2006/relationships/vmlDrawing" Target="../drawings/vmlDrawing89.vml"/><Relationship Id="rId6" Type="http://schemas.openxmlformats.org/officeDocument/2006/relationships/image" Target="../media/image2.emf"/><Relationship Id="rId5" Type="http://schemas.openxmlformats.org/officeDocument/2006/relationships/oleObject" Target="../embeddings/oleObject89.bin"/><Relationship Id="rId4"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tags" Target="../tags/tag164.xml"/><Relationship Id="rId7" Type="http://schemas.openxmlformats.org/officeDocument/2006/relationships/image" Target="../media/image5.png"/><Relationship Id="rId2" Type="http://schemas.openxmlformats.org/officeDocument/2006/relationships/tags" Target="../tags/tag163.xml"/><Relationship Id="rId1" Type="http://schemas.openxmlformats.org/officeDocument/2006/relationships/vmlDrawing" Target="../drawings/vmlDrawing90.vml"/><Relationship Id="rId6" Type="http://schemas.openxmlformats.org/officeDocument/2006/relationships/image" Target="../media/image2.emf"/><Relationship Id="rId5" Type="http://schemas.openxmlformats.org/officeDocument/2006/relationships/oleObject" Target="../embeddings/oleObject90.bin"/><Relationship Id="rId4"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image" Target="../media/image6.png"/><Relationship Id="rId2" Type="http://schemas.openxmlformats.org/officeDocument/2006/relationships/tags" Target="../tags/tag165.xml"/><Relationship Id="rId1" Type="http://schemas.openxmlformats.org/officeDocument/2006/relationships/vmlDrawing" Target="../drawings/vmlDrawing91.vml"/><Relationship Id="rId6" Type="http://schemas.openxmlformats.org/officeDocument/2006/relationships/image" Target="../media/image2.emf"/><Relationship Id="rId5" Type="http://schemas.openxmlformats.org/officeDocument/2006/relationships/oleObject" Target="../embeddings/oleObject91.bin"/><Relationship Id="rId4"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3" Type="http://schemas.openxmlformats.org/officeDocument/2006/relationships/tags" Target="../tags/tag168.xml"/><Relationship Id="rId7" Type="http://schemas.openxmlformats.org/officeDocument/2006/relationships/image" Target="../media/image5.png"/><Relationship Id="rId2" Type="http://schemas.openxmlformats.org/officeDocument/2006/relationships/tags" Target="../tags/tag167.xml"/><Relationship Id="rId1" Type="http://schemas.openxmlformats.org/officeDocument/2006/relationships/vmlDrawing" Target="../drawings/vmlDrawing92.vml"/><Relationship Id="rId6" Type="http://schemas.openxmlformats.org/officeDocument/2006/relationships/image" Target="../media/image2.emf"/><Relationship Id="rId5" Type="http://schemas.openxmlformats.org/officeDocument/2006/relationships/oleObject" Target="../embeddings/oleObject92.bin"/><Relationship Id="rId4"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tags" Target="../tags/tag170.xml"/><Relationship Id="rId7" Type="http://schemas.openxmlformats.org/officeDocument/2006/relationships/image" Target="../media/image6.png"/><Relationship Id="rId2" Type="http://schemas.openxmlformats.org/officeDocument/2006/relationships/tags" Target="../tags/tag169.xml"/><Relationship Id="rId1" Type="http://schemas.openxmlformats.org/officeDocument/2006/relationships/vmlDrawing" Target="../drawings/vmlDrawing93.vml"/><Relationship Id="rId6" Type="http://schemas.openxmlformats.org/officeDocument/2006/relationships/image" Target="../media/image2.emf"/><Relationship Id="rId5" Type="http://schemas.openxmlformats.org/officeDocument/2006/relationships/oleObject" Target="../embeddings/oleObject93.bin"/><Relationship Id="rId4"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tags" Target="../tags/tag172.xml"/><Relationship Id="rId2" Type="http://schemas.openxmlformats.org/officeDocument/2006/relationships/tags" Target="../tags/tag171.xml"/><Relationship Id="rId1" Type="http://schemas.openxmlformats.org/officeDocument/2006/relationships/vmlDrawing" Target="../drawings/vmlDrawing94.vml"/><Relationship Id="rId6" Type="http://schemas.openxmlformats.org/officeDocument/2006/relationships/image" Target="../media/image2.emf"/><Relationship Id="rId5" Type="http://schemas.openxmlformats.org/officeDocument/2006/relationships/oleObject" Target="../embeddings/oleObject94.bin"/><Relationship Id="rId4"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tags" Target="../tags/tag174.xml"/><Relationship Id="rId2" Type="http://schemas.openxmlformats.org/officeDocument/2006/relationships/tags" Target="../tags/tag173.xml"/><Relationship Id="rId1" Type="http://schemas.openxmlformats.org/officeDocument/2006/relationships/vmlDrawing" Target="../drawings/vmlDrawing95.vml"/><Relationship Id="rId6" Type="http://schemas.openxmlformats.org/officeDocument/2006/relationships/image" Target="../media/image2.emf"/><Relationship Id="rId5" Type="http://schemas.openxmlformats.org/officeDocument/2006/relationships/oleObject" Target="../embeddings/oleObject95.bin"/><Relationship Id="rId4"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75.xml"/><Relationship Id="rId1" Type="http://schemas.openxmlformats.org/officeDocument/2006/relationships/vmlDrawing" Target="../drawings/vmlDrawing96.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96.bin"/></Relationships>
</file>

<file path=ppt/slideLayouts/_rels/slideLayout99.xml.rels><?xml version="1.0" encoding="UTF-8" standalone="yes"?>
<Relationships xmlns="http://schemas.openxmlformats.org/package/2006/relationships"><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vmlDrawing" Target="../drawings/vmlDrawing97.vml"/><Relationship Id="rId6" Type="http://schemas.openxmlformats.org/officeDocument/2006/relationships/image" Target="../media/image2.emf"/><Relationship Id="rId5" Type="http://schemas.openxmlformats.org/officeDocument/2006/relationships/oleObject" Target="../embeddings/oleObject97.bin"/><Relationship Id="rId4"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vmlDrawing" Target="../drawings/vmlDrawing98.vml"/><Relationship Id="rId6" Type="http://schemas.openxmlformats.org/officeDocument/2006/relationships/image" Target="../media/image2.emf"/><Relationship Id="rId5" Type="http://schemas.openxmlformats.org/officeDocument/2006/relationships/oleObject" Target="../embeddings/oleObject98.bin"/><Relationship Id="rId4"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vmlDrawing" Target="../drawings/vmlDrawing99.vml"/><Relationship Id="rId6" Type="http://schemas.openxmlformats.org/officeDocument/2006/relationships/image" Target="../media/image2.emf"/><Relationship Id="rId5" Type="http://schemas.openxmlformats.org/officeDocument/2006/relationships/oleObject" Target="../embeddings/oleObject99.bin"/><Relationship Id="rId4"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vmlDrawing" Target="../drawings/vmlDrawing100.vml"/><Relationship Id="rId6" Type="http://schemas.openxmlformats.org/officeDocument/2006/relationships/image" Target="../media/image2.emf"/><Relationship Id="rId5" Type="http://schemas.openxmlformats.org/officeDocument/2006/relationships/oleObject" Target="../embeddings/oleObject100.bin"/><Relationship Id="rId4"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84.xml"/><Relationship Id="rId1" Type="http://schemas.openxmlformats.org/officeDocument/2006/relationships/vmlDrawing" Target="../drawings/vmlDrawing101.vml"/><Relationship Id="rId6" Type="http://schemas.openxmlformats.org/officeDocument/2006/relationships/image" Target="../media/image8.jpg"/><Relationship Id="rId5" Type="http://schemas.openxmlformats.org/officeDocument/2006/relationships/image" Target="../media/image2.emf"/><Relationship Id="rId4" Type="http://schemas.openxmlformats.org/officeDocument/2006/relationships/oleObject" Target="../embeddings/oleObject101.bin"/></Relationships>
</file>

<file path=ppt/slideLayouts/_rels/slideLayout104.xml.rels><?xml version="1.0" encoding="UTF-8" standalone="yes"?>
<Relationships xmlns="http://schemas.openxmlformats.org/package/2006/relationships"><Relationship Id="rId3" Type="http://schemas.openxmlformats.org/officeDocument/2006/relationships/tags" Target="../tags/tag186.xml"/><Relationship Id="rId2" Type="http://schemas.openxmlformats.org/officeDocument/2006/relationships/tags" Target="../tags/tag185.xml"/><Relationship Id="rId1" Type="http://schemas.openxmlformats.org/officeDocument/2006/relationships/vmlDrawing" Target="../drawings/vmlDrawing102.vml"/><Relationship Id="rId6" Type="http://schemas.openxmlformats.org/officeDocument/2006/relationships/image" Target="../media/image2.emf"/><Relationship Id="rId5" Type="http://schemas.openxmlformats.org/officeDocument/2006/relationships/oleObject" Target="../embeddings/oleObject102.bin"/><Relationship Id="rId4"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tags" Target="../tags/tag188.xml"/><Relationship Id="rId7" Type="http://schemas.openxmlformats.org/officeDocument/2006/relationships/image" Target="../media/image3.png"/><Relationship Id="rId2" Type="http://schemas.openxmlformats.org/officeDocument/2006/relationships/tags" Target="../tags/tag187.xml"/><Relationship Id="rId1" Type="http://schemas.openxmlformats.org/officeDocument/2006/relationships/vmlDrawing" Target="../drawings/vmlDrawing103.vml"/><Relationship Id="rId6" Type="http://schemas.openxmlformats.org/officeDocument/2006/relationships/image" Target="../media/image2.emf"/><Relationship Id="rId5" Type="http://schemas.openxmlformats.org/officeDocument/2006/relationships/oleObject" Target="../embeddings/oleObject103.bin"/><Relationship Id="rId4"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tags" Target="../tags/tag190.xml"/><Relationship Id="rId2" Type="http://schemas.openxmlformats.org/officeDocument/2006/relationships/tags" Target="../tags/tag189.xml"/><Relationship Id="rId1" Type="http://schemas.openxmlformats.org/officeDocument/2006/relationships/vmlDrawing" Target="../drawings/vmlDrawing104.vml"/><Relationship Id="rId6" Type="http://schemas.openxmlformats.org/officeDocument/2006/relationships/image" Target="../media/image2.emf"/><Relationship Id="rId5" Type="http://schemas.openxmlformats.org/officeDocument/2006/relationships/oleObject" Target="../embeddings/oleObject104.bin"/><Relationship Id="rId4"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tags" Target="../tags/tag192.xml"/><Relationship Id="rId2" Type="http://schemas.openxmlformats.org/officeDocument/2006/relationships/tags" Target="../tags/tag191.xml"/><Relationship Id="rId1" Type="http://schemas.openxmlformats.org/officeDocument/2006/relationships/vmlDrawing" Target="../drawings/vmlDrawing105.vml"/><Relationship Id="rId6" Type="http://schemas.openxmlformats.org/officeDocument/2006/relationships/image" Target="../media/image2.emf"/><Relationship Id="rId5" Type="http://schemas.openxmlformats.org/officeDocument/2006/relationships/oleObject" Target="../embeddings/oleObject105.bin"/><Relationship Id="rId4"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vmlDrawing" Target="../drawings/vmlDrawing106.vml"/><Relationship Id="rId6" Type="http://schemas.openxmlformats.org/officeDocument/2006/relationships/image" Target="../media/image2.emf"/><Relationship Id="rId5" Type="http://schemas.openxmlformats.org/officeDocument/2006/relationships/oleObject" Target="../embeddings/oleObject106.bin"/><Relationship Id="rId4"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95.xml"/><Relationship Id="rId1" Type="http://schemas.openxmlformats.org/officeDocument/2006/relationships/vmlDrawing" Target="../drawings/vmlDrawing107.vml"/><Relationship Id="rId5" Type="http://schemas.openxmlformats.org/officeDocument/2006/relationships/image" Target="../media/image2.emf"/><Relationship Id="rId4" Type="http://schemas.openxmlformats.org/officeDocument/2006/relationships/oleObject" Target="../embeddings/oleObject107.bin"/></Relationships>
</file>

<file path=ppt/slideLayouts/_rels/slideLayout110.xml.rels><?xml version="1.0" encoding="UTF-8" standalone="yes"?>
<Relationships xmlns="http://schemas.openxmlformats.org/package/2006/relationships"><Relationship Id="rId3" Type="http://schemas.openxmlformats.org/officeDocument/2006/relationships/tags" Target="../tags/tag197.xml"/><Relationship Id="rId7" Type="http://schemas.openxmlformats.org/officeDocument/2006/relationships/image" Target="../media/image3.png"/><Relationship Id="rId2" Type="http://schemas.openxmlformats.org/officeDocument/2006/relationships/tags" Target="../tags/tag196.xml"/><Relationship Id="rId1" Type="http://schemas.openxmlformats.org/officeDocument/2006/relationships/vmlDrawing" Target="../drawings/vmlDrawing108.vml"/><Relationship Id="rId6" Type="http://schemas.openxmlformats.org/officeDocument/2006/relationships/image" Target="../media/image2.emf"/><Relationship Id="rId5" Type="http://schemas.openxmlformats.org/officeDocument/2006/relationships/oleObject" Target="../embeddings/oleObject108.bin"/><Relationship Id="rId4"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tags" Target="../tags/tag199.xml"/><Relationship Id="rId7" Type="http://schemas.openxmlformats.org/officeDocument/2006/relationships/image" Target="../media/image3.png"/><Relationship Id="rId2" Type="http://schemas.openxmlformats.org/officeDocument/2006/relationships/tags" Target="../tags/tag198.xml"/><Relationship Id="rId1" Type="http://schemas.openxmlformats.org/officeDocument/2006/relationships/vmlDrawing" Target="../drawings/vmlDrawing109.vml"/><Relationship Id="rId6" Type="http://schemas.openxmlformats.org/officeDocument/2006/relationships/image" Target="../media/image2.emf"/><Relationship Id="rId5" Type="http://schemas.openxmlformats.org/officeDocument/2006/relationships/oleObject" Target="../embeddings/oleObject109.bin"/><Relationship Id="rId4"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3" Type="http://schemas.openxmlformats.org/officeDocument/2006/relationships/tags" Target="../tags/tag201.xml"/><Relationship Id="rId7" Type="http://schemas.openxmlformats.org/officeDocument/2006/relationships/image" Target="../media/image3.png"/><Relationship Id="rId2" Type="http://schemas.openxmlformats.org/officeDocument/2006/relationships/tags" Target="../tags/tag200.xml"/><Relationship Id="rId1" Type="http://schemas.openxmlformats.org/officeDocument/2006/relationships/vmlDrawing" Target="../drawings/vmlDrawing110.vml"/><Relationship Id="rId6" Type="http://schemas.openxmlformats.org/officeDocument/2006/relationships/image" Target="../media/image2.emf"/><Relationship Id="rId5" Type="http://schemas.openxmlformats.org/officeDocument/2006/relationships/oleObject" Target="../embeddings/oleObject110.bin"/><Relationship Id="rId4"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3" Type="http://schemas.openxmlformats.org/officeDocument/2006/relationships/tags" Target="../tags/tag203.xml"/><Relationship Id="rId7" Type="http://schemas.openxmlformats.org/officeDocument/2006/relationships/image" Target="../media/image3.png"/><Relationship Id="rId2" Type="http://schemas.openxmlformats.org/officeDocument/2006/relationships/tags" Target="../tags/tag202.xml"/><Relationship Id="rId1" Type="http://schemas.openxmlformats.org/officeDocument/2006/relationships/vmlDrawing" Target="../drawings/vmlDrawing111.vml"/><Relationship Id="rId6" Type="http://schemas.openxmlformats.org/officeDocument/2006/relationships/image" Target="../media/image2.emf"/><Relationship Id="rId5" Type="http://schemas.openxmlformats.org/officeDocument/2006/relationships/oleObject" Target="../embeddings/oleObject111.bin"/><Relationship Id="rId4"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3" Type="http://schemas.openxmlformats.org/officeDocument/2006/relationships/tags" Target="../tags/tag205.xml"/><Relationship Id="rId7" Type="http://schemas.openxmlformats.org/officeDocument/2006/relationships/image" Target="../media/image3.png"/><Relationship Id="rId2" Type="http://schemas.openxmlformats.org/officeDocument/2006/relationships/tags" Target="../tags/tag204.xml"/><Relationship Id="rId1" Type="http://schemas.openxmlformats.org/officeDocument/2006/relationships/vmlDrawing" Target="../drawings/vmlDrawing112.vml"/><Relationship Id="rId6" Type="http://schemas.openxmlformats.org/officeDocument/2006/relationships/image" Target="../media/image2.emf"/><Relationship Id="rId5" Type="http://schemas.openxmlformats.org/officeDocument/2006/relationships/oleObject" Target="../embeddings/oleObject112.bin"/><Relationship Id="rId4"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3" Type="http://schemas.openxmlformats.org/officeDocument/2006/relationships/tags" Target="../tags/tag207.xml"/><Relationship Id="rId7" Type="http://schemas.openxmlformats.org/officeDocument/2006/relationships/image" Target="../media/image3.png"/><Relationship Id="rId2" Type="http://schemas.openxmlformats.org/officeDocument/2006/relationships/tags" Target="../tags/tag206.xml"/><Relationship Id="rId1" Type="http://schemas.openxmlformats.org/officeDocument/2006/relationships/vmlDrawing" Target="../drawings/vmlDrawing113.vml"/><Relationship Id="rId6" Type="http://schemas.openxmlformats.org/officeDocument/2006/relationships/image" Target="../media/image2.emf"/><Relationship Id="rId5" Type="http://schemas.openxmlformats.org/officeDocument/2006/relationships/oleObject" Target="../embeddings/oleObject113.bin"/><Relationship Id="rId4"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3" Type="http://schemas.openxmlformats.org/officeDocument/2006/relationships/tags" Target="../tags/tag209.xml"/><Relationship Id="rId7" Type="http://schemas.openxmlformats.org/officeDocument/2006/relationships/image" Target="../media/image5.png"/><Relationship Id="rId2" Type="http://schemas.openxmlformats.org/officeDocument/2006/relationships/tags" Target="../tags/tag208.xml"/><Relationship Id="rId1" Type="http://schemas.openxmlformats.org/officeDocument/2006/relationships/vmlDrawing" Target="../drawings/vmlDrawing114.vml"/><Relationship Id="rId6" Type="http://schemas.openxmlformats.org/officeDocument/2006/relationships/image" Target="../media/image2.emf"/><Relationship Id="rId5" Type="http://schemas.openxmlformats.org/officeDocument/2006/relationships/oleObject" Target="../embeddings/oleObject114.bin"/><Relationship Id="rId4"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3" Type="http://schemas.openxmlformats.org/officeDocument/2006/relationships/tags" Target="../tags/tag211.xml"/><Relationship Id="rId7" Type="http://schemas.openxmlformats.org/officeDocument/2006/relationships/image" Target="../media/image6.png"/><Relationship Id="rId2" Type="http://schemas.openxmlformats.org/officeDocument/2006/relationships/tags" Target="../tags/tag210.xml"/><Relationship Id="rId1" Type="http://schemas.openxmlformats.org/officeDocument/2006/relationships/vmlDrawing" Target="../drawings/vmlDrawing115.vml"/><Relationship Id="rId6" Type="http://schemas.openxmlformats.org/officeDocument/2006/relationships/image" Target="../media/image2.emf"/><Relationship Id="rId5" Type="http://schemas.openxmlformats.org/officeDocument/2006/relationships/oleObject" Target="../embeddings/oleObject115.bin"/><Relationship Id="rId4"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3" Type="http://schemas.openxmlformats.org/officeDocument/2006/relationships/tags" Target="../tags/tag213.xml"/><Relationship Id="rId7" Type="http://schemas.openxmlformats.org/officeDocument/2006/relationships/image" Target="../media/image7.png"/><Relationship Id="rId2" Type="http://schemas.openxmlformats.org/officeDocument/2006/relationships/tags" Target="../tags/tag212.xml"/><Relationship Id="rId1" Type="http://schemas.openxmlformats.org/officeDocument/2006/relationships/vmlDrawing" Target="../drawings/vmlDrawing116.vml"/><Relationship Id="rId6" Type="http://schemas.openxmlformats.org/officeDocument/2006/relationships/image" Target="../media/image2.emf"/><Relationship Id="rId5" Type="http://schemas.openxmlformats.org/officeDocument/2006/relationships/oleObject" Target="../embeddings/oleObject116.bin"/><Relationship Id="rId4"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tags" Target="../tags/tag215.xml"/><Relationship Id="rId7" Type="http://schemas.openxmlformats.org/officeDocument/2006/relationships/image" Target="../media/image6.png"/><Relationship Id="rId2" Type="http://schemas.openxmlformats.org/officeDocument/2006/relationships/tags" Target="../tags/tag214.xml"/><Relationship Id="rId1" Type="http://schemas.openxmlformats.org/officeDocument/2006/relationships/vmlDrawing" Target="../drawings/vmlDrawing117.vml"/><Relationship Id="rId6" Type="http://schemas.openxmlformats.org/officeDocument/2006/relationships/image" Target="../media/image2.emf"/><Relationship Id="rId5" Type="http://schemas.openxmlformats.org/officeDocument/2006/relationships/oleObject" Target="../embeddings/oleObject117.bin"/><Relationship Id="rId4"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tags" Target="../tags/tag217.xml"/><Relationship Id="rId7" Type="http://schemas.openxmlformats.org/officeDocument/2006/relationships/image" Target="../media/image5.png"/><Relationship Id="rId2" Type="http://schemas.openxmlformats.org/officeDocument/2006/relationships/tags" Target="../tags/tag216.xml"/><Relationship Id="rId1" Type="http://schemas.openxmlformats.org/officeDocument/2006/relationships/vmlDrawing" Target="../drawings/vmlDrawing118.vml"/><Relationship Id="rId6" Type="http://schemas.openxmlformats.org/officeDocument/2006/relationships/image" Target="../media/image2.emf"/><Relationship Id="rId5" Type="http://schemas.openxmlformats.org/officeDocument/2006/relationships/oleObject" Target="../embeddings/oleObject118.bin"/><Relationship Id="rId4"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tags" Target="../tags/tag219.xml"/><Relationship Id="rId7" Type="http://schemas.openxmlformats.org/officeDocument/2006/relationships/image" Target="../media/image6.png"/><Relationship Id="rId2" Type="http://schemas.openxmlformats.org/officeDocument/2006/relationships/tags" Target="../tags/tag218.xml"/><Relationship Id="rId1" Type="http://schemas.openxmlformats.org/officeDocument/2006/relationships/vmlDrawing" Target="../drawings/vmlDrawing119.vml"/><Relationship Id="rId6" Type="http://schemas.openxmlformats.org/officeDocument/2006/relationships/image" Target="../media/image2.emf"/><Relationship Id="rId5" Type="http://schemas.openxmlformats.org/officeDocument/2006/relationships/oleObject" Target="../embeddings/oleObject119.bin"/><Relationship Id="rId4"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tags" Target="../tags/tag221.xml"/><Relationship Id="rId7" Type="http://schemas.openxmlformats.org/officeDocument/2006/relationships/image" Target="../media/image5.png"/><Relationship Id="rId2" Type="http://schemas.openxmlformats.org/officeDocument/2006/relationships/tags" Target="../tags/tag220.xml"/><Relationship Id="rId1" Type="http://schemas.openxmlformats.org/officeDocument/2006/relationships/vmlDrawing" Target="../drawings/vmlDrawing120.vml"/><Relationship Id="rId6" Type="http://schemas.openxmlformats.org/officeDocument/2006/relationships/image" Target="../media/image2.emf"/><Relationship Id="rId5" Type="http://schemas.openxmlformats.org/officeDocument/2006/relationships/oleObject" Target="../embeddings/oleObject120.bin"/><Relationship Id="rId4"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tags" Target="../tags/tag223.xml"/><Relationship Id="rId7" Type="http://schemas.openxmlformats.org/officeDocument/2006/relationships/image" Target="../media/image6.png"/><Relationship Id="rId2" Type="http://schemas.openxmlformats.org/officeDocument/2006/relationships/tags" Target="../tags/tag222.xml"/><Relationship Id="rId1" Type="http://schemas.openxmlformats.org/officeDocument/2006/relationships/vmlDrawing" Target="../drawings/vmlDrawing121.vml"/><Relationship Id="rId6" Type="http://schemas.openxmlformats.org/officeDocument/2006/relationships/image" Target="../media/image2.emf"/><Relationship Id="rId5" Type="http://schemas.openxmlformats.org/officeDocument/2006/relationships/oleObject" Target="../embeddings/oleObject121.bin"/><Relationship Id="rId4"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tags" Target="../tags/tag225.xml"/><Relationship Id="rId2" Type="http://schemas.openxmlformats.org/officeDocument/2006/relationships/tags" Target="../tags/tag224.xml"/><Relationship Id="rId1" Type="http://schemas.openxmlformats.org/officeDocument/2006/relationships/vmlDrawing" Target="../drawings/vmlDrawing122.vml"/><Relationship Id="rId6" Type="http://schemas.openxmlformats.org/officeDocument/2006/relationships/image" Target="../media/image2.emf"/><Relationship Id="rId5" Type="http://schemas.openxmlformats.org/officeDocument/2006/relationships/oleObject" Target="../embeddings/oleObject122.bin"/><Relationship Id="rId4"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tags" Target="../tags/tag227.xml"/><Relationship Id="rId2" Type="http://schemas.openxmlformats.org/officeDocument/2006/relationships/tags" Target="../tags/tag226.xml"/><Relationship Id="rId1" Type="http://schemas.openxmlformats.org/officeDocument/2006/relationships/vmlDrawing" Target="../drawings/vmlDrawing123.vml"/><Relationship Id="rId6" Type="http://schemas.openxmlformats.org/officeDocument/2006/relationships/image" Target="../media/image2.emf"/><Relationship Id="rId5" Type="http://schemas.openxmlformats.org/officeDocument/2006/relationships/oleObject" Target="../embeddings/oleObject123.bin"/><Relationship Id="rId4"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28.xml"/><Relationship Id="rId1" Type="http://schemas.openxmlformats.org/officeDocument/2006/relationships/vmlDrawing" Target="../drawings/vmlDrawing124.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24.bin"/></Relationships>
</file>

<file path=ppt/slideLayouts/_rels/slideLayout127.xml.rels><?xml version="1.0" encoding="UTF-8" standalone="yes"?>
<Relationships xmlns="http://schemas.openxmlformats.org/package/2006/relationships"><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vmlDrawing" Target="../drawings/vmlDrawing125.vml"/><Relationship Id="rId6" Type="http://schemas.openxmlformats.org/officeDocument/2006/relationships/image" Target="../media/image2.emf"/><Relationship Id="rId5" Type="http://schemas.openxmlformats.org/officeDocument/2006/relationships/oleObject" Target="../embeddings/oleObject125.bin"/><Relationship Id="rId4"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tags" Target="../tags/tag232.xml"/><Relationship Id="rId7" Type="http://schemas.openxmlformats.org/officeDocument/2006/relationships/image" Target="../media/image5.png"/><Relationship Id="rId2" Type="http://schemas.openxmlformats.org/officeDocument/2006/relationships/tags" Target="../tags/tag231.xml"/><Relationship Id="rId1" Type="http://schemas.openxmlformats.org/officeDocument/2006/relationships/vmlDrawing" Target="../drawings/vmlDrawing126.vml"/><Relationship Id="rId6" Type="http://schemas.openxmlformats.org/officeDocument/2006/relationships/image" Target="../media/image2.emf"/><Relationship Id="rId5" Type="http://schemas.openxmlformats.org/officeDocument/2006/relationships/oleObject" Target="../embeddings/oleObject126.bin"/><Relationship Id="rId4"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vmlDrawing" Target="../drawings/vmlDrawing127.vml"/><Relationship Id="rId6" Type="http://schemas.openxmlformats.org/officeDocument/2006/relationships/image" Target="../media/image2.emf"/><Relationship Id="rId5" Type="http://schemas.openxmlformats.org/officeDocument/2006/relationships/oleObject" Target="../embeddings/oleObject127.bin"/><Relationship Id="rId4"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tags" Target="../tags/tag236.xml"/><Relationship Id="rId2" Type="http://schemas.openxmlformats.org/officeDocument/2006/relationships/tags" Target="../tags/tag235.xml"/><Relationship Id="rId1" Type="http://schemas.openxmlformats.org/officeDocument/2006/relationships/vmlDrawing" Target="../drawings/vmlDrawing128.vml"/><Relationship Id="rId6" Type="http://schemas.openxmlformats.org/officeDocument/2006/relationships/image" Target="../media/image2.emf"/><Relationship Id="rId5" Type="http://schemas.openxmlformats.org/officeDocument/2006/relationships/oleObject" Target="../embeddings/oleObject128.bin"/><Relationship Id="rId4"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3" Type="http://schemas.openxmlformats.org/officeDocument/2006/relationships/tags" Target="../tags/tag238.xml"/><Relationship Id="rId2" Type="http://schemas.openxmlformats.org/officeDocument/2006/relationships/tags" Target="../tags/tag237.xml"/><Relationship Id="rId1" Type="http://schemas.openxmlformats.org/officeDocument/2006/relationships/vmlDrawing" Target="../drawings/vmlDrawing129.vml"/><Relationship Id="rId6" Type="http://schemas.openxmlformats.org/officeDocument/2006/relationships/image" Target="../media/image2.emf"/><Relationship Id="rId5" Type="http://schemas.openxmlformats.org/officeDocument/2006/relationships/oleObject" Target="../embeddings/oleObject129.bin"/><Relationship Id="rId4"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3" Type="http://schemas.openxmlformats.org/officeDocument/2006/relationships/tags" Target="../tags/tag240.xml"/><Relationship Id="rId7" Type="http://schemas.openxmlformats.org/officeDocument/2006/relationships/image" Target="../media/image4.jpg"/><Relationship Id="rId2" Type="http://schemas.openxmlformats.org/officeDocument/2006/relationships/tags" Target="../tags/tag239.xml"/><Relationship Id="rId1" Type="http://schemas.openxmlformats.org/officeDocument/2006/relationships/vmlDrawing" Target="../drawings/vmlDrawing130.vml"/><Relationship Id="rId6" Type="http://schemas.openxmlformats.org/officeDocument/2006/relationships/image" Target="../media/image2.emf"/><Relationship Id="rId5" Type="http://schemas.openxmlformats.org/officeDocument/2006/relationships/oleObject" Target="../embeddings/oleObject130.bin"/><Relationship Id="rId4"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tags" Target="../tags/tag242.xml"/><Relationship Id="rId2" Type="http://schemas.openxmlformats.org/officeDocument/2006/relationships/tags" Target="../tags/tag241.xml"/><Relationship Id="rId1" Type="http://schemas.openxmlformats.org/officeDocument/2006/relationships/vmlDrawing" Target="../drawings/vmlDrawing131.vml"/><Relationship Id="rId6" Type="http://schemas.openxmlformats.org/officeDocument/2006/relationships/image" Target="../media/image2.emf"/><Relationship Id="rId5" Type="http://schemas.openxmlformats.org/officeDocument/2006/relationships/oleObject" Target="../embeddings/oleObject131.bin"/><Relationship Id="rId4"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3" Type="http://schemas.openxmlformats.org/officeDocument/2006/relationships/tags" Target="../tags/tag244.xml"/><Relationship Id="rId2" Type="http://schemas.openxmlformats.org/officeDocument/2006/relationships/tags" Target="../tags/tag243.xml"/><Relationship Id="rId1" Type="http://schemas.openxmlformats.org/officeDocument/2006/relationships/vmlDrawing" Target="../drawings/vmlDrawing132.vml"/><Relationship Id="rId6" Type="http://schemas.openxmlformats.org/officeDocument/2006/relationships/image" Target="../media/image1.emf"/><Relationship Id="rId5" Type="http://schemas.openxmlformats.org/officeDocument/2006/relationships/oleObject" Target="../embeddings/oleObject132.bin"/><Relationship Id="rId4"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45.xml"/><Relationship Id="rId1" Type="http://schemas.openxmlformats.org/officeDocument/2006/relationships/vmlDrawing" Target="../drawings/vmlDrawing133.vml"/><Relationship Id="rId5" Type="http://schemas.openxmlformats.org/officeDocument/2006/relationships/image" Target="../media/image1.emf"/><Relationship Id="rId4" Type="http://schemas.openxmlformats.org/officeDocument/2006/relationships/oleObject" Target="../embeddings/oleObject133.bin"/></Relationships>
</file>

<file path=ppt/slideLayouts/_rels/slideLayout13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46.xml"/><Relationship Id="rId1" Type="http://schemas.openxmlformats.org/officeDocument/2006/relationships/vmlDrawing" Target="../drawings/vmlDrawing134.vml"/><Relationship Id="rId5" Type="http://schemas.openxmlformats.org/officeDocument/2006/relationships/image" Target="../media/image1.emf"/><Relationship Id="rId4" Type="http://schemas.openxmlformats.org/officeDocument/2006/relationships/oleObject" Target="../embeddings/oleObject134.bin"/></Relationships>
</file>

<file path=ppt/slideLayouts/_rels/slideLayout137.xml.rels><?xml version="1.0" encoding="UTF-8" standalone="yes"?>
<Relationships xmlns="http://schemas.openxmlformats.org/package/2006/relationships"><Relationship Id="rId3" Type="http://schemas.openxmlformats.org/officeDocument/2006/relationships/tags" Target="../tags/tag248.xml"/><Relationship Id="rId7" Type="http://schemas.openxmlformats.org/officeDocument/2006/relationships/image" Target="../media/image3.png"/><Relationship Id="rId2" Type="http://schemas.openxmlformats.org/officeDocument/2006/relationships/tags" Target="../tags/tag247.xml"/><Relationship Id="rId1" Type="http://schemas.openxmlformats.org/officeDocument/2006/relationships/vmlDrawing" Target="../drawings/vmlDrawing135.vml"/><Relationship Id="rId6" Type="http://schemas.openxmlformats.org/officeDocument/2006/relationships/image" Target="../media/image1.emf"/><Relationship Id="rId5" Type="http://schemas.openxmlformats.org/officeDocument/2006/relationships/oleObject" Target="../embeddings/oleObject135.bin"/><Relationship Id="rId4"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tags" Target="../tags/tag250.xml"/><Relationship Id="rId2" Type="http://schemas.openxmlformats.org/officeDocument/2006/relationships/tags" Target="../tags/tag249.xml"/><Relationship Id="rId1" Type="http://schemas.openxmlformats.org/officeDocument/2006/relationships/vmlDrawing" Target="../drawings/vmlDrawing136.vml"/><Relationship Id="rId6" Type="http://schemas.openxmlformats.org/officeDocument/2006/relationships/image" Target="../media/image1.emf"/><Relationship Id="rId5" Type="http://schemas.openxmlformats.org/officeDocument/2006/relationships/oleObject" Target="../embeddings/oleObject136.bin"/><Relationship Id="rId4"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1.xml"/><Relationship Id="rId1" Type="http://schemas.openxmlformats.org/officeDocument/2006/relationships/vmlDrawing" Target="../drawings/vmlDrawing137.vml"/><Relationship Id="rId5" Type="http://schemas.openxmlformats.org/officeDocument/2006/relationships/image" Target="../media/image1.emf"/><Relationship Id="rId4" Type="http://schemas.openxmlformats.org/officeDocument/2006/relationships/oleObject" Target="../embeddings/oleObject137.bin"/></Relationships>
</file>

<file path=ppt/slideLayouts/_rels/slideLayout14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2.xml"/><Relationship Id="rId1" Type="http://schemas.openxmlformats.org/officeDocument/2006/relationships/vmlDrawing" Target="../drawings/vmlDrawing138.vml"/><Relationship Id="rId5" Type="http://schemas.openxmlformats.org/officeDocument/2006/relationships/image" Target="../media/image1.emf"/><Relationship Id="rId4" Type="http://schemas.openxmlformats.org/officeDocument/2006/relationships/oleObject" Target="../embeddings/oleObject138.bin"/></Relationships>
</file>

<file path=ppt/slideLayouts/_rels/slideLayout141.xml.rels><?xml version="1.0" encoding="UTF-8" standalone="yes"?>
<Relationships xmlns="http://schemas.openxmlformats.org/package/2006/relationships"><Relationship Id="rId3" Type="http://schemas.openxmlformats.org/officeDocument/2006/relationships/tags" Target="../tags/tag254.xml"/><Relationship Id="rId7" Type="http://schemas.openxmlformats.org/officeDocument/2006/relationships/image" Target="../media/image3.png"/><Relationship Id="rId2" Type="http://schemas.openxmlformats.org/officeDocument/2006/relationships/tags" Target="../tags/tag253.xml"/><Relationship Id="rId1" Type="http://schemas.openxmlformats.org/officeDocument/2006/relationships/vmlDrawing" Target="../drawings/vmlDrawing139.vml"/><Relationship Id="rId6" Type="http://schemas.openxmlformats.org/officeDocument/2006/relationships/image" Target="../media/image1.emf"/><Relationship Id="rId5" Type="http://schemas.openxmlformats.org/officeDocument/2006/relationships/oleObject" Target="../embeddings/oleObject139.bin"/><Relationship Id="rId4"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5.xml"/><Relationship Id="rId1" Type="http://schemas.openxmlformats.org/officeDocument/2006/relationships/vmlDrawing" Target="../drawings/vmlDrawing140.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40.bin"/></Relationships>
</file>

<file path=ppt/slideLayouts/_rels/slideLayout14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Master" Target="../slideMasters/slideMaster3.xml"/><Relationship Id="rId7" Type="http://schemas.openxmlformats.org/officeDocument/2006/relationships/image" Target="../media/image16.jpeg"/><Relationship Id="rId2" Type="http://schemas.openxmlformats.org/officeDocument/2006/relationships/tags" Target="../tags/tag256.xml"/><Relationship Id="rId1" Type="http://schemas.openxmlformats.org/officeDocument/2006/relationships/vmlDrawing" Target="../drawings/vmlDrawing141.vml"/><Relationship Id="rId6" Type="http://schemas.openxmlformats.org/officeDocument/2006/relationships/image" Target="../media/image15.emf"/><Relationship Id="rId5" Type="http://schemas.openxmlformats.org/officeDocument/2006/relationships/image" Target="../media/image1.emf"/><Relationship Id="rId4" Type="http://schemas.openxmlformats.org/officeDocument/2006/relationships/oleObject" Target="../embeddings/oleObject141.bin"/><Relationship Id="rId9" Type="http://schemas.openxmlformats.org/officeDocument/2006/relationships/image" Target="../media/image18.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7481246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7835"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7">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3"/>
            </p:custDataLst>
          </p:nvPr>
        </p:nvPicPr>
        <p:blipFill rotWithShape="1">
          <a:blip r:embed="rId8">
            <a:extLst>
              <a:ext uri="{28A0092B-C50C-407E-A947-70E740481C1C}">
                <a14:useLocalDpi xmlns:a14="http://schemas.microsoft.com/office/drawing/2010/main" val="0"/>
              </a:ext>
            </a:extLst>
          </a:blip>
          <a:srcRect b="23056"/>
          <a:stretch/>
        </p:blipFill>
        <p:spPr>
          <a:xfrm>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dirty="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957600"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dirty="0"/>
              <a:t>Click to edit date/place</a:t>
            </a:r>
          </a:p>
        </p:txBody>
      </p:sp>
      <p:grpSp>
        <p:nvGrpSpPr>
          <p:cNvPr id="23" name="Group 22"/>
          <p:cNvGrpSpPr/>
          <p:nvPr userDrawn="1"/>
        </p:nvGrpSpPr>
        <p:grpSpPr>
          <a:xfrm>
            <a:off x="957600" y="946936"/>
            <a:ext cx="2887436" cy="894745"/>
            <a:chOff x="848180" y="896938"/>
            <a:chExt cx="2178050" cy="674924"/>
          </a:xfrm>
          <a:solidFill>
            <a:schemeClr val="bg1"/>
          </a:solidFill>
        </p:grpSpPr>
        <p:sp>
          <p:nvSpPr>
            <p:cNvPr id="24" name="Freeform 5"/>
            <p:cNvSpPr>
              <a:spLocks noEditPoints="1"/>
            </p:cNvSpPr>
            <p:nvPr/>
          </p:nvSpPr>
          <p:spPr bwMode="auto">
            <a:xfrm>
              <a:off x="848180" y="896938"/>
              <a:ext cx="997552" cy="414102"/>
            </a:xfrm>
            <a:custGeom>
              <a:avLst/>
              <a:gdLst>
                <a:gd name="T0" fmla="*/ 39 w 340"/>
                <a:gd name="T1" fmla="*/ 10 h 140"/>
                <a:gd name="T2" fmla="*/ 54 w 340"/>
                <a:gd name="T3" fmla="*/ 8 h 140"/>
                <a:gd name="T4" fmla="*/ 47 w 340"/>
                <a:gd name="T5" fmla="*/ 64 h 140"/>
                <a:gd name="T6" fmla="*/ 60 w 340"/>
                <a:gd name="T7" fmla="*/ 132 h 140"/>
                <a:gd name="T8" fmla="*/ 39 w 340"/>
                <a:gd name="T9" fmla="*/ 69 h 140"/>
                <a:gd name="T10" fmla="*/ 92 w 340"/>
                <a:gd name="T11" fmla="*/ 100 h 140"/>
                <a:gd name="T12" fmla="*/ 285 w 340"/>
                <a:gd name="T13" fmla="*/ 78 h 140"/>
                <a:gd name="T14" fmla="*/ 286 w 340"/>
                <a:gd name="T15" fmla="*/ 82 h 140"/>
                <a:gd name="T16" fmla="*/ 306 w 340"/>
                <a:gd name="T17" fmla="*/ 113 h 140"/>
                <a:gd name="T18" fmla="*/ 238 w 340"/>
                <a:gd name="T19" fmla="*/ 71 h 140"/>
                <a:gd name="T20" fmla="*/ 315 w 340"/>
                <a:gd name="T21" fmla="*/ 40 h 140"/>
                <a:gd name="T22" fmla="*/ 318 w 340"/>
                <a:gd name="T23" fmla="*/ 41 h 140"/>
                <a:gd name="T24" fmla="*/ 317 w 340"/>
                <a:gd name="T25" fmla="*/ 1 h 140"/>
                <a:gd name="T26" fmla="*/ 313 w 340"/>
                <a:gd name="T27" fmla="*/ 12 h 140"/>
                <a:gd name="T28" fmla="*/ 278 w 340"/>
                <a:gd name="T29" fmla="*/ 0 h 140"/>
                <a:gd name="T30" fmla="*/ 216 w 340"/>
                <a:gd name="T31" fmla="*/ 90 h 140"/>
                <a:gd name="T32" fmla="*/ 177 w 340"/>
                <a:gd name="T33" fmla="*/ 135 h 140"/>
                <a:gd name="T34" fmla="*/ 174 w 340"/>
                <a:gd name="T35" fmla="*/ 5 h 140"/>
                <a:gd name="T36" fmla="*/ 210 w 340"/>
                <a:gd name="T37" fmla="*/ 34 h 140"/>
                <a:gd name="T38" fmla="*/ 211 w 340"/>
                <a:gd name="T39" fmla="*/ 1 h 140"/>
                <a:gd name="T40" fmla="*/ 208 w 340"/>
                <a:gd name="T41" fmla="*/ 2 h 140"/>
                <a:gd name="T42" fmla="*/ 206 w 340"/>
                <a:gd name="T43" fmla="*/ 12 h 140"/>
                <a:gd name="T44" fmla="*/ 110 w 340"/>
                <a:gd name="T45" fmla="*/ 71 h 140"/>
                <a:gd name="T46" fmla="*/ 110 w 340"/>
                <a:gd name="T47" fmla="*/ 82 h 140"/>
                <a:gd name="T48" fmla="*/ 69 w 340"/>
                <a:gd name="T49" fmla="*/ 65 h 140"/>
                <a:gd name="T50" fmla="*/ 53 w 340"/>
                <a:gd name="T51" fmla="*/ 2 h 140"/>
                <a:gd name="T52" fmla="*/ 0 w 340"/>
                <a:gd name="T53" fmla="*/ 2 h 140"/>
                <a:gd name="T54" fmla="*/ 1 w 340"/>
                <a:gd name="T55" fmla="*/ 6 h 140"/>
                <a:gd name="T56" fmla="*/ 18 w 340"/>
                <a:gd name="T57" fmla="*/ 106 h 140"/>
                <a:gd name="T58" fmla="*/ 0 w 340"/>
                <a:gd name="T59" fmla="*/ 135 h 140"/>
                <a:gd name="T60" fmla="*/ 28 w 340"/>
                <a:gd name="T61" fmla="*/ 137 h 140"/>
                <a:gd name="T62" fmla="*/ 115 w 340"/>
                <a:gd name="T63" fmla="*/ 101 h 140"/>
                <a:gd name="T64" fmla="*/ 177 w 340"/>
                <a:gd name="T65" fmla="*/ 140 h 140"/>
                <a:gd name="T66" fmla="*/ 214 w 340"/>
                <a:gd name="T67" fmla="*/ 127 h 140"/>
                <a:gd name="T68" fmla="*/ 218 w 340"/>
                <a:gd name="T69" fmla="*/ 138 h 140"/>
                <a:gd name="T70" fmla="*/ 219 w 340"/>
                <a:gd name="T71" fmla="*/ 101 h 140"/>
                <a:gd name="T72" fmla="*/ 279 w 340"/>
                <a:gd name="T73" fmla="*/ 140 h 140"/>
                <a:gd name="T74" fmla="*/ 328 w 340"/>
                <a:gd name="T75" fmla="*/ 121 h 140"/>
                <a:gd name="T76" fmla="*/ 327 w 340"/>
                <a:gd name="T77" fmla="*/ 101 h 140"/>
                <a:gd name="T78" fmla="*/ 340 w 340"/>
                <a:gd name="T79" fmla="*/ 80 h 140"/>
                <a:gd name="T80" fmla="*/ 315 w 340"/>
                <a:gd name="T81" fmla="*/ 7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0" h="140">
                  <a:moveTo>
                    <a:pt x="39" y="64"/>
                  </a:moveTo>
                  <a:cubicBezTo>
                    <a:pt x="39" y="10"/>
                    <a:pt x="39" y="10"/>
                    <a:pt x="39" y="10"/>
                  </a:cubicBezTo>
                  <a:cubicBezTo>
                    <a:pt x="39" y="9"/>
                    <a:pt x="39" y="8"/>
                    <a:pt x="41" y="8"/>
                  </a:cubicBezTo>
                  <a:cubicBezTo>
                    <a:pt x="44" y="8"/>
                    <a:pt x="51" y="8"/>
                    <a:pt x="54" y="8"/>
                  </a:cubicBezTo>
                  <a:cubicBezTo>
                    <a:pt x="70" y="8"/>
                    <a:pt x="81" y="17"/>
                    <a:pt x="81" y="36"/>
                  </a:cubicBezTo>
                  <a:cubicBezTo>
                    <a:pt x="81" y="57"/>
                    <a:pt x="68" y="64"/>
                    <a:pt x="47" y="64"/>
                  </a:cubicBezTo>
                  <a:lnTo>
                    <a:pt x="39" y="64"/>
                  </a:lnTo>
                  <a:close/>
                  <a:moveTo>
                    <a:pt x="60" y="132"/>
                  </a:moveTo>
                  <a:cubicBezTo>
                    <a:pt x="42" y="132"/>
                    <a:pt x="39" y="129"/>
                    <a:pt x="39" y="104"/>
                  </a:cubicBezTo>
                  <a:cubicBezTo>
                    <a:pt x="39" y="69"/>
                    <a:pt x="39" y="69"/>
                    <a:pt x="39" y="69"/>
                  </a:cubicBezTo>
                  <a:cubicBezTo>
                    <a:pt x="47" y="69"/>
                    <a:pt x="47" y="69"/>
                    <a:pt x="47" y="69"/>
                  </a:cubicBezTo>
                  <a:cubicBezTo>
                    <a:pt x="71" y="69"/>
                    <a:pt x="92" y="74"/>
                    <a:pt x="92" y="100"/>
                  </a:cubicBezTo>
                  <a:cubicBezTo>
                    <a:pt x="92" y="120"/>
                    <a:pt x="80" y="132"/>
                    <a:pt x="60" y="132"/>
                  </a:cubicBezTo>
                  <a:close/>
                  <a:moveTo>
                    <a:pt x="285" y="78"/>
                  </a:moveTo>
                  <a:cubicBezTo>
                    <a:pt x="285" y="80"/>
                    <a:pt x="285" y="80"/>
                    <a:pt x="285" y="80"/>
                  </a:cubicBezTo>
                  <a:cubicBezTo>
                    <a:pt x="285" y="81"/>
                    <a:pt x="285" y="82"/>
                    <a:pt x="286" y="82"/>
                  </a:cubicBezTo>
                  <a:cubicBezTo>
                    <a:pt x="306" y="82"/>
                    <a:pt x="306" y="84"/>
                    <a:pt x="306" y="100"/>
                  </a:cubicBezTo>
                  <a:cubicBezTo>
                    <a:pt x="306" y="113"/>
                    <a:pt x="306" y="113"/>
                    <a:pt x="306" y="113"/>
                  </a:cubicBezTo>
                  <a:cubicBezTo>
                    <a:pt x="306" y="126"/>
                    <a:pt x="298" y="135"/>
                    <a:pt x="280" y="135"/>
                  </a:cubicBezTo>
                  <a:cubicBezTo>
                    <a:pt x="251" y="135"/>
                    <a:pt x="238" y="106"/>
                    <a:pt x="238" y="71"/>
                  </a:cubicBezTo>
                  <a:cubicBezTo>
                    <a:pt x="238" y="37"/>
                    <a:pt x="247" y="5"/>
                    <a:pt x="280" y="5"/>
                  </a:cubicBezTo>
                  <a:cubicBezTo>
                    <a:pt x="298" y="5"/>
                    <a:pt x="313" y="17"/>
                    <a:pt x="315" y="40"/>
                  </a:cubicBezTo>
                  <a:cubicBezTo>
                    <a:pt x="315" y="41"/>
                    <a:pt x="315" y="41"/>
                    <a:pt x="316" y="41"/>
                  </a:cubicBezTo>
                  <a:cubicBezTo>
                    <a:pt x="318" y="41"/>
                    <a:pt x="318" y="41"/>
                    <a:pt x="318" y="41"/>
                  </a:cubicBezTo>
                  <a:cubicBezTo>
                    <a:pt x="318" y="32"/>
                    <a:pt x="318" y="10"/>
                    <a:pt x="318" y="1"/>
                  </a:cubicBezTo>
                  <a:cubicBezTo>
                    <a:pt x="317" y="1"/>
                    <a:pt x="317" y="1"/>
                    <a:pt x="317" y="1"/>
                  </a:cubicBezTo>
                  <a:cubicBezTo>
                    <a:pt x="315" y="1"/>
                    <a:pt x="315" y="1"/>
                    <a:pt x="315" y="2"/>
                  </a:cubicBezTo>
                  <a:cubicBezTo>
                    <a:pt x="313" y="12"/>
                    <a:pt x="313" y="12"/>
                    <a:pt x="313" y="12"/>
                  </a:cubicBezTo>
                  <a:cubicBezTo>
                    <a:pt x="313" y="12"/>
                    <a:pt x="313" y="12"/>
                    <a:pt x="313" y="12"/>
                  </a:cubicBezTo>
                  <a:cubicBezTo>
                    <a:pt x="303" y="3"/>
                    <a:pt x="290" y="0"/>
                    <a:pt x="278" y="0"/>
                  </a:cubicBezTo>
                  <a:cubicBezTo>
                    <a:pt x="239" y="0"/>
                    <a:pt x="214" y="32"/>
                    <a:pt x="214" y="71"/>
                  </a:cubicBezTo>
                  <a:cubicBezTo>
                    <a:pt x="214" y="78"/>
                    <a:pt x="215" y="84"/>
                    <a:pt x="216" y="90"/>
                  </a:cubicBezTo>
                  <a:cubicBezTo>
                    <a:pt x="216" y="95"/>
                    <a:pt x="216" y="95"/>
                    <a:pt x="216" y="95"/>
                  </a:cubicBezTo>
                  <a:cubicBezTo>
                    <a:pt x="213" y="125"/>
                    <a:pt x="196" y="135"/>
                    <a:pt x="177" y="135"/>
                  </a:cubicBezTo>
                  <a:cubicBezTo>
                    <a:pt x="148" y="135"/>
                    <a:pt x="134" y="108"/>
                    <a:pt x="134" y="71"/>
                  </a:cubicBezTo>
                  <a:cubicBezTo>
                    <a:pt x="134" y="37"/>
                    <a:pt x="142" y="5"/>
                    <a:pt x="174" y="5"/>
                  </a:cubicBezTo>
                  <a:cubicBezTo>
                    <a:pt x="191" y="5"/>
                    <a:pt x="205" y="15"/>
                    <a:pt x="208" y="33"/>
                  </a:cubicBezTo>
                  <a:cubicBezTo>
                    <a:pt x="208" y="34"/>
                    <a:pt x="209" y="34"/>
                    <a:pt x="210" y="34"/>
                  </a:cubicBezTo>
                  <a:cubicBezTo>
                    <a:pt x="212" y="34"/>
                    <a:pt x="212" y="34"/>
                    <a:pt x="212" y="34"/>
                  </a:cubicBezTo>
                  <a:cubicBezTo>
                    <a:pt x="212" y="25"/>
                    <a:pt x="211" y="10"/>
                    <a:pt x="211" y="1"/>
                  </a:cubicBezTo>
                  <a:cubicBezTo>
                    <a:pt x="210" y="1"/>
                    <a:pt x="210" y="1"/>
                    <a:pt x="210" y="1"/>
                  </a:cubicBezTo>
                  <a:cubicBezTo>
                    <a:pt x="209" y="1"/>
                    <a:pt x="208" y="1"/>
                    <a:pt x="208" y="2"/>
                  </a:cubicBezTo>
                  <a:cubicBezTo>
                    <a:pt x="206" y="12"/>
                    <a:pt x="206" y="12"/>
                    <a:pt x="206" y="12"/>
                  </a:cubicBezTo>
                  <a:cubicBezTo>
                    <a:pt x="206" y="12"/>
                    <a:pt x="206" y="12"/>
                    <a:pt x="206" y="12"/>
                  </a:cubicBezTo>
                  <a:cubicBezTo>
                    <a:pt x="197" y="3"/>
                    <a:pt x="184" y="0"/>
                    <a:pt x="172" y="0"/>
                  </a:cubicBezTo>
                  <a:cubicBezTo>
                    <a:pt x="135" y="0"/>
                    <a:pt x="110" y="32"/>
                    <a:pt x="110" y="71"/>
                  </a:cubicBezTo>
                  <a:cubicBezTo>
                    <a:pt x="110" y="75"/>
                    <a:pt x="110" y="78"/>
                    <a:pt x="110" y="82"/>
                  </a:cubicBezTo>
                  <a:cubicBezTo>
                    <a:pt x="110" y="82"/>
                    <a:pt x="110" y="82"/>
                    <a:pt x="110" y="82"/>
                  </a:cubicBezTo>
                  <a:cubicBezTo>
                    <a:pt x="102" y="71"/>
                    <a:pt x="87" y="66"/>
                    <a:pt x="69" y="65"/>
                  </a:cubicBezTo>
                  <a:cubicBezTo>
                    <a:pt x="69" y="65"/>
                    <a:pt x="69" y="65"/>
                    <a:pt x="69" y="65"/>
                  </a:cubicBezTo>
                  <a:cubicBezTo>
                    <a:pt x="89" y="61"/>
                    <a:pt x="102" y="51"/>
                    <a:pt x="102" y="34"/>
                  </a:cubicBezTo>
                  <a:cubicBezTo>
                    <a:pt x="102" y="9"/>
                    <a:pt x="75" y="2"/>
                    <a:pt x="53" y="2"/>
                  </a:cubicBezTo>
                  <a:cubicBezTo>
                    <a:pt x="47" y="2"/>
                    <a:pt x="34" y="3"/>
                    <a:pt x="29" y="3"/>
                  </a:cubicBezTo>
                  <a:cubicBezTo>
                    <a:pt x="20" y="3"/>
                    <a:pt x="9" y="3"/>
                    <a:pt x="0" y="2"/>
                  </a:cubicBezTo>
                  <a:cubicBezTo>
                    <a:pt x="0" y="5"/>
                    <a:pt x="0" y="5"/>
                    <a:pt x="0" y="5"/>
                  </a:cubicBezTo>
                  <a:cubicBezTo>
                    <a:pt x="0" y="6"/>
                    <a:pt x="0" y="6"/>
                    <a:pt x="1" y="6"/>
                  </a:cubicBezTo>
                  <a:cubicBezTo>
                    <a:pt x="18" y="7"/>
                    <a:pt x="18" y="9"/>
                    <a:pt x="18" y="34"/>
                  </a:cubicBezTo>
                  <a:cubicBezTo>
                    <a:pt x="18" y="106"/>
                    <a:pt x="18" y="106"/>
                    <a:pt x="18" y="106"/>
                  </a:cubicBezTo>
                  <a:cubicBezTo>
                    <a:pt x="18" y="130"/>
                    <a:pt x="18" y="133"/>
                    <a:pt x="2" y="133"/>
                  </a:cubicBezTo>
                  <a:cubicBezTo>
                    <a:pt x="0" y="133"/>
                    <a:pt x="0" y="134"/>
                    <a:pt x="0" y="135"/>
                  </a:cubicBezTo>
                  <a:cubicBezTo>
                    <a:pt x="0" y="137"/>
                    <a:pt x="0" y="137"/>
                    <a:pt x="0" y="137"/>
                  </a:cubicBezTo>
                  <a:cubicBezTo>
                    <a:pt x="9" y="137"/>
                    <a:pt x="18" y="137"/>
                    <a:pt x="28" y="137"/>
                  </a:cubicBezTo>
                  <a:cubicBezTo>
                    <a:pt x="40" y="137"/>
                    <a:pt x="45" y="137"/>
                    <a:pt x="60" y="137"/>
                  </a:cubicBezTo>
                  <a:cubicBezTo>
                    <a:pt x="93" y="137"/>
                    <a:pt x="114" y="121"/>
                    <a:pt x="115" y="101"/>
                  </a:cubicBezTo>
                  <a:cubicBezTo>
                    <a:pt x="116" y="101"/>
                    <a:pt x="116" y="101"/>
                    <a:pt x="116" y="101"/>
                  </a:cubicBezTo>
                  <a:cubicBezTo>
                    <a:pt x="126" y="125"/>
                    <a:pt x="148" y="140"/>
                    <a:pt x="177" y="140"/>
                  </a:cubicBezTo>
                  <a:cubicBezTo>
                    <a:pt x="190" y="140"/>
                    <a:pt x="203" y="136"/>
                    <a:pt x="213" y="127"/>
                  </a:cubicBezTo>
                  <a:cubicBezTo>
                    <a:pt x="214" y="127"/>
                    <a:pt x="214" y="127"/>
                    <a:pt x="214" y="127"/>
                  </a:cubicBezTo>
                  <a:cubicBezTo>
                    <a:pt x="215" y="137"/>
                    <a:pt x="215" y="137"/>
                    <a:pt x="215" y="137"/>
                  </a:cubicBezTo>
                  <a:cubicBezTo>
                    <a:pt x="216" y="138"/>
                    <a:pt x="216" y="138"/>
                    <a:pt x="218" y="138"/>
                  </a:cubicBezTo>
                  <a:cubicBezTo>
                    <a:pt x="219" y="138"/>
                    <a:pt x="219" y="138"/>
                    <a:pt x="219" y="138"/>
                  </a:cubicBezTo>
                  <a:cubicBezTo>
                    <a:pt x="219" y="132"/>
                    <a:pt x="219" y="114"/>
                    <a:pt x="219" y="101"/>
                  </a:cubicBezTo>
                  <a:cubicBezTo>
                    <a:pt x="220" y="101"/>
                    <a:pt x="220" y="101"/>
                    <a:pt x="220" y="101"/>
                  </a:cubicBezTo>
                  <a:cubicBezTo>
                    <a:pt x="229" y="125"/>
                    <a:pt x="252" y="140"/>
                    <a:pt x="279" y="140"/>
                  </a:cubicBezTo>
                  <a:cubicBezTo>
                    <a:pt x="305" y="140"/>
                    <a:pt x="315" y="123"/>
                    <a:pt x="326" y="123"/>
                  </a:cubicBezTo>
                  <a:cubicBezTo>
                    <a:pt x="327" y="123"/>
                    <a:pt x="328" y="123"/>
                    <a:pt x="328" y="121"/>
                  </a:cubicBezTo>
                  <a:cubicBezTo>
                    <a:pt x="328" y="119"/>
                    <a:pt x="327" y="114"/>
                    <a:pt x="327" y="110"/>
                  </a:cubicBezTo>
                  <a:cubicBezTo>
                    <a:pt x="327" y="101"/>
                    <a:pt x="327" y="101"/>
                    <a:pt x="327" y="101"/>
                  </a:cubicBezTo>
                  <a:cubicBezTo>
                    <a:pt x="327" y="84"/>
                    <a:pt x="327" y="82"/>
                    <a:pt x="339" y="82"/>
                  </a:cubicBezTo>
                  <a:cubicBezTo>
                    <a:pt x="340" y="82"/>
                    <a:pt x="340" y="81"/>
                    <a:pt x="340" y="80"/>
                  </a:cubicBezTo>
                  <a:cubicBezTo>
                    <a:pt x="340" y="78"/>
                    <a:pt x="340" y="78"/>
                    <a:pt x="340" y="78"/>
                  </a:cubicBezTo>
                  <a:cubicBezTo>
                    <a:pt x="331" y="78"/>
                    <a:pt x="325" y="78"/>
                    <a:pt x="315" y="78"/>
                  </a:cubicBezTo>
                  <a:cubicBezTo>
                    <a:pt x="306" y="78"/>
                    <a:pt x="294" y="78"/>
                    <a:pt x="285"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Trebuchet MS" panose="020B0603020202020204" pitchFamily="34" charset="0"/>
              </a:endParaRPr>
            </a:p>
          </p:txBody>
        </p:sp>
        <p:sp>
          <p:nvSpPr>
            <p:cNvPr id="25" name="Freeform 6"/>
            <p:cNvSpPr>
              <a:spLocks noEditPoints="1"/>
            </p:cNvSpPr>
            <p:nvPr/>
          </p:nvSpPr>
          <p:spPr bwMode="auto">
            <a:xfrm>
              <a:off x="1194295" y="1459375"/>
              <a:ext cx="1831935" cy="112487"/>
            </a:xfrm>
            <a:custGeom>
              <a:avLst/>
              <a:gdLst>
                <a:gd name="T0" fmla="*/ 32 w 625"/>
                <a:gd name="T1" fmla="*/ 10 h 38"/>
                <a:gd name="T2" fmla="*/ 14 w 625"/>
                <a:gd name="T3" fmla="*/ 4 h 38"/>
                <a:gd name="T4" fmla="*/ 112 w 625"/>
                <a:gd name="T5" fmla="*/ 9 h 38"/>
                <a:gd name="T6" fmla="*/ 87 w 625"/>
                <a:gd name="T7" fmla="*/ 37 h 38"/>
                <a:gd name="T8" fmla="*/ 107 w 625"/>
                <a:gd name="T9" fmla="*/ 10 h 38"/>
                <a:gd name="T10" fmla="*/ 274 w 625"/>
                <a:gd name="T11" fmla="*/ 26 h 38"/>
                <a:gd name="T12" fmla="*/ 271 w 625"/>
                <a:gd name="T13" fmla="*/ 2 h 38"/>
                <a:gd name="T14" fmla="*/ 48 w 625"/>
                <a:gd name="T15" fmla="*/ 37 h 38"/>
                <a:gd name="T16" fmla="*/ 38 w 625"/>
                <a:gd name="T17" fmla="*/ 37 h 38"/>
                <a:gd name="T18" fmla="*/ 33 w 625"/>
                <a:gd name="T19" fmla="*/ 12 h 38"/>
                <a:gd name="T20" fmla="*/ 43 w 625"/>
                <a:gd name="T21" fmla="*/ 12 h 38"/>
                <a:gd name="T22" fmla="*/ 48 w 625"/>
                <a:gd name="T23" fmla="*/ 37 h 38"/>
                <a:gd name="T24" fmla="*/ 56 w 625"/>
                <a:gd name="T25" fmla="*/ 12 h 38"/>
                <a:gd name="T26" fmla="*/ 64 w 625"/>
                <a:gd name="T27" fmla="*/ 23 h 38"/>
                <a:gd name="T28" fmla="*/ 64 w 625"/>
                <a:gd name="T29" fmla="*/ 25 h 38"/>
                <a:gd name="T30" fmla="*/ 118 w 625"/>
                <a:gd name="T31" fmla="*/ 25 h 38"/>
                <a:gd name="T32" fmla="*/ 145 w 625"/>
                <a:gd name="T33" fmla="*/ 37 h 38"/>
                <a:gd name="T34" fmla="*/ 157 w 625"/>
                <a:gd name="T35" fmla="*/ 13 h 38"/>
                <a:gd name="T36" fmla="*/ 152 w 625"/>
                <a:gd name="T37" fmla="*/ 38 h 38"/>
                <a:gd name="T38" fmla="*/ 163 w 625"/>
                <a:gd name="T39" fmla="*/ 19 h 38"/>
                <a:gd name="T40" fmla="*/ 177 w 625"/>
                <a:gd name="T41" fmla="*/ 14 h 38"/>
                <a:gd name="T42" fmla="*/ 196 w 625"/>
                <a:gd name="T43" fmla="*/ 11 h 38"/>
                <a:gd name="T44" fmla="*/ 215 w 625"/>
                <a:gd name="T45" fmla="*/ 17 h 38"/>
                <a:gd name="T46" fmla="*/ 213 w 625"/>
                <a:gd name="T47" fmla="*/ 27 h 38"/>
                <a:gd name="T48" fmla="*/ 226 w 625"/>
                <a:gd name="T49" fmla="*/ 14 h 38"/>
                <a:gd name="T50" fmla="*/ 290 w 625"/>
                <a:gd name="T51" fmla="*/ 38 h 38"/>
                <a:gd name="T52" fmla="*/ 324 w 625"/>
                <a:gd name="T53" fmla="*/ 38 h 38"/>
                <a:gd name="T54" fmla="*/ 303 w 625"/>
                <a:gd name="T55" fmla="*/ 36 h 38"/>
                <a:gd name="T56" fmla="*/ 324 w 625"/>
                <a:gd name="T57" fmla="*/ 30 h 38"/>
                <a:gd name="T58" fmla="*/ 327 w 625"/>
                <a:gd name="T59" fmla="*/ 38 h 38"/>
                <a:gd name="T60" fmla="*/ 345 w 625"/>
                <a:gd name="T61" fmla="*/ 32 h 38"/>
                <a:gd name="T62" fmla="*/ 340 w 625"/>
                <a:gd name="T63" fmla="*/ 14 h 38"/>
                <a:gd name="T64" fmla="*/ 350 w 625"/>
                <a:gd name="T65" fmla="*/ 12 h 38"/>
                <a:gd name="T66" fmla="*/ 366 w 625"/>
                <a:gd name="T67" fmla="*/ 14 h 38"/>
                <a:gd name="T68" fmla="*/ 392 w 625"/>
                <a:gd name="T69" fmla="*/ 37 h 38"/>
                <a:gd name="T70" fmla="*/ 383 w 625"/>
                <a:gd name="T71" fmla="*/ 12 h 38"/>
                <a:gd name="T72" fmla="*/ 397 w 625"/>
                <a:gd name="T73" fmla="*/ 29 h 38"/>
                <a:gd name="T74" fmla="*/ 402 w 625"/>
                <a:gd name="T75" fmla="*/ 14 h 38"/>
                <a:gd name="T76" fmla="*/ 416 w 625"/>
                <a:gd name="T77" fmla="*/ 19 h 38"/>
                <a:gd name="T78" fmla="*/ 419 w 625"/>
                <a:gd name="T79" fmla="*/ 37 h 38"/>
                <a:gd name="T80" fmla="*/ 430 w 625"/>
                <a:gd name="T81" fmla="*/ 13 h 38"/>
                <a:gd name="T82" fmla="*/ 438 w 625"/>
                <a:gd name="T83" fmla="*/ 17 h 38"/>
                <a:gd name="T84" fmla="*/ 436 w 625"/>
                <a:gd name="T85" fmla="*/ 27 h 38"/>
                <a:gd name="T86" fmla="*/ 449 w 625"/>
                <a:gd name="T87" fmla="*/ 13 h 38"/>
                <a:gd name="T88" fmla="*/ 484 w 625"/>
                <a:gd name="T89" fmla="*/ 28 h 38"/>
                <a:gd name="T90" fmla="*/ 479 w 625"/>
                <a:gd name="T91" fmla="*/ 12 h 38"/>
                <a:gd name="T92" fmla="*/ 473 w 625"/>
                <a:gd name="T93" fmla="*/ 28 h 38"/>
                <a:gd name="T94" fmla="*/ 522 w 625"/>
                <a:gd name="T95" fmla="*/ 33 h 38"/>
                <a:gd name="T96" fmla="*/ 520 w 625"/>
                <a:gd name="T97" fmla="*/ 11 h 38"/>
                <a:gd name="T98" fmla="*/ 512 w 625"/>
                <a:gd name="T99" fmla="*/ 21 h 38"/>
                <a:gd name="T100" fmla="*/ 551 w 625"/>
                <a:gd name="T101" fmla="*/ 35 h 38"/>
                <a:gd name="T102" fmla="*/ 527 w 625"/>
                <a:gd name="T103" fmla="*/ 37 h 38"/>
                <a:gd name="T104" fmla="*/ 547 w 625"/>
                <a:gd name="T105" fmla="*/ 18 h 38"/>
                <a:gd name="T106" fmla="*/ 563 w 625"/>
                <a:gd name="T107" fmla="*/ 11 h 38"/>
                <a:gd name="T108" fmla="*/ 580 w 625"/>
                <a:gd name="T109" fmla="*/ 19 h 38"/>
                <a:gd name="T110" fmla="*/ 590 w 625"/>
                <a:gd name="T111" fmla="*/ 35 h 38"/>
                <a:gd name="T112" fmla="*/ 599 w 625"/>
                <a:gd name="T113" fmla="*/ 22 h 38"/>
                <a:gd name="T114" fmla="*/ 604 w 625"/>
                <a:gd name="T115" fmla="*/ 37 h 38"/>
                <a:gd name="T116" fmla="*/ 625 w 625"/>
                <a:gd name="T117"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5" h="38">
                  <a:moveTo>
                    <a:pt x="23" y="37"/>
                  </a:moveTo>
                  <a:cubicBezTo>
                    <a:pt x="23" y="36"/>
                    <a:pt x="23" y="36"/>
                    <a:pt x="23" y="36"/>
                  </a:cubicBezTo>
                  <a:cubicBezTo>
                    <a:pt x="23" y="35"/>
                    <a:pt x="23" y="35"/>
                    <a:pt x="23" y="35"/>
                  </a:cubicBezTo>
                  <a:cubicBezTo>
                    <a:pt x="19" y="34"/>
                    <a:pt x="19" y="34"/>
                    <a:pt x="19" y="28"/>
                  </a:cubicBezTo>
                  <a:cubicBezTo>
                    <a:pt x="19" y="4"/>
                    <a:pt x="19" y="4"/>
                    <a:pt x="19" y="4"/>
                  </a:cubicBezTo>
                  <a:cubicBezTo>
                    <a:pt x="19" y="3"/>
                    <a:pt x="19" y="3"/>
                    <a:pt x="19" y="3"/>
                  </a:cubicBezTo>
                  <a:cubicBezTo>
                    <a:pt x="23" y="3"/>
                    <a:pt x="23" y="3"/>
                    <a:pt x="23" y="3"/>
                  </a:cubicBezTo>
                  <a:cubicBezTo>
                    <a:pt x="27" y="3"/>
                    <a:pt x="30" y="4"/>
                    <a:pt x="30" y="10"/>
                  </a:cubicBezTo>
                  <a:cubicBezTo>
                    <a:pt x="30" y="10"/>
                    <a:pt x="31" y="10"/>
                    <a:pt x="31" y="10"/>
                  </a:cubicBezTo>
                  <a:cubicBezTo>
                    <a:pt x="32" y="10"/>
                    <a:pt x="32" y="10"/>
                    <a:pt x="32" y="10"/>
                  </a:cubicBezTo>
                  <a:cubicBezTo>
                    <a:pt x="32" y="8"/>
                    <a:pt x="32" y="3"/>
                    <a:pt x="32" y="1"/>
                  </a:cubicBezTo>
                  <a:cubicBezTo>
                    <a:pt x="30" y="1"/>
                    <a:pt x="27" y="1"/>
                    <a:pt x="23" y="1"/>
                  </a:cubicBezTo>
                  <a:cubicBezTo>
                    <a:pt x="10" y="1"/>
                    <a:pt x="10" y="1"/>
                    <a:pt x="10" y="1"/>
                  </a:cubicBezTo>
                  <a:cubicBezTo>
                    <a:pt x="6" y="1"/>
                    <a:pt x="3" y="1"/>
                    <a:pt x="0" y="1"/>
                  </a:cubicBezTo>
                  <a:cubicBezTo>
                    <a:pt x="0" y="3"/>
                    <a:pt x="0" y="9"/>
                    <a:pt x="0" y="11"/>
                  </a:cubicBezTo>
                  <a:cubicBezTo>
                    <a:pt x="2" y="11"/>
                    <a:pt x="2" y="11"/>
                    <a:pt x="2" y="11"/>
                  </a:cubicBezTo>
                  <a:cubicBezTo>
                    <a:pt x="2" y="11"/>
                    <a:pt x="2" y="11"/>
                    <a:pt x="2" y="11"/>
                  </a:cubicBezTo>
                  <a:cubicBezTo>
                    <a:pt x="3" y="4"/>
                    <a:pt x="5" y="3"/>
                    <a:pt x="10" y="3"/>
                  </a:cubicBezTo>
                  <a:cubicBezTo>
                    <a:pt x="13" y="3"/>
                    <a:pt x="13" y="3"/>
                    <a:pt x="13" y="3"/>
                  </a:cubicBezTo>
                  <a:cubicBezTo>
                    <a:pt x="14" y="3"/>
                    <a:pt x="14" y="3"/>
                    <a:pt x="14" y="4"/>
                  </a:cubicBezTo>
                  <a:cubicBezTo>
                    <a:pt x="14" y="28"/>
                    <a:pt x="14" y="28"/>
                    <a:pt x="14" y="28"/>
                  </a:cubicBezTo>
                  <a:cubicBezTo>
                    <a:pt x="14" y="34"/>
                    <a:pt x="14" y="34"/>
                    <a:pt x="10" y="35"/>
                  </a:cubicBezTo>
                  <a:cubicBezTo>
                    <a:pt x="9" y="35"/>
                    <a:pt x="9" y="35"/>
                    <a:pt x="9" y="36"/>
                  </a:cubicBezTo>
                  <a:cubicBezTo>
                    <a:pt x="9" y="37"/>
                    <a:pt x="9" y="37"/>
                    <a:pt x="9" y="37"/>
                  </a:cubicBezTo>
                  <a:cubicBezTo>
                    <a:pt x="12" y="37"/>
                    <a:pt x="14" y="37"/>
                    <a:pt x="16" y="37"/>
                  </a:cubicBezTo>
                  <a:cubicBezTo>
                    <a:pt x="19" y="37"/>
                    <a:pt x="21" y="37"/>
                    <a:pt x="23" y="37"/>
                  </a:cubicBezTo>
                  <a:close/>
                  <a:moveTo>
                    <a:pt x="116" y="27"/>
                  </a:moveTo>
                  <a:cubicBezTo>
                    <a:pt x="116" y="21"/>
                    <a:pt x="110" y="18"/>
                    <a:pt x="104" y="18"/>
                  </a:cubicBezTo>
                  <a:cubicBezTo>
                    <a:pt x="104" y="18"/>
                    <a:pt x="104" y="18"/>
                    <a:pt x="104" y="18"/>
                  </a:cubicBezTo>
                  <a:cubicBezTo>
                    <a:pt x="109" y="17"/>
                    <a:pt x="112" y="14"/>
                    <a:pt x="112" y="9"/>
                  </a:cubicBezTo>
                  <a:cubicBezTo>
                    <a:pt x="112" y="3"/>
                    <a:pt x="105" y="1"/>
                    <a:pt x="99" y="1"/>
                  </a:cubicBezTo>
                  <a:cubicBezTo>
                    <a:pt x="97" y="1"/>
                    <a:pt x="96" y="1"/>
                    <a:pt x="94" y="1"/>
                  </a:cubicBezTo>
                  <a:cubicBezTo>
                    <a:pt x="91" y="1"/>
                    <a:pt x="89" y="1"/>
                    <a:pt x="87" y="1"/>
                  </a:cubicBezTo>
                  <a:cubicBezTo>
                    <a:pt x="87" y="2"/>
                    <a:pt x="87" y="2"/>
                    <a:pt x="87" y="2"/>
                  </a:cubicBezTo>
                  <a:cubicBezTo>
                    <a:pt x="87" y="3"/>
                    <a:pt x="87" y="3"/>
                    <a:pt x="87" y="3"/>
                  </a:cubicBezTo>
                  <a:cubicBezTo>
                    <a:pt x="91" y="3"/>
                    <a:pt x="91" y="3"/>
                    <a:pt x="91" y="10"/>
                  </a:cubicBezTo>
                  <a:cubicBezTo>
                    <a:pt x="91" y="28"/>
                    <a:pt x="91" y="28"/>
                    <a:pt x="91" y="28"/>
                  </a:cubicBezTo>
                  <a:cubicBezTo>
                    <a:pt x="91" y="34"/>
                    <a:pt x="91" y="34"/>
                    <a:pt x="87" y="35"/>
                  </a:cubicBezTo>
                  <a:cubicBezTo>
                    <a:pt x="87" y="35"/>
                    <a:pt x="87" y="35"/>
                    <a:pt x="87" y="36"/>
                  </a:cubicBezTo>
                  <a:cubicBezTo>
                    <a:pt x="87" y="37"/>
                    <a:pt x="87" y="37"/>
                    <a:pt x="87" y="37"/>
                  </a:cubicBezTo>
                  <a:cubicBezTo>
                    <a:pt x="89" y="37"/>
                    <a:pt x="91" y="37"/>
                    <a:pt x="94" y="37"/>
                  </a:cubicBezTo>
                  <a:cubicBezTo>
                    <a:pt x="97" y="37"/>
                    <a:pt x="98" y="37"/>
                    <a:pt x="101" y="37"/>
                  </a:cubicBezTo>
                  <a:cubicBezTo>
                    <a:pt x="110" y="37"/>
                    <a:pt x="116" y="32"/>
                    <a:pt x="116" y="27"/>
                  </a:cubicBezTo>
                  <a:close/>
                  <a:moveTo>
                    <a:pt x="110" y="27"/>
                  </a:moveTo>
                  <a:cubicBezTo>
                    <a:pt x="110" y="32"/>
                    <a:pt x="107" y="35"/>
                    <a:pt x="101" y="35"/>
                  </a:cubicBezTo>
                  <a:cubicBezTo>
                    <a:pt x="96" y="35"/>
                    <a:pt x="96" y="34"/>
                    <a:pt x="96" y="27"/>
                  </a:cubicBezTo>
                  <a:cubicBezTo>
                    <a:pt x="96" y="19"/>
                    <a:pt x="96" y="19"/>
                    <a:pt x="96" y="19"/>
                  </a:cubicBezTo>
                  <a:cubicBezTo>
                    <a:pt x="98" y="19"/>
                    <a:pt x="98" y="19"/>
                    <a:pt x="98" y="19"/>
                  </a:cubicBezTo>
                  <a:cubicBezTo>
                    <a:pt x="106" y="19"/>
                    <a:pt x="110" y="21"/>
                    <a:pt x="110" y="27"/>
                  </a:cubicBezTo>
                  <a:close/>
                  <a:moveTo>
                    <a:pt x="107" y="10"/>
                  </a:moveTo>
                  <a:cubicBezTo>
                    <a:pt x="107" y="15"/>
                    <a:pt x="104" y="17"/>
                    <a:pt x="98" y="17"/>
                  </a:cubicBezTo>
                  <a:cubicBezTo>
                    <a:pt x="96" y="17"/>
                    <a:pt x="96" y="17"/>
                    <a:pt x="96" y="17"/>
                  </a:cubicBezTo>
                  <a:cubicBezTo>
                    <a:pt x="96" y="4"/>
                    <a:pt x="96" y="4"/>
                    <a:pt x="96" y="4"/>
                  </a:cubicBezTo>
                  <a:cubicBezTo>
                    <a:pt x="96" y="3"/>
                    <a:pt x="96" y="3"/>
                    <a:pt x="97" y="3"/>
                  </a:cubicBezTo>
                  <a:cubicBezTo>
                    <a:pt x="97" y="3"/>
                    <a:pt x="99" y="3"/>
                    <a:pt x="100" y="3"/>
                  </a:cubicBezTo>
                  <a:cubicBezTo>
                    <a:pt x="104" y="3"/>
                    <a:pt x="107" y="5"/>
                    <a:pt x="107" y="10"/>
                  </a:cubicBezTo>
                  <a:close/>
                  <a:moveTo>
                    <a:pt x="276" y="37"/>
                  </a:moveTo>
                  <a:cubicBezTo>
                    <a:pt x="276" y="35"/>
                    <a:pt x="276" y="28"/>
                    <a:pt x="276" y="26"/>
                  </a:cubicBezTo>
                  <a:cubicBezTo>
                    <a:pt x="274" y="26"/>
                    <a:pt x="274" y="26"/>
                    <a:pt x="274" y="26"/>
                  </a:cubicBezTo>
                  <a:cubicBezTo>
                    <a:pt x="274" y="26"/>
                    <a:pt x="274" y="26"/>
                    <a:pt x="274" y="26"/>
                  </a:cubicBezTo>
                  <a:cubicBezTo>
                    <a:pt x="273" y="33"/>
                    <a:pt x="270" y="35"/>
                    <a:pt x="264" y="35"/>
                  </a:cubicBezTo>
                  <a:cubicBezTo>
                    <a:pt x="257" y="35"/>
                    <a:pt x="253" y="29"/>
                    <a:pt x="253" y="19"/>
                  </a:cubicBezTo>
                  <a:cubicBezTo>
                    <a:pt x="253" y="11"/>
                    <a:pt x="254" y="2"/>
                    <a:pt x="263" y="2"/>
                  </a:cubicBezTo>
                  <a:cubicBezTo>
                    <a:pt x="268" y="2"/>
                    <a:pt x="271" y="5"/>
                    <a:pt x="272" y="11"/>
                  </a:cubicBezTo>
                  <a:cubicBezTo>
                    <a:pt x="272" y="11"/>
                    <a:pt x="272" y="11"/>
                    <a:pt x="272" y="11"/>
                  </a:cubicBezTo>
                  <a:cubicBezTo>
                    <a:pt x="274" y="11"/>
                    <a:pt x="274" y="11"/>
                    <a:pt x="274" y="11"/>
                  </a:cubicBezTo>
                  <a:cubicBezTo>
                    <a:pt x="274" y="9"/>
                    <a:pt x="274" y="3"/>
                    <a:pt x="274" y="0"/>
                  </a:cubicBezTo>
                  <a:cubicBezTo>
                    <a:pt x="273" y="0"/>
                    <a:pt x="273" y="0"/>
                    <a:pt x="273" y="0"/>
                  </a:cubicBezTo>
                  <a:cubicBezTo>
                    <a:pt x="272" y="0"/>
                    <a:pt x="272" y="0"/>
                    <a:pt x="272" y="1"/>
                  </a:cubicBezTo>
                  <a:cubicBezTo>
                    <a:pt x="271" y="2"/>
                    <a:pt x="271" y="2"/>
                    <a:pt x="271" y="2"/>
                  </a:cubicBezTo>
                  <a:cubicBezTo>
                    <a:pt x="271" y="2"/>
                    <a:pt x="271" y="2"/>
                    <a:pt x="271" y="2"/>
                  </a:cubicBezTo>
                  <a:cubicBezTo>
                    <a:pt x="269" y="1"/>
                    <a:pt x="266" y="0"/>
                    <a:pt x="263" y="0"/>
                  </a:cubicBezTo>
                  <a:cubicBezTo>
                    <a:pt x="253" y="0"/>
                    <a:pt x="247" y="8"/>
                    <a:pt x="247" y="19"/>
                  </a:cubicBezTo>
                  <a:cubicBezTo>
                    <a:pt x="247" y="31"/>
                    <a:pt x="254" y="38"/>
                    <a:pt x="264" y="38"/>
                  </a:cubicBezTo>
                  <a:cubicBezTo>
                    <a:pt x="269" y="38"/>
                    <a:pt x="272" y="36"/>
                    <a:pt x="273" y="36"/>
                  </a:cubicBezTo>
                  <a:cubicBezTo>
                    <a:pt x="273" y="36"/>
                    <a:pt x="273" y="36"/>
                    <a:pt x="273" y="36"/>
                  </a:cubicBezTo>
                  <a:cubicBezTo>
                    <a:pt x="274" y="37"/>
                    <a:pt x="274" y="37"/>
                    <a:pt x="274" y="37"/>
                  </a:cubicBezTo>
                  <a:cubicBezTo>
                    <a:pt x="274" y="37"/>
                    <a:pt x="274" y="37"/>
                    <a:pt x="275" y="37"/>
                  </a:cubicBezTo>
                  <a:lnTo>
                    <a:pt x="276" y="37"/>
                  </a:lnTo>
                  <a:close/>
                  <a:moveTo>
                    <a:pt x="48" y="37"/>
                  </a:moveTo>
                  <a:cubicBezTo>
                    <a:pt x="47" y="37"/>
                    <a:pt x="45" y="37"/>
                    <a:pt x="43" y="37"/>
                  </a:cubicBezTo>
                  <a:cubicBezTo>
                    <a:pt x="43" y="36"/>
                    <a:pt x="43" y="36"/>
                    <a:pt x="43" y="36"/>
                  </a:cubicBezTo>
                  <a:cubicBezTo>
                    <a:pt x="43" y="36"/>
                    <a:pt x="43" y="35"/>
                    <a:pt x="43" y="35"/>
                  </a:cubicBezTo>
                  <a:cubicBezTo>
                    <a:pt x="46" y="35"/>
                    <a:pt x="46" y="35"/>
                    <a:pt x="46" y="30"/>
                  </a:cubicBezTo>
                  <a:cubicBezTo>
                    <a:pt x="46" y="25"/>
                    <a:pt x="46" y="25"/>
                    <a:pt x="46" y="25"/>
                  </a:cubicBezTo>
                  <a:cubicBezTo>
                    <a:pt x="35" y="25"/>
                    <a:pt x="35" y="25"/>
                    <a:pt x="35" y="25"/>
                  </a:cubicBezTo>
                  <a:cubicBezTo>
                    <a:pt x="35" y="30"/>
                    <a:pt x="35" y="30"/>
                    <a:pt x="35" y="30"/>
                  </a:cubicBezTo>
                  <a:cubicBezTo>
                    <a:pt x="35" y="35"/>
                    <a:pt x="35" y="35"/>
                    <a:pt x="38" y="35"/>
                  </a:cubicBezTo>
                  <a:cubicBezTo>
                    <a:pt x="38" y="35"/>
                    <a:pt x="38" y="36"/>
                    <a:pt x="38" y="36"/>
                  </a:cubicBezTo>
                  <a:cubicBezTo>
                    <a:pt x="38" y="37"/>
                    <a:pt x="38" y="37"/>
                    <a:pt x="38" y="37"/>
                  </a:cubicBezTo>
                  <a:cubicBezTo>
                    <a:pt x="37" y="37"/>
                    <a:pt x="35" y="37"/>
                    <a:pt x="33" y="37"/>
                  </a:cubicBezTo>
                  <a:cubicBezTo>
                    <a:pt x="31" y="37"/>
                    <a:pt x="29" y="37"/>
                    <a:pt x="27" y="37"/>
                  </a:cubicBezTo>
                  <a:cubicBezTo>
                    <a:pt x="27" y="36"/>
                    <a:pt x="27" y="36"/>
                    <a:pt x="27" y="36"/>
                  </a:cubicBezTo>
                  <a:cubicBezTo>
                    <a:pt x="27" y="36"/>
                    <a:pt x="27" y="35"/>
                    <a:pt x="28" y="35"/>
                  </a:cubicBezTo>
                  <a:cubicBezTo>
                    <a:pt x="31" y="35"/>
                    <a:pt x="31" y="35"/>
                    <a:pt x="31" y="30"/>
                  </a:cubicBezTo>
                  <a:cubicBezTo>
                    <a:pt x="31" y="19"/>
                    <a:pt x="31" y="19"/>
                    <a:pt x="31" y="19"/>
                  </a:cubicBezTo>
                  <a:cubicBezTo>
                    <a:pt x="31" y="14"/>
                    <a:pt x="31" y="14"/>
                    <a:pt x="28" y="14"/>
                  </a:cubicBezTo>
                  <a:cubicBezTo>
                    <a:pt x="27" y="14"/>
                    <a:pt x="27" y="14"/>
                    <a:pt x="27" y="13"/>
                  </a:cubicBezTo>
                  <a:cubicBezTo>
                    <a:pt x="27" y="12"/>
                    <a:pt x="27" y="12"/>
                    <a:pt x="27" y="12"/>
                  </a:cubicBezTo>
                  <a:cubicBezTo>
                    <a:pt x="29" y="12"/>
                    <a:pt x="31" y="12"/>
                    <a:pt x="33" y="12"/>
                  </a:cubicBezTo>
                  <a:cubicBezTo>
                    <a:pt x="35" y="12"/>
                    <a:pt x="37" y="12"/>
                    <a:pt x="38" y="12"/>
                  </a:cubicBezTo>
                  <a:cubicBezTo>
                    <a:pt x="38" y="13"/>
                    <a:pt x="38" y="13"/>
                    <a:pt x="38" y="13"/>
                  </a:cubicBezTo>
                  <a:cubicBezTo>
                    <a:pt x="38" y="14"/>
                    <a:pt x="38" y="14"/>
                    <a:pt x="38" y="14"/>
                  </a:cubicBezTo>
                  <a:cubicBezTo>
                    <a:pt x="35" y="14"/>
                    <a:pt x="35" y="14"/>
                    <a:pt x="35" y="19"/>
                  </a:cubicBezTo>
                  <a:cubicBezTo>
                    <a:pt x="35" y="23"/>
                    <a:pt x="35" y="23"/>
                    <a:pt x="35" y="23"/>
                  </a:cubicBezTo>
                  <a:cubicBezTo>
                    <a:pt x="46" y="23"/>
                    <a:pt x="46" y="23"/>
                    <a:pt x="46" y="23"/>
                  </a:cubicBezTo>
                  <a:cubicBezTo>
                    <a:pt x="46" y="19"/>
                    <a:pt x="46" y="19"/>
                    <a:pt x="46" y="19"/>
                  </a:cubicBezTo>
                  <a:cubicBezTo>
                    <a:pt x="46" y="14"/>
                    <a:pt x="46" y="14"/>
                    <a:pt x="43" y="14"/>
                  </a:cubicBezTo>
                  <a:cubicBezTo>
                    <a:pt x="43" y="14"/>
                    <a:pt x="43" y="14"/>
                    <a:pt x="43" y="13"/>
                  </a:cubicBezTo>
                  <a:cubicBezTo>
                    <a:pt x="43" y="12"/>
                    <a:pt x="43" y="12"/>
                    <a:pt x="43" y="12"/>
                  </a:cubicBezTo>
                  <a:cubicBezTo>
                    <a:pt x="45" y="12"/>
                    <a:pt x="47" y="12"/>
                    <a:pt x="48" y="12"/>
                  </a:cubicBezTo>
                  <a:cubicBezTo>
                    <a:pt x="50" y="12"/>
                    <a:pt x="52" y="12"/>
                    <a:pt x="54" y="12"/>
                  </a:cubicBezTo>
                  <a:cubicBezTo>
                    <a:pt x="54" y="13"/>
                    <a:pt x="54" y="13"/>
                    <a:pt x="54" y="13"/>
                  </a:cubicBezTo>
                  <a:cubicBezTo>
                    <a:pt x="54" y="14"/>
                    <a:pt x="54" y="14"/>
                    <a:pt x="54" y="14"/>
                  </a:cubicBezTo>
                  <a:cubicBezTo>
                    <a:pt x="51" y="14"/>
                    <a:pt x="51" y="14"/>
                    <a:pt x="51" y="19"/>
                  </a:cubicBezTo>
                  <a:cubicBezTo>
                    <a:pt x="51" y="30"/>
                    <a:pt x="51" y="30"/>
                    <a:pt x="51" y="30"/>
                  </a:cubicBezTo>
                  <a:cubicBezTo>
                    <a:pt x="51" y="35"/>
                    <a:pt x="51" y="35"/>
                    <a:pt x="54" y="35"/>
                  </a:cubicBezTo>
                  <a:cubicBezTo>
                    <a:pt x="54" y="35"/>
                    <a:pt x="54" y="36"/>
                    <a:pt x="54" y="36"/>
                  </a:cubicBezTo>
                  <a:cubicBezTo>
                    <a:pt x="54" y="37"/>
                    <a:pt x="54" y="37"/>
                    <a:pt x="54" y="37"/>
                  </a:cubicBezTo>
                  <a:cubicBezTo>
                    <a:pt x="52" y="37"/>
                    <a:pt x="50" y="37"/>
                    <a:pt x="48" y="37"/>
                  </a:cubicBezTo>
                  <a:close/>
                  <a:moveTo>
                    <a:pt x="69" y="37"/>
                  </a:moveTo>
                  <a:cubicBezTo>
                    <a:pt x="62" y="37"/>
                    <a:pt x="62" y="37"/>
                    <a:pt x="62" y="37"/>
                  </a:cubicBezTo>
                  <a:cubicBezTo>
                    <a:pt x="60" y="37"/>
                    <a:pt x="58" y="37"/>
                    <a:pt x="56" y="37"/>
                  </a:cubicBezTo>
                  <a:cubicBezTo>
                    <a:pt x="56" y="36"/>
                    <a:pt x="56" y="36"/>
                    <a:pt x="56" y="36"/>
                  </a:cubicBezTo>
                  <a:cubicBezTo>
                    <a:pt x="56" y="36"/>
                    <a:pt x="56" y="35"/>
                    <a:pt x="56" y="35"/>
                  </a:cubicBezTo>
                  <a:cubicBezTo>
                    <a:pt x="59" y="35"/>
                    <a:pt x="59" y="35"/>
                    <a:pt x="59" y="30"/>
                  </a:cubicBezTo>
                  <a:cubicBezTo>
                    <a:pt x="59" y="19"/>
                    <a:pt x="59" y="19"/>
                    <a:pt x="59" y="19"/>
                  </a:cubicBezTo>
                  <a:cubicBezTo>
                    <a:pt x="59" y="14"/>
                    <a:pt x="59" y="14"/>
                    <a:pt x="56" y="14"/>
                  </a:cubicBezTo>
                  <a:cubicBezTo>
                    <a:pt x="56" y="14"/>
                    <a:pt x="56" y="14"/>
                    <a:pt x="56" y="13"/>
                  </a:cubicBezTo>
                  <a:cubicBezTo>
                    <a:pt x="56" y="12"/>
                    <a:pt x="56" y="12"/>
                    <a:pt x="56" y="12"/>
                  </a:cubicBezTo>
                  <a:cubicBezTo>
                    <a:pt x="58" y="12"/>
                    <a:pt x="60" y="12"/>
                    <a:pt x="62" y="12"/>
                  </a:cubicBezTo>
                  <a:cubicBezTo>
                    <a:pt x="67" y="12"/>
                    <a:pt x="67" y="12"/>
                    <a:pt x="67" y="12"/>
                  </a:cubicBezTo>
                  <a:cubicBezTo>
                    <a:pt x="71" y="12"/>
                    <a:pt x="73" y="12"/>
                    <a:pt x="74" y="12"/>
                  </a:cubicBezTo>
                  <a:cubicBezTo>
                    <a:pt x="74" y="14"/>
                    <a:pt x="74" y="17"/>
                    <a:pt x="74" y="19"/>
                  </a:cubicBezTo>
                  <a:cubicBezTo>
                    <a:pt x="73" y="19"/>
                    <a:pt x="73" y="19"/>
                    <a:pt x="73" y="19"/>
                  </a:cubicBezTo>
                  <a:cubicBezTo>
                    <a:pt x="73" y="19"/>
                    <a:pt x="73" y="19"/>
                    <a:pt x="73" y="19"/>
                  </a:cubicBezTo>
                  <a:cubicBezTo>
                    <a:pt x="72" y="15"/>
                    <a:pt x="71" y="14"/>
                    <a:pt x="68" y="14"/>
                  </a:cubicBezTo>
                  <a:cubicBezTo>
                    <a:pt x="64" y="14"/>
                    <a:pt x="64" y="14"/>
                    <a:pt x="64" y="14"/>
                  </a:cubicBezTo>
                  <a:cubicBezTo>
                    <a:pt x="64" y="14"/>
                    <a:pt x="64" y="14"/>
                    <a:pt x="64" y="15"/>
                  </a:cubicBezTo>
                  <a:cubicBezTo>
                    <a:pt x="64" y="23"/>
                    <a:pt x="64" y="23"/>
                    <a:pt x="64" y="23"/>
                  </a:cubicBezTo>
                  <a:cubicBezTo>
                    <a:pt x="64" y="23"/>
                    <a:pt x="64" y="23"/>
                    <a:pt x="64" y="23"/>
                  </a:cubicBezTo>
                  <a:cubicBezTo>
                    <a:pt x="67" y="23"/>
                    <a:pt x="68" y="23"/>
                    <a:pt x="68" y="20"/>
                  </a:cubicBezTo>
                  <a:cubicBezTo>
                    <a:pt x="68" y="20"/>
                    <a:pt x="68" y="20"/>
                    <a:pt x="69" y="20"/>
                  </a:cubicBezTo>
                  <a:cubicBezTo>
                    <a:pt x="70" y="20"/>
                    <a:pt x="70" y="20"/>
                    <a:pt x="70" y="20"/>
                  </a:cubicBezTo>
                  <a:cubicBezTo>
                    <a:pt x="70" y="21"/>
                    <a:pt x="70" y="23"/>
                    <a:pt x="70" y="24"/>
                  </a:cubicBezTo>
                  <a:cubicBezTo>
                    <a:pt x="70" y="26"/>
                    <a:pt x="70" y="27"/>
                    <a:pt x="70" y="28"/>
                  </a:cubicBezTo>
                  <a:cubicBezTo>
                    <a:pt x="69" y="28"/>
                    <a:pt x="69" y="28"/>
                    <a:pt x="69" y="28"/>
                  </a:cubicBezTo>
                  <a:cubicBezTo>
                    <a:pt x="68" y="28"/>
                    <a:pt x="68" y="28"/>
                    <a:pt x="68" y="28"/>
                  </a:cubicBezTo>
                  <a:cubicBezTo>
                    <a:pt x="68" y="25"/>
                    <a:pt x="67" y="25"/>
                    <a:pt x="64" y="25"/>
                  </a:cubicBezTo>
                  <a:cubicBezTo>
                    <a:pt x="64" y="25"/>
                    <a:pt x="64" y="25"/>
                    <a:pt x="64" y="25"/>
                  </a:cubicBezTo>
                  <a:cubicBezTo>
                    <a:pt x="64" y="30"/>
                    <a:pt x="64" y="30"/>
                    <a:pt x="64" y="30"/>
                  </a:cubicBezTo>
                  <a:cubicBezTo>
                    <a:pt x="64" y="35"/>
                    <a:pt x="64" y="35"/>
                    <a:pt x="67" y="35"/>
                  </a:cubicBezTo>
                  <a:cubicBezTo>
                    <a:pt x="69" y="35"/>
                    <a:pt x="69" y="35"/>
                    <a:pt x="69" y="35"/>
                  </a:cubicBezTo>
                  <a:cubicBezTo>
                    <a:pt x="72" y="35"/>
                    <a:pt x="74" y="34"/>
                    <a:pt x="75" y="30"/>
                  </a:cubicBezTo>
                  <a:cubicBezTo>
                    <a:pt x="75" y="30"/>
                    <a:pt x="75" y="30"/>
                    <a:pt x="75" y="30"/>
                  </a:cubicBezTo>
                  <a:cubicBezTo>
                    <a:pt x="76" y="30"/>
                    <a:pt x="76" y="30"/>
                    <a:pt x="76" y="30"/>
                  </a:cubicBezTo>
                  <a:cubicBezTo>
                    <a:pt x="76" y="31"/>
                    <a:pt x="76" y="35"/>
                    <a:pt x="76" y="37"/>
                  </a:cubicBezTo>
                  <a:cubicBezTo>
                    <a:pt x="74" y="37"/>
                    <a:pt x="72" y="37"/>
                    <a:pt x="69" y="37"/>
                  </a:cubicBezTo>
                  <a:close/>
                  <a:moveTo>
                    <a:pt x="130" y="38"/>
                  </a:moveTo>
                  <a:cubicBezTo>
                    <a:pt x="123" y="38"/>
                    <a:pt x="118" y="33"/>
                    <a:pt x="118" y="25"/>
                  </a:cubicBezTo>
                  <a:cubicBezTo>
                    <a:pt x="118" y="16"/>
                    <a:pt x="124" y="11"/>
                    <a:pt x="130" y="11"/>
                  </a:cubicBezTo>
                  <a:cubicBezTo>
                    <a:pt x="137" y="11"/>
                    <a:pt x="142" y="16"/>
                    <a:pt x="142" y="24"/>
                  </a:cubicBezTo>
                  <a:cubicBezTo>
                    <a:pt x="142" y="33"/>
                    <a:pt x="137" y="38"/>
                    <a:pt x="130" y="38"/>
                  </a:cubicBezTo>
                  <a:close/>
                  <a:moveTo>
                    <a:pt x="130" y="14"/>
                  </a:moveTo>
                  <a:cubicBezTo>
                    <a:pt x="125" y="14"/>
                    <a:pt x="123" y="17"/>
                    <a:pt x="123" y="25"/>
                  </a:cubicBezTo>
                  <a:cubicBezTo>
                    <a:pt x="123" y="32"/>
                    <a:pt x="126" y="36"/>
                    <a:pt x="130" y="36"/>
                  </a:cubicBezTo>
                  <a:cubicBezTo>
                    <a:pt x="135" y="36"/>
                    <a:pt x="137" y="32"/>
                    <a:pt x="137" y="24"/>
                  </a:cubicBezTo>
                  <a:cubicBezTo>
                    <a:pt x="137" y="17"/>
                    <a:pt x="134" y="14"/>
                    <a:pt x="130" y="14"/>
                  </a:cubicBezTo>
                  <a:close/>
                  <a:moveTo>
                    <a:pt x="146" y="36"/>
                  </a:moveTo>
                  <a:cubicBezTo>
                    <a:pt x="145" y="37"/>
                    <a:pt x="145" y="37"/>
                    <a:pt x="145" y="37"/>
                  </a:cubicBezTo>
                  <a:cubicBezTo>
                    <a:pt x="145" y="37"/>
                    <a:pt x="145" y="37"/>
                    <a:pt x="145" y="37"/>
                  </a:cubicBezTo>
                  <a:cubicBezTo>
                    <a:pt x="144" y="37"/>
                    <a:pt x="144" y="37"/>
                    <a:pt x="144" y="37"/>
                  </a:cubicBezTo>
                  <a:cubicBezTo>
                    <a:pt x="144" y="36"/>
                    <a:pt x="144" y="31"/>
                    <a:pt x="144" y="29"/>
                  </a:cubicBezTo>
                  <a:cubicBezTo>
                    <a:pt x="145" y="29"/>
                    <a:pt x="145" y="29"/>
                    <a:pt x="145" y="29"/>
                  </a:cubicBezTo>
                  <a:cubicBezTo>
                    <a:pt x="145" y="29"/>
                    <a:pt x="146" y="29"/>
                    <a:pt x="146" y="30"/>
                  </a:cubicBezTo>
                  <a:cubicBezTo>
                    <a:pt x="146" y="33"/>
                    <a:pt x="148" y="36"/>
                    <a:pt x="152" y="36"/>
                  </a:cubicBezTo>
                  <a:cubicBezTo>
                    <a:pt x="155" y="36"/>
                    <a:pt x="157" y="34"/>
                    <a:pt x="157" y="32"/>
                  </a:cubicBezTo>
                  <a:cubicBezTo>
                    <a:pt x="157" y="25"/>
                    <a:pt x="144" y="27"/>
                    <a:pt x="144" y="19"/>
                  </a:cubicBezTo>
                  <a:cubicBezTo>
                    <a:pt x="144" y="14"/>
                    <a:pt x="147" y="11"/>
                    <a:pt x="152" y="11"/>
                  </a:cubicBezTo>
                  <a:cubicBezTo>
                    <a:pt x="153" y="11"/>
                    <a:pt x="155" y="12"/>
                    <a:pt x="157" y="13"/>
                  </a:cubicBezTo>
                  <a:cubicBezTo>
                    <a:pt x="157" y="12"/>
                    <a:pt x="157" y="12"/>
                    <a:pt x="157" y="12"/>
                  </a:cubicBezTo>
                  <a:cubicBezTo>
                    <a:pt x="157" y="12"/>
                    <a:pt x="158" y="12"/>
                    <a:pt x="158" y="12"/>
                  </a:cubicBezTo>
                  <a:cubicBezTo>
                    <a:pt x="159" y="12"/>
                    <a:pt x="159" y="12"/>
                    <a:pt x="159" y="12"/>
                  </a:cubicBezTo>
                  <a:cubicBezTo>
                    <a:pt x="159" y="14"/>
                    <a:pt x="159" y="18"/>
                    <a:pt x="159" y="19"/>
                  </a:cubicBezTo>
                  <a:cubicBezTo>
                    <a:pt x="158" y="19"/>
                    <a:pt x="158" y="19"/>
                    <a:pt x="158" y="19"/>
                  </a:cubicBezTo>
                  <a:cubicBezTo>
                    <a:pt x="157" y="19"/>
                    <a:pt x="157" y="19"/>
                    <a:pt x="157" y="19"/>
                  </a:cubicBezTo>
                  <a:cubicBezTo>
                    <a:pt x="156" y="16"/>
                    <a:pt x="155" y="14"/>
                    <a:pt x="152" y="14"/>
                  </a:cubicBezTo>
                  <a:cubicBezTo>
                    <a:pt x="149" y="14"/>
                    <a:pt x="148" y="15"/>
                    <a:pt x="148" y="17"/>
                  </a:cubicBezTo>
                  <a:cubicBezTo>
                    <a:pt x="148" y="23"/>
                    <a:pt x="161" y="21"/>
                    <a:pt x="161" y="30"/>
                  </a:cubicBezTo>
                  <a:cubicBezTo>
                    <a:pt x="161" y="35"/>
                    <a:pt x="156" y="38"/>
                    <a:pt x="152" y="38"/>
                  </a:cubicBezTo>
                  <a:cubicBezTo>
                    <a:pt x="149" y="38"/>
                    <a:pt x="147" y="37"/>
                    <a:pt x="146" y="36"/>
                  </a:cubicBezTo>
                  <a:close/>
                  <a:moveTo>
                    <a:pt x="172" y="37"/>
                  </a:moveTo>
                  <a:cubicBezTo>
                    <a:pt x="171" y="37"/>
                    <a:pt x="168" y="37"/>
                    <a:pt x="167" y="37"/>
                  </a:cubicBezTo>
                  <a:cubicBezTo>
                    <a:pt x="167" y="36"/>
                    <a:pt x="167" y="36"/>
                    <a:pt x="167" y="36"/>
                  </a:cubicBezTo>
                  <a:cubicBezTo>
                    <a:pt x="167" y="36"/>
                    <a:pt x="167" y="35"/>
                    <a:pt x="167" y="35"/>
                  </a:cubicBezTo>
                  <a:cubicBezTo>
                    <a:pt x="170" y="35"/>
                    <a:pt x="170" y="35"/>
                    <a:pt x="170" y="30"/>
                  </a:cubicBezTo>
                  <a:cubicBezTo>
                    <a:pt x="170" y="15"/>
                    <a:pt x="170" y="15"/>
                    <a:pt x="170" y="15"/>
                  </a:cubicBezTo>
                  <a:cubicBezTo>
                    <a:pt x="170" y="14"/>
                    <a:pt x="170" y="14"/>
                    <a:pt x="170" y="14"/>
                  </a:cubicBezTo>
                  <a:cubicBezTo>
                    <a:pt x="168" y="14"/>
                    <a:pt x="168" y="14"/>
                    <a:pt x="168" y="14"/>
                  </a:cubicBezTo>
                  <a:cubicBezTo>
                    <a:pt x="165" y="14"/>
                    <a:pt x="163" y="14"/>
                    <a:pt x="163" y="19"/>
                  </a:cubicBezTo>
                  <a:cubicBezTo>
                    <a:pt x="162" y="19"/>
                    <a:pt x="162" y="19"/>
                    <a:pt x="162" y="19"/>
                  </a:cubicBezTo>
                  <a:cubicBezTo>
                    <a:pt x="161" y="19"/>
                    <a:pt x="161" y="19"/>
                    <a:pt x="161" y="19"/>
                  </a:cubicBezTo>
                  <a:cubicBezTo>
                    <a:pt x="161" y="18"/>
                    <a:pt x="161" y="14"/>
                    <a:pt x="161" y="12"/>
                  </a:cubicBezTo>
                  <a:cubicBezTo>
                    <a:pt x="163" y="12"/>
                    <a:pt x="165" y="12"/>
                    <a:pt x="168" y="12"/>
                  </a:cubicBezTo>
                  <a:cubicBezTo>
                    <a:pt x="177" y="12"/>
                    <a:pt x="177" y="12"/>
                    <a:pt x="177" y="12"/>
                  </a:cubicBezTo>
                  <a:cubicBezTo>
                    <a:pt x="180" y="12"/>
                    <a:pt x="182" y="12"/>
                    <a:pt x="184" y="12"/>
                  </a:cubicBezTo>
                  <a:cubicBezTo>
                    <a:pt x="184" y="14"/>
                    <a:pt x="184" y="18"/>
                    <a:pt x="184" y="19"/>
                  </a:cubicBezTo>
                  <a:cubicBezTo>
                    <a:pt x="183" y="19"/>
                    <a:pt x="183" y="19"/>
                    <a:pt x="183" y="19"/>
                  </a:cubicBezTo>
                  <a:cubicBezTo>
                    <a:pt x="182" y="19"/>
                    <a:pt x="182" y="19"/>
                    <a:pt x="182" y="19"/>
                  </a:cubicBezTo>
                  <a:cubicBezTo>
                    <a:pt x="182" y="14"/>
                    <a:pt x="180" y="14"/>
                    <a:pt x="177" y="14"/>
                  </a:cubicBezTo>
                  <a:cubicBezTo>
                    <a:pt x="175" y="14"/>
                    <a:pt x="175" y="14"/>
                    <a:pt x="175" y="14"/>
                  </a:cubicBezTo>
                  <a:cubicBezTo>
                    <a:pt x="175" y="14"/>
                    <a:pt x="175" y="14"/>
                    <a:pt x="175" y="15"/>
                  </a:cubicBezTo>
                  <a:cubicBezTo>
                    <a:pt x="175" y="30"/>
                    <a:pt x="175" y="30"/>
                    <a:pt x="175" y="30"/>
                  </a:cubicBezTo>
                  <a:cubicBezTo>
                    <a:pt x="175" y="35"/>
                    <a:pt x="175" y="35"/>
                    <a:pt x="178" y="35"/>
                  </a:cubicBezTo>
                  <a:cubicBezTo>
                    <a:pt x="178" y="35"/>
                    <a:pt x="178" y="36"/>
                    <a:pt x="178" y="36"/>
                  </a:cubicBezTo>
                  <a:cubicBezTo>
                    <a:pt x="178" y="37"/>
                    <a:pt x="178" y="37"/>
                    <a:pt x="178" y="37"/>
                  </a:cubicBezTo>
                  <a:cubicBezTo>
                    <a:pt x="176" y="37"/>
                    <a:pt x="174" y="37"/>
                    <a:pt x="172" y="37"/>
                  </a:cubicBezTo>
                  <a:close/>
                  <a:moveTo>
                    <a:pt x="196" y="38"/>
                  </a:moveTo>
                  <a:cubicBezTo>
                    <a:pt x="189" y="38"/>
                    <a:pt x="184" y="33"/>
                    <a:pt x="184" y="25"/>
                  </a:cubicBezTo>
                  <a:cubicBezTo>
                    <a:pt x="184" y="16"/>
                    <a:pt x="190" y="11"/>
                    <a:pt x="196" y="11"/>
                  </a:cubicBezTo>
                  <a:cubicBezTo>
                    <a:pt x="203" y="11"/>
                    <a:pt x="208" y="16"/>
                    <a:pt x="208" y="24"/>
                  </a:cubicBezTo>
                  <a:cubicBezTo>
                    <a:pt x="208" y="33"/>
                    <a:pt x="203" y="38"/>
                    <a:pt x="196" y="38"/>
                  </a:cubicBezTo>
                  <a:close/>
                  <a:moveTo>
                    <a:pt x="196" y="14"/>
                  </a:moveTo>
                  <a:cubicBezTo>
                    <a:pt x="191" y="14"/>
                    <a:pt x="189" y="17"/>
                    <a:pt x="189" y="25"/>
                  </a:cubicBezTo>
                  <a:cubicBezTo>
                    <a:pt x="189" y="32"/>
                    <a:pt x="192" y="36"/>
                    <a:pt x="197" y="36"/>
                  </a:cubicBezTo>
                  <a:cubicBezTo>
                    <a:pt x="201" y="36"/>
                    <a:pt x="203" y="32"/>
                    <a:pt x="203" y="24"/>
                  </a:cubicBezTo>
                  <a:cubicBezTo>
                    <a:pt x="203" y="17"/>
                    <a:pt x="200" y="14"/>
                    <a:pt x="196" y="14"/>
                  </a:cubicBezTo>
                  <a:close/>
                  <a:moveTo>
                    <a:pt x="230" y="38"/>
                  </a:moveTo>
                  <a:cubicBezTo>
                    <a:pt x="229" y="36"/>
                    <a:pt x="228" y="35"/>
                    <a:pt x="227" y="34"/>
                  </a:cubicBezTo>
                  <a:cubicBezTo>
                    <a:pt x="215" y="17"/>
                    <a:pt x="215" y="17"/>
                    <a:pt x="215" y="17"/>
                  </a:cubicBezTo>
                  <a:cubicBezTo>
                    <a:pt x="215" y="17"/>
                    <a:pt x="215" y="17"/>
                    <a:pt x="215" y="17"/>
                  </a:cubicBezTo>
                  <a:cubicBezTo>
                    <a:pt x="215" y="27"/>
                    <a:pt x="215" y="27"/>
                    <a:pt x="215" y="27"/>
                  </a:cubicBezTo>
                  <a:cubicBezTo>
                    <a:pt x="215" y="34"/>
                    <a:pt x="215" y="35"/>
                    <a:pt x="220" y="35"/>
                  </a:cubicBezTo>
                  <a:cubicBezTo>
                    <a:pt x="220" y="35"/>
                    <a:pt x="220" y="36"/>
                    <a:pt x="220" y="36"/>
                  </a:cubicBezTo>
                  <a:cubicBezTo>
                    <a:pt x="220" y="37"/>
                    <a:pt x="220" y="37"/>
                    <a:pt x="220" y="37"/>
                  </a:cubicBezTo>
                  <a:cubicBezTo>
                    <a:pt x="218" y="37"/>
                    <a:pt x="216" y="37"/>
                    <a:pt x="214" y="37"/>
                  </a:cubicBezTo>
                  <a:cubicBezTo>
                    <a:pt x="212" y="37"/>
                    <a:pt x="211" y="37"/>
                    <a:pt x="209" y="37"/>
                  </a:cubicBezTo>
                  <a:cubicBezTo>
                    <a:pt x="209" y="36"/>
                    <a:pt x="209" y="36"/>
                    <a:pt x="209" y="36"/>
                  </a:cubicBezTo>
                  <a:cubicBezTo>
                    <a:pt x="209" y="36"/>
                    <a:pt x="209" y="35"/>
                    <a:pt x="210" y="35"/>
                  </a:cubicBezTo>
                  <a:cubicBezTo>
                    <a:pt x="213" y="35"/>
                    <a:pt x="213" y="34"/>
                    <a:pt x="213" y="27"/>
                  </a:cubicBezTo>
                  <a:cubicBezTo>
                    <a:pt x="213" y="19"/>
                    <a:pt x="213" y="19"/>
                    <a:pt x="213" y="19"/>
                  </a:cubicBezTo>
                  <a:cubicBezTo>
                    <a:pt x="213" y="14"/>
                    <a:pt x="213" y="14"/>
                    <a:pt x="210" y="14"/>
                  </a:cubicBezTo>
                  <a:cubicBezTo>
                    <a:pt x="209" y="14"/>
                    <a:pt x="209" y="14"/>
                    <a:pt x="209" y="13"/>
                  </a:cubicBezTo>
                  <a:cubicBezTo>
                    <a:pt x="209" y="12"/>
                    <a:pt x="209" y="12"/>
                    <a:pt x="209" y="12"/>
                  </a:cubicBezTo>
                  <a:cubicBezTo>
                    <a:pt x="211" y="12"/>
                    <a:pt x="213" y="12"/>
                    <a:pt x="214" y="12"/>
                  </a:cubicBezTo>
                  <a:cubicBezTo>
                    <a:pt x="215" y="12"/>
                    <a:pt x="217" y="12"/>
                    <a:pt x="218" y="12"/>
                  </a:cubicBezTo>
                  <a:cubicBezTo>
                    <a:pt x="230" y="30"/>
                    <a:pt x="230" y="30"/>
                    <a:pt x="230" y="30"/>
                  </a:cubicBezTo>
                  <a:cubicBezTo>
                    <a:pt x="230" y="30"/>
                    <a:pt x="230" y="30"/>
                    <a:pt x="230" y="30"/>
                  </a:cubicBezTo>
                  <a:cubicBezTo>
                    <a:pt x="230" y="22"/>
                    <a:pt x="230" y="22"/>
                    <a:pt x="230" y="22"/>
                  </a:cubicBezTo>
                  <a:cubicBezTo>
                    <a:pt x="230" y="15"/>
                    <a:pt x="230" y="14"/>
                    <a:pt x="226" y="14"/>
                  </a:cubicBezTo>
                  <a:cubicBezTo>
                    <a:pt x="226" y="14"/>
                    <a:pt x="226" y="14"/>
                    <a:pt x="226" y="13"/>
                  </a:cubicBezTo>
                  <a:cubicBezTo>
                    <a:pt x="226" y="12"/>
                    <a:pt x="226" y="12"/>
                    <a:pt x="226" y="12"/>
                  </a:cubicBezTo>
                  <a:cubicBezTo>
                    <a:pt x="227" y="12"/>
                    <a:pt x="230" y="12"/>
                    <a:pt x="232" y="12"/>
                  </a:cubicBezTo>
                  <a:cubicBezTo>
                    <a:pt x="233" y="12"/>
                    <a:pt x="235" y="12"/>
                    <a:pt x="236" y="12"/>
                  </a:cubicBezTo>
                  <a:cubicBezTo>
                    <a:pt x="236" y="13"/>
                    <a:pt x="236" y="13"/>
                    <a:pt x="236" y="13"/>
                  </a:cubicBezTo>
                  <a:cubicBezTo>
                    <a:pt x="236" y="14"/>
                    <a:pt x="236" y="14"/>
                    <a:pt x="236" y="14"/>
                  </a:cubicBezTo>
                  <a:cubicBezTo>
                    <a:pt x="233" y="14"/>
                    <a:pt x="233" y="15"/>
                    <a:pt x="233" y="22"/>
                  </a:cubicBezTo>
                  <a:cubicBezTo>
                    <a:pt x="233" y="38"/>
                    <a:pt x="233" y="38"/>
                    <a:pt x="233" y="38"/>
                  </a:cubicBezTo>
                  <a:lnTo>
                    <a:pt x="230" y="38"/>
                  </a:lnTo>
                  <a:close/>
                  <a:moveTo>
                    <a:pt x="290" y="38"/>
                  </a:moveTo>
                  <a:cubicBezTo>
                    <a:pt x="284" y="38"/>
                    <a:pt x="278" y="33"/>
                    <a:pt x="278" y="25"/>
                  </a:cubicBezTo>
                  <a:cubicBezTo>
                    <a:pt x="278" y="16"/>
                    <a:pt x="284" y="11"/>
                    <a:pt x="290" y="11"/>
                  </a:cubicBezTo>
                  <a:cubicBezTo>
                    <a:pt x="297" y="11"/>
                    <a:pt x="302" y="16"/>
                    <a:pt x="302" y="24"/>
                  </a:cubicBezTo>
                  <a:cubicBezTo>
                    <a:pt x="302" y="33"/>
                    <a:pt x="297" y="38"/>
                    <a:pt x="290" y="38"/>
                  </a:cubicBezTo>
                  <a:close/>
                  <a:moveTo>
                    <a:pt x="290" y="14"/>
                  </a:moveTo>
                  <a:cubicBezTo>
                    <a:pt x="285" y="14"/>
                    <a:pt x="283" y="17"/>
                    <a:pt x="283" y="25"/>
                  </a:cubicBezTo>
                  <a:cubicBezTo>
                    <a:pt x="283" y="32"/>
                    <a:pt x="286" y="36"/>
                    <a:pt x="291" y="36"/>
                  </a:cubicBezTo>
                  <a:cubicBezTo>
                    <a:pt x="295" y="36"/>
                    <a:pt x="298" y="32"/>
                    <a:pt x="298" y="24"/>
                  </a:cubicBezTo>
                  <a:cubicBezTo>
                    <a:pt x="298" y="17"/>
                    <a:pt x="294" y="14"/>
                    <a:pt x="290" y="14"/>
                  </a:cubicBezTo>
                  <a:close/>
                  <a:moveTo>
                    <a:pt x="324" y="38"/>
                  </a:moveTo>
                  <a:cubicBezTo>
                    <a:pt x="323" y="36"/>
                    <a:pt x="322" y="35"/>
                    <a:pt x="321" y="34"/>
                  </a:cubicBezTo>
                  <a:cubicBezTo>
                    <a:pt x="310" y="17"/>
                    <a:pt x="310" y="17"/>
                    <a:pt x="310" y="17"/>
                  </a:cubicBezTo>
                  <a:cubicBezTo>
                    <a:pt x="310" y="17"/>
                    <a:pt x="310" y="17"/>
                    <a:pt x="310" y="17"/>
                  </a:cubicBezTo>
                  <a:cubicBezTo>
                    <a:pt x="310" y="27"/>
                    <a:pt x="310" y="27"/>
                    <a:pt x="310" y="27"/>
                  </a:cubicBezTo>
                  <a:cubicBezTo>
                    <a:pt x="310" y="34"/>
                    <a:pt x="310" y="35"/>
                    <a:pt x="314" y="35"/>
                  </a:cubicBezTo>
                  <a:cubicBezTo>
                    <a:pt x="314" y="35"/>
                    <a:pt x="314" y="36"/>
                    <a:pt x="314" y="36"/>
                  </a:cubicBezTo>
                  <a:cubicBezTo>
                    <a:pt x="314" y="37"/>
                    <a:pt x="314" y="37"/>
                    <a:pt x="314" y="37"/>
                  </a:cubicBezTo>
                  <a:cubicBezTo>
                    <a:pt x="313" y="37"/>
                    <a:pt x="310" y="37"/>
                    <a:pt x="308" y="37"/>
                  </a:cubicBezTo>
                  <a:cubicBezTo>
                    <a:pt x="306" y="37"/>
                    <a:pt x="305" y="37"/>
                    <a:pt x="303" y="37"/>
                  </a:cubicBezTo>
                  <a:cubicBezTo>
                    <a:pt x="303" y="36"/>
                    <a:pt x="303" y="36"/>
                    <a:pt x="303" y="36"/>
                  </a:cubicBezTo>
                  <a:cubicBezTo>
                    <a:pt x="303" y="36"/>
                    <a:pt x="304" y="35"/>
                    <a:pt x="304" y="35"/>
                  </a:cubicBezTo>
                  <a:cubicBezTo>
                    <a:pt x="307" y="35"/>
                    <a:pt x="307" y="34"/>
                    <a:pt x="307" y="27"/>
                  </a:cubicBezTo>
                  <a:cubicBezTo>
                    <a:pt x="307" y="19"/>
                    <a:pt x="307" y="19"/>
                    <a:pt x="307" y="19"/>
                  </a:cubicBezTo>
                  <a:cubicBezTo>
                    <a:pt x="307" y="14"/>
                    <a:pt x="307" y="14"/>
                    <a:pt x="304" y="14"/>
                  </a:cubicBezTo>
                  <a:cubicBezTo>
                    <a:pt x="304" y="14"/>
                    <a:pt x="303" y="14"/>
                    <a:pt x="303" y="13"/>
                  </a:cubicBezTo>
                  <a:cubicBezTo>
                    <a:pt x="303" y="12"/>
                    <a:pt x="303" y="12"/>
                    <a:pt x="303" y="12"/>
                  </a:cubicBezTo>
                  <a:cubicBezTo>
                    <a:pt x="305" y="12"/>
                    <a:pt x="307" y="12"/>
                    <a:pt x="308" y="12"/>
                  </a:cubicBezTo>
                  <a:cubicBezTo>
                    <a:pt x="309" y="12"/>
                    <a:pt x="311" y="12"/>
                    <a:pt x="312" y="12"/>
                  </a:cubicBezTo>
                  <a:cubicBezTo>
                    <a:pt x="324" y="30"/>
                    <a:pt x="324" y="30"/>
                    <a:pt x="324" y="30"/>
                  </a:cubicBezTo>
                  <a:cubicBezTo>
                    <a:pt x="324" y="30"/>
                    <a:pt x="324" y="30"/>
                    <a:pt x="324" y="30"/>
                  </a:cubicBezTo>
                  <a:cubicBezTo>
                    <a:pt x="324" y="22"/>
                    <a:pt x="324" y="22"/>
                    <a:pt x="324" y="22"/>
                  </a:cubicBezTo>
                  <a:cubicBezTo>
                    <a:pt x="324" y="15"/>
                    <a:pt x="324" y="14"/>
                    <a:pt x="320" y="14"/>
                  </a:cubicBezTo>
                  <a:cubicBezTo>
                    <a:pt x="320" y="14"/>
                    <a:pt x="320" y="14"/>
                    <a:pt x="320" y="13"/>
                  </a:cubicBezTo>
                  <a:cubicBezTo>
                    <a:pt x="320" y="12"/>
                    <a:pt x="320" y="12"/>
                    <a:pt x="320" y="12"/>
                  </a:cubicBezTo>
                  <a:cubicBezTo>
                    <a:pt x="321" y="12"/>
                    <a:pt x="324" y="12"/>
                    <a:pt x="326" y="12"/>
                  </a:cubicBezTo>
                  <a:cubicBezTo>
                    <a:pt x="328" y="12"/>
                    <a:pt x="329" y="12"/>
                    <a:pt x="330" y="12"/>
                  </a:cubicBezTo>
                  <a:cubicBezTo>
                    <a:pt x="330" y="13"/>
                    <a:pt x="330" y="13"/>
                    <a:pt x="330" y="13"/>
                  </a:cubicBezTo>
                  <a:cubicBezTo>
                    <a:pt x="330" y="14"/>
                    <a:pt x="330" y="14"/>
                    <a:pt x="330" y="14"/>
                  </a:cubicBezTo>
                  <a:cubicBezTo>
                    <a:pt x="327" y="14"/>
                    <a:pt x="327" y="15"/>
                    <a:pt x="327" y="22"/>
                  </a:cubicBezTo>
                  <a:cubicBezTo>
                    <a:pt x="327" y="38"/>
                    <a:pt x="327" y="38"/>
                    <a:pt x="327" y="38"/>
                  </a:cubicBezTo>
                  <a:lnTo>
                    <a:pt x="324" y="38"/>
                  </a:lnTo>
                  <a:close/>
                  <a:moveTo>
                    <a:pt x="335" y="36"/>
                  </a:moveTo>
                  <a:cubicBezTo>
                    <a:pt x="334" y="37"/>
                    <a:pt x="334" y="37"/>
                    <a:pt x="334" y="37"/>
                  </a:cubicBezTo>
                  <a:cubicBezTo>
                    <a:pt x="334" y="37"/>
                    <a:pt x="334" y="37"/>
                    <a:pt x="333" y="37"/>
                  </a:cubicBezTo>
                  <a:cubicBezTo>
                    <a:pt x="333" y="37"/>
                    <a:pt x="333" y="37"/>
                    <a:pt x="333" y="37"/>
                  </a:cubicBezTo>
                  <a:cubicBezTo>
                    <a:pt x="333" y="36"/>
                    <a:pt x="333" y="31"/>
                    <a:pt x="333" y="29"/>
                  </a:cubicBezTo>
                  <a:cubicBezTo>
                    <a:pt x="334" y="29"/>
                    <a:pt x="334" y="29"/>
                    <a:pt x="334" y="29"/>
                  </a:cubicBezTo>
                  <a:cubicBezTo>
                    <a:pt x="334" y="29"/>
                    <a:pt x="334" y="29"/>
                    <a:pt x="334" y="30"/>
                  </a:cubicBezTo>
                  <a:cubicBezTo>
                    <a:pt x="335" y="33"/>
                    <a:pt x="337" y="36"/>
                    <a:pt x="340" y="36"/>
                  </a:cubicBezTo>
                  <a:cubicBezTo>
                    <a:pt x="343" y="36"/>
                    <a:pt x="345" y="34"/>
                    <a:pt x="345" y="32"/>
                  </a:cubicBezTo>
                  <a:cubicBezTo>
                    <a:pt x="345" y="25"/>
                    <a:pt x="333" y="27"/>
                    <a:pt x="333" y="19"/>
                  </a:cubicBezTo>
                  <a:cubicBezTo>
                    <a:pt x="333" y="14"/>
                    <a:pt x="336" y="11"/>
                    <a:pt x="340" y="11"/>
                  </a:cubicBezTo>
                  <a:cubicBezTo>
                    <a:pt x="342" y="11"/>
                    <a:pt x="344" y="12"/>
                    <a:pt x="345" y="13"/>
                  </a:cubicBezTo>
                  <a:cubicBezTo>
                    <a:pt x="346" y="12"/>
                    <a:pt x="346" y="12"/>
                    <a:pt x="346" y="12"/>
                  </a:cubicBezTo>
                  <a:cubicBezTo>
                    <a:pt x="346" y="12"/>
                    <a:pt x="346" y="12"/>
                    <a:pt x="346" y="12"/>
                  </a:cubicBezTo>
                  <a:cubicBezTo>
                    <a:pt x="347" y="12"/>
                    <a:pt x="347" y="12"/>
                    <a:pt x="347" y="12"/>
                  </a:cubicBezTo>
                  <a:cubicBezTo>
                    <a:pt x="347" y="13"/>
                    <a:pt x="347" y="17"/>
                    <a:pt x="347" y="19"/>
                  </a:cubicBezTo>
                  <a:cubicBezTo>
                    <a:pt x="346" y="19"/>
                    <a:pt x="346" y="19"/>
                    <a:pt x="346" y="19"/>
                  </a:cubicBezTo>
                  <a:cubicBezTo>
                    <a:pt x="346" y="19"/>
                    <a:pt x="346" y="19"/>
                    <a:pt x="346" y="19"/>
                  </a:cubicBezTo>
                  <a:cubicBezTo>
                    <a:pt x="345" y="16"/>
                    <a:pt x="343" y="14"/>
                    <a:pt x="340" y="14"/>
                  </a:cubicBezTo>
                  <a:cubicBezTo>
                    <a:pt x="337" y="14"/>
                    <a:pt x="336" y="15"/>
                    <a:pt x="336" y="17"/>
                  </a:cubicBezTo>
                  <a:cubicBezTo>
                    <a:pt x="336" y="23"/>
                    <a:pt x="349" y="21"/>
                    <a:pt x="349" y="30"/>
                  </a:cubicBezTo>
                  <a:cubicBezTo>
                    <a:pt x="349" y="35"/>
                    <a:pt x="345" y="38"/>
                    <a:pt x="340" y="38"/>
                  </a:cubicBezTo>
                  <a:cubicBezTo>
                    <a:pt x="338" y="38"/>
                    <a:pt x="336" y="37"/>
                    <a:pt x="335" y="36"/>
                  </a:cubicBezTo>
                  <a:close/>
                  <a:moveTo>
                    <a:pt x="364" y="38"/>
                  </a:moveTo>
                  <a:cubicBezTo>
                    <a:pt x="357" y="38"/>
                    <a:pt x="354" y="35"/>
                    <a:pt x="354" y="28"/>
                  </a:cubicBezTo>
                  <a:cubicBezTo>
                    <a:pt x="354" y="19"/>
                    <a:pt x="354" y="19"/>
                    <a:pt x="354" y="19"/>
                  </a:cubicBezTo>
                  <a:cubicBezTo>
                    <a:pt x="354" y="14"/>
                    <a:pt x="354" y="14"/>
                    <a:pt x="350" y="14"/>
                  </a:cubicBezTo>
                  <a:cubicBezTo>
                    <a:pt x="350" y="14"/>
                    <a:pt x="350" y="14"/>
                    <a:pt x="350" y="13"/>
                  </a:cubicBezTo>
                  <a:cubicBezTo>
                    <a:pt x="350" y="12"/>
                    <a:pt x="350" y="12"/>
                    <a:pt x="350" y="12"/>
                  </a:cubicBezTo>
                  <a:cubicBezTo>
                    <a:pt x="352" y="12"/>
                    <a:pt x="354" y="12"/>
                    <a:pt x="356" y="12"/>
                  </a:cubicBezTo>
                  <a:cubicBezTo>
                    <a:pt x="357" y="12"/>
                    <a:pt x="360" y="12"/>
                    <a:pt x="361" y="12"/>
                  </a:cubicBezTo>
                  <a:cubicBezTo>
                    <a:pt x="361" y="13"/>
                    <a:pt x="361" y="13"/>
                    <a:pt x="361" y="13"/>
                  </a:cubicBezTo>
                  <a:cubicBezTo>
                    <a:pt x="361" y="14"/>
                    <a:pt x="361" y="14"/>
                    <a:pt x="361" y="14"/>
                  </a:cubicBezTo>
                  <a:cubicBezTo>
                    <a:pt x="358" y="14"/>
                    <a:pt x="358" y="14"/>
                    <a:pt x="358" y="19"/>
                  </a:cubicBezTo>
                  <a:cubicBezTo>
                    <a:pt x="358" y="29"/>
                    <a:pt x="358" y="29"/>
                    <a:pt x="358" y="29"/>
                  </a:cubicBezTo>
                  <a:cubicBezTo>
                    <a:pt x="358" y="33"/>
                    <a:pt x="360" y="35"/>
                    <a:pt x="364" y="35"/>
                  </a:cubicBezTo>
                  <a:cubicBezTo>
                    <a:pt x="369" y="35"/>
                    <a:pt x="371" y="33"/>
                    <a:pt x="371" y="28"/>
                  </a:cubicBezTo>
                  <a:cubicBezTo>
                    <a:pt x="371" y="22"/>
                    <a:pt x="371" y="22"/>
                    <a:pt x="371" y="22"/>
                  </a:cubicBezTo>
                  <a:cubicBezTo>
                    <a:pt x="371" y="15"/>
                    <a:pt x="371" y="14"/>
                    <a:pt x="366" y="14"/>
                  </a:cubicBezTo>
                  <a:cubicBezTo>
                    <a:pt x="366" y="14"/>
                    <a:pt x="366" y="14"/>
                    <a:pt x="366" y="13"/>
                  </a:cubicBezTo>
                  <a:cubicBezTo>
                    <a:pt x="366" y="12"/>
                    <a:pt x="366" y="12"/>
                    <a:pt x="366" y="12"/>
                  </a:cubicBezTo>
                  <a:cubicBezTo>
                    <a:pt x="368" y="12"/>
                    <a:pt x="370" y="12"/>
                    <a:pt x="372" y="12"/>
                  </a:cubicBezTo>
                  <a:cubicBezTo>
                    <a:pt x="374" y="12"/>
                    <a:pt x="374" y="12"/>
                    <a:pt x="376" y="12"/>
                  </a:cubicBezTo>
                  <a:cubicBezTo>
                    <a:pt x="376" y="13"/>
                    <a:pt x="376" y="13"/>
                    <a:pt x="376" y="13"/>
                  </a:cubicBezTo>
                  <a:cubicBezTo>
                    <a:pt x="376" y="14"/>
                    <a:pt x="376" y="14"/>
                    <a:pt x="376" y="14"/>
                  </a:cubicBezTo>
                  <a:cubicBezTo>
                    <a:pt x="373" y="14"/>
                    <a:pt x="373" y="15"/>
                    <a:pt x="373" y="22"/>
                  </a:cubicBezTo>
                  <a:cubicBezTo>
                    <a:pt x="373" y="28"/>
                    <a:pt x="373" y="28"/>
                    <a:pt x="373" y="28"/>
                  </a:cubicBezTo>
                  <a:cubicBezTo>
                    <a:pt x="373" y="35"/>
                    <a:pt x="370" y="38"/>
                    <a:pt x="364" y="38"/>
                  </a:cubicBezTo>
                  <a:close/>
                  <a:moveTo>
                    <a:pt x="392" y="37"/>
                  </a:moveTo>
                  <a:cubicBezTo>
                    <a:pt x="383" y="37"/>
                    <a:pt x="383" y="37"/>
                    <a:pt x="383" y="37"/>
                  </a:cubicBezTo>
                  <a:cubicBezTo>
                    <a:pt x="381" y="37"/>
                    <a:pt x="379" y="37"/>
                    <a:pt x="378" y="37"/>
                  </a:cubicBezTo>
                  <a:cubicBezTo>
                    <a:pt x="378" y="36"/>
                    <a:pt x="378" y="36"/>
                    <a:pt x="378" y="36"/>
                  </a:cubicBezTo>
                  <a:cubicBezTo>
                    <a:pt x="378" y="36"/>
                    <a:pt x="378" y="35"/>
                    <a:pt x="378" y="35"/>
                  </a:cubicBezTo>
                  <a:cubicBezTo>
                    <a:pt x="381" y="35"/>
                    <a:pt x="381" y="35"/>
                    <a:pt x="381" y="30"/>
                  </a:cubicBezTo>
                  <a:cubicBezTo>
                    <a:pt x="381" y="19"/>
                    <a:pt x="381" y="19"/>
                    <a:pt x="381" y="19"/>
                  </a:cubicBezTo>
                  <a:cubicBezTo>
                    <a:pt x="381" y="14"/>
                    <a:pt x="381" y="14"/>
                    <a:pt x="378" y="14"/>
                  </a:cubicBezTo>
                  <a:cubicBezTo>
                    <a:pt x="378" y="14"/>
                    <a:pt x="378" y="14"/>
                    <a:pt x="378" y="13"/>
                  </a:cubicBezTo>
                  <a:cubicBezTo>
                    <a:pt x="378" y="12"/>
                    <a:pt x="378" y="12"/>
                    <a:pt x="378" y="12"/>
                  </a:cubicBezTo>
                  <a:cubicBezTo>
                    <a:pt x="379" y="12"/>
                    <a:pt x="382" y="12"/>
                    <a:pt x="383" y="12"/>
                  </a:cubicBezTo>
                  <a:cubicBezTo>
                    <a:pt x="385" y="12"/>
                    <a:pt x="388" y="12"/>
                    <a:pt x="390" y="12"/>
                  </a:cubicBezTo>
                  <a:cubicBezTo>
                    <a:pt x="390" y="13"/>
                    <a:pt x="390" y="13"/>
                    <a:pt x="390" y="13"/>
                  </a:cubicBezTo>
                  <a:cubicBezTo>
                    <a:pt x="390" y="14"/>
                    <a:pt x="390" y="14"/>
                    <a:pt x="389" y="14"/>
                  </a:cubicBezTo>
                  <a:cubicBezTo>
                    <a:pt x="386" y="14"/>
                    <a:pt x="386" y="14"/>
                    <a:pt x="386" y="19"/>
                  </a:cubicBezTo>
                  <a:cubicBezTo>
                    <a:pt x="386" y="30"/>
                    <a:pt x="386" y="30"/>
                    <a:pt x="386" y="30"/>
                  </a:cubicBezTo>
                  <a:cubicBezTo>
                    <a:pt x="386" y="35"/>
                    <a:pt x="386" y="35"/>
                    <a:pt x="389" y="35"/>
                  </a:cubicBezTo>
                  <a:cubicBezTo>
                    <a:pt x="391" y="35"/>
                    <a:pt x="391" y="35"/>
                    <a:pt x="391" y="35"/>
                  </a:cubicBezTo>
                  <a:cubicBezTo>
                    <a:pt x="394" y="35"/>
                    <a:pt x="395" y="34"/>
                    <a:pt x="396" y="29"/>
                  </a:cubicBezTo>
                  <a:cubicBezTo>
                    <a:pt x="396" y="29"/>
                    <a:pt x="396" y="29"/>
                    <a:pt x="396" y="29"/>
                  </a:cubicBezTo>
                  <a:cubicBezTo>
                    <a:pt x="397" y="29"/>
                    <a:pt x="397" y="29"/>
                    <a:pt x="397" y="29"/>
                  </a:cubicBezTo>
                  <a:cubicBezTo>
                    <a:pt x="397" y="31"/>
                    <a:pt x="397" y="35"/>
                    <a:pt x="397" y="37"/>
                  </a:cubicBezTo>
                  <a:cubicBezTo>
                    <a:pt x="396" y="37"/>
                    <a:pt x="395" y="37"/>
                    <a:pt x="392" y="37"/>
                  </a:cubicBezTo>
                  <a:close/>
                  <a:moveTo>
                    <a:pt x="407" y="37"/>
                  </a:moveTo>
                  <a:cubicBezTo>
                    <a:pt x="405" y="37"/>
                    <a:pt x="403" y="37"/>
                    <a:pt x="401" y="37"/>
                  </a:cubicBezTo>
                  <a:cubicBezTo>
                    <a:pt x="401" y="36"/>
                    <a:pt x="401" y="36"/>
                    <a:pt x="401" y="36"/>
                  </a:cubicBezTo>
                  <a:cubicBezTo>
                    <a:pt x="401" y="36"/>
                    <a:pt x="401" y="35"/>
                    <a:pt x="401" y="35"/>
                  </a:cubicBezTo>
                  <a:cubicBezTo>
                    <a:pt x="404" y="35"/>
                    <a:pt x="404" y="35"/>
                    <a:pt x="404" y="30"/>
                  </a:cubicBezTo>
                  <a:cubicBezTo>
                    <a:pt x="404" y="15"/>
                    <a:pt x="404" y="15"/>
                    <a:pt x="404" y="15"/>
                  </a:cubicBezTo>
                  <a:cubicBezTo>
                    <a:pt x="404" y="14"/>
                    <a:pt x="404" y="14"/>
                    <a:pt x="404" y="14"/>
                  </a:cubicBezTo>
                  <a:cubicBezTo>
                    <a:pt x="402" y="14"/>
                    <a:pt x="402" y="14"/>
                    <a:pt x="402" y="14"/>
                  </a:cubicBezTo>
                  <a:cubicBezTo>
                    <a:pt x="399" y="14"/>
                    <a:pt x="397" y="14"/>
                    <a:pt x="397" y="19"/>
                  </a:cubicBezTo>
                  <a:cubicBezTo>
                    <a:pt x="397" y="19"/>
                    <a:pt x="397" y="19"/>
                    <a:pt x="396" y="19"/>
                  </a:cubicBezTo>
                  <a:cubicBezTo>
                    <a:pt x="395" y="19"/>
                    <a:pt x="395" y="19"/>
                    <a:pt x="395" y="19"/>
                  </a:cubicBezTo>
                  <a:cubicBezTo>
                    <a:pt x="395" y="18"/>
                    <a:pt x="395" y="14"/>
                    <a:pt x="395" y="12"/>
                  </a:cubicBezTo>
                  <a:cubicBezTo>
                    <a:pt x="397" y="12"/>
                    <a:pt x="399" y="12"/>
                    <a:pt x="402" y="12"/>
                  </a:cubicBezTo>
                  <a:cubicBezTo>
                    <a:pt x="411" y="12"/>
                    <a:pt x="411" y="12"/>
                    <a:pt x="411" y="12"/>
                  </a:cubicBezTo>
                  <a:cubicBezTo>
                    <a:pt x="414" y="12"/>
                    <a:pt x="416" y="12"/>
                    <a:pt x="418" y="12"/>
                  </a:cubicBezTo>
                  <a:cubicBezTo>
                    <a:pt x="418" y="14"/>
                    <a:pt x="418" y="18"/>
                    <a:pt x="418" y="19"/>
                  </a:cubicBezTo>
                  <a:cubicBezTo>
                    <a:pt x="417" y="19"/>
                    <a:pt x="417" y="19"/>
                    <a:pt x="417" y="19"/>
                  </a:cubicBezTo>
                  <a:cubicBezTo>
                    <a:pt x="417" y="19"/>
                    <a:pt x="416" y="19"/>
                    <a:pt x="416" y="19"/>
                  </a:cubicBezTo>
                  <a:cubicBezTo>
                    <a:pt x="416" y="14"/>
                    <a:pt x="414" y="14"/>
                    <a:pt x="411" y="14"/>
                  </a:cubicBezTo>
                  <a:cubicBezTo>
                    <a:pt x="409" y="14"/>
                    <a:pt x="409" y="14"/>
                    <a:pt x="409" y="14"/>
                  </a:cubicBezTo>
                  <a:cubicBezTo>
                    <a:pt x="409" y="14"/>
                    <a:pt x="409" y="14"/>
                    <a:pt x="409" y="15"/>
                  </a:cubicBezTo>
                  <a:cubicBezTo>
                    <a:pt x="409" y="30"/>
                    <a:pt x="409" y="30"/>
                    <a:pt x="409" y="30"/>
                  </a:cubicBezTo>
                  <a:cubicBezTo>
                    <a:pt x="409" y="35"/>
                    <a:pt x="409" y="35"/>
                    <a:pt x="412" y="35"/>
                  </a:cubicBezTo>
                  <a:cubicBezTo>
                    <a:pt x="412" y="35"/>
                    <a:pt x="412" y="36"/>
                    <a:pt x="412" y="36"/>
                  </a:cubicBezTo>
                  <a:cubicBezTo>
                    <a:pt x="412" y="37"/>
                    <a:pt x="412" y="37"/>
                    <a:pt x="412" y="37"/>
                  </a:cubicBezTo>
                  <a:cubicBezTo>
                    <a:pt x="410" y="37"/>
                    <a:pt x="408" y="37"/>
                    <a:pt x="407" y="37"/>
                  </a:cubicBezTo>
                  <a:close/>
                  <a:moveTo>
                    <a:pt x="425" y="37"/>
                  </a:moveTo>
                  <a:cubicBezTo>
                    <a:pt x="423" y="37"/>
                    <a:pt x="421" y="37"/>
                    <a:pt x="419" y="37"/>
                  </a:cubicBezTo>
                  <a:cubicBezTo>
                    <a:pt x="419" y="36"/>
                    <a:pt x="419" y="36"/>
                    <a:pt x="419" y="36"/>
                  </a:cubicBezTo>
                  <a:cubicBezTo>
                    <a:pt x="419" y="36"/>
                    <a:pt x="419" y="35"/>
                    <a:pt x="420" y="35"/>
                  </a:cubicBezTo>
                  <a:cubicBezTo>
                    <a:pt x="423" y="35"/>
                    <a:pt x="423" y="35"/>
                    <a:pt x="423" y="30"/>
                  </a:cubicBezTo>
                  <a:cubicBezTo>
                    <a:pt x="423" y="19"/>
                    <a:pt x="423" y="19"/>
                    <a:pt x="423" y="19"/>
                  </a:cubicBezTo>
                  <a:cubicBezTo>
                    <a:pt x="423" y="14"/>
                    <a:pt x="423" y="14"/>
                    <a:pt x="420" y="14"/>
                  </a:cubicBezTo>
                  <a:cubicBezTo>
                    <a:pt x="419" y="14"/>
                    <a:pt x="419" y="14"/>
                    <a:pt x="419" y="13"/>
                  </a:cubicBezTo>
                  <a:cubicBezTo>
                    <a:pt x="419" y="12"/>
                    <a:pt x="419" y="12"/>
                    <a:pt x="419" y="12"/>
                  </a:cubicBezTo>
                  <a:cubicBezTo>
                    <a:pt x="421" y="12"/>
                    <a:pt x="423" y="12"/>
                    <a:pt x="425" y="12"/>
                  </a:cubicBezTo>
                  <a:cubicBezTo>
                    <a:pt x="427" y="12"/>
                    <a:pt x="429" y="12"/>
                    <a:pt x="430" y="12"/>
                  </a:cubicBezTo>
                  <a:cubicBezTo>
                    <a:pt x="430" y="13"/>
                    <a:pt x="430" y="13"/>
                    <a:pt x="430" y="13"/>
                  </a:cubicBezTo>
                  <a:cubicBezTo>
                    <a:pt x="430" y="14"/>
                    <a:pt x="430" y="14"/>
                    <a:pt x="430" y="14"/>
                  </a:cubicBezTo>
                  <a:cubicBezTo>
                    <a:pt x="427" y="14"/>
                    <a:pt x="427" y="14"/>
                    <a:pt x="427" y="19"/>
                  </a:cubicBezTo>
                  <a:cubicBezTo>
                    <a:pt x="427" y="30"/>
                    <a:pt x="427" y="30"/>
                    <a:pt x="427" y="30"/>
                  </a:cubicBezTo>
                  <a:cubicBezTo>
                    <a:pt x="427" y="35"/>
                    <a:pt x="427" y="35"/>
                    <a:pt x="430" y="35"/>
                  </a:cubicBezTo>
                  <a:cubicBezTo>
                    <a:pt x="430" y="35"/>
                    <a:pt x="430" y="36"/>
                    <a:pt x="430" y="36"/>
                  </a:cubicBezTo>
                  <a:cubicBezTo>
                    <a:pt x="430" y="37"/>
                    <a:pt x="430" y="37"/>
                    <a:pt x="430" y="37"/>
                  </a:cubicBezTo>
                  <a:cubicBezTo>
                    <a:pt x="429" y="37"/>
                    <a:pt x="427" y="37"/>
                    <a:pt x="425" y="37"/>
                  </a:cubicBezTo>
                  <a:close/>
                  <a:moveTo>
                    <a:pt x="453" y="38"/>
                  </a:moveTo>
                  <a:cubicBezTo>
                    <a:pt x="452" y="36"/>
                    <a:pt x="451" y="35"/>
                    <a:pt x="450" y="34"/>
                  </a:cubicBezTo>
                  <a:cubicBezTo>
                    <a:pt x="438" y="17"/>
                    <a:pt x="438" y="17"/>
                    <a:pt x="438" y="17"/>
                  </a:cubicBezTo>
                  <a:cubicBezTo>
                    <a:pt x="438" y="17"/>
                    <a:pt x="438" y="17"/>
                    <a:pt x="438" y="17"/>
                  </a:cubicBezTo>
                  <a:cubicBezTo>
                    <a:pt x="438" y="27"/>
                    <a:pt x="438" y="27"/>
                    <a:pt x="438" y="27"/>
                  </a:cubicBezTo>
                  <a:cubicBezTo>
                    <a:pt x="438" y="34"/>
                    <a:pt x="438" y="35"/>
                    <a:pt x="443" y="35"/>
                  </a:cubicBezTo>
                  <a:cubicBezTo>
                    <a:pt x="443" y="35"/>
                    <a:pt x="443" y="36"/>
                    <a:pt x="443" y="36"/>
                  </a:cubicBezTo>
                  <a:cubicBezTo>
                    <a:pt x="443" y="37"/>
                    <a:pt x="443" y="37"/>
                    <a:pt x="443" y="37"/>
                  </a:cubicBezTo>
                  <a:cubicBezTo>
                    <a:pt x="441" y="37"/>
                    <a:pt x="439" y="37"/>
                    <a:pt x="437" y="37"/>
                  </a:cubicBezTo>
                  <a:cubicBezTo>
                    <a:pt x="435" y="37"/>
                    <a:pt x="434" y="37"/>
                    <a:pt x="432" y="37"/>
                  </a:cubicBezTo>
                  <a:cubicBezTo>
                    <a:pt x="432" y="36"/>
                    <a:pt x="432" y="36"/>
                    <a:pt x="432" y="36"/>
                  </a:cubicBezTo>
                  <a:cubicBezTo>
                    <a:pt x="432" y="36"/>
                    <a:pt x="432" y="35"/>
                    <a:pt x="433" y="35"/>
                  </a:cubicBezTo>
                  <a:cubicBezTo>
                    <a:pt x="436" y="35"/>
                    <a:pt x="436" y="34"/>
                    <a:pt x="436" y="27"/>
                  </a:cubicBezTo>
                  <a:cubicBezTo>
                    <a:pt x="436" y="19"/>
                    <a:pt x="436" y="19"/>
                    <a:pt x="436" y="19"/>
                  </a:cubicBezTo>
                  <a:cubicBezTo>
                    <a:pt x="436" y="14"/>
                    <a:pt x="436" y="14"/>
                    <a:pt x="433" y="14"/>
                  </a:cubicBezTo>
                  <a:cubicBezTo>
                    <a:pt x="432" y="14"/>
                    <a:pt x="432" y="14"/>
                    <a:pt x="432" y="13"/>
                  </a:cubicBezTo>
                  <a:cubicBezTo>
                    <a:pt x="432" y="12"/>
                    <a:pt x="432" y="12"/>
                    <a:pt x="432" y="12"/>
                  </a:cubicBezTo>
                  <a:cubicBezTo>
                    <a:pt x="434" y="12"/>
                    <a:pt x="436" y="12"/>
                    <a:pt x="437" y="12"/>
                  </a:cubicBezTo>
                  <a:cubicBezTo>
                    <a:pt x="438" y="12"/>
                    <a:pt x="439" y="12"/>
                    <a:pt x="440" y="12"/>
                  </a:cubicBezTo>
                  <a:cubicBezTo>
                    <a:pt x="453" y="30"/>
                    <a:pt x="453" y="30"/>
                    <a:pt x="453" y="30"/>
                  </a:cubicBezTo>
                  <a:cubicBezTo>
                    <a:pt x="453" y="22"/>
                    <a:pt x="453" y="22"/>
                    <a:pt x="453" y="22"/>
                  </a:cubicBezTo>
                  <a:cubicBezTo>
                    <a:pt x="453" y="15"/>
                    <a:pt x="453" y="14"/>
                    <a:pt x="449" y="14"/>
                  </a:cubicBezTo>
                  <a:cubicBezTo>
                    <a:pt x="449" y="14"/>
                    <a:pt x="449" y="14"/>
                    <a:pt x="449" y="13"/>
                  </a:cubicBezTo>
                  <a:cubicBezTo>
                    <a:pt x="449" y="12"/>
                    <a:pt x="449" y="12"/>
                    <a:pt x="449" y="12"/>
                  </a:cubicBezTo>
                  <a:cubicBezTo>
                    <a:pt x="450" y="12"/>
                    <a:pt x="453" y="12"/>
                    <a:pt x="455" y="12"/>
                  </a:cubicBezTo>
                  <a:cubicBezTo>
                    <a:pt x="456" y="12"/>
                    <a:pt x="458" y="12"/>
                    <a:pt x="459" y="12"/>
                  </a:cubicBezTo>
                  <a:cubicBezTo>
                    <a:pt x="459" y="13"/>
                    <a:pt x="459" y="13"/>
                    <a:pt x="459" y="13"/>
                  </a:cubicBezTo>
                  <a:cubicBezTo>
                    <a:pt x="459" y="14"/>
                    <a:pt x="459" y="14"/>
                    <a:pt x="459" y="14"/>
                  </a:cubicBezTo>
                  <a:cubicBezTo>
                    <a:pt x="456" y="14"/>
                    <a:pt x="456" y="15"/>
                    <a:pt x="456" y="22"/>
                  </a:cubicBezTo>
                  <a:cubicBezTo>
                    <a:pt x="456" y="38"/>
                    <a:pt x="456" y="38"/>
                    <a:pt x="456" y="38"/>
                  </a:cubicBezTo>
                  <a:lnTo>
                    <a:pt x="453" y="38"/>
                  </a:lnTo>
                  <a:close/>
                  <a:moveTo>
                    <a:pt x="484" y="27"/>
                  </a:moveTo>
                  <a:cubicBezTo>
                    <a:pt x="484" y="28"/>
                    <a:pt x="484" y="28"/>
                    <a:pt x="484" y="28"/>
                  </a:cubicBezTo>
                  <a:cubicBezTo>
                    <a:pt x="481" y="28"/>
                    <a:pt x="481" y="28"/>
                    <a:pt x="481" y="31"/>
                  </a:cubicBezTo>
                  <a:cubicBezTo>
                    <a:pt x="481" y="32"/>
                    <a:pt x="481" y="32"/>
                    <a:pt x="481" y="32"/>
                  </a:cubicBezTo>
                  <a:cubicBezTo>
                    <a:pt x="481" y="33"/>
                    <a:pt x="482" y="34"/>
                    <a:pt x="482" y="34"/>
                  </a:cubicBezTo>
                  <a:cubicBezTo>
                    <a:pt x="482" y="35"/>
                    <a:pt x="481" y="35"/>
                    <a:pt x="481" y="35"/>
                  </a:cubicBezTo>
                  <a:cubicBezTo>
                    <a:pt x="479" y="35"/>
                    <a:pt x="478" y="38"/>
                    <a:pt x="472" y="38"/>
                  </a:cubicBezTo>
                  <a:cubicBezTo>
                    <a:pt x="465" y="38"/>
                    <a:pt x="460" y="33"/>
                    <a:pt x="460" y="24"/>
                  </a:cubicBezTo>
                  <a:cubicBezTo>
                    <a:pt x="460" y="17"/>
                    <a:pt x="464" y="11"/>
                    <a:pt x="472" y="11"/>
                  </a:cubicBezTo>
                  <a:cubicBezTo>
                    <a:pt x="475" y="11"/>
                    <a:pt x="477" y="12"/>
                    <a:pt x="478" y="13"/>
                  </a:cubicBezTo>
                  <a:cubicBezTo>
                    <a:pt x="479" y="12"/>
                    <a:pt x="479" y="12"/>
                    <a:pt x="479" y="12"/>
                  </a:cubicBezTo>
                  <a:cubicBezTo>
                    <a:pt x="479" y="12"/>
                    <a:pt x="479" y="12"/>
                    <a:pt x="479" y="12"/>
                  </a:cubicBezTo>
                  <a:cubicBezTo>
                    <a:pt x="480" y="12"/>
                    <a:pt x="480" y="12"/>
                    <a:pt x="480" y="12"/>
                  </a:cubicBezTo>
                  <a:cubicBezTo>
                    <a:pt x="480" y="13"/>
                    <a:pt x="480" y="18"/>
                    <a:pt x="480" y="19"/>
                  </a:cubicBezTo>
                  <a:cubicBezTo>
                    <a:pt x="479" y="19"/>
                    <a:pt x="479" y="19"/>
                    <a:pt x="479" y="19"/>
                  </a:cubicBezTo>
                  <a:cubicBezTo>
                    <a:pt x="479" y="19"/>
                    <a:pt x="478" y="19"/>
                    <a:pt x="478" y="19"/>
                  </a:cubicBezTo>
                  <a:cubicBezTo>
                    <a:pt x="478" y="15"/>
                    <a:pt x="476" y="14"/>
                    <a:pt x="472" y="14"/>
                  </a:cubicBezTo>
                  <a:cubicBezTo>
                    <a:pt x="466" y="14"/>
                    <a:pt x="465" y="19"/>
                    <a:pt x="465" y="24"/>
                  </a:cubicBezTo>
                  <a:cubicBezTo>
                    <a:pt x="465" y="30"/>
                    <a:pt x="467" y="36"/>
                    <a:pt x="473" y="36"/>
                  </a:cubicBezTo>
                  <a:cubicBezTo>
                    <a:pt x="476" y="36"/>
                    <a:pt x="477" y="34"/>
                    <a:pt x="477" y="32"/>
                  </a:cubicBezTo>
                  <a:cubicBezTo>
                    <a:pt x="477" y="31"/>
                    <a:pt x="477" y="31"/>
                    <a:pt x="477" y="31"/>
                  </a:cubicBezTo>
                  <a:cubicBezTo>
                    <a:pt x="477" y="28"/>
                    <a:pt x="477" y="28"/>
                    <a:pt x="473" y="28"/>
                  </a:cubicBezTo>
                  <a:cubicBezTo>
                    <a:pt x="473" y="28"/>
                    <a:pt x="473" y="28"/>
                    <a:pt x="473" y="27"/>
                  </a:cubicBezTo>
                  <a:cubicBezTo>
                    <a:pt x="473" y="26"/>
                    <a:pt x="473" y="26"/>
                    <a:pt x="473" y="26"/>
                  </a:cubicBezTo>
                  <a:cubicBezTo>
                    <a:pt x="475" y="26"/>
                    <a:pt x="477" y="26"/>
                    <a:pt x="479" y="26"/>
                  </a:cubicBezTo>
                  <a:cubicBezTo>
                    <a:pt x="481" y="26"/>
                    <a:pt x="482" y="26"/>
                    <a:pt x="484" y="26"/>
                  </a:cubicBezTo>
                  <a:lnTo>
                    <a:pt x="484" y="27"/>
                  </a:lnTo>
                  <a:close/>
                  <a:moveTo>
                    <a:pt x="526" y="23"/>
                  </a:moveTo>
                  <a:cubicBezTo>
                    <a:pt x="526" y="23"/>
                    <a:pt x="526" y="23"/>
                    <a:pt x="525" y="23"/>
                  </a:cubicBezTo>
                  <a:cubicBezTo>
                    <a:pt x="522" y="24"/>
                    <a:pt x="522" y="24"/>
                    <a:pt x="522" y="28"/>
                  </a:cubicBezTo>
                  <a:cubicBezTo>
                    <a:pt x="522" y="30"/>
                    <a:pt x="522" y="30"/>
                    <a:pt x="522" y="30"/>
                  </a:cubicBezTo>
                  <a:cubicBezTo>
                    <a:pt x="522" y="31"/>
                    <a:pt x="522" y="32"/>
                    <a:pt x="522" y="33"/>
                  </a:cubicBezTo>
                  <a:cubicBezTo>
                    <a:pt x="522" y="33"/>
                    <a:pt x="522" y="33"/>
                    <a:pt x="522" y="33"/>
                  </a:cubicBezTo>
                  <a:cubicBezTo>
                    <a:pt x="519" y="33"/>
                    <a:pt x="517" y="38"/>
                    <a:pt x="510" y="38"/>
                  </a:cubicBezTo>
                  <a:cubicBezTo>
                    <a:pt x="500" y="38"/>
                    <a:pt x="493" y="31"/>
                    <a:pt x="493" y="19"/>
                  </a:cubicBezTo>
                  <a:cubicBezTo>
                    <a:pt x="493" y="8"/>
                    <a:pt x="499" y="0"/>
                    <a:pt x="510" y="0"/>
                  </a:cubicBezTo>
                  <a:cubicBezTo>
                    <a:pt x="513" y="0"/>
                    <a:pt x="516" y="1"/>
                    <a:pt x="518" y="2"/>
                  </a:cubicBezTo>
                  <a:cubicBezTo>
                    <a:pt x="518" y="2"/>
                    <a:pt x="518" y="2"/>
                    <a:pt x="518" y="2"/>
                  </a:cubicBezTo>
                  <a:cubicBezTo>
                    <a:pt x="519" y="1"/>
                    <a:pt x="519" y="1"/>
                    <a:pt x="519" y="1"/>
                  </a:cubicBezTo>
                  <a:cubicBezTo>
                    <a:pt x="519" y="0"/>
                    <a:pt x="519" y="0"/>
                    <a:pt x="520" y="0"/>
                  </a:cubicBezTo>
                  <a:cubicBezTo>
                    <a:pt x="520" y="0"/>
                    <a:pt x="520" y="0"/>
                    <a:pt x="520" y="0"/>
                  </a:cubicBezTo>
                  <a:cubicBezTo>
                    <a:pt x="520" y="3"/>
                    <a:pt x="520" y="8"/>
                    <a:pt x="520" y="11"/>
                  </a:cubicBezTo>
                  <a:cubicBezTo>
                    <a:pt x="519" y="11"/>
                    <a:pt x="519" y="11"/>
                    <a:pt x="519" y="11"/>
                  </a:cubicBezTo>
                  <a:cubicBezTo>
                    <a:pt x="519" y="11"/>
                    <a:pt x="519" y="11"/>
                    <a:pt x="519" y="10"/>
                  </a:cubicBezTo>
                  <a:cubicBezTo>
                    <a:pt x="517" y="5"/>
                    <a:pt x="515" y="2"/>
                    <a:pt x="510" y="2"/>
                  </a:cubicBezTo>
                  <a:cubicBezTo>
                    <a:pt x="501" y="2"/>
                    <a:pt x="499" y="11"/>
                    <a:pt x="499" y="19"/>
                  </a:cubicBezTo>
                  <a:cubicBezTo>
                    <a:pt x="499" y="27"/>
                    <a:pt x="501" y="35"/>
                    <a:pt x="510" y="35"/>
                  </a:cubicBezTo>
                  <a:cubicBezTo>
                    <a:pt x="515" y="35"/>
                    <a:pt x="518" y="33"/>
                    <a:pt x="518" y="30"/>
                  </a:cubicBezTo>
                  <a:cubicBezTo>
                    <a:pt x="518" y="28"/>
                    <a:pt x="518" y="28"/>
                    <a:pt x="518" y="28"/>
                  </a:cubicBezTo>
                  <a:cubicBezTo>
                    <a:pt x="518" y="24"/>
                    <a:pt x="518" y="24"/>
                    <a:pt x="512" y="23"/>
                  </a:cubicBezTo>
                  <a:cubicBezTo>
                    <a:pt x="512" y="23"/>
                    <a:pt x="512" y="23"/>
                    <a:pt x="512" y="23"/>
                  </a:cubicBezTo>
                  <a:cubicBezTo>
                    <a:pt x="512" y="21"/>
                    <a:pt x="512" y="21"/>
                    <a:pt x="512" y="21"/>
                  </a:cubicBezTo>
                  <a:cubicBezTo>
                    <a:pt x="514" y="21"/>
                    <a:pt x="517" y="21"/>
                    <a:pt x="519" y="21"/>
                  </a:cubicBezTo>
                  <a:cubicBezTo>
                    <a:pt x="522" y="21"/>
                    <a:pt x="523" y="21"/>
                    <a:pt x="526" y="21"/>
                  </a:cubicBezTo>
                  <a:lnTo>
                    <a:pt x="526" y="23"/>
                  </a:lnTo>
                  <a:close/>
                  <a:moveTo>
                    <a:pt x="540" y="24"/>
                  </a:moveTo>
                  <a:cubicBezTo>
                    <a:pt x="540" y="24"/>
                    <a:pt x="540" y="24"/>
                    <a:pt x="540" y="24"/>
                  </a:cubicBezTo>
                  <a:cubicBezTo>
                    <a:pt x="548" y="25"/>
                    <a:pt x="546" y="35"/>
                    <a:pt x="549" y="35"/>
                  </a:cubicBezTo>
                  <a:cubicBezTo>
                    <a:pt x="549" y="35"/>
                    <a:pt x="550" y="34"/>
                    <a:pt x="550" y="34"/>
                  </a:cubicBezTo>
                  <a:cubicBezTo>
                    <a:pt x="551" y="35"/>
                    <a:pt x="551" y="35"/>
                    <a:pt x="551" y="35"/>
                  </a:cubicBezTo>
                  <a:cubicBezTo>
                    <a:pt x="551" y="35"/>
                    <a:pt x="551" y="35"/>
                    <a:pt x="551" y="35"/>
                  </a:cubicBezTo>
                  <a:cubicBezTo>
                    <a:pt x="551" y="35"/>
                    <a:pt x="551" y="35"/>
                    <a:pt x="551" y="35"/>
                  </a:cubicBezTo>
                  <a:cubicBezTo>
                    <a:pt x="550" y="36"/>
                    <a:pt x="549" y="37"/>
                    <a:pt x="547" y="37"/>
                  </a:cubicBezTo>
                  <a:cubicBezTo>
                    <a:pt x="543" y="37"/>
                    <a:pt x="543" y="34"/>
                    <a:pt x="542" y="30"/>
                  </a:cubicBezTo>
                  <a:cubicBezTo>
                    <a:pt x="541" y="27"/>
                    <a:pt x="540" y="25"/>
                    <a:pt x="537" y="25"/>
                  </a:cubicBezTo>
                  <a:cubicBezTo>
                    <a:pt x="534" y="25"/>
                    <a:pt x="534" y="25"/>
                    <a:pt x="534" y="25"/>
                  </a:cubicBezTo>
                  <a:cubicBezTo>
                    <a:pt x="534" y="30"/>
                    <a:pt x="534" y="30"/>
                    <a:pt x="534" y="30"/>
                  </a:cubicBezTo>
                  <a:cubicBezTo>
                    <a:pt x="534" y="35"/>
                    <a:pt x="534" y="35"/>
                    <a:pt x="537" y="35"/>
                  </a:cubicBezTo>
                  <a:cubicBezTo>
                    <a:pt x="538" y="35"/>
                    <a:pt x="538" y="36"/>
                    <a:pt x="538" y="36"/>
                  </a:cubicBezTo>
                  <a:cubicBezTo>
                    <a:pt x="538" y="37"/>
                    <a:pt x="538" y="37"/>
                    <a:pt x="538" y="37"/>
                  </a:cubicBezTo>
                  <a:cubicBezTo>
                    <a:pt x="536" y="37"/>
                    <a:pt x="534" y="37"/>
                    <a:pt x="532" y="37"/>
                  </a:cubicBezTo>
                  <a:cubicBezTo>
                    <a:pt x="530" y="37"/>
                    <a:pt x="528" y="37"/>
                    <a:pt x="527" y="37"/>
                  </a:cubicBezTo>
                  <a:cubicBezTo>
                    <a:pt x="527" y="36"/>
                    <a:pt x="527" y="36"/>
                    <a:pt x="527" y="36"/>
                  </a:cubicBezTo>
                  <a:cubicBezTo>
                    <a:pt x="527" y="36"/>
                    <a:pt x="527" y="35"/>
                    <a:pt x="527" y="35"/>
                  </a:cubicBezTo>
                  <a:cubicBezTo>
                    <a:pt x="530" y="35"/>
                    <a:pt x="530" y="35"/>
                    <a:pt x="530" y="30"/>
                  </a:cubicBezTo>
                  <a:cubicBezTo>
                    <a:pt x="530" y="19"/>
                    <a:pt x="530" y="19"/>
                    <a:pt x="530" y="19"/>
                  </a:cubicBezTo>
                  <a:cubicBezTo>
                    <a:pt x="530" y="14"/>
                    <a:pt x="530" y="14"/>
                    <a:pt x="527" y="14"/>
                  </a:cubicBezTo>
                  <a:cubicBezTo>
                    <a:pt x="527" y="14"/>
                    <a:pt x="527" y="14"/>
                    <a:pt x="527" y="13"/>
                  </a:cubicBezTo>
                  <a:cubicBezTo>
                    <a:pt x="527" y="12"/>
                    <a:pt x="527" y="12"/>
                    <a:pt x="527" y="12"/>
                  </a:cubicBezTo>
                  <a:cubicBezTo>
                    <a:pt x="528" y="12"/>
                    <a:pt x="530" y="12"/>
                    <a:pt x="532" y="12"/>
                  </a:cubicBezTo>
                  <a:cubicBezTo>
                    <a:pt x="534" y="12"/>
                    <a:pt x="536" y="12"/>
                    <a:pt x="538" y="12"/>
                  </a:cubicBezTo>
                  <a:cubicBezTo>
                    <a:pt x="543" y="12"/>
                    <a:pt x="547" y="14"/>
                    <a:pt x="547" y="18"/>
                  </a:cubicBezTo>
                  <a:cubicBezTo>
                    <a:pt x="547" y="21"/>
                    <a:pt x="546" y="23"/>
                    <a:pt x="540" y="24"/>
                  </a:cubicBezTo>
                  <a:close/>
                  <a:moveTo>
                    <a:pt x="538" y="14"/>
                  </a:moveTo>
                  <a:cubicBezTo>
                    <a:pt x="537" y="14"/>
                    <a:pt x="534" y="14"/>
                    <a:pt x="534" y="14"/>
                  </a:cubicBezTo>
                  <a:cubicBezTo>
                    <a:pt x="534" y="23"/>
                    <a:pt x="534" y="23"/>
                    <a:pt x="534" y="23"/>
                  </a:cubicBezTo>
                  <a:cubicBezTo>
                    <a:pt x="537" y="23"/>
                    <a:pt x="537" y="23"/>
                    <a:pt x="537" y="23"/>
                  </a:cubicBezTo>
                  <a:cubicBezTo>
                    <a:pt x="540" y="23"/>
                    <a:pt x="543" y="22"/>
                    <a:pt x="543" y="18"/>
                  </a:cubicBezTo>
                  <a:cubicBezTo>
                    <a:pt x="543" y="15"/>
                    <a:pt x="540" y="14"/>
                    <a:pt x="538" y="14"/>
                  </a:cubicBezTo>
                  <a:close/>
                  <a:moveTo>
                    <a:pt x="563" y="38"/>
                  </a:moveTo>
                  <a:cubicBezTo>
                    <a:pt x="556" y="38"/>
                    <a:pt x="551" y="33"/>
                    <a:pt x="551" y="25"/>
                  </a:cubicBezTo>
                  <a:cubicBezTo>
                    <a:pt x="551" y="16"/>
                    <a:pt x="557" y="11"/>
                    <a:pt x="563" y="11"/>
                  </a:cubicBezTo>
                  <a:cubicBezTo>
                    <a:pt x="570" y="11"/>
                    <a:pt x="575" y="16"/>
                    <a:pt x="575" y="24"/>
                  </a:cubicBezTo>
                  <a:cubicBezTo>
                    <a:pt x="575" y="33"/>
                    <a:pt x="570" y="38"/>
                    <a:pt x="563" y="38"/>
                  </a:cubicBezTo>
                  <a:close/>
                  <a:moveTo>
                    <a:pt x="563" y="14"/>
                  </a:moveTo>
                  <a:cubicBezTo>
                    <a:pt x="558" y="14"/>
                    <a:pt x="556" y="17"/>
                    <a:pt x="556" y="25"/>
                  </a:cubicBezTo>
                  <a:cubicBezTo>
                    <a:pt x="556" y="32"/>
                    <a:pt x="559" y="36"/>
                    <a:pt x="563" y="36"/>
                  </a:cubicBezTo>
                  <a:cubicBezTo>
                    <a:pt x="568" y="36"/>
                    <a:pt x="570" y="32"/>
                    <a:pt x="570" y="24"/>
                  </a:cubicBezTo>
                  <a:cubicBezTo>
                    <a:pt x="570" y="17"/>
                    <a:pt x="567" y="14"/>
                    <a:pt x="563" y="14"/>
                  </a:cubicBezTo>
                  <a:close/>
                  <a:moveTo>
                    <a:pt x="590" y="38"/>
                  </a:moveTo>
                  <a:cubicBezTo>
                    <a:pt x="583" y="38"/>
                    <a:pt x="580" y="35"/>
                    <a:pt x="580" y="28"/>
                  </a:cubicBezTo>
                  <a:cubicBezTo>
                    <a:pt x="580" y="19"/>
                    <a:pt x="580" y="19"/>
                    <a:pt x="580" y="19"/>
                  </a:cubicBezTo>
                  <a:cubicBezTo>
                    <a:pt x="580" y="14"/>
                    <a:pt x="580" y="14"/>
                    <a:pt x="577" y="14"/>
                  </a:cubicBezTo>
                  <a:cubicBezTo>
                    <a:pt x="576" y="14"/>
                    <a:pt x="576" y="14"/>
                    <a:pt x="576" y="13"/>
                  </a:cubicBezTo>
                  <a:cubicBezTo>
                    <a:pt x="576" y="12"/>
                    <a:pt x="576" y="12"/>
                    <a:pt x="576" y="12"/>
                  </a:cubicBezTo>
                  <a:cubicBezTo>
                    <a:pt x="578" y="12"/>
                    <a:pt x="580" y="12"/>
                    <a:pt x="582" y="12"/>
                  </a:cubicBezTo>
                  <a:cubicBezTo>
                    <a:pt x="584" y="12"/>
                    <a:pt x="586" y="12"/>
                    <a:pt x="587" y="12"/>
                  </a:cubicBezTo>
                  <a:cubicBezTo>
                    <a:pt x="587" y="13"/>
                    <a:pt x="587" y="13"/>
                    <a:pt x="587" y="13"/>
                  </a:cubicBezTo>
                  <a:cubicBezTo>
                    <a:pt x="587" y="14"/>
                    <a:pt x="587" y="14"/>
                    <a:pt x="587" y="14"/>
                  </a:cubicBezTo>
                  <a:cubicBezTo>
                    <a:pt x="584" y="14"/>
                    <a:pt x="584" y="14"/>
                    <a:pt x="584" y="19"/>
                  </a:cubicBezTo>
                  <a:cubicBezTo>
                    <a:pt x="584" y="29"/>
                    <a:pt x="584" y="29"/>
                    <a:pt x="584" y="29"/>
                  </a:cubicBezTo>
                  <a:cubicBezTo>
                    <a:pt x="584" y="33"/>
                    <a:pt x="586" y="35"/>
                    <a:pt x="590" y="35"/>
                  </a:cubicBezTo>
                  <a:cubicBezTo>
                    <a:pt x="595" y="35"/>
                    <a:pt x="597" y="33"/>
                    <a:pt x="597" y="28"/>
                  </a:cubicBezTo>
                  <a:cubicBezTo>
                    <a:pt x="597" y="22"/>
                    <a:pt x="597" y="22"/>
                    <a:pt x="597" y="22"/>
                  </a:cubicBezTo>
                  <a:cubicBezTo>
                    <a:pt x="597" y="15"/>
                    <a:pt x="597" y="14"/>
                    <a:pt x="592" y="14"/>
                  </a:cubicBezTo>
                  <a:cubicBezTo>
                    <a:pt x="592" y="14"/>
                    <a:pt x="592" y="14"/>
                    <a:pt x="592" y="13"/>
                  </a:cubicBezTo>
                  <a:cubicBezTo>
                    <a:pt x="592" y="12"/>
                    <a:pt x="592" y="12"/>
                    <a:pt x="592" y="12"/>
                  </a:cubicBezTo>
                  <a:cubicBezTo>
                    <a:pt x="594" y="12"/>
                    <a:pt x="596" y="12"/>
                    <a:pt x="598" y="12"/>
                  </a:cubicBezTo>
                  <a:cubicBezTo>
                    <a:pt x="600" y="12"/>
                    <a:pt x="601" y="12"/>
                    <a:pt x="602" y="12"/>
                  </a:cubicBezTo>
                  <a:cubicBezTo>
                    <a:pt x="602" y="13"/>
                    <a:pt x="602" y="13"/>
                    <a:pt x="602" y="13"/>
                  </a:cubicBezTo>
                  <a:cubicBezTo>
                    <a:pt x="602" y="14"/>
                    <a:pt x="602" y="14"/>
                    <a:pt x="602" y="14"/>
                  </a:cubicBezTo>
                  <a:cubicBezTo>
                    <a:pt x="599" y="14"/>
                    <a:pt x="599" y="15"/>
                    <a:pt x="599" y="22"/>
                  </a:cubicBezTo>
                  <a:cubicBezTo>
                    <a:pt x="599" y="28"/>
                    <a:pt x="599" y="28"/>
                    <a:pt x="599" y="28"/>
                  </a:cubicBezTo>
                  <a:cubicBezTo>
                    <a:pt x="599" y="35"/>
                    <a:pt x="596" y="38"/>
                    <a:pt x="590" y="38"/>
                  </a:cubicBezTo>
                  <a:close/>
                  <a:moveTo>
                    <a:pt x="614" y="27"/>
                  </a:moveTo>
                  <a:cubicBezTo>
                    <a:pt x="612" y="27"/>
                    <a:pt x="612" y="27"/>
                    <a:pt x="612" y="27"/>
                  </a:cubicBezTo>
                  <a:cubicBezTo>
                    <a:pt x="612" y="30"/>
                    <a:pt x="612" y="30"/>
                    <a:pt x="612" y="30"/>
                  </a:cubicBezTo>
                  <a:cubicBezTo>
                    <a:pt x="612" y="35"/>
                    <a:pt x="612" y="35"/>
                    <a:pt x="615" y="35"/>
                  </a:cubicBezTo>
                  <a:cubicBezTo>
                    <a:pt x="616" y="35"/>
                    <a:pt x="616" y="36"/>
                    <a:pt x="616" y="36"/>
                  </a:cubicBezTo>
                  <a:cubicBezTo>
                    <a:pt x="616" y="37"/>
                    <a:pt x="616" y="37"/>
                    <a:pt x="616" y="37"/>
                  </a:cubicBezTo>
                  <a:cubicBezTo>
                    <a:pt x="614" y="37"/>
                    <a:pt x="611" y="37"/>
                    <a:pt x="610" y="37"/>
                  </a:cubicBezTo>
                  <a:cubicBezTo>
                    <a:pt x="608" y="37"/>
                    <a:pt x="606" y="37"/>
                    <a:pt x="604" y="37"/>
                  </a:cubicBezTo>
                  <a:cubicBezTo>
                    <a:pt x="604" y="36"/>
                    <a:pt x="604" y="36"/>
                    <a:pt x="604" y="36"/>
                  </a:cubicBezTo>
                  <a:cubicBezTo>
                    <a:pt x="604" y="36"/>
                    <a:pt x="604" y="35"/>
                    <a:pt x="604" y="35"/>
                  </a:cubicBezTo>
                  <a:cubicBezTo>
                    <a:pt x="607" y="35"/>
                    <a:pt x="607" y="35"/>
                    <a:pt x="607" y="30"/>
                  </a:cubicBezTo>
                  <a:cubicBezTo>
                    <a:pt x="607" y="19"/>
                    <a:pt x="607" y="19"/>
                    <a:pt x="607" y="19"/>
                  </a:cubicBezTo>
                  <a:cubicBezTo>
                    <a:pt x="607" y="14"/>
                    <a:pt x="607" y="14"/>
                    <a:pt x="604" y="14"/>
                  </a:cubicBezTo>
                  <a:cubicBezTo>
                    <a:pt x="604" y="14"/>
                    <a:pt x="604" y="14"/>
                    <a:pt x="604" y="13"/>
                  </a:cubicBezTo>
                  <a:cubicBezTo>
                    <a:pt x="604" y="12"/>
                    <a:pt x="604" y="12"/>
                    <a:pt x="604" y="12"/>
                  </a:cubicBezTo>
                  <a:cubicBezTo>
                    <a:pt x="606" y="12"/>
                    <a:pt x="608" y="12"/>
                    <a:pt x="610" y="12"/>
                  </a:cubicBezTo>
                  <a:cubicBezTo>
                    <a:pt x="611" y="12"/>
                    <a:pt x="613" y="12"/>
                    <a:pt x="614" y="12"/>
                  </a:cubicBezTo>
                  <a:cubicBezTo>
                    <a:pt x="619" y="12"/>
                    <a:pt x="625" y="13"/>
                    <a:pt x="625" y="19"/>
                  </a:cubicBezTo>
                  <a:cubicBezTo>
                    <a:pt x="625" y="22"/>
                    <a:pt x="623" y="27"/>
                    <a:pt x="614" y="27"/>
                  </a:cubicBezTo>
                  <a:close/>
                  <a:moveTo>
                    <a:pt x="615" y="14"/>
                  </a:moveTo>
                  <a:cubicBezTo>
                    <a:pt x="614" y="14"/>
                    <a:pt x="612" y="14"/>
                    <a:pt x="612" y="14"/>
                  </a:cubicBezTo>
                  <a:cubicBezTo>
                    <a:pt x="612" y="25"/>
                    <a:pt x="612" y="25"/>
                    <a:pt x="612" y="25"/>
                  </a:cubicBezTo>
                  <a:cubicBezTo>
                    <a:pt x="614" y="25"/>
                    <a:pt x="614" y="25"/>
                    <a:pt x="614" y="25"/>
                  </a:cubicBezTo>
                  <a:cubicBezTo>
                    <a:pt x="618" y="25"/>
                    <a:pt x="620" y="23"/>
                    <a:pt x="620" y="19"/>
                  </a:cubicBezTo>
                  <a:cubicBezTo>
                    <a:pt x="620" y="16"/>
                    <a:pt x="618" y="14"/>
                    <a:pt x="61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Trebuchet MS" panose="020B0603020202020204" pitchFamily="34" charset="0"/>
              </a:endParaRPr>
            </a:p>
          </p:txBody>
        </p:sp>
      </p:grpSp>
      <p:sp>
        <p:nvSpPr>
          <p:cNvPr id="26" name="Subtitle 2"/>
          <p:cNvSpPr>
            <a:spLocks noGrp="1"/>
          </p:cNvSpPr>
          <p:nvPr>
            <p:ph type="subTitle" idx="1" hasCustomPrompt="1"/>
          </p:nvPr>
        </p:nvSpPr>
        <p:spPr bwMode="white">
          <a:xfrm>
            <a:off x="957600"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in sentence case</a:t>
            </a:r>
          </a:p>
        </p:txBody>
      </p:sp>
      <p:sp>
        <p:nvSpPr>
          <p:cNvPr id="27" name="Title 1"/>
          <p:cNvSpPr>
            <a:spLocks noGrp="1"/>
          </p:cNvSpPr>
          <p:nvPr>
            <p:ph type="ctrTitle" hasCustomPrompt="1"/>
          </p:nvPr>
        </p:nvSpPr>
        <p:spPr bwMode="ltGray">
          <a:xfrm>
            <a:off x="957600"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dirty="0"/>
              <a:t>Title in Title Case</a:t>
            </a:r>
          </a:p>
        </p:txBody>
      </p:sp>
    </p:spTree>
    <p:extLst>
      <p:ext uri="{BB962C8B-B14F-4D97-AF65-F5344CB8AC3E}">
        <p14:creationId xmlns:p14="http://schemas.microsoft.com/office/powerpoint/2010/main" val="1515183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61656461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8870"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dirty="0"/>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Tree>
    <p:extLst>
      <p:ext uri="{BB962C8B-B14F-4D97-AF65-F5344CB8AC3E}">
        <p14:creationId xmlns:p14="http://schemas.microsoft.com/office/powerpoint/2010/main" val="1657312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Gray slice headin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1839513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9894"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dirty="0"/>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dirty="0"/>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2052710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header box">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27349955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0918"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sym typeface="Trebuchet MS" panose="020B0603020202020204" pitchFamily="34" charset="0"/>
            </a:endParaRPr>
          </a:p>
        </p:txBody>
      </p:sp>
      <p:sp>
        <p:nvSpPr>
          <p:cNvPr id="9"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712323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72189976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1932" name="think-cell Slide" r:id="rId4" imgW="347" imgH="348" progId="TCLayout.ActiveDocument.1">
                  <p:embed/>
                </p:oleObj>
              </mc:Choice>
              <mc:Fallback>
                <p:oleObj name="think-cell Slide" r:id="rId4" imgW="347" imgH="34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dirty="0"/>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058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White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880800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966"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dirty="0"/>
              <a:t>Click to add title</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884277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Green highligh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0475540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3990"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5922638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Green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6668737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5014"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dirty="0"/>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165149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een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20215221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6038"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dirty="0"/>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dirty="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7"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1923524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een two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92249370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7062"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dirty="0"/>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dirty="0">
              <a:solidFill>
                <a:schemeClr val="bg1">
                  <a:lumMod val="50000"/>
                </a:schemeClr>
              </a:solidFill>
              <a:latin typeface="+mn-lt"/>
              <a:ea typeface="+mn-ea"/>
              <a:cs typeface="+mn-cs"/>
              <a:sym typeface="Trebuchet MS" panose="020B0603020202020204" pitchFamily="34" charset="0"/>
            </a:endParaRPr>
          </a:p>
        </p:txBody>
      </p:sp>
      <p:sp>
        <p:nvSpPr>
          <p:cNvPr id="1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632809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Left arro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7929157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8086"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5"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9436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dirty="0">
                <a:solidFill>
                  <a:schemeClr val="tx2"/>
                </a:solidFill>
              </a:rPr>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4167257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Green left arro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37510703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9110"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dirty="0"/>
              <a:t>Click to add title</a:t>
            </a:r>
          </a:p>
        </p:txBody>
      </p:sp>
      <p:pic>
        <p:nvPicPr>
          <p:cNvPr id="4" name="Picture 3"/>
          <p:cNvPicPr>
            <a:picLocks noChangeAspect="1"/>
          </p:cNvPicPr>
          <p:nvPr userDrawn="1"/>
        </p:nvPicPr>
        <p:blipFill rotWithShape="1">
          <a:blip r:embed="rId7">
            <a:extLst>
              <a:ext uri="{28A0092B-C50C-407E-A947-70E740481C1C}">
                <a14:useLocalDpi xmlns:a14="http://schemas.microsoft.com/office/drawing/2010/main" val="0"/>
              </a:ext>
            </a:extLst>
          </a:blip>
          <a:srcRect t="6216" b="7716"/>
          <a:stretch/>
        </p:blipFill>
        <p:spPr>
          <a:xfrm rot="120000">
            <a:off x="2141308" y="3402828"/>
            <a:ext cx="2694666" cy="3461745"/>
          </a:xfrm>
          <a:prstGeom prst="rect">
            <a:avLst/>
          </a:prstGeom>
        </p:spPr>
      </p:pic>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7"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679174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rrow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3561104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0134"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dirty="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pic>
        <p:nvPicPr>
          <p:cNvPr id="11"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533900" y="3395662"/>
            <a:ext cx="1298575" cy="3571875"/>
          </a:xfrm>
          <a:prstGeom prst="rect">
            <a:avLst/>
          </a:prstGeom>
          <a:noFill/>
          <a:extLst>
            <a:ext uri="{909E8E84-426E-40DD-AFC4-6F175D3DCCD1}">
              <a14:hiddenFill xmlns:a14="http://schemas.microsoft.com/office/drawing/2010/main">
                <a:solidFill>
                  <a:srgbClr val="FFFFFF"/>
                </a:solidFill>
              </a14:hiddenFill>
            </a:ext>
          </a:extLst>
        </p:spPr>
      </p:pic>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009208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509799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1158"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dirty="0"/>
              <a:t>Click to add title</a:t>
            </a:r>
          </a:p>
        </p:txBody>
      </p:sp>
      <p:pic>
        <p:nvPicPr>
          <p:cNvPr id="20" name="Picture 19"/>
          <p:cNvPicPr>
            <a:picLocks noChangeAspect="1"/>
          </p:cNvPicPr>
          <p:nvPr userDrawn="1"/>
        </p:nvPicPr>
        <p:blipFill rotWithShape="1">
          <a:blip r:embed="rId7">
            <a:extLst>
              <a:ext uri="{28A0092B-C50C-407E-A947-70E740481C1C}">
                <a14:useLocalDpi xmlns:a14="http://schemas.microsoft.com/office/drawing/2010/main" val="0"/>
              </a:ext>
            </a:extLst>
          </a:blip>
          <a:srcRect t="7562" b="6867"/>
          <a:stretch/>
        </p:blipFill>
        <p:spPr>
          <a:xfrm>
            <a:off x="3549481" y="3416300"/>
            <a:ext cx="2694666" cy="3441700"/>
          </a:xfrm>
          <a:prstGeom prst="rect">
            <a:avLst/>
          </a:prstGeom>
        </p:spPr>
      </p:pic>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2974192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rrow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68712771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182"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pic>
        <p:nvPicPr>
          <p:cNvPr id="13"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378758" y="3589606"/>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692871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Green arrow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7402581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3206"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dirty="0"/>
              <a:t>Click to add title</a:t>
            </a:r>
          </a:p>
        </p:txBody>
      </p:sp>
      <p:pic>
        <p:nvPicPr>
          <p:cNvPr id="17" name="Picture 16"/>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4428422" y="3407803"/>
            <a:ext cx="2694666" cy="3456551"/>
          </a:xfrm>
          <a:prstGeom prst="rect">
            <a:avLst/>
          </a:prstGeom>
        </p:spPr>
      </p:pic>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2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2438078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rrow two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67087349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4230"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490341" y="3589606"/>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800280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9454323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5254"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dirty="0"/>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2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pic>
        <p:nvPicPr>
          <p:cNvPr id="13" name="Picture 12"/>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6524770" y="3407803"/>
            <a:ext cx="2694666" cy="3456551"/>
          </a:xfrm>
          <a:prstGeom prst="rect">
            <a:avLst/>
          </a:prstGeom>
        </p:spPr>
      </p:pic>
    </p:spTree>
    <p:extLst>
      <p:ext uri="{BB962C8B-B14F-4D97-AF65-F5344CB8AC3E}">
        <p14:creationId xmlns:p14="http://schemas.microsoft.com/office/powerpoint/2010/main" val="3369865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5183022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6278"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705580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ig statement ico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5733458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7302"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379662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26067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8316" name="think-cell Slide" r:id="rId4" imgW="347" imgH="348" progId="TCLayout.ActiveDocument.1">
                  <p:embed/>
                </p:oleObj>
              </mc:Choice>
              <mc:Fallback>
                <p:oleObj name="think-cell Slide" r:id="rId4" imgW="347" imgH="34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r="3634" b="1258"/>
          <a:stretch/>
        </p:blipFill>
        <p:spPr>
          <a:xfrm rot="16200000" flipH="1">
            <a:off x="6797461" y="110968"/>
            <a:ext cx="769257" cy="10019821"/>
          </a:xfrm>
          <a:prstGeom prst="rect">
            <a:avLst/>
          </a:pr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mn-lt"/>
              <a:sym typeface="Trebuchet MS" panose="020B0603020202020204" pitchFamily="34" charset="0"/>
            </a:endParaRPr>
          </a:p>
        </p:txBody>
      </p:sp>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202179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pecial gra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9253179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9350"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dirty="0"/>
              <a:t>Click to add title</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1830073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7127023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0374"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01425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lank green">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31777044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1398"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90231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Disclaimer">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1457630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2422"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dirty="0">
                <a:latin typeface="+mn-lt"/>
                <a:sym typeface="Trebuchet MS" panose="020B0603020202020204" pitchFamily="34" charset="0"/>
              </a:rPr>
              <a:t>The services and materials provided by The Boston Consulting Group (BCG) are subject to BCG's Standard Terms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to update these materials after the date hereof, notwithstanding that such information may become outdated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or inaccurate.</a:t>
            </a:r>
          </a:p>
          <a:p>
            <a:pPr indent="0">
              <a:lnSpc>
                <a:spcPct val="100000"/>
              </a:lnSpc>
            </a:pPr>
            <a:r>
              <a:rPr lang="en-US" sz="900" b="0" dirty="0">
                <a:latin typeface="+mn-lt"/>
                <a:sym typeface="Trebuchet MS" panose="020B0603020202020204" pitchFamily="34" charset="0"/>
              </a:rPr>
              <a:t> </a:t>
            </a:r>
          </a:p>
          <a:p>
            <a:pPr indent="0">
              <a:lnSpc>
                <a:spcPct val="100000"/>
              </a:lnSpc>
            </a:pPr>
            <a:r>
              <a:rPr lang="en-US" sz="900" b="0" dirty="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dirty="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dirty="0">
                <a:latin typeface="+mn-lt"/>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824906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37603259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3435" name="think-cell Slide" r:id="rId4" imgW="347" imgH="348" progId="TCLayout.ActiveDocument.1">
                  <p:embed/>
                </p:oleObj>
              </mc:Choice>
              <mc:Fallback>
                <p:oleObj name="think-cell Slide" r:id="rId4" imgW="347" imgH="34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r="11436" b="25279"/>
          <a:stretch/>
        </p:blipFill>
        <p:spPr>
          <a:xfrm>
            <a:off x="0" y="-23907"/>
            <a:ext cx="12191208" cy="6881907"/>
          </a:xfrm>
          <a:prstGeom prst="rect">
            <a:avLst/>
          </a:prstGeom>
        </p:spPr>
      </p:pic>
      <p:sp>
        <p:nvSpPr>
          <p:cNvPr id="11" name="Rectangle 10"/>
          <p:cNvSpPr/>
          <p:nvPr/>
        </p:nvSpPr>
        <p:spPr bwMode="black">
          <a:xfrm>
            <a:off x="626289" y="626321"/>
            <a:ext cx="5610517" cy="5532504"/>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dirty="0">
              <a:solidFill>
                <a:prstClr val="white"/>
              </a:solidFill>
              <a:latin typeface="+mn-lt"/>
              <a:sym typeface="Trebuchet MS" panose="020B0603020202020204" pitchFamily="34" charset="0"/>
            </a:endParaRPr>
          </a:p>
        </p:txBody>
      </p:sp>
      <p:grpSp>
        <p:nvGrpSpPr>
          <p:cNvPr id="12" name="Group 4"/>
          <p:cNvGrpSpPr>
            <a:grpSpLocks noChangeAspect="1"/>
          </p:cNvGrpSpPr>
          <p:nvPr userDrawn="1"/>
        </p:nvGrpSpPr>
        <p:grpSpPr bwMode="auto">
          <a:xfrm>
            <a:off x="926090" y="2722052"/>
            <a:ext cx="4371144" cy="1344304"/>
            <a:chOff x="585" y="2014"/>
            <a:chExt cx="5583" cy="1717"/>
          </a:xfrm>
          <a:solidFill>
            <a:schemeClr val="bg1"/>
          </a:solidFill>
        </p:grpSpPr>
        <p:sp>
          <p:nvSpPr>
            <p:cNvPr id="13" name="Freeform 5"/>
            <p:cNvSpPr>
              <a:spLocks noEditPoints="1"/>
            </p:cNvSpPr>
            <p:nvPr/>
          </p:nvSpPr>
          <p:spPr bwMode="auto">
            <a:xfrm>
              <a:off x="585" y="2014"/>
              <a:ext cx="2558" cy="1055"/>
            </a:xfrm>
            <a:custGeom>
              <a:avLst/>
              <a:gdLst>
                <a:gd name="T0" fmla="*/ 123 w 1081"/>
                <a:gd name="T1" fmla="*/ 32 h 445"/>
                <a:gd name="T2" fmla="*/ 171 w 1081"/>
                <a:gd name="T3" fmla="*/ 25 h 445"/>
                <a:gd name="T4" fmla="*/ 150 w 1081"/>
                <a:gd name="T5" fmla="*/ 204 h 445"/>
                <a:gd name="T6" fmla="*/ 189 w 1081"/>
                <a:gd name="T7" fmla="*/ 420 h 445"/>
                <a:gd name="T8" fmla="*/ 123 w 1081"/>
                <a:gd name="T9" fmla="*/ 219 h 445"/>
                <a:gd name="T10" fmla="*/ 293 w 1081"/>
                <a:gd name="T11" fmla="*/ 318 h 445"/>
                <a:gd name="T12" fmla="*/ 905 w 1081"/>
                <a:gd name="T13" fmla="*/ 248 h 445"/>
                <a:gd name="T14" fmla="*/ 910 w 1081"/>
                <a:gd name="T15" fmla="*/ 260 h 445"/>
                <a:gd name="T16" fmla="*/ 974 w 1081"/>
                <a:gd name="T17" fmla="*/ 360 h 445"/>
                <a:gd name="T18" fmla="*/ 756 w 1081"/>
                <a:gd name="T19" fmla="*/ 226 h 445"/>
                <a:gd name="T20" fmla="*/ 1000 w 1081"/>
                <a:gd name="T21" fmla="*/ 127 h 445"/>
                <a:gd name="T22" fmla="*/ 1011 w 1081"/>
                <a:gd name="T23" fmla="*/ 132 h 445"/>
                <a:gd name="T24" fmla="*/ 1006 w 1081"/>
                <a:gd name="T25" fmla="*/ 4 h 445"/>
                <a:gd name="T26" fmla="*/ 994 w 1081"/>
                <a:gd name="T27" fmla="*/ 39 h 445"/>
                <a:gd name="T28" fmla="*/ 882 w 1081"/>
                <a:gd name="T29" fmla="*/ 0 h 445"/>
                <a:gd name="T30" fmla="*/ 686 w 1081"/>
                <a:gd name="T31" fmla="*/ 286 h 445"/>
                <a:gd name="T32" fmla="*/ 563 w 1081"/>
                <a:gd name="T33" fmla="*/ 429 h 445"/>
                <a:gd name="T34" fmla="*/ 554 w 1081"/>
                <a:gd name="T35" fmla="*/ 16 h 445"/>
                <a:gd name="T36" fmla="*/ 667 w 1081"/>
                <a:gd name="T37" fmla="*/ 109 h 445"/>
                <a:gd name="T38" fmla="*/ 672 w 1081"/>
                <a:gd name="T39" fmla="*/ 4 h 445"/>
                <a:gd name="T40" fmla="*/ 661 w 1081"/>
                <a:gd name="T41" fmla="*/ 7 h 445"/>
                <a:gd name="T42" fmla="*/ 655 w 1081"/>
                <a:gd name="T43" fmla="*/ 38 h 445"/>
                <a:gd name="T44" fmla="*/ 348 w 1081"/>
                <a:gd name="T45" fmla="*/ 227 h 445"/>
                <a:gd name="T46" fmla="*/ 349 w 1081"/>
                <a:gd name="T47" fmla="*/ 261 h 445"/>
                <a:gd name="T48" fmla="*/ 220 w 1081"/>
                <a:gd name="T49" fmla="*/ 206 h 445"/>
                <a:gd name="T50" fmla="*/ 168 w 1081"/>
                <a:gd name="T51" fmla="*/ 8 h 445"/>
                <a:gd name="T52" fmla="*/ 0 w 1081"/>
                <a:gd name="T53" fmla="*/ 8 h 445"/>
                <a:gd name="T54" fmla="*/ 4 w 1081"/>
                <a:gd name="T55" fmla="*/ 21 h 445"/>
                <a:gd name="T56" fmla="*/ 55 w 1081"/>
                <a:gd name="T57" fmla="*/ 336 h 445"/>
                <a:gd name="T58" fmla="*/ 0 w 1081"/>
                <a:gd name="T59" fmla="*/ 430 h 445"/>
                <a:gd name="T60" fmla="*/ 88 w 1081"/>
                <a:gd name="T61" fmla="*/ 435 h 445"/>
                <a:gd name="T62" fmla="*/ 366 w 1081"/>
                <a:gd name="T63" fmla="*/ 323 h 445"/>
                <a:gd name="T64" fmla="*/ 561 w 1081"/>
                <a:gd name="T65" fmla="*/ 445 h 445"/>
                <a:gd name="T66" fmla="*/ 679 w 1081"/>
                <a:gd name="T67" fmla="*/ 405 h 445"/>
                <a:gd name="T68" fmla="*/ 691 w 1081"/>
                <a:gd name="T69" fmla="*/ 441 h 445"/>
                <a:gd name="T70" fmla="*/ 696 w 1081"/>
                <a:gd name="T71" fmla="*/ 321 h 445"/>
                <a:gd name="T72" fmla="*/ 886 w 1081"/>
                <a:gd name="T73" fmla="*/ 445 h 445"/>
                <a:gd name="T74" fmla="*/ 1041 w 1081"/>
                <a:gd name="T75" fmla="*/ 387 h 445"/>
                <a:gd name="T76" fmla="*/ 1040 w 1081"/>
                <a:gd name="T77" fmla="*/ 323 h 445"/>
                <a:gd name="T78" fmla="*/ 1081 w 1081"/>
                <a:gd name="T79" fmla="*/ 255 h 445"/>
                <a:gd name="T80" fmla="*/ 1002 w 1081"/>
                <a:gd name="T81" fmla="*/ 249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1" h="445">
                  <a:moveTo>
                    <a:pt x="123" y="204"/>
                  </a:moveTo>
                  <a:cubicBezTo>
                    <a:pt x="123" y="32"/>
                    <a:pt x="123" y="32"/>
                    <a:pt x="123" y="32"/>
                  </a:cubicBezTo>
                  <a:cubicBezTo>
                    <a:pt x="123" y="28"/>
                    <a:pt x="124" y="27"/>
                    <a:pt x="130" y="26"/>
                  </a:cubicBezTo>
                  <a:cubicBezTo>
                    <a:pt x="139" y="25"/>
                    <a:pt x="161" y="25"/>
                    <a:pt x="171" y="25"/>
                  </a:cubicBezTo>
                  <a:cubicBezTo>
                    <a:pt x="223" y="25"/>
                    <a:pt x="257" y="56"/>
                    <a:pt x="257" y="115"/>
                  </a:cubicBezTo>
                  <a:cubicBezTo>
                    <a:pt x="257" y="180"/>
                    <a:pt x="217" y="204"/>
                    <a:pt x="150" y="204"/>
                  </a:cubicBezTo>
                  <a:lnTo>
                    <a:pt x="123" y="204"/>
                  </a:lnTo>
                  <a:close/>
                  <a:moveTo>
                    <a:pt x="189" y="420"/>
                  </a:moveTo>
                  <a:cubicBezTo>
                    <a:pt x="132" y="420"/>
                    <a:pt x="123" y="411"/>
                    <a:pt x="123" y="332"/>
                  </a:cubicBezTo>
                  <a:cubicBezTo>
                    <a:pt x="123" y="219"/>
                    <a:pt x="123" y="219"/>
                    <a:pt x="123" y="219"/>
                  </a:cubicBezTo>
                  <a:cubicBezTo>
                    <a:pt x="149" y="219"/>
                    <a:pt x="149" y="219"/>
                    <a:pt x="149" y="219"/>
                  </a:cubicBezTo>
                  <a:cubicBezTo>
                    <a:pt x="224" y="219"/>
                    <a:pt x="293" y="237"/>
                    <a:pt x="293" y="318"/>
                  </a:cubicBezTo>
                  <a:cubicBezTo>
                    <a:pt x="293" y="382"/>
                    <a:pt x="255" y="420"/>
                    <a:pt x="189" y="420"/>
                  </a:cubicBezTo>
                  <a:close/>
                  <a:moveTo>
                    <a:pt x="905" y="248"/>
                  </a:moveTo>
                  <a:cubicBezTo>
                    <a:pt x="905" y="255"/>
                    <a:pt x="905" y="255"/>
                    <a:pt x="905" y="255"/>
                  </a:cubicBezTo>
                  <a:cubicBezTo>
                    <a:pt x="905" y="258"/>
                    <a:pt x="906" y="260"/>
                    <a:pt x="910" y="260"/>
                  </a:cubicBezTo>
                  <a:cubicBezTo>
                    <a:pt x="974" y="262"/>
                    <a:pt x="974" y="269"/>
                    <a:pt x="974" y="319"/>
                  </a:cubicBezTo>
                  <a:cubicBezTo>
                    <a:pt x="974" y="360"/>
                    <a:pt x="974" y="360"/>
                    <a:pt x="974" y="360"/>
                  </a:cubicBezTo>
                  <a:cubicBezTo>
                    <a:pt x="974" y="402"/>
                    <a:pt x="946" y="429"/>
                    <a:pt x="890" y="429"/>
                  </a:cubicBezTo>
                  <a:cubicBezTo>
                    <a:pt x="796" y="429"/>
                    <a:pt x="756" y="339"/>
                    <a:pt x="756" y="226"/>
                  </a:cubicBezTo>
                  <a:cubicBezTo>
                    <a:pt x="756" y="119"/>
                    <a:pt x="785" y="16"/>
                    <a:pt x="888" y="16"/>
                  </a:cubicBezTo>
                  <a:cubicBezTo>
                    <a:pt x="947" y="16"/>
                    <a:pt x="996" y="56"/>
                    <a:pt x="1000" y="127"/>
                  </a:cubicBezTo>
                  <a:cubicBezTo>
                    <a:pt x="1000" y="132"/>
                    <a:pt x="1002" y="132"/>
                    <a:pt x="1005" y="132"/>
                  </a:cubicBezTo>
                  <a:cubicBezTo>
                    <a:pt x="1011" y="132"/>
                    <a:pt x="1011" y="132"/>
                    <a:pt x="1011" y="132"/>
                  </a:cubicBezTo>
                  <a:cubicBezTo>
                    <a:pt x="1011" y="103"/>
                    <a:pt x="1010" y="34"/>
                    <a:pt x="1010" y="4"/>
                  </a:cubicBezTo>
                  <a:cubicBezTo>
                    <a:pt x="1006" y="4"/>
                    <a:pt x="1006" y="4"/>
                    <a:pt x="1006" y="4"/>
                  </a:cubicBezTo>
                  <a:cubicBezTo>
                    <a:pt x="1002" y="4"/>
                    <a:pt x="1000" y="5"/>
                    <a:pt x="1000" y="7"/>
                  </a:cubicBezTo>
                  <a:cubicBezTo>
                    <a:pt x="994" y="39"/>
                    <a:pt x="994" y="39"/>
                    <a:pt x="994" y="39"/>
                  </a:cubicBezTo>
                  <a:cubicBezTo>
                    <a:pt x="993" y="39"/>
                    <a:pt x="993" y="39"/>
                    <a:pt x="993" y="39"/>
                  </a:cubicBezTo>
                  <a:cubicBezTo>
                    <a:pt x="964" y="12"/>
                    <a:pt x="921" y="0"/>
                    <a:pt x="882" y="0"/>
                  </a:cubicBezTo>
                  <a:cubicBezTo>
                    <a:pt x="760" y="0"/>
                    <a:pt x="680" y="103"/>
                    <a:pt x="680" y="227"/>
                  </a:cubicBezTo>
                  <a:cubicBezTo>
                    <a:pt x="680" y="248"/>
                    <a:pt x="682" y="268"/>
                    <a:pt x="686" y="286"/>
                  </a:cubicBezTo>
                  <a:cubicBezTo>
                    <a:pt x="685" y="304"/>
                    <a:pt x="685" y="304"/>
                    <a:pt x="685" y="304"/>
                  </a:cubicBezTo>
                  <a:cubicBezTo>
                    <a:pt x="678" y="399"/>
                    <a:pt x="622" y="429"/>
                    <a:pt x="563" y="429"/>
                  </a:cubicBezTo>
                  <a:cubicBezTo>
                    <a:pt x="469" y="429"/>
                    <a:pt x="424" y="343"/>
                    <a:pt x="424" y="226"/>
                  </a:cubicBezTo>
                  <a:cubicBezTo>
                    <a:pt x="424" y="119"/>
                    <a:pt x="451" y="16"/>
                    <a:pt x="554" y="16"/>
                  </a:cubicBezTo>
                  <a:cubicBezTo>
                    <a:pt x="606" y="16"/>
                    <a:pt x="651" y="49"/>
                    <a:pt x="661" y="104"/>
                  </a:cubicBezTo>
                  <a:cubicBezTo>
                    <a:pt x="662" y="109"/>
                    <a:pt x="663" y="109"/>
                    <a:pt x="667" y="109"/>
                  </a:cubicBezTo>
                  <a:cubicBezTo>
                    <a:pt x="673" y="109"/>
                    <a:pt x="673" y="109"/>
                    <a:pt x="673" y="109"/>
                  </a:cubicBezTo>
                  <a:cubicBezTo>
                    <a:pt x="672" y="80"/>
                    <a:pt x="672" y="34"/>
                    <a:pt x="672" y="4"/>
                  </a:cubicBezTo>
                  <a:cubicBezTo>
                    <a:pt x="668" y="4"/>
                    <a:pt x="668" y="4"/>
                    <a:pt x="668" y="4"/>
                  </a:cubicBezTo>
                  <a:cubicBezTo>
                    <a:pt x="663" y="4"/>
                    <a:pt x="662" y="5"/>
                    <a:pt x="661" y="7"/>
                  </a:cubicBezTo>
                  <a:cubicBezTo>
                    <a:pt x="655" y="38"/>
                    <a:pt x="655" y="38"/>
                    <a:pt x="655" y="38"/>
                  </a:cubicBezTo>
                  <a:cubicBezTo>
                    <a:pt x="655" y="38"/>
                    <a:pt x="655" y="38"/>
                    <a:pt x="655" y="38"/>
                  </a:cubicBezTo>
                  <a:cubicBezTo>
                    <a:pt x="626" y="12"/>
                    <a:pt x="585" y="0"/>
                    <a:pt x="546" y="0"/>
                  </a:cubicBezTo>
                  <a:cubicBezTo>
                    <a:pt x="427" y="0"/>
                    <a:pt x="348" y="103"/>
                    <a:pt x="348" y="227"/>
                  </a:cubicBezTo>
                  <a:cubicBezTo>
                    <a:pt x="348" y="239"/>
                    <a:pt x="349" y="250"/>
                    <a:pt x="351" y="261"/>
                  </a:cubicBezTo>
                  <a:cubicBezTo>
                    <a:pt x="349" y="261"/>
                    <a:pt x="349" y="261"/>
                    <a:pt x="349" y="261"/>
                  </a:cubicBezTo>
                  <a:cubicBezTo>
                    <a:pt x="325" y="227"/>
                    <a:pt x="278" y="210"/>
                    <a:pt x="220" y="207"/>
                  </a:cubicBezTo>
                  <a:cubicBezTo>
                    <a:pt x="220" y="206"/>
                    <a:pt x="220" y="206"/>
                    <a:pt x="220" y="206"/>
                  </a:cubicBezTo>
                  <a:cubicBezTo>
                    <a:pt x="283" y="194"/>
                    <a:pt x="325" y="162"/>
                    <a:pt x="325" y="109"/>
                  </a:cubicBezTo>
                  <a:cubicBezTo>
                    <a:pt x="325" y="29"/>
                    <a:pt x="238" y="8"/>
                    <a:pt x="168" y="8"/>
                  </a:cubicBezTo>
                  <a:cubicBezTo>
                    <a:pt x="149" y="8"/>
                    <a:pt x="106" y="10"/>
                    <a:pt x="93" y="10"/>
                  </a:cubicBezTo>
                  <a:cubicBezTo>
                    <a:pt x="62" y="10"/>
                    <a:pt x="29" y="9"/>
                    <a:pt x="0" y="8"/>
                  </a:cubicBezTo>
                  <a:cubicBezTo>
                    <a:pt x="0" y="15"/>
                    <a:pt x="0" y="15"/>
                    <a:pt x="0" y="15"/>
                  </a:cubicBezTo>
                  <a:cubicBezTo>
                    <a:pt x="0" y="19"/>
                    <a:pt x="1" y="21"/>
                    <a:pt x="4" y="21"/>
                  </a:cubicBezTo>
                  <a:cubicBezTo>
                    <a:pt x="55" y="23"/>
                    <a:pt x="55" y="30"/>
                    <a:pt x="55" y="109"/>
                  </a:cubicBezTo>
                  <a:cubicBezTo>
                    <a:pt x="55" y="336"/>
                    <a:pt x="55" y="336"/>
                    <a:pt x="55" y="336"/>
                  </a:cubicBezTo>
                  <a:cubicBezTo>
                    <a:pt x="55" y="415"/>
                    <a:pt x="55" y="422"/>
                    <a:pt x="5" y="424"/>
                  </a:cubicBezTo>
                  <a:cubicBezTo>
                    <a:pt x="1" y="424"/>
                    <a:pt x="0" y="426"/>
                    <a:pt x="0" y="430"/>
                  </a:cubicBezTo>
                  <a:cubicBezTo>
                    <a:pt x="0" y="436"/>
                    <a:pt x="0" y="436"/>
                    <a:pt x="0" y="436"/>
                  </a:cubicBezTo>
                  <a:cubicBezTo>
                    <a:pt x="30" y="436"/>
                    <a:pt x="58" y="435"/>
                    <a:pt x="88" y="435"/>
                  </a:cubicBezTo>
                  <a:cubicBezTo>
                    <a:pt x="126" y="435"/>
                    <a:pt x="142" y="436"/>
                    <a:pt x="192" y="436"/>
                  </a:cubicBezTo>
                  <a:cubicBezTo>
                    <a:pt x="297" y="436"/>
                    <a:pt x="361" y="387"/>
                    <a:pt x="366" y="323"/>
                  </a:cubicBezTo>
                  <a:cubicBezTo>
                    <a:pt x="367" y="323"/>
                    <a:pt x="367" y="323"/>
                    <a:pt x="367" y="323"/>
                  </a:cubicBezTo>
                  <a:cubicBezTo>
                    <a:pt x="399" y="398"/>
                    <a:pt x="469" y="445"/>
                    <a:pt x="561" y="445"/>
                  </a:cubicBezTo>
                  <a:cubicBezTo>
                    <a:pt x="605" y="445"/>
                    <a:pt x="645" y="431"/>
                    <a:pt x="678" y="405"/>
                  </a:cubicBezTo>
                  <a:cubicBezTo>
                    <a:pt x="679" y="405"/>
                    <a:pt x="679" y="405"/>
                    <a:pt x="679" y="405"/>
                  </a:cubicBezTo>
                  <a:cubicBezTo>
                    <a:pt x="684" y="438"/>
                    <a:pt x="684" y="438"/>
                    <a:pt x="684" y="438"/>
                  </a:cubicBezTo>
                  <a:cubicBezTo>
                    <a:pt x="685" y="440"/>
                    <a:pt x="687" y="441"/>
                    <a:pt x="691" y="441"/>
                  </a:cubicBezTo>
                  <a:cubicBezTo>
                    <a:pt x="695" y="441"/>
                    <a:pt x="695" y="441"/>
                    <a:pt x="695" y="441"/>
                  </a:cubicBezTo>
                  <a:cubicBezTo>
                    <a:pt x="695" y="420"/>
                    <a:pt x="696" y="363"/>
                    <a:pt x="696" y="321"/>
                  </a:cubicBezTo>
                  <a:cubicBezTo>
                    <a:pt x="697" y="321"/>
                    <a:pt x="697" y="321"/>
                    <a:pt x="697" y="321"/>
                  </a:cubicBezTo>
                  <a:cubicBezTo>
                    <a:pt x="729" y="399"/>
                    <a:pt x="800" y="445"/>
                    <a:pt x="886" y="445"/>
                  </a:cubicBezTo>
                  <a:cubicBezTo>
                    <a:pt x="970" y="445"/>
                    <a:pt x="1001" y="393"/>
                    <a:pt x="1037" y="393"/>
                  </a:cubicBezTo>
                  <a:cubicBezTo>
                    <a:pt x="1040" y="393"/>
                    <a:pt x="1041" y="392"/>
                    <a:pt x="1041" y="387"/>
                  </a:cubicBezTo>
                  <a:cubicBezTo>
                    <a:pt x="1041" y="380"/>
                    <a:pt x="1040" y="362"/>
                    <a:pt x="1040" y="351"/>
                  </a:cubicBezTo>
                  <a:cubicBezTo>
                    <a:pt x="1040" y="323"/>
                    <a:pt x="1040" y="323"/>
                    <a:pt x="1040" y="323"/>
                  </a:cubicBezTo>
                  <a:cubicBezTo>
                    <a:pt x="1040" y="269"/>
                    <a:pt x="1040" y="262"/>
                    <a:pt x="1076" y="260"/>
                  </a:cubicBezTo>
                  <a:cubicBezTo>
                    <a:pt x="1081" y="260"/>
                    <a:pt x="1081" y="258"/>
                    <a:pt x="1081" y="255"/>
                  </a:cubicBezTo>
                  <a:cubicBezTo>
                    <a:pt x="1081" y="248"/>
                    <a:pt x="1081" y="248"/>
                    <a:pt x="1081" y="248"/>
                  </a:cubicBezTo>
                  <a:cubicBezTo>
                    <a:pt x="1052" y="248"/>
                    <a:pt x="1032" y="249"/>
                    <a:pt x="1002" y="249"/>
                  </a:cubicBezTo>
                  <a:cubicBezTo>
                    <a:pt x="971" y="249"/>
                    <a:pt x="934" y="248"/>
                    <a:pt x="905"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6E6F73"/>
                </a:solidFill>
                <a:latin typeface="+mn-lt"/>
                <a:sym typeface="Trebuchet MS" panose="020B0603020202020204" pitchFamily="34" charset="0"/>
              </a:endParaRPr>
            </a:p>
          </p:txBody>
        </p:sp>
        <p:sp>
          <p:nvSpPr>
            <p:cNvPr id="14" name="Freeform 6"/>
            <p:cNvSpPr>
              <a:spLocks noEditPoints="1"/>
            </p:cNvSpPr>
            <p:nvPr/>
          </p:nvSpPr>
          <p:spPr bwMode="auto">
            <a:xfrm>
              <a:off x="1475" y="3449"/>
              <a:ext cx="4693" cy="282"/>
            </a:xfrm>
            <a:custGeom>
              <a:avLst/>
              <a:gdLst>
                <a:gd name="T0" fmla="*/ 101 w 1984"/>
                <a:gd name="T1" fmla="*/ 32 h 119"/>
                <a:gd name="T2" fmla="*/ 43 w 1984"/>
                <a:gd name="T3" fmla="*/ 12 h 119"/>
                <a:gd name="T4" fmla="*/ 355 w 1984"/>
                <a:gd name="T5" fmla="*/ 29 h 119"/>
                <a:gd name="T6" fmla="*/ 274 w 1984"/>
                <a:gd name="T7" fmla="*/ 117 h 119"/>
                <a:gd name="T8" fmla="*/ 340 w 1984"/>
                <a:gd name="T9" fmla="*/ 31 h 119"/>
                <a:gd name="T10" fmla="*/ 869 w 1984"/>
                <a:gd name="T11" fmla="*/ 82 h 119"/>
                <a:gd name="T12" fmla="*/ 861 w 1984"/>
                <a:gd name="T13" fmla="*/ 6 h 119"/>
                <a:gd name="T14" fmla="*/ 153 w 1984"/>
                <a:gd name="T15" fmla="*/ 117 h 119"/>
                <a:gd name="T16" fmla="*/ 121 w 1984"/>
                <a:gd name="T17" fmla="*/ 117 h 119"/>
                <a:gd name="T18" fmla="*/ 103 w 1984"/>
                <a:gd name="T19" fmla="*/ 38 h 119"/>
                <a:gd name="T20" fmla="*/ 135 w 1984"/>
                <a:gd name="T21" fmla="*/ 38 h 119"/>
                <a:gd name="T22" fmla="*/ 153 w 1984"/>
                <a:gd name="T23" fmla="*/ 117 h 119"/>
                <a:gd name="T24" fmla="*/ 177 w 1984"/>
                <a:gd name="T25" fmla="*/ 38 h 119"/>
                <a:gd name="T26" fmla="*/ 201 w 1984"/>
                <a:gd name="T27" fmla="*/ 73 h 119"/>
                <a:gd name="T28" fmla="*/ 201 w 1984"/>
                <a:gd name="T29" fmla="*/ 78 h 119"/>
                <a:gd name="T30" fmla="*/ 374 w 1984"/>
                <a:gd name="T31" fmla="*/ 79 h 119"/>
                <a:gd name="T32" fmla="*/ 461 w 1984"/>
                <a:gd name="T33" fmla="*/ 117 h 119"/>
                <a:gd name="T34" fmla="*/ 497 w 1984"/>
                <a:gd name="T35" fmla="*/ 41 h 119"/>
                <a:gd name="T36" fmla="*/ 481 w 1984"/>
                <a:gd name="T37" fmla="*/ 119 h 119"/>
                <a:gd name="T38" fmla="*/ 515 w 1984"/>
                <a:gd name="T39" fmla="*/ 61 h 119"/>
                <a:gd name="T40" fmla="*/ 561 w 1984"/>
                <a:gd name="T41" fmla="*/ 44 h 119"/>
                <a:gd name="T42" fmla="*/ 622 w 1984"/>
                <a:gd name="T43" fmla="*/ 36 h 119"/>
                <a:gd name="T44" fmla="*/ 684 w 1984"/>
                <a:gd name="T45" fmla="*/ 53 h 119"/>
                <a:gd name="T46" fmla="*/ 675 w 1984"/>
                <a:gd name="T47" fmla="*/ 84 h 119"/>
                <a:gd name="T48" fmla="*/ 716 w 1984"/>
                <a:gd name="T49" fmla="*/ 43 h 119"/>
                <a:gd name="T50" fmla="*/ 921 w 1984"/>
                <a:gd name="T51" fmla="*/ 119 h 119"/>
                <a:gd name="T52" fmla="*/ 1029 w 1984"/>
                <a:gd name="T53" fmla="*/ 119 h 119"/>
                <a:gd name="T54" fmla="*/ 963 w 1984"/>
                <a:gd name="T55" fmla="*/ 113 h 119"/>
                <a:gd name="T56" fmla="*/ 1030 w 1984"/>
                <a:gd name="T57" fmla="*/ 96 h 119"/>
                <a:gd name="T58" fmla="*/ 1038 w 1984"/>
                <a:gd name="T59" fmla="*/ 119 h 119"/>
                <a:gd name="T60" fmla="*/ 1097 w 1984"/>
                <a:gd name="T61" fmla="*/ 101 h 119"/>
                <a:gd name="T62" fmla="*/ 1080 w 1984"/>
                <a:gd name="T63" fmla="*/ 43 h 119"/>
                <a:gd name="T64" fmla="*/ 1111 w 1984"/>
                <a:gd name="T65" fmla="*/ 38 h 119"/>
                <a:gd name="T66" fmla="*/ 1163 w 1984"/>
                <a:gd name="T67" fmla="*/ 43 h 119"/>
                <a:gd name="T68" fmla="*/ 1243 w 1984"/>
                <a:gd name="T69" fmla="*/ 117 h 119"/>
                <a:gd name="T70" fmla="*/ 1217 w 1984"/>
                <a:gd name="T71" fmla="*/ 38 h 119"/>
                <a:gd name="T72" fmla="*/ 1261 w 1984"/>
                <a:gd name="T73" fmla="*/ 91 h 119"/>
                <a:gd name="T74" fmla="*/ 1276 w 1984"/>
                <a:gd name="T75" fmla="*/ 44 h 119"/>
                <a:gd name="T76" fmla="*/ 1322 w 1984"/>
                <a:gd name="T77" fmla="*/ 61 h 119"/>
                <a:gd name="T78" fmla="*/ 1331 w 1984"/>
                <a:gd name="T79" fmla="*/ 117 h 119"/>
                <a:gd name="T80" fmla="*/ 1367 w 1984"/>
                <a:gd name="T81" fmla="*/ 42 h 119"/>
                <a:gd name="T82" fmla="*/ 1392 w 1984"/>
                <a:gd name="T83" fmla="*/ 53 h 119"/>
                <a:gd name="T84" fmla="*/ 1383 w 1984"/>
                <a:gd name="T85" fmla="*/ 84 h 119"/>
                <a:gd name="T86" fmla="*/ 1424 w 1984"/>
                <a:gd name="T87" fmla="*/ 42 h 119"/>
                <a:gd name="T88" fmla="*/ 1536 w 1984"/>
                <a:gd name="T89" fmla="*/ 87 h 119"/>
                <a:gd name="T90" fmla="*/ 1521 w 1984"/>
                <a:gd name="T91" fmla="*/ 37 h 119"/>
                <a:gd name="T92" fmla="*/ 1503 w 1984"/>
                <a:gd name="T93" fmla="*/ 87 h 119"/>
                <a:gd name="T94" fmla="*/ 1659 w 1984"/>
                <a:gd name="T95" fmla="*/ 104 h 119"/>
                <a:gd name="T96" fmla="*/ 1653 w 1984"/>
                <a:gd name="T97" fmla="*/ 33 h 119"/>
                <a:gd name="T98" fmla="*/ 1625 w 1984"/>
                <a:gd name="T99" fmla="*/ 66 h 119"/>
                <a:gd name="T100" fmla="*/ 1750 w 1984"/>
                <a:gd name="T101" fmla="*/ 111 h 119"/>
                <a:gd name="T102" fmla="*/ 1672 w 1984"/>
                <a:gd name="T103" fmla="*/ 117 h 119"/>
                <a:gd name="T104" fmla="*/ 1738 w 1984"/>
                <a:gd name="T105" fmla="*/ 56 h 119"/>
                <a:gd name="T106" fmla="*/ 1788 w 1984"/>
                <a:gd name="T107" fmla="*/ 36 h 119"/>
                <a:gd name="T108" fmla="*/ 1841 w 1984"/>
                <a:gd name="T109" fmla="*/ 59 h 119"/>
                <a:gd name="T110" fmla="*/ 1875 w 1984"/>
                <a:gd name="T111" fmla="*/ 110 h 119"/>
                <a:gd name="T112" fmla="*/ 1903 w 1984"/>
                <a:gd name="T113" fmla="*/ 71 h 119"/>
                <a:gd name="T114" fmla="*/ 1918 w 1984"/>
                <a:gd name="T115" fmla="*/ 117 h 119"/>
                <a:gd name="T116" fmla="*/ 1984 w 1984"/>
                <a:gd name="T117" fmla="*/ 5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84" h="119">
                  <a:moveTo>
                    <a:pt x="73" y="117"/>
                  </a:moveTo>
                  <a:cubicBezTo>
                    <a:pt x="73" y="113"/>
                    <a:pt x="73" y="113"/>
                    <a:pt x="73" y="113"/>
                  </a:cubicBezTo>
                  <a:cubicBezTo>
                    <a:pt x="73" y="112"/>
                    <a:pt x="72" y="111"/>
                    <a:pt x="71" y="111"/>
                  </a:cubicBezTo>
                  <a:cubicBezTo>
                    <a:pt x="58" y="109"/>
                    <a:pt x="58" y="109"/>
                    <a:pt x="58" y="88"/>
                  </a:cubicBezTo>
                  <a:cubicBezTo>
                    <a:pt x="58" y="12"/>
                    <a:pt x="58" y="12"/>
                    <a:pt x="58" y="12"/>
                  </a:cubicBezTo>
                  <a:cubicBezTo>
                    <a:pt x="58" y="11"/>
                    <a:pt x="59" y="10"/>
                    <a:pt x="60" y="10"/>
                  </a:cubicBezTo>
                  <a:cubicBezTo>
                    <a:pt x="71" y="10"/>
                    <a:pt x="71" y="10"/>
                    <a:pt x="71" y="10"/>
                  </a:cubicBezTo>
                  <a:cubicBezTo>
                    <a:pt x="85" y="10"/>
                    <a:pt x="93" y="12"/>
                    <a:pt x="95" y="31"/>
                  </a:cubicBezTo>
                  <a:cubicBezTo>
                    <a:pt x="96" y="32"/>
                    <a:pt x="96" y="32"/>
                    <a:pt x="97" y="32"/>
                  </a:cubicBezTo>
                  <a:cubicBezTo>
                    <a:pt x="101" y="32"/>
                    <a:pt x="101" y="32"/>
                    <a:pt x="101" y="32"/>
                  </a:cubicBezTo>
                  <a:cubicBezTo>
                    <a:pt x="101" y="24"/>
                    <a:pt x="101" y="10"/>
                    <a:pt x="101" y="2"/>
                  </a:cubicBezTo>
                  <a:cubicBezTo>
                    <a:pt x="94" y="2"/>
                    <a:pt x="85" y="2"/>
                    <a:pt x="71" y="2"/>
                  </a:cubicBezTo>
                  <a:cubicBezTo>
                    <a:pt x="31" y="2"/>
                    <a:pt x="31" y="2"/>
                    <a:pt x="31" y="2"/>
                  </a:cubicBezTo>
                  <a:cubicBezTo>
                    <a:pt x="16" y="2"/>
                    <a:pt x="7" y="2"/>
                    <a:pt x="0" y="2"/>
                  </a:cubicBezTo>
                  <a:cubicBezTo>
                    <a:pt x="0" y="10"/>
                    <a:pt x="0" y="27"/>
                    <a:pt x="0" y="35"/>
                  </a:cubicBezTo>
                  <a:cubicBezTo>
                    <a:pt x="4" y="35"/>
                    <a:pt x="4" y="35"/>
                    <a:pt x="4" y="35"/>
                  </a:cubicBezTo>
                  <a:cubicBezTo>
                    <a:pt x="5" y="35"/>
                    <a:pt x="6" y="34"/>
                    <a:pt x="6" y="33"/>
                  </a:cubicBezTo>
                  <a:cubicBezTo>
                    <a:pt x="8" y="12"/>
                    <a:pt x="16" y="10"/>
                    <a:pt x="30" y="10"/>
                  </a:cubicBezTo>
                  <a:cubicBezTo>
                    <a:pt x="41" y="10"/>
                    <a:pt x="41" y="10"/>
                    <a:pt x="41" y="10"/>
                  </a:cubicBezTo>
                  <a:cubicBezTo>
                    <a:pt x="43" y="10"/>
                    <a:pt x="43" y="11"/>
                    <a:pt x="43" y="12"/>
                  </a:cubicBezTo>
                  <a:cubicBezTo>
                    <a:pt x="43" y="88"/>
                    <a:pt x="43" y="88"/>
                    <a:pt x="43" y="88"/>
                  </a:cubicBezTo>
                  <a:cubicBezTo>
                    <a:pt x="43" y="109"/>
                    <a:pt x="43" y="109"/>
                    <a:pt x="30" y="111"/>
                  </a:cubicBezTo>
                  <a:cubicBezTo>
                    <a:pt x="29" y="111"/>
                    <a:pt x="29" y="112"/>
                    <a:pt x="29" y="113"/>
                  </a:cubicBezTo>
                  <a:cubicBezTo>
                    <a:pt x="29" y="117"/>
                    <a:pt x="29" y="117"/>
                    <a:pt x="29" y="117"/>
                  </a:cubicBezTo>
                  <a:cubicBezTo>
                    <a:pt x="36" y="117"/>
                    <a:pt x="43" y="117"/>
                    <a:pt x="51" y="117"/>
                  </a:cubicBezTo>
                  <a:cubicBezTo>
                    <a:pt x="59" y="117"/>
                    <a:pt x="65" y="117"/>
                    <a:pt x="73" y="117"/>
                  </a:cubicBezTo>
                  <a:close/>
                  <a:moveTo>
                    <a:pt x="367" y="85"/>
                  </a:moveTo>
                  <a:cubicBezTo>
                    <a:pt x="367" y="65"/>
                    <a:pt x="349" y="57"/>
                    <a:pt x="330" y="56"/>
                  </a:cubicBezTo>
                  <a:cubicBezTo>
                    <a:pt x="330" y="55"/>
                    <a:pt x="330" y="55"/>
                    <a:pt x="330" y="55"/>
                  </a:cubicBezTo>
                  <a:cubicBezTo>
                    <a:pt x="344" y="52"/>
                    <a:pt x="355" y="44"/>
                    <a:pt x="355" y="29"/>
                  </a:cubicBezTo>
                  <a:cubicBezTo>
                    <a:pt x="355" y="8"/>
                    <a:pt x="332" y="2"/>
                    <a:pt x="313" y="2"/>
                  </a:cubicBezTo>
                  <a:cubicBezTo>
                    <a:pt x="307" y="2"/>
                    <a:pt x="304" y="2"/>
                    <a:pt x="297" y="2"/>
                  </a:cubicBezTo>
                  <a:cubicBezTo>
                    <a:pt x="289" y="2"/>
                    <a:pt x="281" y="2"/>
                    <a:pt x="274" y="2"/>
                  </a:cubicBezTo>
                  <a:cubicBezTo>
                    <a:pt x="274" y="7"/>
                    <a:pt x="274" y="7"/>
                    <a:pt x="274" y="7"/>
                  </a:cubicBezTo>
                  <a:cubicBezTo>
                    <a:pt x="274" y="8"/>
                    <a:pt x="274" y="8"/>
                    <a:pt x="275" y="8"/>
                  </a:cubicBezTo>
                  <a:cubicBezTo>
                    <a:pt x="288" y="10"/>
                    <a:pt x="288" y="11"/>
                    <a:pt x="288" y="32"/>
                  </a:cubicBezTo>
                  <a:cubicBezTo>
                    <a:pt x="288" y="88"/>
                    <a:pt x="288" y="88"/>
                    <a:pt x="288" y="88"/>
                  </a:cubicBezTo>
                  <a:cubicBezTo>
                    <a:pt x="288" y="109"/>
                    <a:pt x="288" y="109"/>
                    <a:pt x="275" y="111"/>
                  </a:cubicBezTo>
                  <a:cubicBezTo>
                    <a:pt x="274" y="111"/>
                    <a:pt x="274" y="112"/>
                    <a:pt x="274" y="113"/>
                  </a:cubicBezTo>
                  <a:cubicBezTo>
                    <a:pt x="274" y="117"/>
                    <a:pt x="274" y="117"/>
                    <a:pt x="274" y="117"/>
                  </a:cubicBezTo>
                  <a:cubicBezTo>
                    <a:pt x="282" y="117"/>
                    <a:pt x="289" y="117"/>
                    <a:pt x="297" y="117"/>
                  </a:cubicBezTo>
                  <a:cubicBezTo>
                    <a:pt x="306" y="117"/>
                    <a:pt x="310" y="117"/>
                    <a:pt x="320" y="117"/>
                  </a:cubicBezTo>
                  <a:cubicBezTo>
                    <a:pt x="349" y="117"/>
                    <a:pt x="367" y="103"/>
                    <a:pt x="367" y="85"/>
                  </a:cubicBezTo>
                  <a:close/>
                  <a:moveTo>
                    <a:pt x="349" y="85"/>
                  </a:moveTo>
                  <a:cubicBezTo>
                    <a:pt x="349" y="102"/>
                    <a:pt x="339" y="109"/>
                    <a:pt x="319" y="109"/>
                  </a:cubicBezTo>
                  <a:cubicBezTo>
                    <a:pt x="304" y="109"/>
                    <a:pt x="304" y="108"/>
                    <a:pt x="304" y="86"/>
                  </a:cubicBezTo>
                  <a:cubicBezTo>
                    <a:pt x="304" y="60"/>
                    <a:pt x="304" y="60"/>
                    <a:pt x="304" y="60"/>
                  </a:cubicBezTo>
                  <a:cubicBezTo>
                    <a:pt x="311" y="60"/>
                    <a:pt x="311" y="60"/>
                    <a:pt x="311" y="60"/>
                  </a:cubicBezTo>
                  <a:cubicBezTo>
                    <a:pt x="335" y="60"/>
                    <a:pt x="349" y="66"/>
                    <a:pt x="349" y="85"/>
                  </a:cubicBezTo>
                  <a:close/>
                  <a:moveTo>
                    <a:pt x="340" y="31"/>
                  </a:moveTo>
                  <a:cubicBezTo>
                    <a:pt x="340" y="47"/>
                    <a:pt x="329" y="53"/>
                    <a:pt x="311" y="53"/>
                  </a:cubicBezTo>
                  <a:cubicBezTo>
                    <a:pt x="304" y="53"/>
                    <a:pt x="304" y="53"/>
                    <a:pt x="304" y="53"/>
                  </a:cubicBezTo>
                  <a:cubicBezTo>
                    <a:pt x="304" y="12"/>
                    <a:pt x="304" y="12"/>
                    <a:pt x="304" y="12"/>
                  </a:cubicBezTo>
                  <a:cubicBezTo>
                    <a:pt x="304" y="10"/>
                    <a:pt x="304" y="10"/>
                    <a:pt x="306" y="10"/>
                  </a:cubicBezTo>
                  <a:cubicBezTo>
                    <a:pt x="308" y="10"/>
                    <a:pt x="314" y="10"/>
                    <a:pt x="316" y="10"/>
                  </a:cubicBezTo>
                  <a:cubicBezTo>
                    <a:pt x="331" y="10"/>
                    <a:pt x="340" y="16"/>
                    <a:pt x="340" y="31"/>
                  </a:cubicBezTo>
                  <a:close/>
                  <a:moveTo>
                    <a:pt x="875" y="118"/>
                  </a:moveTo>
                  <a:cubicBezTo>
                    <a:pt x="875" y="110"/>
                    <a:pt x="875" y="89"/>
                    <a:pt x="875" y="81"/>
                  </a:cubicBezTo>
                  <a:cubicBezTo>
                    <a:pt x="871" y="81"/>
                    <a:pt x="871" y="81"/>
                    <a:pt x="871" y="81"/>
                  </a:cubicBezTo>
                  <a:cubicBezTo>
                    <a:pt x="870" y="81"/>
                    <a:pt x="869" y="81"/>
                    <a:pt x="869" y="82"/>
                  </a:cubicBezTo>
                  <a:cubicBezTo>
                    <a:pt x="867" y="103"/>
                    <a:pt x="856" y="112"/>
                    <a:pt x="838" y="112"/>
                  </a:cubicBezTo>
                  <a:cubicBezTo>
                    <a:pt x="814" y="112"/>
                    <a:pt x="802" y="92"/>
                    <a:pt x="802" y="59"/>
                  </a:cubicBezTo>
                  <a:cubicBezTo>
                    <a:pt x="802" y="34"/>
                    <a:pt x="807" y="7"/>
                    <a:pt x="834" y="7"/>
                  </a:cubicBezTo>
                  <a:cubicBezTo>
                    <a:pt x="850" y="7"/>
                    <a:pt x="859" y="17"/>
                    <a:pt x="863" y="34"/>
                  </a:cubicBezTo>
                  <a:cubicBezTo>
                    <a:pt x="863" y="35"/>
                    <a:pt x="863" y="35"/>
                    <a:pt x="864" y="35"/>
                  </a:cubicBezTo>
                  <a:cubicBezTo>
                    <a:pt x="869" y="35"/>
                    <a:pt x="869" y="35"/>
                    <a:pt x="869" y="35"/>
                  </a:cubicBezTo>
                  <a:cubicBezTo>
                    <a:pt x="869" y="27"/>
                    <a:pt x="868" y="9"/>
                    <a:pt x="868" y="1"/>
                  </a:cubicBezTo>
                  <a:cubicBezTo>
                    <a:pt x="866" y="1"/>
                    <a:pt x="866" y="1"/>
                    <a:pt x="866" y="1"/>
                  </a:cubicBezTo>
                  <a:cubicBezTo>
                    <a:pt x="865" y="1"/>
                    <a:pt x="864" y="1"/>
                    <a:pt x="863" y="2"/>
                  </a:cubicBezTo>
                  <a:cubicBezTo>
                    <a:pt x="861" y="6"/>
                    <a:pt x="861" y="6"/>
                    <a:pt x="861" y="6"/>
                  </a:cubicBezTo>
                  <a:cubicBezTo>
                    <a:pt x="861" y="6"/>
                    <a:pt x="861" y="6"/>
                    <a:pt x="861" y="6"/>
                  </a:cubicBezTo>
                  <a:cubicBezTo>
                    <a:pt x="854" y="2"/>
                    <a:pt x="845" y="0"/>
                    <a:pt x="834" y="0"/>
                  </a:cubicBezTo>
                  <a:cubicBezTo>
                    <a:pt x="802" y="0"/>
                    <a:pt x="784" y="26"/>
                    <a:pt x="784" y="59"/>
                  </a:cubicBezTo>
                  <a:cubicBezTo>
                    <a:pt x="784" y="98"/>
                    <a:pt x="806" y="119"/>
                    <a:pt x="836" y="119"/>
                  </a:cubicBezTo>
                  <a:cubicBezTo>
                    <a:pt x="852" y="119"/>
                    <a:pt x="862" y="115"/>
                    <a:pt x="867" y="113"/>
                  </a:cubicBezTo>
                  <a:cubicBezTo>
                    <a:pt x="867" y="113"/>
                    <a:pt x="867" y="113"/>
                    <a:pt x="867" y="113"/>
                  </a:cubicBezTo>
                  <a:cubicBezTo>
                    <a:pt x="870" y="117"/>
                    <a:pt x="870" y="117"/>
                    <a:pt x="870" y="117"/>
                  </a:cubicBezTo>
                  <a:cubicBezTo>
                    <a:pt x="871" y="118"/>
                    <a:pt x="871" y="118"/>
                    <a:pt x="872" y="118"/>
                  </a:cubicBezTo>
                  <a:lnTo>
                    <a:pt x="875" y="118"/>
                  </a:lnTo>
                  <a:close/>
                  <a:moveTo>
                    <a:pt x="153" y="117"/>
                  </a:moveTo>
                  <a:cubicBezTo>
                    <a:pt x="147" y="117"/>
                    <a:pt x="140" y="117"/>
                    <a:pt x="135" y="117"/>
                  </a:cubicBezTo>
                  <a:cubicBezTo>
                    <a:pt x="135" y="113"/>
                    <a:pt x="135" y="113"/>
                    <a:pt x="135" y="113"/>
                  </a:cubicBezTo>
                  <a:cubicBezTo>
                    <a:pt x="135" y="112"/>
                    <a:pt x="135" y="112"/>
                    <a:pt x="136" y="112"/>
                  </a:cubicBezTo>
                  <a:cubicBezTo>
                    <a:pt x="146" y="111"/>
                    <a:pt x="146" y="110"/>
                    <a:pt x="146" y="96"/>
                  </a:cubicBezTo>
                  <a:cubicBezTo>
                    <a:pt x="146" y="79"/>
                    <a:pt x="146" y="79"/>
                    <a:pt x="146" y="79"/>
                  </a:cubicBezTo>
                  <a:cubicBezTo>
                    <a:pt x="110" y="79"/>
                    <a:pt x="110" y="79"/>
                    <a:pt x="110" y="79"/>
                  </a:cubicBezTo>
                  <a:cubicBezTo>
                    <a:pt x="110" y="96"/>
                    <a:pt x="110" y="96"/>
                    <a:pt x="110" y="96"/>
                  </a:cubicBezTo>
                  <a:cubicBezTo>
                    <a:pt x="110" y="110"/>
                    <a:pt x="110" y="111"/>
                    <a:pt x="120" y="112"/>
                  </a:cubicBezTo>
                  <a:cubicBezTo>
                    <a:pt x="121" y="112"/>
                    <a:pt x="121" y="112"/>
                    <a:pt x="121" y="113"/>
                  </a:cubicBezTo>
                  <a:cubicBezTo>
                    <a:pt x="121" y="117"/>
                    <a:pt x="121" y="117"/>
                    <a:pt x="121" y="117"/>
                  </a:cubicBezTo>
                  <a:cubicBezTo>
                    <a:pt x="116" y="117"/>
                    <a:pt x="109" y="117"/>
                    <a:pt x="103" y="117"/>
                  </a:cubicBezTo>
                  <a:cubicBezTo>
                    <a:pt x="98" y="117"/>
                    <a:pt x="91" y="117"/>
                    <a:pt x="86" y="117"/>
                  </a:cubicBezTo>
                  <a:cubicBezTo>
                    <a:pt x="86" y="113"/>
                    <a:pt x="86" y="113"/>
                    <a:pt x="86" y="113"/>
                  </a:cubicBezTo>
                  <a:cubicBezTo>
                    <a:pt x="86" y="112"/>
                    <a:pt x="86" y="112"/>
                    <a:pt x="86" y="112"/>
                  </a:cubicBezTo>
                  <a:cubicBezTo>
                    <a:pt x="96" y="111"/>
                    <a:pt x="96" y="110"/>
                    <a:pt x="96" y="96"/>
                  </a:cubicBezTo>
                  <a:cubicBezTo>
                    <a:pt x="96" y="59"/>
                    <a:pt x="96" y="59"/>
                    <a:pt x="96" y="59"/>
                  </a:cubicBezTo>
                  <a:cubicBezTo>
                    <a:pt x="96" y="45"/>
                    <a:pt x="96" y="44"/>
                    <a:pt x="86" y="43"/>
                  </a:cubicBezTo>
                  <a:cubicBezTo>
                    <a:pt x="86" y="43"/>
                    <a:pt x="86" y="43"/>
                    <a:pt x="86" y="42"/>
                  </a:cubicBezTo>
                  <a:cubicBezTo>
                    <a:pt x="86" y="38"/>
                    <a:pt x="86" y="38"/>
                    <a:pt x="86" y="38"/>
                  </a:cubicBezTo>
                  <a:cubicBezTo>
                    <a:pt x="91" y="38"/>
                    <a:pt x="98" y="38"/>
                    <a:pt x="103" y="38"/>
                  </a:cubicBezTo>
                  <a:cubicBezTo>
                    <a:pt x="109" y="38"/>
                    <a:pt x="116" y="38"/>
                    <a:pt x="121" y="38"/>
                  </a:cubicBezTo>
                  <a:cubicBezTo>
                    <a:pt x="121" y="42"/>
                    <a:pt x="121" y="42"/>
                    <a:pt x="121" y="42"/>
                  </a:cubicBezTo>
                  <a:cubicBezTo>
                    <a:pt x="121" y="43"/>
                    <a:pt x="121" y="43"/>
                    <a:pt x="120" y="43"/>
                  </a:cubicBezTo>
                  <a:cubicBezTo>
                    <a:pt x="110" y="44"/>
                    <a:pt x="110" y="45"/>
                    <a:pt x="110" y="59"/>
                  </a:cubicBezTo>
                  <a:cubicBezTo>
                    <a:pt x="110" y="73"/>
                    <a:pt x="110" y="73"/>
                    <a:pt x="110" y="73"/>
                  </a:cubicBezTo>
                  <a:cubicBezTo>
                    <a:pt x="146" y="73"/>
                    <a:pt x="146" y="73"/>
                    <a:pt x="146" y="73"/>
                  </a:cubicBezTo>
                  <a:cubicBezTo>
                    <a:pt x="146" y="59"/>
                    <a:pt x="146" y="59"/>
                    <a:pt x="146" y="59"/>
                  </a:cubicBezTo>
                  <a:cubicBezTo>
                    <a:pt x="146" y="45"/>
                    <a:pt x="146" y="44"/>
                    <a:pt x="136" y="43"/>
                  </a:cubicBezTo>
                  <a:cubicBezTo>
                    <a:pt x="135" y="43"/>
                    <a:pt x="135" y="43"/>
                    <a:pt x="135" y="42"/>
                  </a:cubicBezTo>
                  <a:cubicBezTo>
                    <a:pt x="135" y="38"/>
                    <a:pt x="135" y="38"/>
                    <a:pt x="135" y="38"/>
                  </a:cubicBezTo>
                  <a:cubicBezTo>
                    <a:pt x="140" y="38"/>
                    <a:pt x="147" y="38"/>
                    <a:pt x="153" y="38"/>
                  </a:cubicBezTo>
                  <a:cubicBezTo>
                    <a:pt x="158" y="38"/>
                    <a:pt x="165" y="38"/>
                    <a:pt x="171" y="38"/>
                  </a:cubicBezTo>
                  <a:cubicBezTo>
                    <a:pt x="171" y="42"/>
                    <a:pt x="171" y="42"/>
                    <a:pt x="171" y="42"/>
                  </a:cubicBezTo>
                  <a:cubicBezTo>
                    <a:pt x="171" y="43"/>
                    <a:pt x="170" y="43"/>
                    <a:pt x="170" y="43"/>
                  </a:cubicBezTo>
                  <a:cubicBezTo>
                    <a:pt x="160" y="44"/>
                    <a:pt x="160" y="45"/>
                    <a:pt x="160" y="59"/>
                  </a:cubicBezTo>
                  <a:cubicBezTo>
                    <a:pt x="160" y="96"/>
                    <a:pt x="160" y="96"/>
                    <a:pt x="160" y="96"/>
                  </a:cubicBezTo>
                  <a:cubicBezTo>
                    <a:pt x="160" y="110"/>
                    <a:pt x="160" y="111"/>
                    <a:pt x="170" y="112"/>
                  </a:cubicBezTo>
                  <a:cubicBezTo>
                    <a:pt x="170" y="112"/>
                    <a:pt x="171" y="112"/>
                    <a:pt x="171" y="113"/>
                  </a:cubicBezTo>
                  <a:cubicBezTo>
                    <a:pt x="171" y="117"/>
                    <a:pt x="171" y="117"/>
                    <a:pt x="171" y="117"/>
                  </a:cubicBezTo>
                  <a:cubicBezTo>
                    <a:pt x="165" y="117"/>
                    <a:pt x="158" y="117"/>
                    <a:pt x="153" y="117"/>
                  </a:cubicBezTo>
                  <a:close/>
                  <a:moveTo>
                    <a:pt x="219" y="117"/>
                  </a:moveTo>
                  <a:cubicBezTo>
                    <a:pt x="194" y="117"/>
                    <a:pt x="194" y="117"/>
                    <a:pt x="194" y="117"/>
                  </a:cubicBezTo>
                  <a:cubicBezTo>
                    <a:pt x="189" y="117"/>
                    <a:pt x="182" y="117"/>
                    <a:pt x="177" y="117"/>
                  </a:cubicBezTo>
                  <a:cubicBezTo>
                    <a:pt x="177" y="113"/>
                    <a:pt x="177" y="113"/>
                    <a:pt x="177" y="113"/>
                  </a:cubicBezTo>
                  <a:cubicBezTo>
                    <a:pt x="177" y="112"/>
                    <a:pt x="177" y="112"/>
                    <a:pt x="178" y="112"/>
                  </a:cubicBezTo>
                  <a:cubicBezTo>
                    <a:pt x="188" y="111"/>
                    <a:pt x="188" y="110"/>
                    <a:pt x="188" y="96"/>
                  </a:cubicBezTo>
                  <a:cubicBezTo>
                    <a:pt x="188" y="59"/>
                    <a:pt x="188" y="59"/>
                    <a:pt x="188" y="59"/>
                  </a:cubicBezTo>
                  <a:cubicBezTo>
                    <a:pt x="188" y="45"/>
                    <a:pt x="188" y="44"/>
                    <a:pt x="178" y="43"/>
                  </a:cubicBezTo>
                  <a:cubicBezTo>
                    <a:pt x="177" y="43"/>
                    <a:pt x="177" y="43"/>
                    <a:pt x="177" y="42"/>
                  </a:cubicBezTo>
                  <a:cubicBezTo>
                    <a:pt x="177" y="38"/>
                    <a:pt x="177" y="38"/>
                    <a:pt x="177" y="38"/>
                  </a:cubicBezTo>
                  <a:cubicBezTo>
                    <a:pt x="182" y="38"/>
                    <a:pt x="189" y="38"/>
                    <a:pt x="194" y="38"/>
                  </a:cubicBezTo>
                  <a:cubicBezTo>
                    <a:pt x="213" y="38"/>
                    <a:pt x="213" y="38"/>
                    <a:pt x="213" y="38"/>
                  </a:cubicBezTo>
                  <a:cubicBezTo>
                    <a:pt x="223" y="38"/>
                    <a:pt x="229" y="38"/>
                    <a:pt x="234" y="38"/>
                  </a:cubicBezTo>
                  <a:cubicBezTo>
                    <a:pt x="234" y="44"/>
                    <a:pt x="234" y="54"/>
                    <a:pt x="235" y="59"/>
                  </a:cubicBezTo>
                  <a:cubicBezTo>
                    <a:pt x="231" y="59"/>
                    <a:pt x="231" y="59"/>
                    <a:pt x="231" y="59"/>
                  </a:cubicBezTo>
                  <a:cubicBezTo>
                    <a:pt x="230" y="59"/>
                    <a:pt x="230" y="59"/>
                    <a:pt x="230" y="58"/>
                  </a:cubicBezTo>
                  <a:cubicBezTo>
                    <a:pt x="228" y="46"/>
                    <a:pt x="223" y="44"/>
                    <a:pt x="213" y="44"/>
                  </a:cubicBezTo>
                  <a:cubicBezTo>
                    <a:pt x="202" y="44"/>
                    <a:pt x="202" y="44"/>
                    <a:pt x="202" y="44"/>
                  </a:cubicBezTo>
                  <a:cubicBezTo>
                    <a:pt x="201" y="44"/>
                    <a:pt x="201" y="45"/>
                    <a:pt x="201" y="46"/>
                  </a:cubicBezTo>
                  <a:cubicBezTo>
                    <a:pt x="201" y="73"/>
                    <a:pt x="201" y="73"/>
                    <a:pt x="201" y="73"/>
                  </a:cubicBezTo>
                  <a:cubicBezTo>
                    <a:pt x="202" y="73"/>
                    <a:pt x="202" y="73"/>
                    <a:pt x="202" y="73"/>
                  </a:cubicBezTo>
                  <a:cubicBezTo>
                    <a:pt x="212" y="73"/>
                    <a:pt x="215" y="71"/>
                    <a:pt x="216" y="63"/>
                  </a:cubicBezTo>
                  <a:cubicBezTo>
                    <a:pt x="216" y="62"/>
                    <a:pt x="216" y="62"/>
                    <a:pt x="217" y="62"/>
                  </a:cubicBezTo>
                  <a:cubicBezTo>
                    <a:pt x="221" y="62"/>
                    <a:pt x="221" y="62"/>
                    <a:pt x="221" y="62"/>
                  </a:cubicBezTo>
                  <a:cubicBezTo>
                    <a:pt x="221" y="67"/>
                    <a:pt x="220" y="71"/>
                    <a:pt x="220" y="76"/>
                  </a:cubicBezTo>
                  <a:cubicBezTo>
                    <a:pt x="220" y="82"/>
                    <a:pt x="221" y="85"/>
                    <a:pt x="221" y="90"/>
                  </a:cubicBezTo>
                  <a:cubicBezTo>
                    <a:pt x="217" y="90"/>
                    <a:pt x="217" y="90"/>
                    <a:pt x="217" y="90"/>
                  </a:cubicBezTo>
                  <a:cubicBezTo>
                    <a:pt x="216" y="90"/>
                    <a:pt x="216" y="90"/>
                    <a:pt x="216" y="89"/>
                  </a:cubicBezTo>
                  <a:cubicBezTo>
                    <a:pt x="215" y="79"/>
                    <a:pt x="212" y="78"/>
                    <a:pt x="202" y="78"/>
                  </a:cubicBezTo>
                  <a:cubicBezTo>
                    <a:pt x="201" y="78"/>
                    <a:pt x="201" y="78"/>
                    <a:pt x="201" y="78"/>
                  </a:cubicBezTo>
                  <a:cubicBezTo>
                    <a:pt x="201" y="95"/>
                    <a:pt x="201" y="95"/>
                    <a:pt x="201" y="95"/>
                  </a:cubicBezTo>
                  <a:cubicBezTo>
                    <a:pt x="201" y="109"/>
                    <a:pt x="201" y="110"/>
                    <a:pt x="212" y="110"/>
                  </a:cubicBezTo>
                  <a:cubicBezTo>
                    <a:pt x="219" y="110"/>
                    <a:pt x="219" y="110"/>
                    <a:pt x="219" y="110"/>
                  </a:cubicBezTo>
                  <a:cubicBezTo>
                    <a:pt x="229" y="110"/>
                    <a:pt x="234" y="108"/>
                    <a:pt x="236" y="94"/>
                  </a:cubicBezTo>
                  <a:cubicBezTo>
                    <a:pt x="236" y="94"/>
                    <a:pt x="236" y="93"/>
                    <a:pt x="237" y="93"/>
                  </a:cubicBezTo>
                  <a:cubicBezTo>
                    <a:pt x="241" y="93"/>
                    <a:pt x="241" y="93"/>
                    <a:pt x="241" y="93"/>
                  </a:cubicBezTo>
                  <a:cubicBezTo>
                    <a:pt x="241" y="99"/>
                    <a:pt x="240" y="111"/>
                    <a:pt x="240" y="117"/>
                  </a:cubicBezTo>
                  <a:cubicBezTo>
                    <a:pt x="235" y="117"/>
                    <a:pt x="229" y="117"/>
                    <a:pt x="219" y="117"/>
                  </a:cubicBezTo>
                  <a:close/>
                  <a:moveTo>
                    <a:pt x="412" y="119"/>
                  </a:moveTo>
                  <a:cubicBezTo>
                    <a:pt x="391" y="119"/>
                    <a:pt x="374" y="103"/>
                    <a:pt x="374" y="79"/>
                  </a:cubicBezTo>
                  <a:cubicBezTo>
                    <a:pt x="374" y="50"/>
                    <a:pt x="392" y="36"/>
                    <a:pt x="412" y="36"/>
                  </a:cubicBezTo>
                  <a:cubicBezTo>
                    <a:pt x="434" y="36"/>
                    <a:pt x="451" y="52"/>
                    <a:pt x="451" y="76"/>
                  </a:cubicBezTo>
                  <a:cubicBezTo>
                    <a:pt x="451" y="105"/>
                    <a:pt x="433" y="119"/>
                    <a:pt x="412" y="119"/>
                  </a:cubicBezTo>
                  <a:close/>
                  <a:moveTo>
                    <a:pt x="411" y="43"/>
                  </a:moveTo>
                  <a:cubicBezTo>
                    <a:pt x="397" y="43"/>
                    <a:pt x="390" y="54"/>
                    <a:pt x="390" y="78"/>
                  </a:cubicBezTo>
                  <a:cubicBezTo>
                    <a:pt x="390" y="103"/>
                    <a:pt x="399" y="112"/>
                    <a:pt x="413" y="112"/>
                  </a:cubicBezTo>
                  <a:cubicBezTo>
                    <a:pt x="428" y="112"/>
                    <a:pt x="435" y="101"/>
                    <a:pt x="435" y="77"/>
                  </a:cubicBezTo>
                  <a:cubicBezTo>
                    <a:pt x="435" y="52"/>
                    <a:pt x="426" y="43"/>
                    <a:pt x="411" y="43"/>
                  </a:cubicBezTo>
                  <a:close/>
                  <a:moveTo>
                    <a:pt x="463" y="115"/>
                  </a:moveTo>
                  <a:cubicBezTo>
                    <a:pt x="461" y="117"/>
                    <a:pt x="461" y="117"/>
                    <a:pt x="461" y="117"/>
                  </a:cubicBezTo>
                  <a:cubicBezTo>
                    <a:pt x="461" y="118"/>
                    <a:pt x="460" y="118"/>
                    <a:pt x="459" y="118"/>
                  </a:cubicBezTo>
                  <a:cubicBezTo>
                    <a:pt x="457" y="118"/>
                    <a:pt x="457" y="118"/>
                    <a:pt x="457" y="118"/>
                  </a:cubicBezTo>
                  <a:cubicBezTo>
                    <a:pt x="457" y="113"/>
                    <a:pt x="457" y="98"/>
                    <a:pt x="457" y="93"/>
                  </a:cubicBezTo>
                  <a:cubicBezTo>
                    <a:pt x="461" y="93"/>
                    <a:pt x="461" y="93"/>
                    <a:pt x="461" y="93"/>
                  </a:cubicBezTo>
                  <a:cubicBezTo>
                    <a:pt x="461" y="93"/>
                    <a:pt x="462" y="93"/>
                    <a:pt x="462" y="93"/>
                  </a:cubicBezTo>
                  <a:cubicBezTo>
                    <a:pt x="464" y="106"/>
                    <a:pt x="470" y="112"/>
                    <a:pt x="481" y="112"/>
                  </a:cubicBezTo>
                  <a:cubicBezTo>
                    <a:pt x="491" y="112"/>
                    <a:pt x="497" y="108"/>
                    <a:pt x="497" y="101"/>
                  </a:cubicBezTo>
                  <a:cubicBezTo>
                    <a:pt x="497" y="79"/>
                    <a:pt x="457" y="86"/>
                    <a:pt x="457" y="59"/>
                  </a:cubicBezTo>
                  <a:cubicBezTo>
                    <a:pt x="457" y="45"/>
                    <a:pt x="467" y="36"/>
                    <a:pt x="481" y="36"/>
                  </a:cubicBezTo>
                  <a:cubicBezTo>
                    <a:pt x="486" y="36"/>
                    <a:pt x="493" y="37"/>
                    <a:pt x="497" y="41"/>
                  </a:cubicBezTo>
                  <a:cubicBezTo>
                    <a:pt x="499" y="39"/>
                    <a:pt x="499" y="39"/>
                    <a:pt x="499" y="39"/>
                  </a:cubicBezTo>
                  <a:cubicBezTo>
                    <a:pt x="499" y="38"/>
                    <a:pt x="499" y="38"/>
                    <a:pt x="500" y="38"/>
                  </a:cubicBezTo>
                  <a:cubicBezTo>
                    <a:pt x="503" y="38"/>
                    <a:pt x="503" y="38"/>
                    <a:pt x="503" y="38"/>
                  </a:cubicBezTo>
                  <a:cubicBezTo>
                    <a:pt x="503" y="43"/>
                    <a:pt x="503" y="56"/>
                    <a:pt x="503" y="61"/>
                  </a:cubicBezTo>
                  <a:cubicBezTo>
                    <a:pt x="499" y="61"/>
                    <a:pt x="499" y="61"/>
                    <a:pt x="499" y="61"/>
                  </a:cubicBezTo>
                  <a:cubicBezTo>
                    <a:pt x="499" y="61"/>
                    <a:pt x="499" y="61"/>
                    <a:pt x="498" y="61"/>
                  </a:cubicBezTo>
                  <a:cubicBezTo>
                    <a:pt x="496" y="50"/>
                    <a:pt x="491" y="43"/>
                    <a:pt x="481" y="43"/>
                  </a:cubicBezTo>
                  <a:cubicBezTo>
                    <a:pt x="472" y="43"/>
                    <a:pt x="468" y="48"/>
                    <a:pt x="468" y="53"/>
                  </a:cubicBezTo>
                  <a:cubicBezTo>
                    <a:pt x="468" y="74"/>
                    <a:pt x="509" y="67"/>
                    <a:pt x="509" y="94"/>
                  </a:cubicBezTo>
                  <a:cubicBezTo>
                    <a:pt x="509" y="111"/>
                    <a:pt x="495" y="119"/>
                    <a:pt x="481" y="119"/>
                  </a:cubicBezTo>
                  <a:cubicBezTo>
                    <a:pt x="473" y="119"/>
                    <a:pt x="467" y="117"/>
                    <a:pt x="463" y="115"/>
                  </a:cubicBezTo>
                  <a:close/>
                  <a:moveTo>
                    <a:pt x="547" y="117"/>
                  </a:moveTo>
                  <a:cubicBezTo>
                    <a:pt x="541" y="117"/>
                    <a:pt x="534" y="117"/>
                    <a:pt x="529" y="117"/>
                  </a:cubicBezTo>
                  <a:cubicBezTo>
                    <a:pt x="529" y="113"/>
                    <a:pt x="529" y="113"/>
                    <a:pt x="529" y="113"/>
                  </a:cubicBezTo>
                  <a:cubicBezTo>
                    <a:pt x="529" y="112"/>
                    <a:pt x="529" y="112"/>
                    <a:pt x="530" y="112"/>
                  </a:cubicBezTo>
                  <a:cubicBezTo>
                    <a:pt x="540" y="111"/>
                    <a:pt x="540" y="110"/>
                    <a:pt x="540" y="96"/>
                  </a:cubicBezTo>
                  <a:cubicBezTo>
                    <a:pt x="540" y="46"/>
                    <a:pt x="540" y="46"/>
                    <a:pt x="540" y="46"/>
                  </a:cubicBezTo>
                  <a:cubicBezTo>
                    <a:pt x="540" y="45"/>
                    <a:pt x="540" y="44"/>
                    <a:pt x="539" y="44"/>
                  </a:cubicBezTo>
                  <a:cubicBezTo>
                    <a:pt x="532" y="44"/>
                    <a:pt x="532" y="44"/>
                    <a:pt x="532" y="44"/>
                  </a:cubicBezTo>
                  <a:cubicBezTo>
                    <a:pt x="522" y="44"/>
                    <a:pt x="517" y="46"/>
                    <a:pt x="515" y="61"/>
                  </a:cubicBezTo>
                  <a:cubicBezTo>
                    <a:pt x="515" y="61"/>
                    <a:pt x="515" y="61"/>
                    <a:pt x="514" y="61"/>
                  </a:cubicBezTo>
                  <a:cubicBezTo>
                    <a:pt x="511" y="61"/>
                    <a:pt x="511" y="61"/>
                    <a:pt x="511" y="61"/>
                  </a:cubicBezTo>
                  <a:cubicBezTo>
                    <a:pt x="511" y="56"/>
                    <a:pt x="511" y="44"/>
                    <a:pt x="511" y="38"/>
                  </a:cubicBezTo>
                  <a:cubicBezTo>
                    <a:pt x="516" y="38"/>
                    <a:pt x="522" y="38"/>
                    <a:pt x="532" y="38"/>
                  </a:cubicBezTo>
                  <a:cubicBezTo>
                    <a:pt x="561" y="38"/>
                    <a:pt x="561" y="38"/>
                    <a:pt x="561" y="38"/>
                  </a:cubicBezTo>
                  <a:cubicBezTo>
                    <a:pt x="571" y="38"/>
                    <a:pt x="577" y="38"/>
                    <a:pt x="582" y="38"/>
                  </a:cubicBezTo>
                  <a:cubicBezTo>
                    <a:pt x="582" y="44"/>
                    <a:pt x="583" y="56"/>
                    <a:pt x="583" y="61"/>
                  </a:cubicBezTo>
                  <a:cubicBezTo>
                    <a:pt x="579" y="61"/>
                    <a:pt x="579" y="61"/>
                    <a:pt x="579" y="61"/>
                  </a:cubicBezTo>
                  <a:cubicBezTo>
                    <a:pt x="578" y="61"/>
                    <a:pt x="578" y="61"/>
                    <a:pt x="578" y="61"/>
                  </a:cubicBezTo>
                  <a:cubicBezTo>
                    <a:pt x="576" y="46"/>
                    <a:pt x="571" y="44"/>
                    <a:pt x="561" y="44"/>
                  </a:cubicBezTo>
                  <a:cubicBezTo>
                    <a:pt x="555" y="44"/>
                    <a:pt x="555" y="44"/>
                    <a:pt x="555" y="44"/>
                  </a:cubicBezTo>
                  <a:cubicBezTo>
                    <a:pt x="554" y="44"/>
                    <a:pt x="554" y="45"/>
                    <a:pt x="554" y="46"/>
                  </a:cubicBezTo>
                  <a:cubicBezTo>
                    <a:pt x="554" y="96"/>
                    <a:pt x="554" y="96"/>
                    <a:pt x="554" y="96"/>
                  </a:cubicBezTo>
                  <a:cubicBezTo>
                    <a:pt x="554" y="110"/>
                    <a:pt x="554" y="111"/>
                    <a:pt x="563" y="112"/>
                  </a:cubicBezTo>
                  <a:cubicBezTo>
                    <a:pt x="564" y="112"/>
                    <a:pt x="564" y="112"/>
                    <a:pt x="564" y="113"/>
                  </a:cubicBezTo>
                  <a:cubicBezTo>
                    <a:pt x="564" y="117"/>
                    <a:pt x="564" y="117"/>
                    <a:pt x="564" y="117"/>
                  </a:cubicBezTo>
                  <a:cubicBezTo>
                    <a:pt x="559" y="117"/>
                    <a:pt x="552" y="117"/>
                    <a:pt x="547" y="117"/>
                  </a:cubicBezTo>
                  <a:close/>
                  <a:moveTo>
                    <a:pt x="622" y="119"/>
                  </a:moveTo>
                  <a:cubicBezTo>
                    <a:pt x="601" y="119"/>
                    <a:pt x="584" y="103"/>
                    <a:pt x="584" y="79"/>
                  </a:cubicBezTo>
                  <a:cubicBezTo>
                    <a:pt x="584" y="50"/>
                    <a:pt x="602" y="36"/>
                    <a:pt x="622" y="36"/>
                  </a:cubicBezTo>
                  <a:cubicBezTo>
                    <a:pt x="644" y="36"/>
                    <a:pt x="660" y="52"/>
                    <a:pt x="660" y="76"/>
                  </a:cubicBezTo>
                  <a:cubicBezTo>
                    <a:pt x="660" y="105"/>
                    <a:pt x="643" y="119"/>
                    <a:pt x="622" y="119"/>
                  </a:cubicBezTo>
                  <a:close/>
                  <a:moveTo>
                    <a:pt x="621" y="43"/>
                  </a:moveTo>
                  <a:cubicBezTo>
                    <a:pt x="607" y="43"/>
                    <a:pt x="600" y="54"/>
                    <a:pt x="600" y="78"/>
                  </a:cubicBezTo>
                  <a:cubicBezTo>
                    <a:pt x="600" y="103"/>
                    <a:pt x="609" y="112"/>
                    <a:pt x="623" y="112"/>
                  </a:cubicBezTo>
                  <a:cubicBezTo>
                    <a:pt x="638" y="112"/>
                    <a:pt x="645" y="101"/>
                    <a:pt x="645" y="77"/>
                  </a:cubicBezTo>
                  <a:cubicBezTo>
                    <a:pt x="645" y="52"/>
                    <a:pt x="635" y="43"/>
                    <a:pt x="621" y="43"/>
                  </a:cubicBezTo>
                  <a:close/>
                  <a:moveTo>
                    <a:pt x="729" y="119"/>
                  </a:moveTo>
                  <a:cubicBezTo>
                    <a:pt x="727" y="115"/>
                    <a:pt x="724" y="111"/>
                    <a:pt x="721" y="107"/>
                  </a:cubicBezTo>
                  <a:cubicBezTo>
                    <a:pt x="684" y="53"/>
                    <a:pt x="684" y="53"/>
                    <a:pt x="684" y="53"/>
                  </a:cubicBezTo>
                  <a:cubicBezTo>
                    <a:pt x="683" y="53"/>
                    <a:pt x="683" y="53"/>
                    <a:pt x="683" y="53"/>
                  </a:cubicBezTo>
                  <a:cubicBezTo>
                    <a:pt x="683" y="84"/>
                    <a:pt x="683" y="84"/>
                    <a:pt x="683" y="84"/>
                  </a:cubicBezTo>
                  <a:cubicBezTo>
                    <a:pt x="683" y="108"/>
                    <a:pt x="683" y="111"/>
                    <a:pt x="697" y="112"/>
                  </a:cubicBezTo>
                  <a:cubicBezTo>
                    <a:pt x="698" y="112"/>
                    <a:pt x="698" y="112"/>
                    <a:pt x="698" y="113"/>
                  </a:cubicBezTo>
                  <a:cubicBezTo>
                    <a:pt x="698" y="117"/>
                    <a:pt x="698" y="117"/>
                    <a:pt x="698" y="117"/>
                  </a:cubicBezTo>
                  <a:cubicBezTo>
                    <a:pt x="693" y="117"/>
                    <a:pt x="685" y="117"/>
                    <a:pt x="679" y="117"/>
                  </a:cubicBezTo>
                  <a:cubicBezTo>
                    <a:pt x="673" y="117"/>
                    <a:pt x="669" y="117"/>
                    <a:pt x="664" y="117"/>
                  </a:cubicBezTo>
                  <a:cubicBezTo>
                    <a:pt x="664" y="113"/>
                    <a:pt x="664" y="113"/>
                    <a:pt x="664" y="113"/>
                  </a:cubicBezTo>
                  <a:cubicBezTo>
                    <a:pt x="664" y="112"/>
                    <a:pt x="664" y="112"/>
                    <a:pt x="665" y="112"/>
                  </a:cubicBezTo>
                  <a:cubicBezTo>
                    <a:pt x="675" y="111"/>
                    <a:pt x="675" y="108"/>
                    <a:pt x="675" y="84"/>
                  </a:cubicBezTo>
                  <a:cubicBezTo>
                    <a:pt x="675" y="59"/>
                    <a:pt x="675" y="59"/>
                    <a:pt x="675" y="59"/>
                  </a:cubicBezTo>
                  <a:cubicBezTo>
                    <a:pt x="675" y="45"/>
                    <a:pt x="675" y="44"/>
                    <a:pt x="665" y="43"/>
                  </a:cubicBezTo>
                  <a:cubicBezTo>
                    <a:pt x="664" y="43"/>
                    <a:pt x="664" y="43"/>
                    <a:pt x="664" y="42"/>
                  </a:cubicBezTo>
                  <a:cubicBezTo>
                    <a:pt x="664" y="38"/>
                    <a:pt x="664" y="38"/>
                    <a:pt x="664" y="38"/>
                  </a:cubicBezTo>
                  <a:cubicBezTo>
                    <a:pt x="668" y="38"/>
                    <a:pt x="675" y="38"/>
                    <a:pt x="678" y="38"/>
                  </a:cubicBezTo>
                  <a:cubicBezTo>
                    <a:pt x="683" y="38"/>
                    <a:pt x="687" y="38"/>
                    <a:pt x="690" y="38"/>
                  </a:cubicBezTo>
                  <a:cubicBezTo>
                    <a:pt x="730" y="96"/>
                    <a:pt x="730" y="96"/>
                    <a:pt x="730" y="96"/>
                  </a:cubicBezTo>
                  <a:cubicBezTo>
                    <a:pt x="731" y="96"/>
                    <a:pt x="731" y="96"/>
                    <a:pt x="731" y="96"/>
                  </a:cubicBezTo>
                  <a:cubicBezTo>
                    <a:pt x="731" y="71"/>
                    <a:pt x="731" y="71"/>
                    <a:pt x="731" y="71"/>
                  </a:cubicBezTo>
                  <a:cubicBezTo>
                    <a:pt x="731" y="47"/>
                    <a:pt x="730" y="44"/>
                    <a:pt x="716" y="43"/>
                  </a:cubicBezTo>
                  <a:cubicBezTo>
                    <a:pt x="716" y="43"/>
                    <a:pt x="716" y="43"/>
                    <a:pt x="716" y="42"/>
                  </a:cubicBezTo>
                  <a:cubicBezTo>
                    <a:pt x="716" y="38"/>
                    <a:pt x="716" y="38"/>
                    <a:pt x="716" y="38"/>
                  </a:cubicBezTo>
                  <a:cubicBezTo>
                    <a:pt x="721" y="38"/>
                    <a:pt x="729" y="38"/>
                    <a:pt x="735" y="38"/>
                  </a:cubicBezTo>
                  <a:cubicBezTo>
                    <a:pt x="740" y="38"/>
                    <a:pt x="744" y="38"/>
                    <a:pt x="750" y="38"/>
                  </a:cubicBezTo>
                  <a:cubicBezTo>
                    <a:pt x="750" y="42"/>
                    <a:pt x="750" y="42"/>
                    <a:pt x="750" y="42"/>
                  </a:cubicBezTo>
                  <a:cubicBezTo>
                    <a:pt x="750" y="43"/>
                    <a:pt x="750" y="43"/>
                    <a:pt x="749" y="43"/>
                  </a:cubicBezTo>
                  <a:cubicBezTo>
                    <a:pt x="739" y="44"/>
                    <a:pt x="739" y="47"/>
                    <a:pt x="739" y="71"/>
                  </a:cubicBezTo>
                  <a:cubicBezTo>
                    <a:pt x="739" y="119"/>
                    <a:pt x="739" y="119"/>
                    <a:pt x="739" y="119"/>
                  </a:cubicBezTo>
                  <a:lnTo>
                    <a:pt x="729" y="119"/>
                  </a:lnTo>
                  <a:close/>
                  <a:moveTo>
                    <a:pt x="921" y="119"/>
                  </a:moveTo>
                  <a:cubicBezTo>
                    <a:pt x="900" y="119"/>
                    <a:pt x="883" y="103"/>
                    <a:pt x="883" y="79"/>
                  </a:cubicBezTo>
                  <a:cubicBezTo>
                    <a:pt x="883" y="50"/>
                    <a:pt x="901" y="36"/>
                    <a:pt x="921" y="36"/>
                  </a:cubicBezTo>
                  <a:cubicBezTo>
                    <a:pt x="943" y="36"/>
                    <a:pt x="960" y="52"/>
                    <a:pt x="960" y="76"/>
                  </a:cubicBezTo>
                  <a:cubicBezTo>
                    <a:pt x="960" y="105"/>
                    <a:pt x="942" y="119"/>
                    <a:pt x="921" y="119"/>
                  </a:cubicBezTo>
                  <a:close/>
                  <a:moveTo>
                    <a:pt x="920" y="43"/>
                  </a:moveTo>
                  <a:cubicBezTo>
                    <a:pt x="906" y="43"/>
                    <a:pt x="899" y="54"/>
                    <a:pt x="899" y="78"/>
                  </a:cubicBezTo>
                  <a:cubicBezTo>
                    <a:pt x="899" y="103"/>
                    <a:pt x="908" y="112"/>
                    <a:pt x="922" y="112"/>
                  </a:cubicBezTo>
                  <a:cubicBezTo>
                    <a:pt x="937" y="112"/>
                    <a:pt x="944" y="101"/>
                    <a:pt x="944" y="77"/>
                  </a:cubicBezTo>
                  <a:cubicBezTo>
                    <a:pt x="944" y="52"/>
                    <a:pt x="935" y="43"/>
                    <a:pt x="920" y="43"/>
                  </a:cubicBezTo>
                  <a:close/>
                  <a:moveTo>
                    <a:pt x="1029" y="119"/>
                  </a:moveTo>
                  <a:cubicBezTo>
                    <a:pt x="1026" y="115"/>
                    <a:pt x="1023" y="111"/>
                    <a:pt x="1020" y="107"/>
                  </a:cubicBezTo>
                  <a:cubicBezTo>
                    <a:pt x="983" y="53"/>
                    <a:pt x="983" y="53"/>
                    <a:pt x="983" y="53"/>
                  </a:cubicBezTo>
                  <a:cubicBezTo>
                    <a:pt x="982" y="53"/>
                    <a:pt x="982" y="53"/>
                    <a:pt x="982" y="53"/>
                  </a:cubicBezTo>
                  <a:cubicBezTo>
                    <a:pt x="982" y="84"/>
                    <a:pt x="982" y="84"/>
                    <a:pt x="982" y="84"/>
                  </a:cubicBezTo>
                  <a:cubicBezTo>
                    <a:pt x="982" y="108"/>
                    <a:pt x="983" y="111"/>
                    <a:pt x="996" y="112"/>
                  </a:cubicBezTo>
                  <a:cubicBezTo>
                    <a:pt x="997" y="112"/>
                    <a:pt x="997" y="112"/>
                    <a:pt x="997" y="113"/>
                  </a:cubicBezTo>
                  <a:cubicBezTo>
                    <a:pt x="997" y="117"/>
                    <a:pt x="997" y="117"/>
                    <a:pt x="997" y="117"/>
                  </a:cubicBezTo>
                  <a:cubicBezTo>
                    <a:pt x="992" y="117"/>
                    <a:pt x="984" y="117"/>
                    <a:pt x="978" y="117"/>
                  </a:cubicBezTo>
                  <a:cubicBezTo>
                    <a:pt x="972" y="117"/>
                    <a:pt x="969" y="117"/>
                    <a:pt x="963" y="117"/>
                  </a:cubicBezTo>
                  <a:cubicBezTo>
                    <a:pt x="963" y="113"/>
                    <a:pt x="963" y="113"/>
                    <a:pt x="963" y="113"/>
                  </a:cubicBezTo>
                  <a:cubicBezTo>
                    <a:pt x="963" y="112"/>
                    <a:pt x="963" y="112"/>
                    <a:pt x="964" y="112"/>
                  </a:cubicBezTo>
                  <a:cubicBezTo>
                    <a:pt x="974" y="111"/>
                    <a:pt x="974" y="108"/>
                    <a:pt x="974" y="84"/>
                  </a:cubicBezTo>
                  <a:cubicBezTo>
                    <a:pt x="974" y="59"/>
                    <a:pt x="974" y="59"/>
                    <a:pt x="974" y="59"/>
                  </a:cubicBezTo>
                  <a:cubicBezTo>
                    <a:pt x="974" y="45"/>
                    <a:pt x="974" y="44"/>
                    <a:pt x="964" y="43"/>
                  </a:cubicBezTo>
                  <a:cubicBezTo>
                    <a:pt x="963" y="43"/>
                    <a:pt x="963" y="43"/>
                    <a:pt x="963" y="42"/>
                  </a:cubicBezTo>
                  <a:cubicBezTo>
                    <a:pt x="963" y="38"/>
                    <a:pt x="963" y="38"/>
                    <a:pt x="963" y="38"/>
                  </a:cubicBezTo>
                  <a:cubicBezTo>
                    <a:pt x="968" y="38"/>
                    <a:pt x="974" y="38"/>
                    <a:pt x="977" y="38"/>
                  </a:cubicBezTo>
                  <a:cubicBezTo>
                    <a:pt x="982" y="38"/>
                    <a:pt x="986" y="38"/>
                    <a:pt x="989" y="38"/>
                  </a:cubicBezTo>
                  <a:cubicBezTo>
                    <a:pt x="1029" y="96"/>
                    <a:pt x="1029" y="96"/>
                    <a:pt x="1029" y="96"/>
                  </a:cubicBezTo>
                  <a:cubicBezTo>
                    <a:pt x="1030" y="96"/>
                    <a:pt x="1030" y="96"/>
                    <a:pt x="1030" y="96"/>
                  </a:cubicBezTo>
                  <a:cubicBezTo>
                    <a:pt x="1030" y="71"/>
                    <a:pt x="1030" y="71"/>
                    <a:pt x="1030" y="71"/>
                  </a:cubicBezTo>
                  <a:cubicBezTo>
                    <a:pt x="1030" y="47"/>
                    <a:pt x="1030" y="44"/>
                    <a:pt x="1016" y="43"/>
                  </a:cubicBezTo>
                  <a:cubicBezTo>
                    <a:pt x="1015" y="43"/>
                    <a:pt x="1015" y="43"/>
                    <a:pt x="1015" y="42"/>
                  </a:cubicBezTo>
                  <a:cubicBezTo>
                    <a:pt x="1015" y="38"/>
                    <a:pt x="1015" y="38"/>
                    <a:pt x="1015" y="38"/>
                  </a:cubicBezTo>
                  <a:cubicBezTo>
                    <a:pt x="1020" y="38"/>
                    <a:pt x="1028" y="38"/>
                    <a:pt x="1034" y="38"/>
                  </a:cubicBezTo>
                  <a:cubicBezTo>
                    <a:pt x="1040" y="38"/>
                    <a:pt x="1044" y="38"/>
                    <a:pt x="1049" y="38"/>
                  </a:cubicBezTo>
                  <a:cubicBezTo>
                    <a:pt x="1049" y="42"/>
                    <a:pt x="1049" y="42"/>
                    <a:pt x="1049" y="42"/>
                  </a:cubicBezTo>
                  <a:cubicBezTo>
                    <a:pt x="1049" y="43"/>
                    <a:pt x="1049" y="43"/>
                    <a:pt x="1048" y="43"/>
                  </a:cubicBezTo>
                  <a:cubicBezTo>
                    <a:pt x="1038" y="44"/>
                    <a:pt x="1038" y="47"/>
                    <a:pt x="1038" y="71"/>
                  </a:cubicBezTo>
                  <a:cubicBezTo>
                    <a:pt x="1038" y="119"/>
                    <a:pt x="1038" y="119"/>
                    <a:pt x="1038" y="119"/>
                  </a:cubicBezTo>
                  <a:lnTo>
                    <a:pt x="1029" y="119"/>
                  </a:lnTo>
                  <a:close/>
                  <a:moveTo>
                    <a:pt x="1062" y="115"/>
                  </a:moveTo>
                  <a:cubicBezTo>
                    <a:pt x="1060" y="117"/>
                    <a:pt x="1060" y="117"/>
                    <a:pt x="1060" y="117"/>
                  </a:cubicBezTo>
                  <a:cubicBezTo>
                    <a:pt x="1060" y="118"/>
                    <a:pt x="1059" y="118"/>
                    <a:pt x="1059" y="118"/>
                  </a:cubicBezTo>
                  <a:cubicBezTo>
                    <a:pt x="1056" y="118"/>
                    <a:pt x="1056" y="118"/>
                    <a:pt x="1056" y="118"/>
                  </a:cubicBezTo>
                  <a:cubicBezTo>
                    <a:pt x="1056" y="113"/>
                    <a:pt x="1056" y="98"/>
                    <a:pt x="1056" y="93"/>
                  </a:cubicBezTo>
                  <a:cubicBezTo>
                    <a:pt x="1060" y="93"/>
                    <a:pt x="1060" y="93"/>
                    <a:pt x="1060" y="93"/>
                  </a:cubicBezTo>
                  <a:cubicBezTo>
                    <a:pt x="1060" y="93"/>
                    <a:pt x="1061" y="93"/>
                    <a:pt x="1061" y="93"/>
                  </a:cubicBezTo>
                  <a:cubicBezTo>
                    <a:pt x="1063" y="106"/>
                    <a:pt x="1069" y="112"/>
                    <a:pt x="1080" y="112"/>
                  </a:cubicBezTo>
                  <a:cubicBezTo>
                    <a:pt x="1090" y="112"/>
                    <a:pt x="1097" y="108"/>
                    <a:pt x="1097" y="101"/>
                  </a:cubicBezTo>
                  <a:cubicBezTo>
                    <a:pt x="1097" y="79"/>
                    <a:pt x="1056" y="86"/>
                    <a:pt x="1056" y="59"/>
                  </a:cubicBezTo>
                  <a:cubicBezTo>
                    <a:pt x="1056" y="45"/>
                    <a:pt x="1066" y="36"/>
                    <a:pt x="1080" y="36"/>
                  </a:cubicBezTo>
                  <a:cubicBezTo>
                    <a:pt x="1085" y="36"/>
                    <a:pt x="1091" y="37"/>
                    <a:pt x="1096" y="40"/>
                  </a:cubicBezTo>
                  <a:cubicBezTo>
                    <a:pt x="1098" y="38"/>
                    <a:pt x="1098" y="38"/>
                    <a:pt x="1098" y="38"/>
                  </a:cubicBezTo>
                  <a:cubicBezTo>
                    <a:pt x="1098" y="37"/>
                    <a:pt x="1099" y="37"/>
                    <a:pt x="1100" y="37"/>
                  </a:cubicBezTo>
                  <a:cubicBezTo>
                    <a:pt x="1102" y="37"/>
                    <a:pt x="1102" y="37"/>
                    <a:pt x="1102" y="37"/>
                  </a:cubicBezTo>
                  <a:cubicBezTo>
                    <a:pt x="1102" y="42"/>
                    <a:pt x="1102" y="54"/>
                    <a:pt x="1102" y="59"/>
                  </a:cubicBezTo>
                  <a:cubicBezTo>
                    <a:pt x="1099" y="59"/>
                    <a:pt x="1099" y="59"/>
                    <a:pt x="1099" y="59"/>
                  </a:cubicBezTo>
                  <a:cubicBezTo>
                    <a:pt x="1098" y="59"/>
                    <a:pt x="1098" y="59"/>
                    <a:pt x="1098" y="58"/>
                  </a:cubicBezTo>
                  <a:cubicBezTo>
                    <a:pt x="1096" y="50"/>
                    <a:pt x="1090" y="43"/>
                    <a:pt x="1080" y="43"/>
                  </a:cubicBezTo>
                  <a:cubicBezTo>
                    <a:pt x="1071" y="43"/>
                    <a:pt x="1068" y="48"/>
                    <a:pt x="1068" y="53"/>
                  </a:cubicBezTo>
                  <a:cubicBezTo>
                    <a:pt x="1068" y="74"/>
                    <a:pt x="1109" y="67"/>
                    <a:pt x="1109" y="94"/>
                  </a:cubicBezTo>
                  <a:cubicBezTo>
                    <a:pt x="1109" y="111"/>
                    <a:pt x="1094" y="119"/>
                    <a:pt x="1081" y="119"/>
                  </a:cubicBezTo>
                  <a:cubicBezTo>
                    <a:pt x="1072" y="119"/>
                    <a:pt x="1067" y="117"/>
                    <a:pt x="1062" y="115"/>
                  </a:cubicBezTo>
                  <a:close/>
                  <a:moveTo>
                    <a:pt x="1155" y="119"/>
                  </a:moveTo>
                  <a:cubicBezTo>
                    <a:pt x="1132" y="119"/>
                    <a:pt x="1122" y="110"/>
                    <a:pt x="1122" y="89"/>
                  </a:cubicBezTo>
                  <a:cubicBezTo>
                    <a:pt x="1122" y="59"/>
                    <a:pt x="1122" y="59"/>
                    <a:pt x="1122" y="59"/>
                  </a:cubicBezTo>
                  <a:cubicBezTo>
                    <a:pt x="1122" y="45"/>
                    <a:pt x="1122" y="44"/>
                    <a:pt x="1113" y="43"/>
                  </a:cubicBezTo>
                  <a:cubicBezTo>
                    <a:pt x="1112" y="43"/>
                    <a:pt x="1111" y="43"/>
                    <a:pt x="1111" y="42"/>
                  </a:cubicBezTo>
                  <a:cubicBezTo>
                    <a:pt x="1111" y="38"/>
                    <a:pt x="1111" y="38"/>
                    <a:pt x="1111" y="38"/>
                  </a:cubicBezTo>
                  <a:cubicBezTo>
                    <a:pt x="1117" y="38"/>
                    <a:pt x="1124" y="38"/>
                    <a:pt x="1129" y="38"/>
                  </a:cubicBezTo>
                  <a:cubicBezTo>
                    <a:pt x="1135" y="38"/>
                    <a:pt x="1142" y="38"/>
                    <a:pt x="1147" y="38"/>
                  </a:cubicBezTo>
                  <a:cubicBezTo>
                    <a:pt x="1147" y="42"/>
                    <a:pt x="1147" y="42"/>
                    <a:pt x="1147" y="42"/>
                  </a:cubicBezTo>
                  <a:cubicBezTo>
                    <a:pt x="1147" y="43"/>
                    <a:pt x="1147" y="43"/>
                    <a:pt x="1146" y="43"/>
                  </a:cubicBezTo>
                  <a:cubicBezTo>
                    <a:pt x="1136" y="44"/>
                    <a:pt x="1136" y="45"/>
                    <a:pt x="1136" y="59"/>
                  </a:cubicBezTo>
                  <a:cubicBezTo>
                    <a:pt x="1136" y="91"/>
                    <a:pt x="1136" y="91"/>
                    <a:pt x="1136" y="91"/>
                  </a:cubicBezTo>
                  <a:cubicBezTo>
                    <a:pt x="1136" y="103"/>
                    <a:pt x="1142" y="110"/>
                    <a:pt x="1157" y="110"/>
                  </a:cubicBezTo>
                  <a:cubicBezTo>
                    <a:pt x="1170" y="110"/>
                    <a:pt x="1177" y="103"/>
                    <a:pt x="1177" y="90"/>
                  </a:cubicBezTo>
                  <a:cubicBezTo>
                    <a:pt x="1177" y="71"/>
                    <a:pt x="1177" y="71"/>
                    <a:pt x="1177" y="71"/>
                  </a:cubicBezTo>
                  <a:cubicBezTo>
                    <a:pt x="1177" y="46"/>
                    <a:pt x="1177" y="45"/>
                    <a:pt x="1163" y="43"/>
                  </a:cubicBezTo>
                  <a:cubicBezTo>
                    <a:pt x="1162" y="43"/>
                    <a:pt x="1162" y="43"/>
                    <a:pt x="1162" y="42"/>
                  </a:cubicBezTo>
                  <a:cubicBezTo>
                    <a:pt x="1162" y="38"/>
                    <a:pt x="1162" y="38"/>
                    <a:pt x="1162" y="38"/>
                  </a:cubicBezTo>
                  <a:cubicBezTo>
                    <a:pt x="1167" y="38"/>
                    <a:pt x="1175" y="38"/>
                    <a:pt x="1181" y="38"/>
                  </a:cubicBezTo>
                  <a:cubicBezTo>
                    <a:pt x="1186" y="38"/>
                    <a:pt x="1189" y="38"/>
                    <a:pt x="1194" y="38"/>
                  </a:cubicBezTo>
                  <a:cubicBezTo>
                    <a:pt x="1194" y="42"/>
                    <a:pt x="1194" y="42"/>
                    <a:pt x="1194" y="42"/>
                  </a:cubicBezTo>
                  <a:cubicBezTo>
                    <a:pt x="1194" y="43"/>
                    <a:pt x="1194" y="43"/>
                    <a:pt x="1193" y="43"/>
                  </a:cubicBezTo>
                  <a:cubicBezTo>
                    <a:pt x="1185" y="44"/>
                    <a:pt x="1185" y="46"/>
                    <a:pt x="1185" y="71"/>
                  </a:cubicBezTo>
                  <a:cubicBezTo>
                    <a:pt x="1185" y="88"/>
                    <a:pt x="1185" y="88"/>
                    <a:pt x="1185" y="88"/>
                  </a:cubicBezTo>
                  <a:cubicBezTo>
                    <a:pt x="1185" y="109"/>
                    <a:pt x="1175" y="119"/>
                    <a:pt x="1155" y="119"/>
                  </a:cubicBezTo>
                  <a:close/>
                  <a:moveTo>
                    <a:pt x="1243" y="117"/>
                  </a:moveTo>
                  <a:cubicBezTo>
                    <a:pt x="1216" y="117"/>
                    <a:pt x="1216" y="117"/>
                    <a:pt x="1216" y="117"/>
                  </a:cubicBezTo>
                  <a:cubicBezTo>
                    <a:pt x="1211" y="117"/>
                    <a:pt x="1205" y="117"/>
                    <a:pt x="1199" y="117"/>
                  </a:cubicBezTo>
                  <a:cubicBezTo>
                    <a:pt x="1199" y="113"/>
                    <a:pt x="1199" y="113"/>
                    <a:pt x="1199" y="113"/>
                  </a:cubicBezTo>
                  <a:cubicBezTo>
                    <a:pt x="1199" y="112"/>
                    <a:pt x="1199" y="112"/>
                    <a:pt x="1200" y="112"/>
                  </a:cubicBezTo>
                  <a:cubicBezTo>
                    <a:pt x="1210" y="111"/>
                    <a:pt x="1210" y="110"/>
                    <a:pt x="1210" y="96"/>
                  </a:cubicBezTo>
                  <a:cubicBezTo>
                    <a:pt x="1210" y="59"/>
                    <a:pt x="1210" y="59"/>
                    <a:pt x="1210" y="59"/>
                  </a:cubicBezTo>
                  <a:cubicBezTo>
                    <a:pt x="1210" y="45"/>
                    <a:pt x="1210" y="44"/>
                    <a:pt x="1200" y="43"/>
                  </a:cubicBezTo>
                  <a:cubicBezTo>
                    <a:pt x="1199" y="43"/>
                    <a:pt x="1199" y="43"/>
                    <a:pt x="1199" y="42"/>
                  </a:cubicBezTo>
                  <a:cubicBezTo>
                    <a:pt x="1199" y="38"/>
                    <a:pt x="1199" y="38"/>
                    <a:pt x="1199" y="38"/>
                  </a:cubicBezTo>
                  <a:cubicBezTo>
                    <a:pt x="1205" y="38"/>
                    <a:pt x="1212" y="38"/>
                    <a:pt x="1217" y="38"/>
                  </a:cubicBezTo>
                  <a:cubicBezTo>
                    <a:pt x="1223" y="38"/>
                    <a:pt x="1232" y="38"/>
                    <a:pt x="1237" y="38"/>
                  </a:cubicBezTo>
                  <a:cubicBezTo>
                    <a:pt x="1237" y="42"/>
                    <a:pt x="1237" y="42"/>
                    <a:pt x="1237" y="42"/>
                  </a:cubicBezTo>
                  <a:cubicBezTo>
                    <a:pt x="1237" y="43"/>
                    <a:pt x="1237" y="43"/>
                    <a:pt x="1236" y="43"/>
                  </a:cubicBezTo>
                  <a:cubicBezTo>
                    <a:pt x="1224" y="44"/>
                    <a:pt x="1224" y="45"/>
                    <a:pt x="1224" y="59"/>
                  </a:cubicBezTo>
                  <a:cubicBezTo>
                    <a:pt x="1224" y="95"/>
                    <a:pt x="1224" y="95"/>
                    <a:pt x="1224" y="95"/>
                  </a:cubicBezTo>
                  <a:cubicBezTo>
                    <a:pt x="1224" y="109"/>
                    <a:pt x="1224" y="110"/>
                    <a:pt x="1235" y="110"/>
                  </a:cubicBezTo>
                  <a:cubicBezTo>
                    <a:pt x="1240" y="110"/>
                    <a:pt x="1240" y="110"/>
                    <a:pt x="1240" y="110"/>
                  </a:cubicBezTo>
                  <a:cubicBezTo>
                    <a:pt x="1250" y="110"/>
                    <a:pt x="1255" y="107"/>
                    <a:pt x="1257" y="92"/>
                  </a:cubicBezTo>
                  <a:cubicBezTo>
                    <a:pt x="1257" y="92"/>
                    <a:pt x="1257" y="91"/>
                    <a:pt x="1258" y="91"/>
                  </a:cubicBezTo>
                  <a:cubicBezTo>
                    <a:pt x="1261" y="91"/>
                    <a:pt x="1261" y="91"/>
                    <a:pt x="1261" y="91"/>
                  </a:cubicBezTo>
                  <a:cubicBezTo>
                    <a:pt x="1261" y="97"/>
                    <a:pt x="1261" y="111"/>
                    <a:pt x="1261" y="117"/>
                  </a:cubicBezTo>
                  <a:cubicBezTo>
                    <a:pt x="1256" y="117"/>
                    <a:pt x="1253" y="117"/>
                    <a:pt x="1243" y="117"/>
                  </a:cubicBezTo>
                  <a:close/>
                  <a:moveTo>
                    <a:pt x="1291" y="117"/>
                  </a:moveTo>
                  <a:cubicBezTo>
                    <a:pt x="1285" y="117"/>
                    <a:pt x="1278" y="117"/>
                    <a:pt x="1273" y="117"/>
                  </a:cubicBezTo>
                  <a:cubicBezTo>
                    <a:pt x="1273" y="113"/>
                    <a:pt x="1273" y="113"/>
                    <a:pt x="1273" y="113"/>
                  </a:cubicBezTo>
                  <a:cubicBezTo>
                    <a:pt x="1273" y="112"/>
                    <a:pt x="1273" y="112"/>
                    <a:pt x="1274" y="112"/>
                  </a:cubicBezTo>
                  <a:cubicBezTo>
                    <a:pt x="1284" y="111"/>
                    <a:pt x="1284" y="110"/>
                    <a:pt x="1284" y="96"/>
                  </a:cubicBezTo>
                  <a:cubicBezTo>
                    <a:pt x="1284" y="46"/>
                    <a:pt x="1284" y="46"/>
                    <a:pt x="1284" y="46"/>
                  </a:cubicBezTo>
                  <a:cubicBezTo>
                    <a:pt x="1284" y="45"/>
                    <a:pt x="1284" y="44"/>
                    <a:pt x="1283" y="44"/>
                  </a:cubicBezTo>
                  <a:cubicBezTo>
                    <a:pt x="1276" y="44"/>
                    <a:pt x="1276" y="44"/>
                    <a:pt x="1276" y="44"/>
                  </a:cubicBezTo>
                  <a:cubicBezTo>
                    <a:pt x="1266" y="44"/>
                    <a:pt x="1261" y="46"/>
                    <a:pt x="1260" y="61"/>
                  </a:cubicBezTo>
                  <a:cubicBezTo>
                    <a:pt x="1260" y="61"/>
                    <a:pt x="1259" y="61"/>
                    <a:pt x="1259" y="61"/>
                  </a:cubicBezTo>
                  <a:cubicBezTo>
                    <a:pt x="1255" y="61"/>
                    <a:pt x="1255" y="61"/>
                    <a:pt x="1255" y="61"/>
                  </a:cubicBezTo>
                  <a:cubicBezTo>
                    <a:pt x="1255" y="56"/>
                    <a:pt x="1255" y="44"/>
                    <a:pt x="1255" y="38"/>
                  </a:cubicBezTo>
                  <a:cubicBezTo>
                    <a:pt x="1260" y="38"/>
                    <a:pt x="1266" y="38"/>
                    <a:pt x="1276" y="38"/>
                  </a:cubicBezTo>
                  <a:cubicBezTo>
                    <a:pt x="1306" y="38"/>
                    <a:pt x="1306" y="38"/>
                    <a:pt x="1306" y="38"/>
                  </a:cubicBezTo>
                  <a:cubicBezTo>
                    <a:pt x="1316" y="38"/>
                    <a:pt x="1322" y="38"/>
                    <a:pt x="1327" y="38"/>
                  </a:cubicBezTo>
                  <a:cubicBezTo>
                    <a:pt x="1327" y="44"/>
                    <a:pt x="1327" y="56"/>
                    <a:pt x="1327" y="61"/>
                  </a:cubicBezTo>
                  <a:cubicBezTo>
                    <a:pt x="1323" y="61"/>
                    <a:pt x="1323" y="61"/>
                    <a:pt x="1323" y="61"/>
                  </a:cubicBezTo>
                  <a:cubicBezTo>
                    <a:pt x="1323" y="61"/>
                    <a:pt x="1322" y="61"/>
                    <a:pt x="1322" y="61"/>
                  </a:cubicBezTo>
                  <a:cubicBezTo>
                    <a:pt x="1320" y="46"/>
                    <a:pt x="1315" y="44"/>
                    <a:pt x="1306" y="44"/>
                  </a:cubicBezTo>
                  <a:cubicBezTo>
                    <a:pt x="1299" y="44"/>
                    <a:pt x="1299" y="44"/>
                    <a:pt x="1299" y="44"/>
                  </a:cubicBezTo>
                  <a:cubicBezTo>
                    <a:pt x="1298" y="44"/>
                    <a:pt x="1298" y="45"/>
                    <a:pt x="1298" y="46"/>
                  </a:cubicBezTo>
                  <a:cubicBezTo>
                    <a:pt x="1298" y="96"/>
                    <a:pt x="1298" y="96"/>
                    <a:pt x="1298" y="96"/>
                  </a:cubicBezTo>
                  <a:cubicBezTo>
                    <a:pt x="1298" y="110"/>
                    <a:pt x="1298" y="111"/>
                    <a:pt x="1308" y="112"/>
                  </a:cubicBezTo>
                  <a:cubicBezTo>
                    <a:pt x="1309" y="112"/>
                    <a:pt x="1309" y="112"/>
                    <a:pt x="1309" y="113"/>
                  </a:cubicBezTo>
                  <a:cubicBezTo>
                    <a:pt x="1309" y="117"/>
                    <a:pt x="1309" y="117"/>
                    <a:pt x="1309" y="117"/>
                  </a:cubicBezTo>
                  <a:cubicBezTo>
                    <a:pt x="1303" y="117"/>
                    <a:pt x="1296" y="117"/>
                    <a:pt x="1291" y="117"/>
                  </a:cubicBezTo>
                  <a:close/>
                  <a:moveTo>
                    <a:pt x="1349" y="117"/>
                  </a:moveTo>
                  <a:cubicBezTo>
                    <a:pt x="1343" y="117"/>
                    <a:pt x="1336" y="117"/>
                    <a:pt x="1331" y="117"/>
                  </a:cubicBezTo>
                  <a:cubicBezTo>
                    <a:pt x="1331" y="113"/>
                    <a:pt x="1331" y="113"/>
                    <a:pt x="1331" y="113"/>
                  </a:cubicBezTo>
                  <a:cubicBezTo>
                    <a:pt x="1331" y="112"/>
                    <a:pt x="1331" y="112"/>
                    <a:pt x="1332" y="112"/>
                  </a:cubicBezTo>
                  <a:cubicBezTo>
                    <a:pt x="1342" y="111"/>
                    <a:pt x="1342" y="110"/>
                    <a:pt x="1342" y="96"/>
                  </a:cubicBezTo>
                  <a:cubicBezTo>
                    <a:pt x="1342" y="59"/>
                    <a:pt x="1342" y="59"/>
                    <a:pt x="1342" y="59"/>
                  </a:cubicBezTo>
                  <a:cubicBezTo>
                    <a:pt x="1342" y="45"/>
                    <a:pt x="1342" y="44"/>
                    <a:pt x="1332" y="43"/>
                  </a:cubicBezTo>
                  <a:cubicBezTo>
                    <a:pt x="1331" y="43"/>
                    <a:pt x="1331" y="43"/>
                    <a:pt x="1331" y="42"/>
                  </a:cubicBezTo>
                  <a:cubicBezTo>
                    <a:pt x="1331" y="38"/>
                    <a:pt x="1331" y="38"/>
                    <a:pt x="1331" y="38"/>
                  </a:cubicBezTo>
                  <a:cubicBezTo>
                    <a:pt x="1336" y="38"/>
                    <a:pt x="1343" y="38"/>
                    <a:pt x="1349" y="38"/>
                  </a:cubicBezTo>
                  <a:cubicBezTo>
                    <a:pt x="1355" y="38"/>
                    <a:pt x="1361" y="38"/>
                    <a:pt x="1367" y="38"/>
                  </a:cubicBezTo>
                  <a:cubicBezTo>
                    <a:pt x="1367" y="42"/>
                    <a:pt x="1367" y="42"/>
                    <a:pt x="1367" y="42"/>
                  </a:cubicBezTo>
                  <a:cubicBezTo>
                    <a:pt x="1367" y="43"/>
                    <a:pt x="1367" y="43"/>
                    <a:pt x="1366" y="43"/>
                  </a:cubicBezTo>
                  <a:cubicBezTo>
                    <a:pt x="1356" y="44"/>
                    <a:pt x="1356" y="45"/>
                    <a:pt x="1356" y="59"/>
                  </a:cubicBezTo>
                  <a:cubicBezTo>
                    <a:pt x="1356" y="96"/>
                    <a:pt x="1356" y="96"/>
                    <a:pt x="1356" y="96"/>
                  </a:cubicBezTo>
                  <a:cubicBezTo>
                    <a:pt x="1356" y="110"/>
                    <a:pt x="1356" y="111"/>
                    <a:pt x="1366" y="112"/>
                  </a:cubicBezTo>
                  <a:cubicBezTo>
                    <a:pt x="1367" y="112"/>
                    <a:pt x="1367" y="112"/>
                    <a:pt x="1367" y="113"/>
                  </a:cubicBezTo>
                  <a:cubicBezTo>
                    <a:pt x="1367" y="117"/>
                    <a:pt x="1367" y="117"/>
                    <a:pt x="1367" y="117"/>
                  </a:cubicBezTo>
                  <a:cubicBezTo>
                    <a:pt x="1361" y="117"/>
                    <a:pt x="1354" y="117"/>
                    <a:pt x="1349" y="117"/>
                  </a:cubicBezTo>
                  <a:close/>
                  <a:moveTo>
                    <a:pt x="1438" y="119"/>
                  </a:moveTo>
                  <a:cubicBezTo>
                    <a:pt x="1436" y="115"/>
                    <a:pt x="1433" y="111"/>
                    <a:pt x="1430" y="107"/>
                  </a:cubicBezTo>
                  <a:cubicBezTo>
                    <a:pt x="1392" y="53"/>
                    <a:pt x="1392" y="53"/>
                    <a:pt x="1392" y="53"/>
                  </a:cubicBezTo>
                  <a:cubicBezTo>
                    <a:pt x="1392" y="53"/>
                    <a:pt x="1392" y="53"/>
                    <a:pt x="1392" y="53"/>
                  </a:cubicBezTo>
                  <a:cubicBezTo>
                    <a:pt x="1392" y="84"/>
                    <a:pt x="1392" y="84"/>
                    <a:pt x="1392" y="84"/>
                  </a:cubicBezTo>
                  <a:cubicBezTo>
                    <a:pt x="1392" y="108"/>
                    <a:pt x="1392" y="111"/>
                    <a:pt x="1406" y="112"/>
                  </a:cubicBezTo>
                  <a:cubicBezTo>
                    <a:pt x="1406" y="112"/>
                    <a:pt x="1407" y="112"/>
                    <a:pt x="1407" y="113"/>
                  </a:cubicBezTo>
                  <a:cubicBezTo>
                    <a:pt x="1407" y="117"/>
                    <a:pt x="1407" y="117"/>
                    <a:pt x="1407" y="117"/>
                  </a:cubicBezTo>
                  <a:cubicBezTo>
                    <a:pt x="1401" y="117"/>
                    <a:pt x="1393" y="117"/>
                    <a:pt x="1387" y="117"/>
                  </a:cubicBezTo>
                  <a:cubicBezTo>
                    <a:pt x="1382" y="117"/>
                    <a:pt x="1378" y="117"/>
                    <a:pt x="1373" y="117"/>
                  </a:cubicBezTo>
                  <a:cubicBezTo>
                    <a:pt x="1373" y="113"/>
                    <a:pt x="1373" y="113"/>
                    <a:pt x="1373" y="113"/>
                  </a:cubicBezTo>
                  <a:cubicBezTo>
                    <a:pt x="1373" y="112"/>
                    <a:pt x="1373" y="112"/>
                    <a:pt x="1374" y="112"/>
                  </a:cubicBezTo>
                  <a:cubicBezTo>
                    <a:pt x="1383" y="111"/>
                    <a:pt x="1383" y="108"/>
                    <a:pt x="1383" y="84"/>
                  </a:cubicBezTo>
                  <a:cubicBezTo>
                    <a:pt x="1383" y="59"/>
                    <a:pt x="1383" y="59"/>
                    <a:pt x="1383" y="59"/>
                  </a:cubicBezTo>
                  <a:cubicBezTo>
                    <a:pt x="1383" y="45"/>
                    <a:pt x="1383" y="44"/>
                    <a:pt x="1374" y="43"/>
                  </a:cubicBezTo>
                  <a:cubicBezTo>
                    <a:pt x="1373" y="43"/>
                    <a:pt x="1373" y="43"/>
                    <a:pt x="1373" y="42"/>
                  </a:cubicBezTo>
                  <a:cubicBezTo>
                    <a:pt x="1373" y="38"/>
                    <a:pt x="1373" y="38"/>
                    <a:pt x="1373" y="38"/>
                  </a:cubicBezTo>
                  <a:cubicBezTo>
                    <a:pt x="1377" y="38"/>
                    <a:pt x="1384" y="38"/>
                    <a:pt x="1386" y="38"/>
                  </a:cubicBezTo>
                  <a:cubicBezTo>
                    <a:pt x="1391" y="38"/>
                    <a:pt x="1396" y="38"/>
                    <a:pt x="1399" y="38"/>
                  </a:cubicBezTo>
                  <a:cubicBezTo>
                    <a:pt x="1439" y="96"/>
                    <a:pt x="1439" y="96"/>
                    <a:pt x="1439" y="96"/>
                  </a:cubicBezTo>
                  <a:cubicBezTo>
                    <a:pt x="1439" y="71"/>
                    <a:pt x="1439" y="71"/>
                    <a:pt x="1439" y="71"/>
                  </a:cubicBezTo>
                  <a:cubicBezTo>
                    <a:pt x="1439" y="47"/>
                    <a:pt x="1439" y="44"/>
                    <a:pt x="1425" y="43"/>
                  </a:cubicBezTo>
                  <a:cubicBezTo>
                    <a:pt x="1424" y="43"/>
                    <a:pt x="1424" y="43"/>
                    <a:pt x="1424" y="42"/>
                  </a:cubicBezTo>
                  <a:cubicBezTo>
                    <a:pt x="1424" y="38"/>
                    <a:pt x="1424" y="38"/>
                    <a:pt x="1424" y="38"/>
                  </a:cubicBezTo>
                  <a:cubicBezTo>
                    <a:pt x="1430" y="38"/>
                    <a:pt x="1438" y="38"/>
                    <a:pt x="1443" y="38"/>
                  </a:cubicBezTo>
                  <a:cubicBezTo>
                    <a:pt x="1449" y="38"/>
                    <a:pt x="1453" y="38"/>
                    <a:pt x="1458" y="38"/>
                  </a:cubicBezTo>
                  <a:cubicBezTo>
                    <a:pt x="1458" y="42"/>
                    <a:pt x="1458" y="42"/>
                    <a:pt x="1458" y="42"/>
                  </a:cubicBezTo>
                  <a:cubicBezTo>
                    <a:pt x="1458" y="43"/>
                    <a:pt x="1458" y="43"/>
                    <a:pt x="1458" y="43"/>
                  </a:cubicBezTo>
                  <a:cubicBezTo>
                    <a:pt x="1448" y="44"/>
                    <a:pt x="1447" y="47"/>
                    <a:pt x="1447" y="71"/>
                  </a:cubicBezTo>
                  <a:cubicBezTo>
                    <a:pt x="1447" y="119"/>
                    <a:pt x="1447" y="119"/>
                    <a:pt x="1447" y="119"/>
                  </a:cubicBezTo>
                  <a:lnTo>
                    <a:pt x="1438" y="119"/>
                  </a:lnTo>
                  <a:close/>
                  <a:moveTo>
                    <a:pt x="1537" y="86"/>
                  </a:moveTo>
                  <a:cubicBezTo>
                    <a:pt x="1537" y="87"/>
                    <a:pt x="1537" y="87"/>
                    <a:pt x="1536" y="87"/>
                  </a:cubicBezTo>
                  <a:cubicBezTo>
                    <a:pt x="1529" y="89"/>
                    <a:pt x="1529" y="89"/>
                    <a:pt x="1529" y="99"/>
                  </a:cubicBezTo>
                  <a:cubicBezTo>
                    <a:pt x="1529" y="102"/>
                    <a:pt x="1529" y="102"/>
                    <a:pt x="1529" y="102"/>
                  </a:cubicBezTo>
                  <a:cubicBezTo>
                    <a:pt x="1529" y="104"/>
                    <a:pt x="1529" y="108"/>
                    <a:pt x="1529" y="109"/>
                  </a:cubicBezTo>
                  <a:cubicBezTo>
                    <a:pt x="1529" y="110"/>
                    <a:pt x="1529" y="110"/>
                    <a:pt x="1528" y="110"/>
                  </a:cubicBezTo>
                  <a:cubicBezTo>
                    <a:pt x="1521" y="110"/>
                    <a:pt x="1517" y="119"/>
                    <a:pt x="1499" y="119"/>
                  </a:cubicBezTo>
                  <a:cubicBezTo>
                    <a:pt x="1478" y="119"/>
                    <a:pt x="1462" y="105"/>
                    <a:pt x="1462" y="77"/>
                  </a:cubicBezTo>
                  <a:cubicBezTo>
                    <a:pt x="1462" y="55"/>
                    <a:pt x="1474" y="36"/>
                    <a:pt x="1499" y="36"/>
                  </a:cubicBezTo>
                  <a:cubicBezTo>
                    <a:pt x="1507" y="36"/>
                    <a:pt x="1513" y="38"/>
                    <a:pt x="1517" y="40"/>
                  </a:cubicBezTo>
                  <a:cubicBezTo>
                    <a:pt x="1520" y="38"/>
                    <a:pt x="1520" y="38"/>
                    <a:pt x="1520" y="38"/>
                  </a:cubicBezTo>
                  <a:cubicBezTo>
                    <a:pt x="1520" y="37"/>
                    <a:pt x="1520" y="37"/>
                    <a:pt x="1521" y="37"/>
                  </a:cubicBezTo>
                  <a:cubicBezTo>
                    <a:pt x="1524" y="37"/>
                    <a:pt x="1524" y="37"/>
                    <a:pt x="1524" y="37"/>
                  </a:cubicBezTo>
                  <a:cubicBezTo>
                    <a:pt x="1524" y="42"/>
                    <a:pt x="1524" y="55"/>
                    <a:pt x="1524" y="61"/>
                  </a:cubicBezTo>
                  <a:cubicBezTo>
                    <a:pt x="1520" y="61"/>
                    <a:pt x="1520" y="61"/>
                    <a:pt x="1520" y="61"/>
                  </a:cubicBezTo>
                  <a:cubicBezTo>
                    <a:pt x="1520" y="61"/>
                    <a:pt x="1519" y="61"/>
                    <a:pt x="1519" y="60"/>
                  </a:cubicBezTo>
                  <a:cubicBezTo>
                    <a:pt x="1516" y="48"/>
                    <a:pt x="1511" y="43"/>
                    <a:pt x="1500" y="43"/>
                  </a:cubicBezTo>
                  <a:cubicBezTo>
                    <a:pt x="1481" y="43"/>
                    <a:pt x="1477" y="61"/>
                    <a:pt x="1477" y="77"/>
                  </a:cubicBezTo>
                  <a:cubicBezTo>
                    <a:pt x="1477" y="94"/>
                    <a:pt x="1482" y="113"/>
                    <a:pt x="1501" y="113"/>
                  </a:cubicBezTo>
                  <a:cubicBezTo>
                    <a:pt x="1510" y="113"/>
                    <a:pt x="1515" y="108"/>
                    <a:pt x="1515" y="100"/>
                  </a:cubicBezTo>
                  <a:cubicBezTo>
                    <a:pt x="1515" y="98"/>
                    <a:pt x="1515" y="98"/>
                    <a:pt x="1515" y="98"/>
                  </a:cubicBezTo>
                  <a:cubicBezTo>
                    <a:pt x="1515" y="89"/>
                    <a:pt x="1515" y="89"/>
                    <a:pt x="1503" y="87"/>
                  </a:cubicBezTo>
                  <a:cubicBezTo>
                    <a:pt x="1502" y="87"/>
                    <a:pt x="1502" y="87"/>
                    <a:pt x="1502" y="86"/>
                  </a:cubicBezTo>
                  <a:cubicBezTo>
                    <a:pt x="1502" y="82"/>
                    <a:pt x="1502" y="82"/>
                    <a:pt x="1502" y="82"/>
                  </a:cubicBezTo>
                  <a:cubicBezTo>
                    <a:pt x="1508" y="83"/>
                    <a:pt x="1516" y="83"/>
                    <a:pt x="1521" y="83"/>
                  </a:cubicBezTo>
                  <a:cubicBezTo>
                    <a:pt x="1527" y="83"/>
                    <a:pt x="1531" y="83"/>
                    <a:pt x="1537" y="82"/>
                  </a:cubicBezTo>
                  <a:lnTo>
                    <a:pt x="1537" y="86"/>
                  </a:lnTo>
                  <a:close/>
                  <a:moveTo>
                    <a:pt x="1670" y="71"/>
                  </a:moveTo>
                  <a:cubicBezTo>
                    <a:pt x="1670" y="72"/>
                    <a:pt x="1670" y="73"/>
                    <a:pt x="1669" y="73"/>
                  </a:cubicBezTo>
                  <a:cubicBezTo>
                    <a:pt x="1658" y="75"/>
                    <a:pt x="1658" y="75"/>
                    <a:pt x="1658" y="90"/>
                  </a:cubicBezTo>
                  <a:cubicBezTo>
                    <a:pt x="1658" y="94"/>
                    <a:pt x="1658" y="94"/>
                    <a:pt x="1658" y="94"/>
                  </a:cubicBezTo>
                  <a:cubicBezTo>
                    <a:pt x="1658" y="97"/>
                    <a:pt x="1659" y="102"/>
                    <a:pt x="1659" y="104"/>
                  </a:cubicBezTo>
                  <a:cubicBezTo>
                    <a:pt x="1659" y="105"/>
                    <a:pt x="1658" y="105"/>
                    <a:pt x="1658" y="105"/>
                  </a:cubicBezTo>
                  <a:cubicBezTo>
                    <a:pt x="1647" y="105"/>
                    <a:pt x="1643" y="119"/>
                    <a:pt x="1619" y="119"/>
                  </a:cubicBezTo>
                  <a:cubicBezTo>
                    <a:pt x="1589" y="119"/>
                    <a:pt x="1566" y="99"/>
                    <a:pt x="1566" y="59"/>
                  </a:cubicBezTo>
                  <a:cubicBezTo>
                    <a:pt x="1566" y="26"/>
                    <a:pt x="1583" y="0"/>
                    <a:pt x="1618" y="0"/>
                  </a:cubicBezTo>
                  <a:cubicBezTo>
                    <a:pt x="1629" y="0"/>
                    <a:pt x="1639" y="2"/>
                    <a:pt x="1645" y="6"/>
                  </a:cubicBezTo>
                  <a:cubicBezTo>
                    <a:pt x="1645" y="6"/>
                    <a:pt x="1645" y="6"/>
                    <a:pt x="1645" y="6"/>
                  </a:cubicBezTo>
                  <a:cubicBezTo>
                    <a:pt x="1648" y="2"/>
                    <a:pt x="1648" y="2"/>
                    <a:pt x="1648" y="2"/>
                  </a:cubicBezTo>
                  <a:cubicBezTo>
                    <a:pt x="1648" y="1"/>
                    <a:pt x="1649" y="1"/>
                    <a:pt x="1650" y="1"/>
                  </a:cubicBezTo>
                  <a:cubicBezTo>
                    <a:pt x="1652" y="1"/>
                    <a:pt x="1652" y="1"/>
                    <a:pt x="1652" y="1"/>
                  </a:cubicBezTo>
                  <a:cubicBezTo>
                    <a:pt x="1652" y="9"/>
                    <a:pt x="1653" y="26"/>
                    <a:pt x="1653" y="33"/>
                  </a:cubicBezTo>
                  <a:cubicBezTo>
                    <a:pt x="1648" y="33"/>
                    <a:pt x="1648" y="33"/>
                    <a:pt x="1648" y="33"/>
                  </a:cubicBezTo>
                  <a:cubicBezTo>
                    <a:pt x="1648" y="33"/>
                    <a:pt x="1647" y="33"/>
                    <a:pt x="1647" y="32"/>
                  </a:cubicBezTo>
                  <a:cubicBezTo>
                    <a:pt x="1643" y="16"/>
                    <a:pt x="1634" y="7"/>
                    <a:pt x="1618" y="7"/>
                  </a:cubicBezTo>
                  <a:cubicBezTo>
                    <a:pt x="1590" y="7"/>
                    <a:pt x="1585" y="34"/>
                    <a:pt x="1585" y="59"/>
                  </a:cubicBezTo>
                  <a:cubicBezTo>
                    <a:pt x="1585" y="85"/>
                    <a:pt x="1592" y="112"/>
                    <a:pt x="1620" y="112"/>
                  </a:cubicBezTo>
                  <a:cubicBezTo>
                    <a:pt x="1634" y="112"/>
                    <a:pt x="1643" y="105"/>
                    <a:pt x="1643" y="94"/>
                  </a:cubicBezTo>
                  <a:cubicBezTo>
                    <a:pt x="1643" y="89"/>
                    <a:pt x="1643" y="89"/>
                    <a:pt x="1643" y="89"/>
                  </a:cubicBezTo>
                  <a:cubicBezTo>
                    <a:pt x="1643" y="75"/>
                    <a:pt x="1643" y="75"/>
                    <a:pt x="1627" y="73"/>
                  </a:cubicBezTo>
                  <a:cubicBezTo>
                    <a:pt x="1626" y="73"/>
                    <a:pt x="1625" y="72"/>
                    <a:pt x="1625" y="71"/>
                  </a:cubicBezTo>
                  <a:cubicBezTo>
                    <a:pt x="1625" y="66"/>
                    <a:pt x="1625" y="66"/>
                    <a:pt x="1625" y="66"/>
                  </a:cubicBezTo>
                  <a:cubicBezTo>
                    <a:pt x="1633" y="66"/>
                    <a:pt x="1640" y="67"/>
                    <a:pt x="1649" y="67"/>
                  </a:cubicBezTo>
                  <a:cubicBezTo>
                    <a:pt x="1657" y="67"/>
                    <a:pt x="1662" y="66"/>
                    <a:pt x="1670" y="66"/>
                  </a:cubicBezTo>
                  <a:lnTo>
                    <a:pt x="1670" y="71"/>
                  </a:lnTo>
                  <a:close/>
                  <a:moveTo>
                    <a:pt x="1716" y="76"/>
                  </a:moveTo>
                  <a:cubicBezTo>
                    <a:pt x="1716" y="76"/>
                    <a:pt x="1716" y="76"/>
                    <a:pt x="1716" y="76"/>
                  </a:cubicBezTo>
                  <a:cubicBezTo>
                    <a:pt x="1740" y="80"/>
                    <a:pt x="1733" y="110"/>
                    <a:pt x="1742" y="110"/>
                  </a:cubicBezTo>
                  <a:cubicBezTo>
                    <a:pt x="1745" y="110"/>
                    <a:pt x="1746" y="109"/>
                    <a:pt x="1748" y="107"/>
                  </a:cubicBezTo>
                  <a:cubicBezTo>
                    <a:pt x="1750" y="110"/>
                    <a:pt x="1750" y="110"/>
                    <a:pt x="1750" y="110"/>
                  </a:cubicBezTo>
                  <a:cubicBezTo>
                    <a:pt x="1750" y="110"/>
                    <a:pt x="1751" y="110"/>
                    <a:pt x="1751" y="111"/>
                  </a:cubicBezTo>
                  <a:cubicBezTo>
                    <a:pt x="1751" y="111"/>
                    <a:pt x="1750" y="111"/>
                    <a:pt x="1750" y="111"/>
                  </a:cubicBezTo>
                  <a:cubicBezTo>
                    <a:pt x="1747" y="116"/>
                    <a:pt x="1742" y="118"/>
                    <a:pt x="1737" y="118"/>
                  </a:cubicBezTo>
                  <a:cubicBezTo>
                    <a:pt x="1725" y="118"/>
                    <a:pt x="1723" y="108"/>
                    <a:pt x="1720" y="96"/>
                  </a:cubicBezTo>
                  <a:cubicBezTo>
                    <a:pt x="1718" y="85"/>
                    <a:pt x="1715" y="79"/>
                    <a:pt x="1705" y="79"/>
                  </a:cubicBezTo>
                  <a:cubicBezTo>
                    <a:pt x="1697" y="79"/>
                    <a:pt x="1697" y="79"/>
                    <a:pt x="1697" y="79"/>
                  </a:cubicBezTo>
                  <a:cubicBezTo>
                    <a:pt x="1697" y="96"/>
                    <a:pt x="1697" y="96"/>
                    <a:pt x="1697" y="96"/>
                  </a:cubicBezTo>
                  <a:cubicBezTo>
                    <a:pt x="1697" y="110"/>
                    <a:pt x="1697" y="111"/>
                    <a:pt x="1707" y="112"/>
                  </a:cubicBezTo>
                  <a:cubicBezTo>
                    <a:pt x="1708" y="112"/>
                    <a:pt x="1708" y="112"/>
                    <a:pt x="1708" y="113"/>
                  </a:cubicBezTo>
                  <a:cubicBezTo>
                    <a:pt x="1708" y="117"/>
                    <a:pt x="1708" y="117"/>
                    <a:pt x="1708" y="117"/>
                  </a:cubicBezTo>
                  <a:cubicBezTo>
                    <a:pt x="1702" y="117"/>
                    <a:pt x="1695" y="117"/>
                    <a:pt x="1690" y="117"/>
                  </a:cubicBezTo>
                  <a:cubicBezTo>
                    <a:pt x="1684" y="117"/>
                    <a:pt x="1678" y="117"/>
                    <a:pt x="1672" y="117"/>
                  </a:cubicBezTo>
                  <a:cubicBezTo>
                    <a:pt x="1672" y="113"/>
                    <a:pt x="1672" y="113"/>
                    <a:pt x="1672" y="113"/>
                  </a:cubicBezTo>
                  <a:cubicBezTo>
                    <a:pt x="1672" y="112"/>
                    <a:pt x="1672" y="112"/>
                    <a:pt x="1673" y="112"/>
                  </a:cubicBezTo>
                  <a:cubicBezTo>
                    <a:pt x="1683" y="111"/>
                    <a:pt x="1683" y="110"/>
                    <a:pt x="1683" y="96"/>
                  </a:cubicBezTo>
                  <a:cubicBezTo>
                    <a:pt x="1683" y="59"/>
                    <a:pt x="1683" y="59"/>
                    <a:pt x="1683" y="59"/>
                  </a:cubicBezTo>
                  <a:cubicBezTo>
                    <a:pt x="1683" y="45"/>
                    <a:pt x="1683" y="44"/>
                    <a:pt x="1673" y="43"/>
                  </a:cubicBezTo>
                  <a:cubicBezTo>
                    <a:pt x="1672" y="43"/>
                    <a:pt x="1672" y="43"/>
                    <a:pt x="1672" y="42"/>
                  </a:cubicBezTo>
                  <a:cubicBezTo>
                    <a:pt x="1672" y="38"/>
                    <a:pt x="1672" y="38"/>
                    <a:pt x="1672" y="38"/>
                  </a:cubicBezTo>
                  <a:cubicBezTo>
                    <a:pt x="1678" y="38"/>
                    <a:pt x="1684" y="38"/>
                    <a:pt x="1690" y="38"/>
                  </a:cubicBezTo>
                  <a:cubicBezTo>
                    <a:pt x="1695" y="38"/>
                    <a:pt x="1704" y="38"/>
                    <a:pt x="1708" y="38"/>
                  </a:cubicBezTo>
                  <a:cubicBezTo>
                    <a:pt x="1724" y="38"/>
                    <a:pt x="1738" y="43"/>
                    <a:pt x="1738" y="56"/>
                  </a:cubicBezTo>
                  <a:cubicBezTo>
                    <a:pt x="1738" y="65"/>
                    <a:pt x="1733" y="73"/>
                    <a:pt x="1716" y="76"/>
                  </a:cubicBezTo>
                  <a:close/>
                  <a:moveTo>
                    <a:pt x="1708" y="44"/>
                  </a:moveTo>
                  <a:cubicBezTo>
                    <a:pt x="1704" y="44"/>
                    <a:pt x="1697" y="44"/>
                    <a:pt x="1697" y="46"/>
                  </a:cubicBezTo>
                  <a:cubicBezTo>
                    <a:pt x="1697" y="73"/>
                    <a:pt x="1697" y="73"/>
                    <a:pt x="1697" y="73"/>
                  </a:cubicBezTo>
                  <a:cubicBezTo>
                    <a:pt x="1704" y="73"/>
                    <a:pt x="1704" y="73"/>
                    <a:pt x="1704" y="73"/>
                  </a:cubicBezTo>
                  <a:cubicBezTo>
                    <a:pt x="1716" y="73"/>
                    <a:pt x="1723" y="69"/>
                    <a:pt x="1723" y="58"/>
                  </a:cubicBezTo>
                  <a:cubicBezTo>
                    <a:pt x="1723" y="48"/>
                    <a:pt x="1716" y="44"/>
                    <a:pt x="1708" y="44"/>
                  </a:cubicBezTo>
                  <a:close/>
                  <a:moveTo>
                    <a:pt x="1789" y="119"/>
                  </a:moveTo>
                  <a:cubicBezTo>
                    <a:pt x="1767" y="119"/>
                    <a:pt x="1750" y="103"/>
                    <a:pt x="1750" y="79"/>
                  </a:cubicBezTo>
                  <a:cubicBezTo>
                    <a:pt x="1750" y="50"/>
                    <a:pt x="1768" y="36"/>
                    <a:pt x="1788" y="36"/>
                  </a:cubicBezTo>
                  <a:cubicBezTo>
                    <a:pt x="1810" y="36"/>
                    <a:pt x="1827" y="52"/>
                    <a:pt x="1827" y="76"/>
                  </a:cubicBezTo>
                  <a:cubicBezTo>
                    <a:pt x="1827" y="105"/>
                    <a:pt x="1809" y="119"/>
                    <a:pt x="1789" y="119"/>
                  </a:cubicBezTo>
                  <a:close/>
                  <a:moveTo>
                    <a:pt x="1787" y="43"/>
                  </a:moveTo>
                  <a:cubicBezTo>
                    <a:pt x="1773" y="43"/>
                    <a:pt x="1766" y="54"/>
                    <a:pt x="1766" y="78"/>
                  </a:cubicBezTo>
                  <a:cubicBezTo>
                    <a:pt x="1766" y="103"/>
                    <a:pt x="1775" y="112"/>
                    <a:pt x="1789" y="112"/>
                  </a:cubicBezTo>
                  <a:cubicBezTo>
                    <a:pt x="1804" y="112"/>
                    <a:pt x="1811" y="101"/>
                    <a:pt x="1811" y="77"/>
                  </a:cubicBezTo>
                  <a:cubicBezTo>
                    <a:pt x="1811" y="52"/>
                    <a:pt x="1802" y="43"/>
                    <a:pt x="1787" y="43"/>
                  </a:cubicBezTo>
                  <a:close/>
                  <a:moveTo>
                    <a:pt x="1874" y="119"/>
                  </a:moveTo>
                  <a:cubicBezTo>
                    <a:pt x="1851" y="119"/>
                    <a:pt x="1841" y="110"/>
                    <a:pt x="1841" y="89"/>
                  </a:cubicBezTo>
                  <a:cubicBezTo>
                    <a:pt x="1841" y="59"/>
                    <a:pt x="1841" y="59"/>
                    <a:pt x="1841" y="59"/>
                  </a:cubicBezTo>
                  <a:cubicBezTo>
                    <a:pt x="1841" y="45"/>
                    <a:pt x="1841" y="44"/>
                    <a:pt x="1831" y="43"/>
                  </a:cubicBezTo>
                  <a:cubicBezTo>
                    <a:pt x="1830" y="43"/>
                    <a:pt x="1830" y="43"/>
                    <a:pt x="1830" y="42"/>
                  </a:cubicBezTo>
                  <a:cubicBezTo>
                    <a:pt x="1830" y="38"/>
                    <a:pt x="1830" y="38"/>
                    <a:pt x="1830" y="38"/>
                  </a:cubicBezTo>
                  <a:cubicBezTo>
                    <a:pt x="1835" y="38"/>
                    <a:pt x="1842" y="38"/>
                    <a:pt x="1848" y="38"/>
                  </a:cubicBezTo>
                  <a:cubicBezTo>
                    <a:pt x="1853" y="38"/>
                    <a:pt x="1860" y="38"/>
                    <a:pt x="1866" y="38"/>
                  </a:cubicBezTo>
                  <a:cubicBezTo>
                    <a:pt x="1866" y="42"/>
                    <a:pt x="1866" y="42"/>
                    <a:pt x="1866" y="42"/>
                  </a:cubicBezTo>
                  <a:cubicBezTo>
                    <a:pt x="1866" y="43"/>
                    <a:pt x="1865" y="43"/>
                    <a:pt x="1865" y="43"/>
                  </a:cubicBezTo>
                  <a:cubicBezTo>
                    <a:pt x="1855" y="44"/>
                    <a:pt x="1855" y="45"/>
                    <a:pt x="1855" y="59"/>
                  </a:cubicBezTo>
                  <a:cubicBezTo>
                    <a:pt x="1855" y="91"/>
                    <a:pt x="1855" y="91"/>
                    <a:pt x="1855" y="91"/>
                  </a:cubicBezTo>
                  <a:cubicBezTo>
                    <a:pt x="1855" y="103"/>
                    <a:pt x="1861" y="110"/>
                    <a:pt x="1875" y="110"/>
                  </a:cubicBezTo>
                  <a:cubicBezTo>
                    <a:pt x="1889" y="110"/>
                    <a:pt x="1895" y="103"/>
                    <a:pt x="1895" y="90"/>
                  </a:cubicBezTo>
                  <a:cubicBezTo>
                    <a:pt x="1895" y="71"/>
                    <a:pt x="1895" y="71"/>
                    <a:pt x="1895" y="71"/>
                  </a:cubicBezTo>
                  <a:cubicBezTo>
                    <a:pt x="1895" y="46"/>
                    <a:pt x="1895" y="45"/>
                    <a:pt x="1881" y="43"/>
                  </a:cubicBezTo>
                  <a:cubicBezTo>
                    <a:pt x="1881" y="43"/>
                    <a:pt x="1881" y="43"/>
                    <a:pt x="1881" y="42"/>
                  </a:cubicBezTo>
                  <a:cubicBezTo>
                    <a:pt x="1881" y="38"/>
                    <a:pt x="1881" y="38"/>
                    <a:pt x="1881" y="38"/>
                  </a:cubicBezTo>
                  <a:cubicBezTo>
                    <a:pt x="1886" y="38"/>
                    <a:pt x="1893" y="38"/>
                    <a:pt x="1899" y="38"/>
                  </a:cubicBezTo>
                  <a:cubicBezTo>
                    <a:pt x="1905" y="38"/>
                    <a:pt x="1907" y="38"/>
                    <a:pt x="1913" y="38"/>
                  </a:cubicBezTo>
                  <a:cubicBezTo>
                    <a:pt x="1913" y="42"/>
                    <a:pt x="1913" y="42"/>
                    <a:pt x="1913" y="42"/>
                  </a:cubicBezTo>
                  <a:cubicBezTo>
                    <a:pt x="1913" y="43"/>
                    <a:pt x="1913" y="43"/>
                    <a:pt x="1912" y="43"/>
                  </a:cubicBezTo>
                  <a:cubicBezTo>
                    <a:pt x="1903" y="44"/>
                    <a:pt x="1903" y="46"/>
                    <a:pt x="1903" y="71"/>
                  </a:cubicBezTo>
                  <a:cubicBezTo>
                    <a:pt x="1903" y="88"/>
                    <a:pt x="1903" y="88"/>
                    <a:pt x="1903" y="88"/>
                  </a:cubicBezTo>
                  <a:cubicBezTo>
                    <a:pt x="1903" y="109"/>
                    <a:pt x="1893" y="119"/>
                    <a:pt x="1874" y="119"/>
                  </a:cubicBezTo>
                  <a:close/>
                  <a:moveTo>
                    <a:pt x="1949" y="84"/>
                  </a:moveTo>
                  <a:cubicBezTo>
                    <a:pt x="1943" y="84"/>
                    <a:pt x="1943" y="84"/>
                    <a:pt x="1943" y="84"/>
                  </a:cubicBezTo>
                  <a:cubicBezTo>
                    <a:pt x="1943" y="96"/>
                    <a:pt x="1943" y="96"/>
                    <a:pt x="1943" y="96"/>
                  </a:cubicBezTo>
                  <a:cubicBezTo>
                    <a:pt x="1943" y="110"/>
                    <a:pt x="1943" y="111"/>
                    <a:pt x="1955" y="112"/>
                  </a:cubicBezTo>
                  <a:cubicBezTo>
                    <a:pt x="1956" y="112"/>
                    <a:pt x="1956" y="112"/>
                    <a:pt x="1956" y="113"/>
                  </a:cubicBezTo>
                  <a:cubicBezTo>
                    <a:pt x="1956" y="117"/>
                    <a:pt x="1956" y="117"/>
                    <a:pt x="1956" y="117"/>
                  </a:cubicBezTo>
                  <a:cubicBezTo>
                    <a:pt x="1951" y="117"/>
                    <a:pt x="1941" y="117"/>
                    <a:pt x="1936" y="117"/>
                  </a:cubicBezTo>
                  <a:cubicBezTo>
                    <a:pt x="1930" y="117"/>
                    <a:pt x="1923" y="117"/>
                    <a:pt x="1918" y="117"/>
                  </a:cubicBezTo>
                  <a:cubicBezTo>
                    <a:pt x="1918" y="113"/>
                    <a:pt x="1918" y="113"/>
                    <a:pt x="1918" y="113"/>
                  </a:cubicBezTo>
                  <a:cubicBezTo>
                    <a:pt x="1918" y="112"/>
                    <a:pt x="1918" y="112"/>
                    <a:pt x="1919" y="112"/>
                  </a:cubicBezTo>
                  <a:cubicBezTo>
                    <a:pt x="1929" y="111"/>
                    <a:pt x="1929" y="110"/>
                    <a:pt x="1929" y="96"/>
                  </a:cubicBezTo>
                  <a:cubicBezTo>
                    <a:pt x="1929" y="59"/>
                    <a:pt x="1929" y="59"/>
                    <a:pt x="1929" y="59"/>
                  </a:cubicBezTo>
                  <a:cubicBezTo>
                    <a:pt x="1929" y="45"/>
                    <a:pt x="1929" y="44"/>
                    <a:pt x="1919" y="43"/>
                  </a:cubicBezTo>
                  <a:cubicBezTo>
                    <a:pt x="1918" y="43"/>
                    <a:pt x="1918" y="43"/>
                    <a:pt x="1918" y="42"/>
                  </a:cubicBezTo>
                  <a:cubicBezTo>
                    <a:pt x="1918" y="38"/>
                    <a:pt x="1918" y="38"/>
                    <a:pt x="1918" y="38"/>
                  </a:cubicBezTo>
                  <a:cubicBezTo>
                    <a:pt x="1923" y="38"/>
                    <a:pt x="1930" y="38"/>
                    <a:pt x="1936" y="38"/>
                  </a:cubicBezTo>
                  <a:cubicBezTo>
                    <a:pt x="1942" y="38"/>
                    <a:pt x="1947" y="38"/>
                    <a:pt x="1952" y="38"/>
                  </a:cubicBezTo>
                  <a:cubicBezTo>
                    <a:pt x="1965" y="38"/>
                    <a:pt x="1984" y="42"/>
                    <a:pt x="1984" y="59"/>
                  </a:cubicBezTo>
                  <a:cubicBezTo>
                    <a:pt x="1984" y="70"/>
                    <a:pt x="1978" y="84"/>
                    <a:pt x="1949" y="84"/>
                  </a:cubicBezTo>
                  <a:close/>
                  <a:moveTo>
                    <a:pt x="1952" y="44"/>
                  </a:moveTo>
                  <a:cubicBezTo>
                    <a:pt x="1949" y="44"/>
                    <a:pt x="1943" y="44"/>
                    <a:pt x="1943" y="46"/>
                  </a:cubicBezTo>
                  <a:cubicBezTo>
                    <a:pt x="1943" y="78"/>
                    <a:pt x="1943" y="78"/>
                    <a:pt x="1943" y="78"/>
                  </a:cubicBezTo>
                  <a:cubicBezTo>
                    <a:pt x="1949" y="78"/>
                    <a:pt x="1949" y="78"/>
                    <a:pt x="1949" y="78"/>
                  </a:cubicBezTo>
                  <a:cubicBezTo>
                    <a:pt x="1962" y="78"/>
                    <a:pt x="1969" y="73"/>
                    <a:pt x="1969" y="60"/>
                  </a:cubicBezTo>
                  <a:cubicBezTo>
                    <a:pt x="1969" y="49"/>
                    <a:pt x="1962" y="44"/>
                    <a:pt x="1952"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6E6F73"/>
                </a:solidFill>
                <a:latin typeface="+mn-lt"/>
                <a:sym typeface="Trebuchet MS" panose="020B0603020202020204" pitchFamily="34" charset="0"/>
              </a:endParaRPr>
            </a:p>
          </p:txBody>
        </p:sp>
      </p:gr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dirty="0">
                <a:solidFill>
                  <a:schemeClr val="bg1"/>
                </a:solidFill>
                <a:latin typeface="+mn-lt"/>
                <a:sym typeface="Trebuchet MS" panose="020B0603020202020204" pitchFamily="34" charset="0"/>
              </a:rPr>
              <a:t>bcg.com</a:t>
            </a:r>
          </a:p>
        </p:txBody>
      </p:sp>
    </p:spTree>
    <p:extLst>
      <p:ext uri="{BB962C8B-B14F-4D97-AF65-F5344CB8AC3E}">
        <p14:creationId xmlns:p14="http://schemas.microsoft.com/office/powerpoint/2010/main" val="3661247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4396624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4470"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1. </a:t>
              </a:r>
              <a:r>
                <a:rPr kumimoji="0" lang="en-US" sz="1000" b="0" i="0" u="none" strike="noStrike" kern="1200" cap="none" spc="0" normalizeH="0" baseline="0" noProof="0" dirty="0" err="1">
                  <a:ln>
                    <a:noFill/>
                  </a:ln>
                  <a:solidFill>
                    <a:schemeClr val="bg1">
                      <a:lumMod val="50000"/>
                    </a:schemeClr>
                  </a:solidFill>
                  <a:effectLst/>
                  <a:uLnTx/>
                  <a:uFillTx/>
                  <a:latin typeface="+mn-lt"/>
                  <a:ea typeface="+mn-ea"/>
                  <a:cs typeface="+mn-cs"/>
                  <a:sym typeface="Trebuchet MS" panose="020B0603020202020204" pitchFamily="34" charset="0"/>
                </a:rPr>
                <a:t>xxxx</a:t>
              </a: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  2. </a:t>
              </a:r>
              <a:r>
                <a:rPr kumimoji="0" lang="en-US" sz="1000" b="0" i="0" u="none" strike="noStrike" kern="1200" cap="none" spc="0" normalizeH="0" baseline="0" noProof="0" dirty="0" err="1">
                  <a:ln>
                    <a:noFill/>
                  </a:ln>
                  <a:solidFill>
                    <a:schemeClr val="bg1">
                      <a:lumMod val="50000"/>
                    </a:schemeClr>
                  </a:solidFill>
                  <a:effectLst/>
                  <a:uLnTx/>
                  <a:uFillTx/>
                  <a:latin typeface="+mn-lt"/>
                  <a:ea typeface="+mn-ea"/>
                  <a:cs typeface="+mn-cs"/>
                  <a:sym typeface="Trebuchet MS" panose="020B0603020202020204" pitchFamily="34" charset="0"/>
                </a:rPr>
                <a:t>xxxx</a:t>
              </a: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55"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695993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853099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5483"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7">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3"/>
            </p:custDataLst>
          </p:nvPr>
        </p:nvPicPr>
        <p:blipFill rotWithShape="1">
          <a:blip r:embed="rId8">
            <a:extLst>
              <a:ext uri="{28A0092B-C50C-407E-A947-70E740481C1C}">
                <a14:useLocalDpi xmlns:a14="http://schemas.microsoft.com/office/drawing/2010/main" val="0"/>
              </a:ext>
            </a:extLst>
          </a:blip>
          <a:srcRect b="23056"/>
          <a:stretch/>
        </p:blipFill>
        <p:spPr>
          <a:xfrm>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957600"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dirty="0"/>
              <a:t>Click to edit date/place</a:t>
            </a:r>
          </a:p>
        </p:txBody>
      </p:sp>
      <p:grpSp>
        <p:nvGrpSpPr>
          <p:cNvPr id="23" name="Group 22"/>
          <p:cNvGrpSpPr/>
          <p:nvPr userDrawn="1"/>
        </p:nvGrpSpPr>
        <p:grpSpPr>
          <a:xfrm>
            <a:off x="957600" y="946936"/>
            <a:ext cx="2887436" cy="894745"/>
            <a:chOff x="848180" y="896938"/>
            <a:chExt cx="2178050" cy="674924"/>
          </a:xfrm>
          <a:solidFill>
            <a:schemeClr val="bg1"/>
          </a:solidFill>
        </p:grpSpPr>
        <p:sp>
          <p:nvSpPr>
            <p:cNvPr id="24" name="Freeform 5"/>
            <p:cNvSpPr>
              <a:spLocks noEditPoints="1"/>
            </p:cNvSpPr>
            <p:nvPr/>
          </p:nvSpPr>
          <p:spPr bwMode="auto">
            <a:xfrm>
              <a:off x="848180" y="896938"/>
              <a:ext cx="997552" cy="414102"/>
            </a:xfrm>
            <a:custGeom>
              <a:avLst/>
              <a:gdLst>
                <a:gd name="T0" fmla="*/ 39 w 340"/>
                <a:gd name="T1" fmla="*/ 10 h 140"/>
                <a:gd name="T2" fmla="*/ 54 w 340"/>
                <a:gd name="T3" fmla="*/ 8 h 140"/>
                <a:gd name="T4" fmla="*/ 47 w 340"/>
                <a:gd name="T5" fmla="*/ 64 h 140"/>
                <a:gd name="T6" fmla="*/ 60 w 340"/>
                <a:gd name="T7" fmla="*/ 132 h 140"/>
                <a:gd name="T8" fmla="*/ 39 w 340"/>
                <a:gd name="T9" fmla="*/ 69 h 140"/>
                <a:gd name="T10" fmla="*/ 92 w 340"/>
                <a:gd name="T11" fmla="*/ 100 h 140"/>
                <a:gd name="T12" fmla="*/ 285 w 340"/>
                <a:gd name="T13" fmla="*/ 78 h 140"/>
                <a:gd name="T14" fmla="*/ 286 w 340"/>
                <a:gd name="T15" fmla="*/ 82 h 140"/>
                <a:gd name="T16" fmla="*/ 306 w 340"/>
                <a:gd name="T17" fmla="*/ 113 h 140"/>
                <a:gd name="T18" fmla="*/ 238 w 340"/>
                <a:gd name="T19" fmla="*/ 71 h 140"/>
                <a:gd name="T20" fmla="*/ 315 w 340"/>
                <a:gd name="T21" fmla="*/ 40 h 140"/>
                <a:gd name="T22" fmla="*/ 318 w 340"/>
                <a:gd name="T23" fmla="*/ 41 h 140"/>
                <a:gd name="T24" fmla="*/ 317 w 340"/>
                <a:gd name="T25" fmla="*/ 1 h 140"/>
                <a:gd name="T26" fmla="*/ 313 w 340"/>
                <a:gd name="T27" fmla="*/ 12 h 140"/>
                <a:gd name="T28" fmla="*/ 278 w 340"/>
                <a:gd name="T29" fmla="*/ 0 h 140"/>
                <a:gd name="T30" fmla="*/ 216 w 340"/>
                <a:gd name="T31" fmla="*/ 90 h 140"/>
                <a:gd name="T32" fmla="*/ 177 w 340"/>
                <a:gd name="T33" fmla="*/ 135 h 140"/>
                <a:gd name="T34" fmla="*/ 174 w 340"/>
                <a:gd name="T35" fmla="*/ 5 h 140"/>
                <a:gd name="T36" fmla="*/ 210 w 340"/>
                <a:gd name="T37" fmla="*/ 34 h 140"/>
                <a:gd name="T38" fmla="*/ 211 w 340"/>
                <a:gd name="T39" fmla="*/ 1 h 140"/>
                <a:gd name="T40" fmla="*/ 208 w 340"/>
                <a:gd name="T41" fmla="*/ 2 h 140"/>
                <a:gd name="T42" fmla="*/ 206 w 340"/>
                <a:gd name="T43" fmla="*/ 12 h 140"/>
                <a:gd name="T44" fmla="*/ 110 w 340"/>
                <a:gd name="T45" fmla="*/ 71 h 140"/>
                <a:gd name="T46" fmla="*/ 110 w 340"/>
                <a:gd name="T47" fmla="*/ 82 h 140"/>
                <a:gd name="T48" fmla="*/ 69 w 340"/>
                <a:gd name="T49" fmla="*/ 65 h 140"/>
                <a:gd name="T50" fmla="*/ 53 w 340"/>
                <a:gd name="T51" fmla="*/ 2 h 140"/>
                <a:gd name="T52" fmla="*/ 0 w 340"/>
                <a:gd name="T53" fmla="*/ 2 h 140"/>
                <a:gd name="T54" fmla="*/ 1 w 340"/>
                <a:gd name="T55" fmla="*/ 6 h 140"/>
                <a:gd name="T56" fmla="*/ 18 w 340"/>
                <a:gd name="T57" fmla="*/ 106 h 140"/>
                <a:gd name="T58" fmla="*/ 0 w 340"/>
                <a:gd name="T59" fmla="*/ 135 h 140"/>
                <a:gd name="T60" fmla="*/ 28 w 340"/>
                <a:gd name="T61" fmla="*/ 137 h 140"/>
                <a:gd name="T62" fmla="*/ 115 w 340"/>
                <a:gd name="T63" fmla="*/ 101 h 140"/>
                <a:gd name="T64" fmla="*/ 177 w 340"/>
                <a:gd name="T65" fmla="*/ 140 h 140"/>
                <a:gd name="T66" fmla="*/ 214 w 340"/>
                <a:gd name="T67" fmla="*/ 127 h 140"/>
                <a:gd name="T68" fmla="*/ 218 w 340"/>
                <a:gd name="T69" fmla="*/ 138 h 140"/>
                <a:gd name="T70" fmla="*/ 219 w 340"/>
                <a:gd name="T71" fmla="*/ 101 h 140"/>
                <a:gd name="T72" fmla="*/ 279 w 340"/>
                <a:gd name="T73" fmla="*/ 140 h 140"/>
                <a:gd name="T74" fmla="*/ 328 w 340"/>
                <a:gd name="T75" fmla="*/ 121 h 140"/>
                <a:gd name="T76" fmla="*/ 327 w 340"/>
                <a:gd name="T77" fmla="*/ 101 h 140"/>
                <a:gd name="T78" fmla="*/ 340 w 340"/>
                <a:gd name="T79" fmla="*/ 80 h 140"/>
                <a:gd name="T80" fmla="*/ 315 w 340"/>
                <a:gd name="T81" fmla="*/ 7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0" h="140">
                  <a:moveTo>
                    <a:pt x="39" y="64"/>
                  </a:moveTo>
                  <a:cubicBezTo>
                    <a:pt x="39" y="10"/>
                    <a:pt x="39" y="10"/>
                    <a:pt x="39" y="10"/>
                  </a:cubicBezTo>
                  <a:cubicBezTo>
                    <a:pt x="39" y="9"/>
                    <a:pt x="39" y="8"/>
                    <a:pt x="41" y="8"/>
                  </a:cubicBezTo>
                  <a:cubicBezTo>
                    <a:pt x="44" y="8"/>
                    <a:pt x="51" y="8"/>
                    <a:pt x="54" y="8"/>
                  </a:cubicBezTo>
                  <a:cubicBezTo>
                    <a:pt x="70" y="8"/>
                    <a:pt x="81" y="17"/>
                    <a:pt x="81" y="36"/>
                  </a:cubicBezTo>
                  <a:cubicBezTo>
                    <a:pt x="81" y="57"/>
                    <a:pt x="68" y="64"/>
                    <a:pt x="47" y="64"/>
                  </a:cubicBezTo>
                  <a:lnTo>
                    <a:pt x="39" y="64"/>
                  </a:lnTo>
                  <a:close/>
                  <a:moveTo>
                    <a:pt x="60" y="132"/>
                  </a:moveTo>
                  <a:cubicBezTo>
                    <a:pt x="42" y="132"/>
                    <a:pt x="39" y="129"/>
                    <a:pt x="39" y="104"/>
                  </a:cubicBezTo>
                  <a:cubicBezTo>
                    <a:pt x="39" y="69"/>
                    <a:pt x="39" y="69"/>
                    <a:pt x="39" y="69"/>
                  </a:cubicBezTo>
                  <a:cubicBezTo>
                    <a:pt x="47" y="69"/>
                    <a:pt x="47" y="69"/>
                    <a:pt x="47" y="69"/>
                  </a:cubicBezTo>
                  <a:cubicBezTo>
                    <a:pt x="71" y="69"/>
                    <a:pt x="92" y="74"/>
                    <a:pt x="92" y="100"/>
                  </a:cubicBezTo>
                  <a:cubicBezTo>
                    <a:pt x="92" y="120"/>
                    <a:pt x="80" y="132"/>
                    <a:pt x="60" y="132"/>
                  </a:cubicBezTo>
                  <a:close/>
                  <a:moveTo>
                    <a:pt x="285" y="78"/>
                  </a:moveTo>
                  <a:cubicBezTo>
                    <a:pt x="285" y="80"/>
                    <a:pt x="285" y="80"/>
                    <a:pt x="285" y="80"/>
                  </a:cubicBezTo>
                  <a:cubicBezTo>
                    <a:pt x="285" y="81"/>
                    <a:pt x="285" y="82"/>
                    <a:pt x="286" y="82"/>
                  </a:cubicBezTo>
                  <a:cubicBezTo>
                    <a:pt x="306" y="82"/>
                    <a:pt x="306" y="84"/>
                    <a:pt x="306" y="100"/>
                  </a:cubicBezTo>
                  <a:cubicBezTo>
                    <a:pt x="306" y="113"/>
                    <a:pt x="306" y="113"/>
                    <a:pt x="306" y="113"/>
                  </a:cubicBezTo>
                  <a:cubicBezTo>
                    <a:pt x="306" y="126"/>
                    <a:pt x="298" y="135"/>
                    <a:pt x="280" y="135"/>
                  </a:cubicBezTo>
                  <a:cubicBezTo>
                    <a:pt x="251" y="135"/>
                    <a:pt x="238" y="106"/>
                    <a:pt x="238" y="71"/>
                  </a:cubicBezTo>
                  <a:cubicBezTo>
                    <a:pt x="238" y="37"/>
                    <a:pt x="247" y="5"/>
                    <a:pt x="280" y="5"/>
                  </a:cubicBezTo>
                  <a:cubicBezTo>
                    <a:pt x="298" y="5"/>
                    <a:pt x="313" y="17"/>
                    <a:pt x="315" y="40"/>
                  </a:cubicBezTo>
                  <a:cubicBezTo>
                    <a:pt x="315" y="41"/>
                    <a:pt x="315" y="41"/>
                    <a:pt x="316" y="41"/>
                  </a:cubicBezTo>
                  <a:cubicBezTo>
                    <a:pt x="318" y="41"/>
                    <a:pt x="318" y="41"/>
                    <a:pt x="318" y="41"/>
                  </a:cubicBezTo>
                  <a:cubicBezTo>
                    <a:pt x="318" y="32"/>
                    <a:pt x="318" y="10"/>
                    <a:pt x="318" y="1"/>
                  </a:cubicBezTo>
                  <a:cubicBezTo>
                    <a:pt x="317" y="1"/>
                    <a:pt x="317" y="1"/>
                    <a:pt x="317" y="1"/>
                  </a:cubicBezTo>
                  <a:cubicBezTo>
                    <a:pt x="315" y="1"/>
                    <a:pt x="315" y="1"/>
                    <a:pt x="315" y="2"/>
                  </a:cubicBezTo>
                  <a:cubicBezTo>
                    <a:pt x="313" y="12"/>
                    <a:pt x="313" y="12"/>
                    <a:pt x="313" y="12"/>
                  </a:cubicBezTo>
                  <a:cubicBezTo>
                    <a:pt x="313" y="12"/>
                    <a:pt x="313" y="12"/>
                    <a:pt x="313" y="12"/>
                  </a:cubicBezTo>
                  <a:cubicBezTo>
                    <a:pt x="303" y="3"/>
                    <a:pt x="290" y="0"/>
                    <a:pt x="278" y="0"/>
                  </a:cubicBezTo>
                  <a:cubicBezTo>
                    <a:pt x="239" y="0"/>
                    <a:pt x="214" y="32"/>
                    <a:pt x="214" y="71"/>
                  </a:cubicBezTo>
                  <a:cubicBezTo>
                    <a:pt x="214" y="78"/>
                    <a:pt x="215" y="84"/>
                    <a:pt x="216" y="90"/>
                  </a:cubicBezTo>
                  <a:cubicBezTo>
                    <a:pt x="216" y="95"/>
                    <a:pt x="216" y="95"/>
                    <a:pt x="216" y="95"/>
                  </a:cubicBezTo>
                  <a:cubicBezTo>
                    <a:pt x="213" y="125"/>
                    <a:pt x="196" y="135"/>
                    <a:pt x="177" y="135"/>
                  </a:cubicBezTo>
                  <a:cubicBezTo>
                    <a:pt x="148" y="135"/>
                    <a:pt x="134" y="108"/>
                    <a:pt x="134" y="71"/>
                  </a:cubicBezTo>
                  <a:cubicBezTo>
                    <a:pt x="134" y="37"/>
                    <a:pt x="142" y="5"/>
                    <a:pt x="174" y="5"/>
                  </a:cubicBezTo>
                  <a:cubicBezTo>
                    <a:pt x="191" y="5"/>
                    <a:pt x="205" y="15"/>
                    <a:pt x="208" y="33"/>
                  </a:cubicBezTo>
                  <a:cubicBezTo>
                    <a:pt x="208" y="34"/>
                    <a:pt x="209" y="34"/>
                    <a:pt x="210" y="34"/>
                  </a:cubicBezTo>
                  <a:cubicBezTo>
                    <a:pt x="212" y="34"/>
                    <a:pt x="212" y="34"/>
                    <a:pt x="212" y="34"/>
                  </a:cubicBezTo>
                  <a:cubicBezTo>
                    <a:pt x="212" y="25"/>
                    <a:pt x="211" y="10"/>
                    <a:pt x="211" y="1"/>
                  </a:cubicBezTo>
                  <a:cubicBezTo>
                    <a:pt x="210" y="1"/>
                    <a:pt x="210" y="1"/>
                    <a:pt x="210" y="1"/>
                  </a:cubicBezTo>
                  <a:cubicBezTo>
                    <a:pt x="209" y="1"/>
                    <a:pt x="208" y="1"/>
                    <a:pt x="208" y="2"/>
                  </a:cubicBezTo>
                  <a:cubicBezTo>
                    <a:pt x="206" y="12"/>
                    <a:pt x="206" y="12"/>
                    <a:pt x="206" y="12"/>
                  </a:cubicBezTo>
                  <a:cubicBezTo>
                    <a:pt x="206" y="12"/>
                    <a:pt x="206" y="12"/>
                    <a:pt x="206" y="12"/>
                  </a:cubicBezTo>
                  <a:cubicBezTo>
                    <a:pt x="197" y="3"/>
                    <a:pt x="184" y="0"/>
                    <a:pt x="172" y="0"/>
                  </a:cubicBezTo>
                  <a:cubicBezTo>
                    <a:pt x="135" y="0"/>
                    <a:pt x="110" y="32"/>
                    <a:pt x="110" y="71"/>
                  </a:cubicBezTo>
                  <a:cubicBezTo>
                    <a:pt x="110" y="75"/>
                    <a:pt x="110" y="78"/>
                    <a:pt x="110" y="82"/>
                  </a:cubicBezTo>
                  <a:cubicBezTo>
                    <a:pt x="110" y="82"/>
                    <a:pt x="110" y="82"/>
                    <a:pt x="110" y="82"/>
                  </a:cubicBezTo>
                  <a:cubicBezTo>
                    <a:pt x="102" y="71"/>
                    <a:pt x="87" y="66"/>
                    <a:pt x="69" y="65"/>
                  </a:cubicBezTo>
                  <a:cubicBezTo>
                    <a:pt x="69" y="65"/>
                    <a:pt x="69" y="65"/>
                    <a:pt x="69" y="65"/>
                  </a:cubicBezTo>
                  <a:cubicBezTo>
                    <a:pt x="89" y="61"/>
                    <a:pt x="102" y="51"/>
                    <a:pt x="102" y="34"/>
                  </a:cubicBezTo>
                  <a:cubicBezTo>
                    <a:pt x="102" y="9"/>
                    <a:pt x="75" y="2"/>
                    <a:pt x="53" y="2"/>
                  </a:cubicBezTo>
                  <a:cubicBezTo>
                    <a:pt x="47" y="2"/>
                    <a:pt x="34" y="3"/>
                    <a:pt x="29" y="3"/>
                  </a:cubicBezTo>
                  <a:cubicBezTo>
                    <a:pt x="20" y="3"/>
                    <a:pt x="9" y="3"/>
                    <a:pt x="0" y="2"/>
                  </a:cubicBezTo>
                  <a:cubicBezTo>
                    <a:pt x="0" y="5"/>
                    <a:pt x="0" y="5"/>
                    <a:pt x="0" y="5"/>
                  </a:cubicBezTo>
                  <a:cubicBezTo>
                    <a:pt x="0" y="6"/>
                    <a:pt x="0" y="6"/>
                    <a:pt x="1" y="6"/>
                  </a:cubicBezTo>
                  <a:cubicBezTo>
                    <a:pt x="18" y="7"/>
                    <a:pt x="18" y="9"/>
                    <a:pt x="18" y="34"/>
                  </a:cubicBezTo>
                  <a:cubicBezTo>
                    <a:pt x="18" y="106"/>
                    <a:pt x="18" y="106"/>
                    <a:pt x="18" y="106"/>
                  </a:cubicBezTo>
                  <a:cubicBezTo>
                    <a:pt x="18" y="130"/>
                    <a:pt x="18" y="133"/>
                    <a:pt x="2" y="133"/>
                  </a:cubicBezTo>
                  <a:cubicBezTo>
                    <a:pt x="0" y="133"/>
                    <a:pt x="0" y="134"/>
                    <a:pt x="0" y="135"/>
                  </a:cubicBezTo>
                  <a:cubicBezTo>
                    <a:pt x="0" y="137"/>
                    <a:pt x="0" y="137"/>
                    <a:pt x="0" y="137"/>
                  </a:cubicBezTo>
                  <a:cubicBezTo>
                    <a:pt x="9" y="137"/>
                    <a:pt x="18" y="137"/>
                    <a:pt x="28" y="137"/>
                  </a:cubicBezTo>
                  <a:cubicBezTo>
                    <a:pt x="40" y="137"/>
                    <a:pt x="45" y="137"/>
                    <a:pt x="60" y="137"/>
                  </a:cubicBezTo>
                  <a:cubicBezTo>
                    <a:pt x="93" y="137"/>
                    <a:pt x="114" y="121"/>
                    <a:pt x="115" y="101"/>
                  </a:cubicBezTo>
                  <a:cubicBezTo>
                    <a:pt x="116" y="101"/>
                    <a:pt x="116" y="101"/>
                    <a:pt x="116" y="101"/>
                  </a:cubicBezTo>
                  <a:cubicBezTo>
                    <a:pt x="126" y="125"/>
                    <a:pt x="148" y="140"/>
                    <a:pt x="177" y="140"/>
                  </a:cubicBezTo>
                  <a:cubicBezTo>
                    <a:pt x="190" y="140"/>
                    <a:pt x="203" y="136"/>
                    <a:pt x="213" y="127"/>
                  </a:cubicBezTo>
                  <a:cubicBezTo>
                    <a:pt x="214" y="127"/>
                    <a:pt x="214" y="127"/>
                    <a:pt x="214" y="127"/>
                  </a:cubicBezTo>
                  <a:cubicBezTo>
                    <a:pt x="215" y="137"/>
                    <a:pt x="215" y="137"/>
                    <a:pt x="215" y="137"/>
                  </a:cubicBezTo>
                  <a:cubicBezTo>
                    <a:pt x="216" y="138"/>
                    <a:pt x="216" y="138"/>
                    <a:pt x="218" y="138"/>
                  </a:cubicBezTo>
                  <a:cubicBezTo>
                    <a:pt x="219" y="138"/>
                    <a:pt x="219" y="138"/>
                    <a:pt x="219" y="138"/>
                  </a:cubicBezTo>
                  <a:cubicBezTo>
                    <a:pt x="219" y="132"/>
                    <a:pt x="219" y="114"/>
                    <a:pt x="219" y="101"/>
                  </a:cubicBezTo>
                  <a:cubicBezTo>
                    <a:pt x="220" y="101"/>
                    <a:pt x="220" y="101"/>
                    <a:pt x="220" y="101"/>
                  </a:cubicBezTo>
                  <a:cubicBezTo>
                    <a:pt x="229" y="125"/>
                    <a:pt x="252" y="140"/>
                    <a:pt x="279" y="140"/>
                  </a:cubicBezTo>
                  <a:cubicBezTo>
                    <a:pt x="305" y="140"/>
                    <a:pt x="315" y="123"/>
                    <a:pt x="326" y="123"/>
                  </a:cubicBezTo>
                  <a:cubicBezTo>
                    <a:pt x="327" y="123"/>
                    <a:pt x="328" y="123"/>
                    <a:pt x="328" y="121"/>
                  </a:cubicBezTo>
                  <a:cubicBezTo>
                    <a:pt x="328" y="119"/>
                    <a:pt x="327" y="114"/>
                    <a:pt x="327" y="110"/>
                  </a:cubicBezTo>
                  <a:cubicBezTo>
                    <a:pt x="327" y="101"/>
                    <a:pt x="327" y="101"/>
                    <a:pt x="327" y="101"/>
                  </a:cubicBezTo>
                  <a:cubicBezTo>
                    <a:pt x="327" y="84"/>
                    <a:pt x="327" y="82"/>
                    <a:pt x="339" y="82"/>
                  </a:cubicBezTo>
                  <a:cubicBezTo>
                    <a:pt x="340" y="82"/>
                    <a:pt x="340" y="81"/>
                    <a:pt x="340" y="80"/>
                  </a:cubicBezTo>
                  <a:cubicBezTo>
                    <a:pt x="340" y="78"/>
                    <a:pt x="340" y="78"/>
                    <a:pt x="340" y="78"/>
                  </a:cubicBezTo>
                  <a:cubicBezTo>
                    <a:pt x="331" y="78"/>
                    <a:pt x="325" y="78"/>
                    <a:pt x="315" y="78"/>
                  </a:cubicBezTo>
                  <a:cubicBezTo>
                    <a:pt x="306" y="78"/>
                    <a:pt x="294" y="78"/>
                    <a:pt x="285"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lt"/>
                <a:sym typeface="Trebuchet MS" panose="020B0603020202020204" pitchFamily="34" charset="0"/>
              </a:endParaRPr>
            </a:p>
          </p:txBody>
        </p:sp>
        <p:sp>
          <p:nvSpPr>
            <p:cNvPr id="25" name="Freeform 6"/>
            <p:cNvSpPr>
              <a:spLocks noEditPoints="1"/>
            </p:cNvSpPr>
            <p:nvPr/>
          </p:nvSpPr>
          <p:spPr bwMode="auto">
            <a:xfrm>
              <a:off x="1194295" y="1459375"/>
              <a:ext cx="1831935" cy="112487"/>
            </a:xfrm>
            <a:custGeom>
              <a:avLst/>
              <a:gdLst>
                <a:gd name="T0" fmla="*/ 32 w 625"/>
                <a:gd name="T1" fmla="*/ 10 h 38"/>
                <a:gd name="T2" fmla="*/ 14 w 625"/>
                <a:gd name="T3" fmla="*/ 4 h 38"/>
                <a:gd name="T4" fmla="*/ 112 w 625"/>
                <a:gd name="T5" fmla="*/ 9 h 38"/>
                <a:gd name="T6" fmla="*/ 87 w 625"/>
                <a:gd name="T7" fmla="*/ 37 h 38"/>
                <a:gd name="T8" fmla="*/ 107 w 625"/>
                <a:gd name="T9" fmla="*/ 10 h 38"/>
                <a:gd name="T10" fmla="*/ 274 w 625"/>
                <a:gd name="T11" fmla="*/ 26 h 38"/>
                <a:gd name="T12" fmla="*/ 271 w 625"/>
                <a:gd name="T13" fmla="*/ 2 h 38"/>
                <a:gd name="T14" fmla="*/ 48 w 625"/>
                <a:gd name="T15" fmla="*/ 37 h 38"/>
                <a:gd name="T16" fmla="*/ 38 w 625"/>
                <a:gd name="T17" fmla="*/ 37 h 38"/>
                <a:gd name="T18" fmla="*/ 33 w 625"/>
                <a:gd name="T19" fmla="*/ 12 h 38"/>
                <a:gd name="T20" fmla="*/ 43 w 625"/>
                <a:gd name="T21" fmla="*/ 12 h 38"/>
                <a:gd name="T22" fmla="*/ 48 w 625"/>
                <a:gd name="T23" fmla="*/ 37 h 38"/>
                <a:gd name="T24" fmla="*/ 56 w 625"/>
                <a:gd name="T25" fmla="*/ 12 h 38"/>
                <a:gd name="T26" fmla="*/ 64 w 625"/>
                <a:gd name="T27" fmla="*/ 23 h 38"/>
                <a:gd name="T28" fmla="*/ 64 w 625"/>
                <a:gd name="T29" fmla="*/ 25 h 38"/>
                <a:gd name="T30" fmla="*/ 118 w 625"/>
                <a:gd name="T31" fmla="*/ 25 h 38"/>
                <a:gd name="T32" fmla="*/ 145 w 625"/>
                <a:gd name="T33" fmla="*/ 37 h 38"/>
                <a:gd name="T34" fmla="*/ 157 w 625"/>
                <a:gd name="T35" fmla="*/ 13 h 38"/>
                <a:gd name="T36" fmla="*/ 152 w 625"/>
                <a:gd name="T37" fmla="*/ 38 h 38"/>
                <a:gd name="T38" fmla="*/ 163 w 625"/>
                <a:gd name="T39" fmla="*/ 19 h 38"/>
                <a:gd name="T40" fmla="*/ 177 w 625"/>
                <a:gd name="T41" fmla="*/ 14 h 38"/>
                <a:gd name="T42" fmla="*/ 196 w 625"/>
                <a:gd name="T43" fmla="*/ 11 h 38"/>
                <a:gd name="T44" fmla="*/ 215 w 625"/>
                <a:gd name="T45" fmla="*/ 17 h 38"/>
                <a:gd name="T46" fmla="*/ 213 w 625"/>
                <a:gd name="T47" fmla="*/ 27 h 38"/>
                <a:gd name="T48" fmla="*/ 226 w 625"/>
                <a:gd name="T49" fmla="*/ 14 h 38"/>
                <a:gd name="T50" fmla="*/ 290 w 625"/>
                <a:gd name="T51" fmla="*/ 38 h 38"/>
                <a:gd name="T52" fmla="*/ 324 w 625"/>
                <a:gd name="T53" fmla="*/ 38 h 38"/>
                <a:gd name="T54" fmla="*/ 303 w 625"/>
                <a:gd name="T55" fmla="*/ 36 h 38"/>
                <a:gd name="T56" fmla="*/ 324 w 625"/>
                <a:gd name="T57" fmla="*/ 30 h 38"/>
                <a:gd name="T58" fmla="*/ 327 w 625"/>
                <a:gd name="T59" fmla="*/ 38 h 38"/>
                <a:gd name="T60" fmla="*/ 345 w 625"/>
                <a:gd name="T61" fmla="*/ 32 h 38"/>
                <a:gd name="T62" fmla="*/ 340 w 625"/>
                <a:gd name="T63" fmla="*/ 14 h 38"/>
                <a:gd name="T64" fmla="*/ 350 w 625"/>
                <a:gd name="T65" fmla="*/ 12 h 38"/>
                <a:gd name="T66" fmla="*/ 366 w 625"/>
                <a:gd name="T67" fmla="*/ 14 h 38"/>
                <a:gd name="T68" fmla="*/ 392 w 625"/>
                <a:gd name="T69" fmla="*/ 37 h 38"/>
                <a:gd name="T70" fmla="*/ 383 w 625"/>
                <a:gd name="T71" fmla="*/ 12 h 38"/>
                <a:gd name="T72" fmla="*/ 397 w 625"/>
                <a:gd name="T73" fmla="*/ 29 h 38"/>
                <a:gd name="T74" fmla="*/ 402 w 625"/>
                <a:gd name="T75" fmla="*/ 14 h 38"/>
                <a:gd name="T76" fmla="*/ 416 w 625"/>
                <a:gd name="T77" fmla="*/ 19 h 38"/>
                <a:gd name="T78" fmla="*/ 419 w 625"/>
                <a:gd name="T79" fmla="*/ 37 h 38"/>
                <a:gd name="T80" fmla="*/ 430 w 625"/>
                <a:gd name="T81" fmla="*/ 13 h 38"/>
                <a:gd name="T82" fmla="*/ 438 w 625"/>
                <a:gd name="T83" fmla="*/ 17 h 38"/>
                <a:gd name="T84" fmla="*/ 436 w 625"/>
                <a:gd name="T85" fmla="*/ 27 h 38"/>
                <a:gd name="T86" fmla="*/ 449 w 625"/>
                <a:gd name="T87" fmla="*/ 13 h 38"/>
                <a:gd name="T88" fmla="*/ 484 w 625"/>
                <a:gd name="T89" fmla="*/ 28 h 38"/>
                <a:gd name="T90" fmla="*/ 479 w 625"/>
                <a:gd name="T91" fmla="*/ 12 h 38"/>
                <a:gd name="T92" fmla="*/ 473 w 625"/>
                <a:gd name="T93" fmla="*/ 28 h 38"/>
                <a:gd name="T94" fmla="*/ 522 w 625"/>
                <a:gd name="T95" fmla="*/ 33 h 38"/>
                <a:gd name="T96" fmla="*/ 520 w 625"/>
                <a:gd name="T97" fmla="*/ 11 h 38"/>
                <a:gd name="T98" fmla="*/ 512 w 625"/>
                <a:gd name="T99" fmla="*/ 21 h 38"/>
                <a:gd name="T100" fmla="*/ 551 w 625"/>
                <a:gd name="T101" fmla="*/ 35 h 38"/>
                <a:gd name="T102" fmla="*/ 527 w 625"/>
                <a:gd name="T103" fmla="*/ 37 h 38"/>
                <a:gd name="T104" fmla="*/ 547 w 625"/>
                <a:gd name="T105" fmla="*/ 18 h 38"/>
                <a:gd name="T106" fmla="*/ 563 w 625"/>
                <a:gd name="T107" fmla="*/ 11 h 38"/>
                <a:gd name="T108" fmla="*/ 580 w 625"/>
                <a:gd name="T109" fmla="*/ 19 h 38"/>
                <a:gd name="T110" fmla="*/ 590 w 625"/>
                <a:gd name="T111" fmla="*/ 35 h 38"/>
                <a:gd name="T112" fmla="*/ 599 w 625"/>
                <a:gd name="T113" fmla="*/ 22 h 38"/>
                <a:gd name="T114" fmla="*/ 604 w 625"/>
                <a:gd name="T115" fmla="*/ 37 h 38"/>
                <a:gd name="T116" fmla="*/ 625 w 625"/>
                <a:gd name="T117"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5" h="38">
                  <a:moveTo>
                    <a:pt x="23" y="37"/>
                  </a:moveTo>
                  <a:cubicBezTo>
                    <a:pt x="23" y="36"/>
                    <a:pt x="23" y="36"/>
                    <a:pt x="23" y="36"/>
                  </a:cubicBezTo>
                  <a:cubicBezTo>
                    <a:pt x="23" y="35"/>
                    <a:pt x="23" y="35"/>
                    <a:pt x="23" y="35"/>
                  </a:cubicBezTo>
                  <a:cubicBezTo>
                    <a:pt x="19" y="34"/>
                    <a:pt x="19" y="34"/>
                    <a:pt x="19" y="28"/>
                  </a:cubicBezTo>
                  <a:cubicBezTo>
                    <a:pt x="19" y="4"/>
                    <a:pt x="19" y="4"/>
                    <a:pt x="19" y="4"/>
                  </a:cubicBezTo>
                  <a:cubicBezTo>
                    <a:pt x="19" y="3"/>
                    <a:pt x="19" y="3"/>
                    <a:pt x="19" y="3"/>
                  </a:cubicBezTo>
                  <a:cubicBezTo>
                    <a:pt x="23" y="3"/>
                    <a:pt x="23" y="3"/>
                    <a:pt x="23" y="3"/>
                  </a:cubicBezTo>
                  <a:cubicBezTo>
                    <a:pt x="27" y="3"/>
                    <a:pt x="30" y="4"/>
                    <a:pt x="30" y="10"/>
                  </a:cubicBezTo>
                  <a:cubicBezTo>
                    <a:pt x="30" y="10"/>
                    <a:pt x="31" y="10"/>
                    <a:pt x="31" y="10"/>
                  </a:cubicBezTo>
                  <a:cubicBezTo>
                    <a:pt x="32" y="10"/>
                    <a:pt x="32" y="10"/>
                    <a:pt x="32" y="10"/>
                  </a:cubicBezTo>
                  <a:cubicBezTo>
                    <a:pt x="32" y="8"/>
                    <a:pt x="32" y="3"/>
                    <a:pt x="32" y="1"/>
                  </a:cubicBezTo>
                  <a:cubicBezTo>
                    <a:pt x="30" y="1"/>
                    <a:pt x="27" y="1"/>
                    <a:pt x="23" y="1"/>
                  </a:cubicBezTo>
                  <a:cubicBezTo>
                    <a:pt x="10" y="1"/>
                    <a:pt x="10" y="1"/>
                    <a:pt x="10" y="1"/>
                  </a:cubicBezTo>
                  <a:cubicBezTo>
                    <a:pt x="6" y="1"/>
                    <a:pt x="3" y="1"/>
                    <a:pt x="0" y="1"/>
                  </a:cubicBezTo>
                  <a:cubicBezTo>
                    <a:pt x="0" y="3"/>
                    <a:pt x="0" y="9"/>
                    <a:pt x="0" y="11"/>
                  </a:cubicBezTo>
                  <a:cubicBezTo>
                    <a:pt x="2" y="11"/>
                    <a:pt x="2" y="11"/>
                    <a:pt x="2" y="11"/>
                  </a:cubicBezTo>
                  <a:cubicBezTo>
                    <a:pt x="2" y="11"/>
                    <a:pt x="2" y="11"/>
                    <a:pt x="2" y="11"/>
                  </a:cubicBezTo>
                  <a:cubicBezTo>
                    <a:pt x="3" y="4"/>
                    <a:pt x="5" y="3"/>
                    <a:pt x="10" y="3"/>
                  </a:cubicBezTo>
                  <a:cubicBezTo>
                    <a:pt x="13" y="3"/>
                    <a:pt x="13" y="3"/>
                    <a:pt x="13" y="3"/>
                  </a:cubicBezTo>
                  <a:cubicBezTo>
                    <a:pt x="14" y="3"/>
                    <a:pt x="14" y="3"/>
                    <a:pt x="14" y="4"/>
                  </a:cubicBezTo>
                  <a:cubicBezTo>
                    <a:pt x="14" y="28"/>
                    <a:pt x="14" y="28"/>
                    <a:pt x="14" y="28"/>
                  </a:cubicBezTo>
                  <a:cubicBezTo>
                    <a:pt x="14" y="34"/>
                    <a:pt x="14" y="34"/>
                    <a:pt x="10" y="35"/>
                  </a:cubicBezTo>
                  <a:cubicBezTo>
                    <a:pt x="9" y="35"/>
                    <a:pt x="9" y="35"/>
                    <a:pt x="9" y="36"/>
                  </a:cubicBezTo>
                  <a:cubicBezTo>
                    <a:pt x="9" y="37"/>
                    <a:pt x="9" y="37"/>
                    <a:pt x="9" y="37"/>
                  </a:cubicBezTo>
                  <a:cubicBezTo>
                    <a:pt x="12" y="37"/>
                    <a:pt x="14" y="37"/>
                    <a:pt x="16" y="37"/>
                  </a:cubicBezTo>
                  <a:cubicBezTo>
                    <a:pt x="19" y="37"/>
                    <a:pt x="21" y="37"/>
                    <a:pt x="23" y="37"/>
                  </a:cubicBezTo>
                  <a:close/>
                  <a:moveTo>
                    <a:pt x="116" y="27"/>
                  </a:moveTo>
                  <a:cubicBezTo>
                    <a:pt x="116" y="21"/>
                    <a:pt x="110" y="18"/>
                    <a:pt x="104" y="18"/>
                  </a:cubicBezTo>
                  <a:cubicBezTo>
                    <a:pt x="104" y="18"/>
                    <a:pt x="104" y="18"/>
                    <a:pt x="104" y="18"/>
                  </a:cubicBezTo>
                  <a:cubicBezTo>
                    <a:pt x="109" y="17"/>
                    <a:pt x="112" y="14"/>
                    <a:pt x="112" y="9"/>
                  </a:cubicBezTo>
                  <a:cubicBezTo>
                    <a:pt x="112" y="3"/>
                    <a:pt x="105" y="1"/>
                    <a:pt x="99" y="1"/>
                  </a:cubicBezTo>
                  <a:cubicBezTo>
                    <a:pt x="97" y="1"/>
                    <a:pt x="96" y="1"/>
                    <a:pt x="94" y="1"/>
                  </a:cubicBezTo>
                  <a:cubicBezTo>
                    <a:pt x="91" y="1"/>
                    <a:pt x="89" y="1"/>
                    <a:pt x="87" y="1"/>
                  </a:cubicBezTo>
                  <a:cubicBezTo>
                    <a:pt x="87" y="2"/>
                    <a:pt x="87" y="2"/>
                    <a:pt x="87" y="2"/>
                  </a:cubicBezTo>
                  <a:cubicBezTo>
                    <a:pt x="87" y="3"/>
                    <a:pt x="87" y="3"/>
                    <a:pt x="87" y="3"/>
                  </a:cubicBezTo>
                  <a:cubicBezTo>
                    <a:pt x="91" y="3"/>
                    <a:pt x="91" y="3"/>
                    <a:pt x="91" y="10"/>
                  </a:cubicBezTo>
                  <a:cubicBezTo>
                    <a:pt x="91" y="28"/>
                    <a:pt x="91" y="28"/>
                    <a:pt x="91" y="28"/>
                  </a:cubicBezTo>
                  <a:cubicBezTo>
                    <a:pt x="91" y="34"/>
                    <a:pt x="91" y="34"/>
                    <a:pt x="87" y="35"/>
                  </a:cubicBezTo>
                  <a:cubicBezTo>
                    <a:pt x="87" y="35"/>
                    <a:pt x="87" y="35"/>
                    <a:pt x="87" y="36"/>
                  </a:cubicBezTo>
                  <a:cubicBezTo>
                    <a:pt x="87" y="37"/>
                    <a:pt x="87" y="37"/>
                    <a:pt x="87" y="37"/>
                  </a:cubicBezTo>
                  <a:cubicBezTo>
                    <a:pt x="89" y="37"/>
                    <a:pt x="91" y="37"/>
                    <a:pt x="94" y="37"/>
                  </a:cubicBezTo>
                  <a:cubicBezTo>
                    <a:pt x="97" y="37"/>
                    <a:pt x="98" y="37"/>
                    <a:pt x="101" y="37"/>
                  </a:cubicBezTo>
                  <a:cubicBezTo>
                    <a:pt x="110" y="37"/>
                    <a:pt x="116" y="32"/>
                    <a:pt x="116" y="27"/>
                  </a:cubicBezTo>
                  <a:close/>
                  <a:moveTo>
                    <a:pt x="110" y="27"/>
                  </a:moveTo>
                  <a:cubicBezTo>
                    <a:pt x="110" y="32"/>
                    <a:pt x="107" y="35"/>
                    <a:pt x="101" y="35"/>
                  </a:cubicBezTo>
                  <a:cubicBezTo>
                    <a:pt x="96" y="35"/>
                    <a:pt x="96" y="34"/>
                    <a:pt x="96" y="27"/>
                  </a:cubicBezTo>
                  <a:cubicBezTo>
                    <a:pt x="96" y="19"/>
                    <a:pt x="96" y="19"/>
                    <a:pt x="96" y="19"/>
                  </a:cubicBezTo>
                  <a:cubicBezTo>
                    <a:pt x="98" y="19"/>
                    <a:pt x="98" y="19"/>
                    <a:pt x="98" y="19"/>
                  </a:cubicBezTo>
                  <a:cubicBezTo>
                    <a:pt x="106" y="19"/>
                    <a:pt x="110" y="21"/>
                    <a:pt x="110" y="27"/>
                  </a:cubicBezTo>
                  <a:close/>
                  <a:moveTo>
                    <a:pt x="107" y="10"/>
                  </a:moveTo>
                  <a:cubicBezTo>
                    <a:pt x="107" y="15"/>
                    <a:pt x="104" y="17"/>
                    <a:pt x="98" y="17"/>
                  </a:cubicBezTo>
                  <a:cubicBezTo>
                    <a:pt x="96" y="17"/>
                    <a:pt x="96" y="17"/>
                    <a:pt x="96" y="17"/>
                  </a:cubicBezTo>
                  <a:cubicBezTo>
                    <a:pt x="96" y="4"/>
                    <a:pt x="96" y="4"/>
                    <a:pt x="96" y="4"/>
                  </a:cubicBezTo>
                  <a:cubicBezTo>
                    <a:pt x="96" y="3"/>
                    <a:pt x="96" y="3"/>
                    <a:pt x="97" y="3"/>
                  </a:cubicBezTo>
                  <a:cubicBezTo>
                    <a:pt x="97" y="3"/>
                    <a:pt x="99" y="3"/>
                    <a:pt x="100" y="3"/>
                  </a:cubicBezTo>
                  <a:cubicBezTo>
                    <a:pt x="104" y="3"/>
                    <a:pt x="107" y="5"/>
                    <a:pt x="107" y="10"/>
                  </a:cubicBezTo>
                  <a:close/>
                  <a:moveTo>
                    <a:pt x="276" y="37"/>
                  </a:moveTo>
                  <a:cubicBezTo>
                    <a:pt x="276" y="35"/>
                    <a:pt x="276" y="28"/>
                    <a:pt x="276" y="26"/>
                  </a:cubicBezTo>
                  <a:cubicBezTo>
                    <a:pt x="274" y="26"/>
                    <a:pt x="274" y="26"/>
                    <a:pt x="274" y="26"/>
                  </a:cubicBezTo>
                  <a:cubicBezTo>
                    <a:pt x="274" y="26"/>
                    <a:pt x="274" y="26"/>
                    <a:pt x="274" y="26"/>
                  </a:cubicBezTo>
                  <a:cubicBezTo>
                    <a:pt x="273" y="33"/>
                    <a:pt x="270" y="35"/>
                    <a:pt x="264" y="35"/>
                  </a:cubicBezTo>
                  <a:cubicBezTo>
                    <a:pt x="257" y="35"/>
                    <a:pt x="253" y="29"/>
                    <a:pt x="253" y="19"/>
                  </a:cubicBezTo>
                  <a:cubicBezTo>
                    <a:pt x="253" y="11"/>
                    <a:pt x="254" y="2"/>
                    <a:pt x="263" y="2"/>
                  </a:cubicBezTo>
                  <a:cubicBezTo>
                    <a:pt x="268" y="2"/>
                    <a:pt x="271" y="5"/>
                    <a:pt x="272" y="11"/>
                  </a:cubicBezTo>
                  <a:cubicBezTo>
                    <a:pt x="272" y="11"/>
                    <a:pt x="272" y="11"/>
                    <a:pt x="272" y="11"/>
                  </a:cubicBezTo>
                  <a:cubicBezTo>
                    <a:pt x="274" y="11"/>
                    <a:pt x="274" y="11"/>
                    <a:pt x="274" y="11"/>
                  </a:cubicBezTo>
                  <a:cubicBezTo>
                    <a:pt x="274" y="9"/>
                    <a:pt x="274" y="3"/>
                    <a:pt x="274" y="0"/>
                  </a:cubicBezTo>
                  <a:cubicBezTo>
                    <a:pt x="273" y="0"/>
                    <a:pt x="273" y="0"/>
                    <a:pt x="273" y="0"/>
                  </a:cubicBezTo>
                  <a:cubicBezTo>
                    <a:pt x="272" y="0"/>
                    <a:pt x="272" y="0"/>
                    <a:pt x="272" y="1"/>
                  </a:cubicBezTo>
                  <a:cubicBezTo>
                    <a:pt x="271" y="2"/>
                    <a:pt x="271" y="2"/>
                    <a:pt x="271" y="2"/>
                  </a:cubicBezTo>
                  <a:cubicBezTo>
                    <a:pt x="271" y="2"/>
                    <a:pt x="271" y="2"/>
                    <a:pt x="271" y="2"/>
                  </a:cubicBezTo>
                  <a:cubicBezTo>
                    <a:pt x="269" y="1"/>
                    <a:pt x="266" y="0"/>
                    <a:pt x="263" y="0"/>
                  </a:cubicBezTo>
                  <a:cubicBezTo>
                    <a:pt x="253" y="0"/>
                    <a:pt x="247" y="8"/>
                    <a:pt x="247" y="19"/>
                  </a:cubicBezTo>
                  <a:cubicBezTo>
                    <a:pt x="247" y="31"/>
                    <a:pt x="254" y="38"/>
                    <a:pt x="264" y="38"/>
                  </a:cubicBezTo>
                  <a:cubicBezTo>
                    <a:pt x="269" y="38"/>
                    <a:pt x="272" y="36"/>
                    <a:pt x="273" y="36"/>
                  </a:cubicBezTo>
                  <a:cubicBezTo>
                    <a:pt x="273" y="36"/>
                    <a:pt x="273" y="36"/>
                    <a:pt x="273" y="36"/>
                  </a:cubicBezTo>
                  <a:cubicBezTo>
                    <a:pt x="274" y="37"/>
                    <a:pt x="274" y="37"/>
                    <a:pt x="274" y="37"/>
                  </a:cubicBezTo>
                  <a:cubicBezTo>
                    <a:pt x="274" y="37"/>
                    <a:pt x="274" y="37"/>
                    <a:pt x="275" y="37"/>
                  </a:cubicBezTo>
                  <a:lnTo>
                    <a:pt x="276" y="37"/>
                  </a:lnTo>
                  <a:close/>
                  <a:moveTo>
                    <a:pt x="48" y="37"/>
                  </a:moveTo>
                  <a:cubicBezTo>
                    <a:pt x="47" y="37"/>
                    <a:pt x="45" y="37"/>
                    <a:pt x="43" y="37"/>
                  </a:cubicBezTo>
                  <a:cubicBezTo>
                    <a:pt x="43" y="36"/>
                    <a:pt x="43" y="36"/>
                    <a:pt x="43" y="36"/>
                  </a:cubicBezTo>
                  <a:cubicBezTo>
                    <a:pt x="43" y="36"/>
                    <a:pt x="43" y="35"/>
                    <a:pt x="43" y="35"/>
                  </a:cubicBezTo>
                  <a:cubicBezTo>
                    <a:pt x="46" y="35"/>
                    <a:pt x="46" y="35"/>
                    <a:pt x="46" y="30"/>
                  </a:cubicBezTo>
                  <a:cubicBezTo>
                    <a:pt x="46" y="25"/>
                    <a:pt x="46" y="25"/>
                    <a:pt x="46" y="25"/>
                  </a:cubicBezTo>
                  <a:cubicBezTo>
                    <a:pt x="35" y="25"/>
                    <a:pt x="35" y="25"/>
                    <a:pt x="35" y="25"/>
                  </a:cubicBezTo>
                  <a:cubicBezTo>
                    <a:pt x="35" y="30"/>
                    <a:pt x="35" y="30"/>
                    <a:pt x="35" y="30"/>
                  </a:cubicBezTo>
                  <a:cubicBezTo>
                    <a:pt x="35" y="35"/>
                    <a:pt x="35" y="35"/>
                    <a:pt x="38" y="35"/>
                  </a:cubicBezTo>
                  <a:cubicBezTo>
                    <a:pt x="38" y="35"/>
                    <a:pt x="38" y="36"/>
                    <a:pt x="38" y="36"/>
                  </a:cubicBezTo>
                  <a:cubicBezTo>
                    <a:pt x="38" y="37"/>
                    <a:pt x="38" y="37"/>
                    <a:pt x="38" y="37"/>
                  </a:cubicBezTo>
                  <a:cubicBezTo>
                    <a:pt x="37" y="37"/>
                    <a:pt x="35" y="37"/>
                    <a:pt x="33" y="37"/>
                  </a:cubicBezTo>
                  <a:cubicBezTo>
                    <a:pt x="31" y="37"/>
                    <a:pt x="29" y="37"/>
                    <a:pt x="27" y="37"/>
                  </a:cubicBezTo>
                  <a:cubicBezTo>
                    <a:pt x="27" y="36"/>
                    <a:pt x="27" y="36"/>
                    <a:pt x="27" y="36"/>
                  </a:cubicBezTo>
                  <a:cubicBezTo>
                    <a:pt x="27" y="36"/>
                    <a:pt x="27" y="35"/>
                    <a:pt x="28" y="35"/>
                  </a:cubicBezTo>
                  <a:cubicBezTo>
                    <a:pt x="31" y="35"/>
                    <a:pt x="31" y="35"/>
                    <a:pt x="31" y="30"/>
                  </a:cubicBezTo>
                  <a:cubicBezTo>
                    <a:pt x="31" y="19"/>
                    <a:pt x="31" y="19"/>
                    <a:pt x="31" y="19"/>
                  </a:cubicBezTo>
                  <a:cubicBezTo>
                    <a:pt x="31" y="14"/>
                    <a:pt x="31" y="14"/>
                    <a:pt x="28" y="14"/>
                  </a:cubicBezTo>
                  <a:cubicBezTo>
                    <a:pt x="27" y="14"/>
                    <a:pt x="27" y="14"/>
                    <a:pt x="27" y="13"/>
                  </a:cubicBezTo>
                  <a:cubicBezTo>
                    <a:pt x="27" y="12"/>
                    <a:pt x="27" y="12"/>
                    <a:pt x="27" y="12"/>
                  </a:cubicBezTo>
                  <a:cubicBezTo>
                    <a:pt x="29" y="12"/>
                    <a:pt x="31" y="12"/>
                    <a:pt x="33" y="12"/>
                  </a:cubicBezTo>
                  <a:cubicBezTo>
                    <a:pt x="35" y="12"/>
                    <a:pt x="37" y="12"/>
                    <a:pt x="38" y="12"/>
                  </a:cubicBezTo>
                  <a:cubicBezTo>
                    <a:pt x="38" y="13"/>
                    <a:pt x="38" y="13"/>
                    <a:pt x="38" y="13"/>
                  </a:cubicBezTo>
                  <a:cubicBezTo>
                    <a:pt x="38" y="14"/>
                    <a:pt x="38" y="14"/>
                    <a:pt x="38" y="14"/>
                  </a:cubicBezTo>
                  <a:cubicBezTo>
                    <a:pt x="35" y="14"/>
                    <a:pt x="35" y="14"/>
                    <a:pt x="35" y="19"/>
                  </a:cubicBezTo>
                  <a:cubicBezTo>
                    <a:pt x="35" y="23"/>
                    <a:pt x="35" y="23"/>
                    <a:pt x="35" y="23"/>
                  </a:cubicBezTo>
                  <a:cubicBezTo>
                    <a:pt x="46" y="23"/>
                    <a:pt x="46" y="23"/>
                    <a:pt x="46" y="23"/>
                  </a:cubicBezTo>
                  <a:cubicBezTo>
                    <a:pt x="46" y="19"/>
                    <a:pt x="46" y="19"/>
                    <a:pt x="46" y="19"/>
                  </a:cubicBezTo>
                  <a:cubicBezTo>
                    <a:pt x="46" y="14"/>
                    <a:pt x="46" y="14"/>
                    <a:pt x="43" y="14"/>
                  </a:cubicBezTo>
                  <a:cubicBezTo>
                    <a:pt x="43" y="14"/>
                    <a:pt x="43" y="14"/>
                    <a:pt x="43" y="13"/>
                  </a:cubicBezTo>
                  <a:cubicBezTo>
                    <a:pt x="43" y="12"/>
                    <a:pt x="43" y="12"/>
                    <a:pt x="43" y="12"/>
                  </a:cubicBezTo>
                  <a:cubicBezTo>
                    <a:pt x="45" y="12"/>
                    <a:pt x="47" y="12"/>
                    <a:pt x="48" y="12"/>
                  </a:cubicBezTo>
                  <a:cubicBezTo>
                    <a:pt x="50" y="12"/>
                    <a:pt x="52" y="12"/>
                    <a:pt x="54" y="12"/>
                  </a:cubicBezTo>
                  <a:cubicBezTo>
                    <a:pt x="54" y="13"/>
                    <a:pt x="54" y="13"/>
                    <a:pt x="54" y="13"/>
                  </a:cubicBezTo>
                  <a:cubicBezTo>
                    <a:pt x="54" y="14"/>
                    <a:pt x="54" y="14"/>
                    <a:pt x="54" y="14"/>
                  </a:cubicBezTo>
                  <a:cubicBezTo>
                    <a:pt x="51" y="14"/>
                    <a:pt x="51" y="14"/>
                    <a:pt x="51" y="19"/>
                  </a:cubicBezTo>
                  <a:cubicBezTo>
                    <a:pt x="51" y="30"/>
                    <a:pt x="51" y="30"/>
                    <a:pt x="51" y="30"/>
                  </a:cubicBezTo>
                  <a:cubicBezTo>
                    <a:pt x="51" y="35"/>
                    <a:pt x="51" y="35"/>
                    <a:pt x="54" y="35"/>
                  </a:cubicBezTo>
                  <a:cubicBezTo>
                    <a:pt x="54" y="35"/>
                    <a:pt x="54" y="36"/>
                    <a:pt x="54" y="36"/>
                  </a:cubicBezTo>
                  <a:cubicBezTo>
                    <a:pt x="54" y="37"/>
                    <a:pt x="54" y="37"/>
                    <a:pt x="54" y="37"/>
                  </a:cubicBezTo>
                  <a:cubicBezTo>
                    <a:pt x="52" y="37"/>
                    <a:pt x="50" y="37"/>
                    <a:pt x="48" y="37"/>
                  </a:cubicBezTo>
                  <a:close/>
                  <a:moveTo>
                    <a:pt x="69" y="37"/>
                  </a:moveTo>
                  <a:cubicBezTo>
                    <a:pt x="62" y="37"/>
                    <a:pt x="62" y="37"/>
                    <a:pt x="62" y="37"/>
                  </a:cubicBezTo>
                  <a:cubicBezTo>
                    <a:pt x="60" y="37"/>
                    <a:pt x="58" y="37"/>
                    <a:pt x="56" y="37"/>
                  </a:cubicBezTo>
                  <a:cubicBezTo>
                    <a:pt x="56" y="36"/>
                    <a:pt x="56" y="36"/>
                    <a:pt x="56" y="36"/>
                  </a:cubicBezTo>
                  <a:cubicBezTo>
                    <a:pt x="56" y="36"/>
                    <a:pt x="56" y="35"/>
                    <a:pt x="56" y="35"/>
                  </a:cubicBezTo>
                  <a:cubicBezTo>
                    <a:pt x="59" y="35"/>
                    <a:pt x="59" y="35"/>
                    <a:pt x="59" y="30"/>
                  </a:cubicBezTo>
                  <a:cubicBezTo>
                    <a:pt x="59" y="19"/>
                    <a:pt x="59" y="19"/>
                    <a:pt x="59" y="19"/>
                  </a:cubicBezTo>
                  <a:cubicBezTo>
                    <a:pt x="59" y="14"/>
                    <a:pt x="59" y="14"/>
                    <a:pt x="56" y="14"/>
                  </a:cubicBezTo>
                  <a:cubicBezTo>
                    <a:pt x="56" y="14"/>
                    <a:pt x="56" y="14"/>
                    <a:pt x="56" y="13"/>
                  </a:cubicBezTo>
                  <a:cubicBezTo>
                    <a:pt x="56" y="12"/>
                    <a:pt x="56" y="12"/>
                    <a:pt x="56" y="12"/>
                  </a:cubicBezTo>
                  <a:cubicBezTo>
                    <a:pt x="58" y="12"/>
                    <a:pt x="60" y="12"/>
                    <a:pt x="62" y="12"/>
                  </a:cubicBezTo>
                  <a:cubicBezTo>
                    <a:pt x="67" y="12"/>
                    <a:pt x="67" y="12"/>
                    <a:pt x="67" y="12"/>
                  </a:cubicBezTo>
                  <a:cubicBezTo>
                    <a:pt x="71" y="12"/>
                    <a:pt x="73" y="12"/>
                    <a:pt x="74" y="12"/>
                  </a:cubicBezTo>
                  <a:cubicBezTo>
                    <a:pt x="74" y="14"/>
                    <a:pt x="74" y="17"/>
                    <a:pt x="74" y="19"/>
                  </a:cubicBezTo>
                  <a:cubicBezTo>
                    <a:pt x="73" y="19"/>
                    <a:pt x="73" y="19"/>
                    <a:pt x="73" y="19"/>
                  </a:cubicBezTo>
                  <a:cubicBezTo>
                    <a:pt x="73" y="19"/>
                    <a:pt x="73" y="19"/>
                    <a:pt x="73" y="19"/>
                  </a:cubicBezTo>
                  <a:cubicBezTo>
                    <a:pt x="72" y="15"/>
                    <a:pt x="71" y="14"/>
                    <a:pt x="68" y="14"/>
                  </a:cubicBezTo>
                  <a:cubicBezTo>
                    <a:pt x="64" y="14"/>
                    <a:pt x="64" y="14"/>
                    <a:pt x="64" y="14"/>
                  </a:cubicBezTo>
                  <a:cubicBezTo>
                    <a:pt x="64" y="14"/>
                    <a:pt x="64" y="14"/>
                    <a:pt x="64" y="15"/>
                  </a:cubicBezTo>
                  <a:cubicBezTo>
                    <a:pt x="64" y="23"/>
                    <a:pt x="64" y="23"/>
                    <a:pt x="64" y="23"/>
                  </a:cubicBezTo>
                  <a:cubicBezTo>
                    <a:pt x="64" y="23"/>
                    <a:pt x="64" y="23"/>
                    <a:pt x="64" y="23"/>
                  </a:cubicBezTo>
                  <a:cubicBezTo>
                    <a:pt x="67" y="23"/>
                    <a:pt x="68" y="23"/>
                    <a:pt x="68" y="20"/>
                  </a:cubicBezTo>
                  <a:cubicBezTo>
                    <a:pt x="68" y="20"/>
                    <a:pt x="68" y="20"/>
                    <a:pt x="69" y="20"/>
                  </a:cubicBezTo>
                  <a:cubicBezTo>
                    <a:pt x="70" y="20"/>
                    <a:pt x="70" y="20"/>
                    <a:pt x="70" y="20"/>
                  </a:cubicBezTo>
                  <a:cubicBezTo>
                    <a:pt x="70" y="21"/>
                    <a:pt x="70" y="23"/>
                    <a:pt x="70" y="24"/>
                  </a:cubicBezTo>
                  <a:cubicBezTo>
                    <a:pt x="70" y="26"/>
                    <a:pt x="70" y="27"/>
                    <a:pt x="70" y="28"/>
                  </a:cubicBezTo>
                  <a:cubicBezTo>
                    <a:pt x="69" y="28"/>
                    <a:pt x="69" y="28"/>
                    <a:pt x="69" y="28"/>
                  </a:cubicBezTo>
                  <a:cubicBezTo>
                    <a:pt x="68" y="28"/>
                    <a:pt x="68" y="28"/>
                    <a:pt x="68" y="28"/>
                  </a:cubicBezTo>
                  <a:cubicBezTo>
                    <a:pt x="68" y="25"/>
                    <a:pt x="67" y="25"/>
                    <a:pt x="64" y="25"/>
                  </a:cubicBezTo>
                  <a:cubicBezTo>
                    <a:pt x="64" y="25"/>
                    <a:pt x="64" y="25"/>
                    <a:pt x="64" y="25"/>
                  </a:cubicBezTo>
                  <a:cubicBezTo>
                    <a:pt x="64" y="30"/>
                    <a:pt x="64" y="30"/>
                    <a:pt x="64" y="30"/>
                  </a:cubicBezTo>
                  <a:cubicBezTo>
                    <a:pt x="64" y="35"/>
                    <a:pt x="64" y="35"/>
                    <a:pt x="67" y="35"/>
                  </a:cubicBezTo>
                  <a:cubicBezTo>
                    <a:pt x="69" y="35"/>
                    <a:pt x="69" y="35"/>
                    <a:pt x="69" y="35"/>
                  </a:cubicBezTo>
                  <a:cubicBezTo>
                    <a:pt x="72" y="35"/>
                    <a:pt x="74" y="34"/>
                    <a:pt x="75" y="30"/>
                  </a:cubicBezTo>
                  <a:cubicBezTo>
                    <a:pt x="75" y="30"/>
                    <a:pt x="75" y="30"/>
                    <a:pt x="75" y="30"/>
                  </a:cubicBezTo>
                  <a:cubicBezTo>
                    <a:pt x="76" y="30"/>
                    <a:pt x="76" y="30"/>
                    <a:pt x="76" y="30"/>
                  </a:cubicBezTo>
                  <a:cubicBezTo>
                    <a:pt x="76" y="31"/>
                    <a:pt x="76" y="35"/>
                    <a:pt x="76" y="37"/>
                  </a:cubicBezTo>
                  <a:cubicBezTo>
                    <a:pt x="74" y="37"/>
                    <a:pt x="72" y="37"/>
                    <a:pt x="69" y="37"/>
                  </a:cubicBezTo>
                  <a:close/>
                  <a:moveTo>
                    <a:pt x="130" y="38"/>
                  </a:moveTo>
                  <a:cubicBezTo>
                    <a:pt x="123" y="38"/>
                    <a:pt x="118" y="33"/>
                    <a:pt x="118" y="25"/>
                  </a:cubicBezTo>
                  <a:cubicBezTo>
                    <a:pt x="118" y="16"/>
                    <a:pt x="124" y="11"/>
                    <a:pt x="130" y="11"/>
                  </a:cubicBezTo>
                  <a:cubicBezTo>
                    <a:pt x="137" y="11"/>
                    <a:pt x="142" y="16"/>
                    <a:pt x="142" y="24"/>
                  </a:cubicBezTo>
                  <a:cubicBezTo>
                    <a:pt x="142" y="33"/>
                    <a:pt x="137" y="38"/>
                    <a:pt x="130" y="38"/>
                  </a:cubicBezTo>
                  <a:close/>
                  <a:moveTo>
                    <a:pt x="130" y="14"/>
                  </a:moveTo>
                  <a:cubicBezTo>
                    <a:pt x="125" y="14"/>
                    <a:pt x="123" y="17"/>
                    <a:pt x="123" y="25"/>
                  </a:cubicBezTo>
                  <a:cubicBezTo>
                    <a:pt x="123" y="32"/>
                    <a:pt x="126" y="36"/>
                    <a:pt x="130" y="36"/>
                  </a:cubicBezTo>
                  <a:cubicBezTo>
                    <a:pt x="135" y="36"/>
                    <a:pt x="137" y="32"/>
                    <a:pt x="137" y="24"/>
                  </a:cubicBezTo>
                  <a:cubicBezTo>
                    <a:pt x="137" y="17"/>
                    <a:pt x="134" y="14"/>
                    <a:pt x="130" y="14"/>
                  </a:cubicBezTo>
                  <a:close/>
                  <a:moveTo>
                    <a:pt x="146" y="36"/>
                  </a:moveTo>
                  <a:cubicBezTo>
                    <a:pt x="145" y="37"/>
                    <a:pt x="145" y="37"/>
                    <a:pt x="145" y="37"/>
                  </a:cubicBezTo>
                  <a:cubicBezTo>
                    <a:pt x="145" y="37"/>
                    <a:pt x="145" y="37"/>
                    <a:pt x="145" y="37"/>
                  </a:cubicBezTo>
                  <a:cubicBezTo>
                    <a:pt x="144" y="37"/>
                    <a:pt x="144" y="37"/>
                    <a:pt x="144" y="37"/>
                  </a:cubicBezTo>
                  <a:cubicBezTo>
                    <a:pt x="144" y="36"/>
                    <a:pt x="144" y="31"/>
                    <a:pt x="144" y="29"/>
                  </a:cubicBezTo>
                  <a:cubicBezTo>
                    <a:pt x="145" y="29"/>
                    <a:pt x="145" y="29"/>
                    <a:pt x="145" y="29"/>
                  </a:cubicBezTo>
                  <a:cubicBezTo>
                    <a:pt x="145" y="29"/>
                    <a:pt x="146" y="29"/>
                    <a:pt x="146" y="30"/>
                  </a:cubicBezTo>
                  <a:cubicBezTo>
                    <a:pt x="146" y="33"/>
                    <a:pt x="148" y="36"/>
                    <a:pt x="152" y="36"/>
                  </a:cubicBezTo>
                  <a:cubicBezTo>
                    <a:pt x="155" y="36"/>
                    <a:pt x="157" y="34"/>
                    <a:pt x="157" y="32"/>
                  </a:cubicBezTo>
                  <a:cubicBezTo>
                    <a:pt x="157" y="25"/>
                    <a:pt x="144" y="27"/>
                    <a:pt x="144" y="19"/>
                  </a:cubicBezTo>
                  <a:cubicBezTo>
                    <a:pt x="144" y="14"/>
                    <a:pt x="147" y="11"/>
                    <a:pt x="152" y="11"/>
                  </a:cubicBezTo>
                  <a:cubicBezTo>
                    <a:pt x="153" y="11"/>
                    <a:pt x="155" y="12"/>
                    <a:pt x="157" y="13"/>
                  </a:cubicBezTo>
                  <a:cubicBezTo>
                    <a:pt x="157" y="12"/>
                    <a:pt x="157" y="12"/>
                    <a:pt x="157" y="12"/>
                  </a:cubicBezTo>
                  <a:cubicBezTo>
                    <a:pt x="157" y="12"/>
                    <a:pt x="158" y="12"/>
                    <a:pt x="158" y="12"/>
                  </a:cubicBezTo>
                  <a:cubicBezTo>
                    <a:pt x="159" y="12"/>
                    <a:pt x="159" y="12"/>
                    <a:pt x="159" y="12"/>
                  </a:cubicBezTo>
                  <a:cubicBezTo>
                    <a:pt x="159" y="14"/>
                    <a:pt x="159" y="18"/>
                    <a:pt x="159" y="19"/>
                  </a:cubicBezTo>
                  <a:cubicBezTo>
                    <a:pt x="158" y="19"/>
                    <a:pt x="158" y="19"/>
                    <a:pt x="158" y="19"/>
                  </a:cubicBezTo>
                  <a:cubicBezTo>
                    <a:pt x="157" y="19"/>
                    <a:pt x="157" y="19"/>
                    <a:pt x="157" y="19"/>
                  </a:cubicBezTo>
                  <a:cubicBezTo>
                    <a:pt x="156" y="16"/>
                    <a:pt x="155" y="14"/>
                    <a:pt x="152" y="14"/>
                  </a:cubicBezTo>
                  <a:cubicBezTo>
                    <a:pt x="149" y="14"/>
                    <a:pt x="148" y="15"/>
                    <a:pt x="148" y="17"/>
                  </a:cubicBezTo>
                  <a:cubicBezTo>
                    <a:pt x="148" y="23"/>
                    <a:pt x="161" y="21"/>
                    <a:pt x="161" y="30"/>
                  </a:cubicBezTo>
                  <a:cubicBezTo>
                    <a:pt x="161" y="35"/>
                    <a:pt x="156" y="38"/>
                    <a:pt x="152" y="38"/>
                  </a:cubicBezTo>
                  <a:cubicBezTo>
                    <a:pt x="149" y="38"/>
                    <a:pt x="147" y="37"/>
                    <a:pt x="146" y="36"/>
                  </a:cubicBezTo>
                  <a:close/>
                  <a:moveTo>
                    <a:pt x="172" y="37"/>
                  </a:moveTo>
                  <a:cubicBezTo>
                    <a:pt x="171" y="37"/>
                    <a:pt x="168" y="37"/>
                    <a:pt x="167" y="37"/>
                  </a:cubicBezTo>
                  <a:cubicBezTo>
                    <a:pt x="167" y="36"/>
                    <a:pt x="167" y="36"/>
                    <a:pt x="167" y="36"/>
                  </a:cubicBezTo>
                  <a:cubicBezTo>
                    <a:pt x="167" y="36"/>
                    <a:pt x="167" y="35"/>
                    <a:pt x="167" y="35"/>
                  </a:cubicBezTo>
                  <a:cubicBezTo>
                    <a:pt x="170" y="35"/>
                    <a:pt x="170" y="35"/>
                    <a:pt x="170" y="30"/>
                  </a:cubicBezTo>
                  <a:cubicBezTo>
                    <a:pt x="170" y="15"/>
                    <a:pt x="170" y="15"/>
                    <a:pt x="170" y="15"/>
                  </a:cubicBezTo>
                  <a:cubicBezTo>
                    <a:pt x="170" y="14"/>
                    <a:pt x="170" y="14"/>
                    <a:pt x="170" y="14"/>
                  </a:cubicBezTo>
                  <a:cubicBezTo>
                    <a:pt x="168" y="14"/>
                    <a:pt x="168" y="14"/>
                    <a:pt x="168" y="14"/>
                  </a:cubicBezTo>
                  <a:cubicBezTo>
                    <a:pt x="165" y="14"/>
                    <a:pt x="163" y="14"/>
                    <a:pt x="163" y="19"/>
                  </a:cubicBezTo>
                  <a:cubicBezTo>
                    <a:pt x="162" y="19"/>
                    <a:pt x="162" y="19"/>
                    <a:pt x="162" y="19"/>
                  </a:cubicBezTo>
                  <a:cubicBezTo>
                    <a:pt x="161" y="19"/>
                    <a:pt x="161" y="19"/>
                    <a:pt x="161" y="19"/>
                  </a:cubicBezTo>
                  <a:cubicBezTo>
                    <a:pt x="161" y="18"/>
                    <a:pt x="161" y="14"/>
                    <a:pt x="161" y="12"/>
                  </a:cubicBezTo>
                  <a:cubicBezTo>
                    <a:pt x="163" y="12"/>
                    <a:pt x="165" y="12"/>
                    <a:pt x="168" y="12"/>
                  </a:cubicBezTo>
                  <a:cubicBezTo>
                    <a:pt x="177" y="12"/>
                    <a:pt x="177" y="12"/>
                    <a:pt x="177" y="12"/>
                  </a:cubicBezTo>
                  <a:cubicBezTo>
                    <a:pt x="180" y="12"/>
                    <a:pt x="182" y="12"/>
                    <a:pt x="184" y="12"/>
                  </a:cubicBezTo>
                  <a:cubicBezTo>
                    <a:pt x="184" y="14"/>
                    <a:pt x="184" y="18"/>
                    <a:pt x="184" y="19"/>
                  </a:cubicBezTo>
                  <a:cubicBezTo>
                    <a:pt x="183" y="19"/>
                    <a:pt x="183" y="19"/>
                    <a:pt x="183" y="19"/>
                  </a:cubicBezTo>
                  <a:cubicBezTo>
                    <a:pt x="182" y="19"/>
                    <a:pt x="182" y="19"/>
                    <a:pt x="182" y="19"/>
                  </a:cubicBezTo>
                  <a:cubicBezTo>
                    <a:pt x="182" y="14"/>
                    <a:pt x="180" y="14"/>
                    <a:pt x="177" y="14"/>
                  </a:cubicBezTo>
                  <a:cubicBezTo>
                    <a:pt x="175" y="14"/>
                    <a:pt x="175" y="14"/>
                    <a:pt x="175" y="14"/>
                  </a:cubicBezTo>
                  <a:cubicBezTo>
                    <a:pt x="175" y="14"/>
                    <a:pt x="175" y="14"/>
                    <a:pt x="175" y="15"/>
                  </a:cubicBezTo>
                  <a:cubicBezTo>
                    <a:pt x="175" y="30"/>
                    <a:pt x="175" y="30"/>
                    <a:pt x="175" y="30"/>
                  </a:cubicBezTo>
                  <a:cubicBezTo>
                    <a:pt x="175" y="35"/>
                    <a:pt x="175" y="35"/>
                    <a:pt x="178" y="35"/>
                  </a:cubicBezTo>
                  <a:cubicBezTo>
                    <a:pt x="178" y="35"/>
                    <a:pt x="178" y="36"/>
                    <a:pt x="178" y="36"/>
                  </a:cubicBezTo>
                  <a:cubicBezTo>
                    <a:pt x="178" y="37"/>
                    <a:pt x="178" y="37"/>
                    <a:pt x="178" y="37"/>
                  </a:cubicBezTo>
                  <a:cubicBezTo>
                    <a:pt x="176" y="37"/>
                    <a:pt x="174" y="37"/>
                    <a:pt x="172" y="37"/>
                  </a:cubicBezTo>
                  <a:close/>
                  <a:moveTo>
                    <a:pt x="196" y="38"/>
                  </a:moveTo>
                  <a:cubicBezTo>
                    <a:pt x="189" y="38"/>
                    <a:pt x="184" y="33"/>
                    <a:pt x="184" y="25"/>
                  </a:cubicBezTo>
                  <a:cubicBezTo>
                    <a:pt x="184" y="16"/>
                    <a:pt x="190" y="11"/>
                    <a:pt x="196" y="11"/>
                  </a:cubicBezTo>
                  <a:cubicBezTo>
                    <a:pt x="203" y="11"/>
                    <a:pt x="208" y="16"/>
                    <a:pt x="208" y="24"/>
                  </a:cubicBezTo>
                  <a:cubicBezTo>
                    <a:pt x="208" y="33"/>
                    <a:pt x="203" y="38"/>
                    <a:pt x="196" y="38"/>
                  </a:cubicBezTo>
                  <a:close/>
                  <a:moveTo>
                    <a:pt x="196" y="14"/>
                  </a:moveTo>
                  <a:cubicBezTo>
                    <a:pt x="191" y="14"/>
                    <a:pt x="189" y="17"/>
                    <a:pt x="189" y="25"/>
                  </a:cubicBezTo>
                  <a:cubicBezTo>
                    <a:pt x="189" y="32"/>
                    <a:pt x="192" y="36"/>
                    <a:pt x="197" y="36"/>
                  </a:cubicBezTo>
                  <a:cubicBezTo>
                    <a:pt x="201" y="36"/>
                    <a:pt x="203" y="32"/>
                    <a:pt x="203" y="24"/>
                  </a:cubicBezTo>
                  <a:cubicBezTo>
                    <a:pt x="203" y="17"/>
                    <a:pt x="200" y="14"/>
                    <a:pt x="196" y="14"/>
                  </a:cubicBezTo>
                  <a:close/>
                  <a:moveTo>
                    <a:pt x="230" y="38"/>
                  </a:moveTo>
                  <a:cubicBezTo>
                    <a:pt x="229" y="36"/>
                    <a:pt x="228" y="35"/>
                    <a:pt x="227" y="34"/>
                  </a:cubicBezTo>
                  <a:cubicBezTo>
                    <a:pt x="215" y="17"/>
                    <a:pt x="215" y="17"/>
                    <a:pt x="215" y="17"/>
                  </a:cubicBezTo>
                  <a:cubicBezTo>
                    <a:pt x="215" y="17"/>
                    <a:pt x="215" y="17"/>
                    <a:pt x="215" y="17"/>
                  </a:cubicBezTo>
                  <a:cubicBezTo>
                    <a:pt x="215" y="27"/>
                    <a:pt x="215" y="27"/>
                    <a:pt x="215" y="27"/>
                  </a:cubicBezTo>
                  <a:cubicBezTo>
                    <a:pt x="215" y="34"/>
                    <a:pt x="215" y="35"/>
                    <a:pt x="220" y="35"/>
                  </a:cubicBezTo>
                  <a:cubicBezTo>
                    <a:pt x="220" y="35"/>
                    <a:pt x="220" y="36"/>
                    <a:pt x="220" y="36"/>
                  </a:cubicBezTo>
                  <a:cubicBezTo>
                    <a:pt x="220" y="37"/>
                    <a:pt x="220" y="37"/>
                    <a:pt x="220" y="37"/>
                  </a:cubicBezTo>
                  <a:cubicBezTo>
                    <a:pt x="218" y="37"/>
                    <a:pt x="216" y="37"/>
                    <a:pt x="214" y="37"/>
                  </a:cubicBezTo>
                  <a:cubicBezTo>
                    <a:pt x="212" y="37"/>
                    <a:pt x="211" y="37"/>
                    <a:pt x="209" y="37"/>
                  </a:cubicBezTo>
                  <a:cubicBezTo>
                    <a:pt x="209" y="36"/>
                    <a:pt x="209" y="36"/>
                    <a:pt x="209" y="36"/>
                  </a:cubicBezTo>
                  <a:cubicBezTo>
                    <a:pt x="209" y="36"/>
                    <a:pt x="209" y="35"/>
                    <a:pt x="210" y="35"/>
                  </a:cubicBezTo>
                  <a:cubicBezTo>
                    <a:pt x="213" y="35"/>
                    <a:pt x="213" y="34"/>
                    <a:pt x="213" y="27"/>
                  </a:cubicBezTo>
                  <a:cubicBezTo>
                    <a:pt x="213" y="19"/>
                    <a:pt x="213" y="19"/>
                    <a:pt x="213" y="19"/>
                  </a:cubicBezTo>
                  <a:cubicBezTo>
                    <a:pt x="213" y="14"/>
                    <a:pt x="213" y="14"/>
                    <a:pt x="210" y="14"/>
                  </a:cubicBezTo>
                  <a:cubicBezTo>
                    <a:pt x="209" y="14"/>
                    <a:pt x="209" y="14"/>
                    <a:pt x="209" y="13"/>
                  </a:cubicBezTo>
                  <a:cubicBezTo>
                    <a:pt x="209" y="12"/>
                    <a:pt x="209" y="12"/>
                    <a:pt x="209" y="12"/>
                  </a:cubicBezTo>
                  <a:cubicBezTo>
                    <a:pt x="211" y="12"/>
                    <a:pt x="213" y="12"/>
                    <a:pt x="214" y="12"/>
                  </a:cubicBezTo>
                  <a:cubicBezTo>
                    <a:pt x="215" y="12"/>
                    <a:pt x="217" y="12"/>
                    <a:pt x="218" y="12"/>
                  </a:cubicBezTo>
                  <a:cubicBezTo>
                    <a:pt x="230" y="30"/>
                    <a:pt x="230" y="30"/>
                    <a:pt x="230" y="30"/>
                  </a:cubicBezTo>
                  <a:cubicBezTo>
                    <a:pt x="230" y="30"/>
                    <a:pt x="230" y="30"/>
                    <a:pt x="230" y="30"/>
                  </a:cubicBezTo>
                  <a:cubicBezTo>
                    <a:pt x="230" y="22"/>
                    <a:pt x="230" y="22"/>
                    <a:pt x="230" y="22"/>
                  </a:cubicBezTo>
                  <a:cubicBezTo>
                    <a:pt x="230" y="15"/>
                    <a:pt x="230" y="14"/>
                    <a:pt x="226" y="14"/>
                  </a:cubicBezTo>
                  <a:cubicBezTo>
                    <a:pt x="226" y="14"/>
                    <a:pt x="226" y="14"/>
                    <a:pt x="226" y="13"/>
                  </a:cubicBezTo>
                  <a:cubicBezTo>
                    <a:pt x="226" y="12"/>
                    <a:pt x="226" y="12"/>
                    <a:pt x="226" y="12"/>
                  </a:cubicBezTo>
                  <a:cubicBezTo>
                    <a:pt x="227" y="12"/>
                    <a:pt x="230" y="12"/>
                    <a:pt x="232" y="12"/>
                  </a:cubicBezTo>
                  <a:cubicBezTo>
                    <a:pt x="233" y="12"/>
                    <a:pt x="235" y="12"/>
                    <a:pt x="236" y="12"/>
                  </a:cubicBezTo>
                  <a:cubicBezTo>
                    <a:pt x="236" y="13"/>
                    <a:pt x="236" y="13"/>
                    <a:pt x="236" y="13"/>
                  </a:cubicBezTo>
                  <a:cubicBezTo>
                    <a:pt x="236" y="14"/>
                    <a:pt x="236" y="14"/>
                    <a:pt x="236" y="14"/>
                  </a:cubicBezTo>
                  <a:cubicBezTo>
                    <a:pt x="233" y="14"/>
                    <a:pt x="233" y="15"/>
                    <a:pt x="233" y="22"/>
                  </a:cubicBezTo>
                  <a:cubicBezTo>
                    <a:pt x="233" y="38"/>
                    <a:pt x="233" y="38"/>
                    <a:pt x="233" y="38"/>
                  </a:cubicBezTo>
                  <a:lnTo>
                    <a:pt x="230" y="38"/>
                  </a:lnTo>
                  <a:close/>
                  <a:moveTo>
                    <a:pt x="290" y="38"/>
                  </a:moveTo>
                  <a:cubicBezTo>
                    <a:pt x="284" y="38"/>
                    <a:pt x="278" y="33"/>
                    <a:pt x="278" y="25"/>
                  </a:cubicBezTo>
                  <a:cubicBezTo>
                    <a:pt x="278" y="16"/>
                    <a:pt x="284" y="11"/>
                    <a:pt x="290" y="11"/>
                  </a:cubicBezTo>
                  <a:cubicBezTo>
                    <a:pt x="297" y="11"/>
                    <a:pt x="302" y="16"/>
                    <a:pt x="302" y="24"/>
                  </a:cubicBezTo>
                  <a:cubicBezTo>
                    <a:pt x="302" y="33"/>
                    <a:pt x="297" y="38"/>
                    <a:pt x="290" y="38"/>
                  </a:cubicBezTo>
                  <a:close/>
                  <a:moveTo>
                    <a:pt x="290" y="14"/>
                  </a:moveTo>
                  <a:cubicBezTo>
                    <a:pt x="285" y="14"/>
                    <a:pt x="283" y="17"/>
                    <a:pt x="283" y="25"/>
                  </a:cubicBezTo>
                  <a:cubicBezTo>
                    <a:pt x="283" y="32"/>
                    <a:pt x="286" y="36"/>
                    <a:pt x="291" y="36"/>
                  </a:cubicBezTo>
                  <a:cubicBezTo>
                    <a:pt x="295" y="36"/>
                    <a:pt x="298" y="32"/>
                    <a:pt x="298" y="24"/>
                  </a:cubicBezTo>
                  <a:cubicBezTo>
                    <a:pt x="298" y="17"/>
                    <a:pt x="294" y="14"/>
                    <a:pt x="290" y="14"/>
                  </a:cubicBezTo>
                  <a:close/>
                  <a:moveTo>
                    <a:pt x="324" y="38"/>
                  </a:moveTo>
                  <a:cubicBezTo>
                    <a:pt x="323" y="36"/>
                    <a:pt x="322" y="35"/>
                    <a:pt x="321" y="34"/>
                  </a:cubicBezTo>
                  <a:cubicBezTo>
                    <a:pt x="310" y="17"/>
                    <a:pt x="310" y="17"/>
                    <a:pt x="310" y="17"/>
                  </a:cubicBezTo>
                  <a:cubicBezTo>
                    <a:pt x="310" y="17"/>
                    <a:pt x="310" y="17"/>
                    <a:pt x="310" y="17"/>
                  </a:cubicBezTo>
                  <a:cubicBezTo>
                    <a:pt x="310" y="27"/>
                    <a:pt x="310" y="27"/>
                    <a:pt x="310" y="27"/>
                  </a:cubicBezTo>
                  <a:cubicBezTo>
                    <a:pt x="310" y="34"/>
                    <a:pt x="310" y="35"/>
                    <a:pt x="314" y="35"/>
                  </a:cubicBezTo>
                  <a:cubicBezTo>
                    <a:pt x="314" y="35"/>
                    <a:pt x="314" y="36"/>
                    <a:pt x="314" y="36"/>
                  </a:cubicBezTo>
                  <a:cubicBezTo>
                    <a:pt x="314" y="37"/>
                    <a:pt x="314" y="37"/>
                    <a:pt x="314" y="37"/>
                  </a:cubicBezTo>
                  <a:cubicBezTo>
                    <a:pt x="313" y="37"/>
                    <a:pt x="310" y="37"/>
                    <a:pt x="308" y="37"/>
                  </a:cubicBezTo>
                  <a:cubicBezTo>
                    <a:pt x="306" y="37"/>
                    <a:pt x="305" y="37"/>
                    <a:pt x="303" y="37"/>
                  </a:cubicBezTo>
                  <a:cubicBezTo>
                    <a:pt x="303" y="36"/>
                    <a:pt x="303" y="36"/>
                    <a:pt x="303" y="36"/>
                  </a:cubicBezTo>
                  <a:cubicBezTo>
                    <a:pt x="303" y="36"/>
                    <a:pt x="304" y="35"/>
                    <a:pt x="304" y="35"/>
                  </a:cubicBezTo>
                  <a:cubicBezTo>
                    <a:pt x="307" y="35"/>
                    <a:pt x="307" y="34"/>
                    <a:pt x="307" y="27"/>
                  </a:cubicBezTo>
                  <a:cubicBezTo>
                    <a:pt x="307" y="19"/>
                    <a:pt x="307" y="19"/>
                    <a:pt x="307" y="19"/>
                  </a:cubicBezTo>
                  <a:cubicBezTo>
                    <a:pt x="307" y="14"/>
                    <a:pt x="307" y="14"/>
                    <a:pt x="304" y="14"/>
                  </a:cubicBezTo>
                  <a:cubicBezTo>
                    <a:pt x="304" y="14"/>
                    <a:pt x="303" y="14"/>
                    <a:pt x="303" y="13"/>
                  </a:cubicBezTo>
                  <a:cubicBezTo>
                    <a:pt x="303" y="12"/>
                    <a:pt x="303" y="12"/>
                    <a:pt x="303" y="12"/>
                  </a:cubicBezTo>
                  <a:cubicBezTo>
                    <a:pt x="305" y="12"/>
                    <a:pt x="307" y="12"/>
                    <a:pt x="308" y="12"/>
                  </a:cubicBezTo>
                  <a:cubicBezTo>
                    <a:pt x="309" y="12"/>
                    <a:pt x="311" y="12"/>
                    <a:pt x="312" y="12"/>
                  </a:cubicBezTo>
                  <a:cubicBezTo>
                    <a:pt x="324" y="30"/>
                    <a:pt x="324" y="30"/>
                    <a:pt x="324" y="30"/>
                  </a:cubicBezTo>
                  <a:cubicBezTo>
                    <a:pt x="324" y="30"/>
                    <a:pt x="324" y="30"/>
                    <a:pt x="324" y="30"/>
                  </a:cubicBezTo>
                  <a:cubicBezTo>
                    <a:pt x="324" y="22"/>
                    <a:pt x="324" y="22"/>
                    <a:pt x="324" y="22"/>
                  </a:cubicBezTo>
                  <a:cubicBezTo>
                    <a:pt x="324" y="15"/>
                    <a:pt x="324" y="14"/>
                    <a:pt x="320" y="14"/>
                  </a:cubicBezTo>
                  <a:cubicBezTo>
                    <a:pt x="320" y="14"/>
                    <a:pt x="320" y="14"/>
                    <a:pt x="320" y="13"/>
                  </a:cubicBezTo>
                  <a:cubicBezTo>
                    <a:pt x="320" y="12"/>
                    <a:pt x="320" y="12"/>
                    <a:pt x="320" y="12"/>
                  </a:cubicBezTo>
                  <a:cubicBezTo>
                    <a:pt x="321" y="12"/>
                    <a:pt x="324" y="12"/>
                    <a:pt x="326" y="12"/>
                  </a:cubicBezTo>
                  <a:cubicBezTo>
                    <a:pt x="328" y="12"/>
                    <a:pt x="329" y="12"/>
                    <a:pt x="330" y="12"/>
                  </a:cubicBezTo>
                  <a:cubicBezTo>
                    <a:pt x="330" y="13"/>
                    <a:pt x="330" y="13"/>
                    <a:pt x="330" y="13"/>
                  </a:cubicBezTo>
                  <a:cubicBezTo>
                    <a:pt x="330" y="14"/>
                    <a:pt x="330" y="14"/>
                    <a:pt x="330" y="14"/>
                  </a:cubicBezTo>
                  <a:cubicBezTo>
                    <a:pt x="327" y="14"/>
                    <a:pt x="327" y="15"/>
                    <a:pt x="327" y="22"/>
                  </a:cubicBezTo>
                  <a:cubicBezTo>
                    <a:pt x="327" y="38"/>
                    <a:pt x="327" y="38"/>
                    <a:pt x="327" y="38"/>
                  </a:cubicBezTo>
                  <a:lnTo>
                    <a:pt x="324" y="38"/>
                  </a:lnTo>
                  <a:close/>
                  <a:moveTo>
                    <a:pt x="335" y="36"/>
                  </a:moveTo>
                  <a:cubicBezTo>
                    <a:pt x="334" y="37"/>
                    <a:pt x="334" y="37"/>
                    <a:pt x="334" y="37"/>
                  </a:cubicBezTo>
                  <a:cubicBezTo>
                    <a:pt x="334" y="37"/>
                    <a:pt x="334" y="37"/>
                    <a:pt x="333" y="37"/>
                  </a:cubicBezTo>
                  <a:cubicBezTo>
                    <a:pt x="333" y="37"/>
                    <a:pt x="333" y="37"/>
                    <a:pt x="333" y="37"/>
                  </a:cubicBezTo>
                  <a:cubicBezTo>
                    <a:pt x="333" y="36"/>
                    <a:pt x="333" y="31"/>
                    <a:pt x="333" y="29"/>
                  </a:cubicBezTo>
                  <a:cubicBezTo>
                    <a:pt x="334" y="29"/>
                    <a:pt x="334" y="29"/>
                    <a:pt x="334" y="29"/>
                  </a:cubicBezTo>
                  <a:cubicBezTo>
                    <a:pt x="334" y="29"/>
                    <a:pt x="334" y="29"/>
                    <a:pt x="334" y="30"/>
                  </a:cubicBezTo>
                  <a:cubicBezTo>
                    <a:pt x="335" y="33"/>
                    <a:pt x="337" y="36"/>
                    <a:pt x="340" y="36"/>
                  </a:cubicBezTo>
                  <a:cubicBezTo>
                    <a:pt x="343" y="36"/>
                    <a:pt x="345" y="34"/>
                    <a:pt x="345" y="32"/>
                  </a:cubicBezTo>
                  <a:cubicBezTo>
                    <a:pt x="345" y="25"/>
                    <a:pt x="333" y="27"/>
                    <a:pt x="333" y="19"/>
                  </a:cubicBezTo>
                  <a:cubicBezTo>
                    <a:pt x="333" y="14"/>
                    <a:pt x="336" y="11"/>
                    <a:pt x="340" y="11"/>
                  </a:cubicBezTo>
                  <a:cubicBezTo>
                    <a:pt x="342" y="11"/>
                    <a:pt x="344" y="12"/>
                    <a:pt x="345" y="13"/>
                  </a:cubicBezTo>
                  <a:cubicBezTo>
                    <a:pt x="346" y="12"/>
                    <a:pt x="346" y="12"/>
                    <a:pt x="346" y="12"/>
                  </a:cubicBezTo>
                  <a:cubicBezTo>
                    <a:pt x="346" y="12"/>
                    <a:pt x="346" y="12"/>
                    <a:pt x="346" y="12"/>
                  </a:cubicBezTo>
                  <a:cubicBezTo>
                    <a:pt x="347" y="12"/>
                    <a:pt x="347" y="12"/>
                    <a:pt x="347" y="12"/>
                  </a:cubicBezTo>
                  <a:cubicBezTo>
                    <a:pt x="347" y="13"/>
                    <a:pt x="347" y="17"/>
                    <a:pt x="347" y="19"/>
                  </a:cubicBezTo>
                  <a:cubicBezTo>
                    <a:pt x="346" y="19"/>
                    <a:pt x="346" y="19"/>
                    <a:pt x="346" y="19"/>
                  </a:cubicBezTo>
                  <a:cubicBezTo>
                    <a:pt x="346" y="19"/>
                    <a:pt x="346" y="19"/>
                    <a:pt x="346" y="19"/>
                  </a:cubicBezTo>
                  <a:cubicBezTo>
                    <a:pt x="345" y="16"/>
                    <a:pt x="343" y="14"/>
                    <a:pt x="340" y="14"/>
                  </a:cubicBezTo>
                  <a:cubicBezTo>
                    <a:pt x="337" y="14"/>
                    <a:pt x="336" y="15"/>
                    <a:pt x="336" y="17"/>
                  </a:cubicBezTo>
                  <a:cubicBezTo>
                    <a:pt x="336" y="23"/>
                    <a:pt x="349" y="21"/>
                    <a:pt x="349" y="30"/>
                  </a:cubicBezTo>
                  <a:cubicBezTo>
                    <a:pt x="349" y="35"/>
                    <a:pt x="345" y="38"/>
                    <a:pt x="340" y="38"/>
                  </a:cubicBezTo>
                  <a:cubicBezTo>
                    <a:pt x="338" y="38"/>
                    <a:pt x="336" y="37"/>
                    <a:pt x="335" y="36"/>
                  </a:cubicBezTo>
                  <a:close/>
                  <a:moveTo>
                    <a:pt x="364" y="38"/>
                  </a:moveTo>
                  <a:cubicBezTo>
                    <a:pt x="357" y="38"/>
                    <a:pt x="354" y="35"/>
                    <a:pt x="354" y="28"/>
                  </a:cubicBezTo>
                  <a:cubicBezTo>
                    <a:pt x="354" y="19"/>
                    <a:pt x="354" y="19"/>
                    <a:pt x="354" y="19"/>
                  </a:cubicBezTo>
                  <a:cubicBezTo>
                    <a:pt x="354" y="14"/>
                    <a:pt x="354" y="14"/>
                    <a:pt x="350" y="14"/>
                  </a:cubicBezTo>
                  <a:cubicBezTo>
                    <a:pt x="350" y="14"/>
                    <a:pt x="350" y="14"/>
                    <a:pt x="350" y="13"/>
                  </a:cubicBezTo>
                  <a:cubicBezTo>
                    <a:pt x="350" y="12"/>
                    <a:pt x="350" y="12"/>
                    <a:pt x="350" y="12"/>
                  </a:cubicBezTo>
                  <a:cubicBezTo>
                    <a:pt x="352" y="12"/>
                    <a:pt x="354" y="12"/>
                    <a:pt x="356" y="12"/>
                  </a:cubicBezTo>
                  <a:cubicBezTo>
                    <a:pt x="357" y="12"/>
                    <a:pt x="360" y="12"/>
                    <a:pt x="361" y="12"/>
                  </a:cubicBezTo>
                  <a:cubicBezTo>
                    <a:pt x="361" y="13"/>
                    <a:pt x="361" y="13"/>
                    <a:pt x="361" y="13"/>
                  </a:cubicBezTo>
                  <a:cubicBezTo>
                    <a:pt x="361" y="14"/>
                    <a:pt x="361" y="14"/>
                    <a:pt x="361" y="14"/>
                  </a:cubicBezTo>
                  <a:cubicBezTo>
                    <a:pt x="358" y="14"/>
                    <a:pt x="358" y="14"/>
                    <a:pt x="358" y="19"/>
                  </a:cubicBezTo>
                  <a:cubicBezTo>
                    <a:pt x="358" y="29"/>
                    <a:pt x="358" y="29"/>
                    <a:pt x="358" y="29"/>
                  </a:cubicBezTo>
                  <a:cubicBezTo>
                    <a:pt x="358" y="33"/>
                    <a:pt x="360" y="35"/>
                    <a:pt x="364" y="35"/>
                  </a:cubicBezTo>
                  <a:cubicBezTo>
                    <a:pt x="369" y="35"/>
                    <a:pt x="371" y="33"/>
                    <a:pt x="371" y="28"/>
                  </a:cubicBezTo>
                  <a:cubicBezTo>
                    <a:pt x="371" y="22"/>
                    <a:pt x="371" y="22"/>
                    <a:pt x="371" y="22"/>
                  </a:cubicBezTo>
                  <a:cubicBezTo>
                    <a:pt x="371" y="15"/>
                    <a:pt x="371" y="14"/>
                    <a:pt x="366" y="14"/>
                  </a:cubicBezTo>
                  <a:cubicBezTo>
                    <a:pt x="366" y="14"/>
                    <a:pt x="366" y="14"/>
                    <a:pt x="366" y="13"/>
                  </a:cubicBezTo>
                  <a:cubicBezTo>
                    <a:pt x="366" y="12"/>
                    <a:pt x="366" y="12"/>
                    <a:pt x="366" y="12"/>
                  </a:cubicBezTo>
                  <a:cubicBezTo>
                    <a:pt x="368" y="12"/>
                    <a:pt x="370" y="12"/>
                    <a:pt x="372" y="12"/>
                  </a:cubicBezTo>
                  <a:cubicBezTo>
                    <a:pt x="374" y="12"/>
                    <a:pt x="374" y="12"/>
                    <a:pt x="376" y="12"/>
                  </a:cubicBezTo>
                  <a:cubicBezTo>
                    <a:pt x="376" y="13"/>
                    <a:pt x="376" y="13"/>
                    <a:pt x="376" y="13"/>
                  </a:cubicBezTo>
                  <a:cubicBezTo>
                    <a:pt x="376" y="14"/>
                    <a:pt x="376" y="14"/>
                    <a:pt x="376" y="14"/>
                  </a:cubicBezTo>
                  <a:cubicBezTo>
                    <a:pt x="373" y="14"/>
                    <a:pt x="373" y="15"/>
                    <a:pt x="373" y="22"/>
                  </a:cubicBezTo>
                  <a:cubicBezTo>
                    <a:pt x="373" y="28"/>
                    <a:pt x="373" y="28"/>
                    <a:pt x="373" y="28"/>
                  </a:cubicBezTo>
                  <a:cubicBezTo>
                    <a:pt x="373" y="35"/>
                    <a:pt x="370" y="38"/>
                    <a:pt x="364" y="38"/>
                  </a:cubicBezTo>
                  <a:close/>
                  <a:moveTo>
                    <a:pt x="392" y="37"/>
                  </a:moveTo>
                  <a:cubicBezTo>
                    <a:pt x="383" y="37"/>
                    <a:pt x="383" y="37"/>
                    <a:pt x="383" y="37"/>
                  </a:cubicBezTo>
                  <a:cubicBezTo>
                    <a:pt x="381" y="37"/>
                    <a:pt x="379" y="37"/>
                    <a:pt x="378" y="37"/>
                  </a:cubicBezTo>
                  <a:cubicBezTo>
                    <a:pt x="378" y="36"/>
                    <a:pt x="378" y="36"/>
                    <a:pt x="378" y="36"/>
                  </a:cubicBezTo>
                  <a:cubicBezTo>
                    <a:pt x="378" y="36"/>
                    <a:pt x="378" y="35"/>
                    <a:pt x="378" y="35"/>
                  </a:cubicBezTo>
                  <a:cubicBezTo>
                    <a:pt x="381" y="35"/>
                    <a:pt x="381" y="35"/>
                    <a:pt x="381" y="30"/>
                  </a:cubicBezTo>
                  <a:cubicBezTo>
                    <a:pt x="381" y="19"/>
                    <a:pt x="381" y="19"/>
                    <a:pt x="381" y="19"/>
                  </a:cubicBezTo>
                  <a:cubicBezTo>
                    <a:pt x="381" y="14"/>
                    <a:pt x="381" y="14"/>
                    <a:pt x="378" y="14"/>
                  </a:cubicBezTo>
                  <a:cubicBezTo>
                    <a:pt x="378" y="14"/>
                    <a:pt x="378" y="14"/>
                    <a:pt x="378" y="13"/>
                  </a:cubicBezTo>
                  <a:cubicBezTo>
                    <a:pt x="378" y="12"/>
                    <a:pt x="378" y="12"/>
                    <a:pt x="378" y="12"/>
                  </a:cubicBezTo>
                  <a:cubicBezTo>
                    <a:pt x="379" y="12"/>
                    <a:pt x="382" y="12"/>
                    <a:pt x="383" y="12"/>
                  </a:cubicBezTo>
                  <a:cubicBezTo>
                    <a:pt x="385" y="12"/>
                    <a:pt x="388" y="12"/>
                    <a:pt x="390" y="12"/>
                  </a:cubicBezTo>
                  <a:cubicBezTo>
                    <a:pt x="390" y="13"/>
                    <a:pt x="390" y="13"/>
                    <a:pt x="390" y="13"/>
                  </a:cubicBezTo>
                  <a:cubicBezTo>
                    <a:pt x="390" y="14"/>
                    <a:pt x="390" y="14"/>
                    <a:pt x="389" y="14"/>
                  </a:cubicBezTo>
                  <a:cubicBezTo>
                    <a:pt x="386" y="14"/>
                    <a:pt x="386" y="14"/>
                    <a:pt x="386" y="19"/>
                  </a:cubicBezTo>
                  <a:cubicBezTo>
                    <a:pt x="386" y="30"/>
                    <a:pt x="386" y="30"/>
                    <a:pt x="386" y="30"/>
                  </a:cubicBezTo>
                  <a:cubicBezTo>
                    <a:pt x="386" y="35"/>
                    <a:pt x="386" y="35"/>
                    <a:pt x="389" y="35"/>
                  </a:cubicBezTo>
                  <a:cubicBezTo>
                    <a:pt x="391" y="35"/>
                    <a:pt x="391" y="35"/>
                    <a:pt x="391" y="35"/>
                  </a:cubicBezTo>
                  <a:cubicBezTo>
                    <a:pt x="394" y="35"/>
                    <a:pt x="395" y="34"/>
                    <a:pt x="396" y="29"/>
                  </a:cubicBezTo>
                  <a:cubicBezTo>
                    <a:pt x="396" y="29"/>
                    <a:pt x="396" y="29"/>
                    <a:pt x="396" y="29"/>
                  </a:cubicBezTo>
                  <a:cubicBezTo>
                    <a:pt x="397" y="29"/>
                    <a:pt x="397" y="29"/>
                    <a:pt x="397" y="29"/>
                  </a:cubicBezTo>
                  <a:cubicBezTo>
                    <a:pt x="397" y="31"/>
                    <a:pt x="397" y="35"/>
                    <a:pt x="397" y="37"/>
                  </a:cubicBezTo>
                  <a:cubicBezTo>
                    <a:pt x="396" y="37"/>
                    <a:pt x="395" y="37"/>
                    <a:pt x="392" y="37"/>
                  </a:cubicBezTo>
                  <a:close/>
                  <a:moveTo>
                    <a:pt x="407" y="37"/>
                  </a:moveTo>
                  <a:cubicBezTo>
                    <a:pt x="405" y="37"/>
                    <a:pt x="403" y="37"/>
                    <a:pt x="401" y="37"/>
                  </a:cubicBezTo>
                  <a:cubicBezTo>
                    <a:pt x="401" y="36"/>
                    <a:pt x="401" y="36"/>
                    <a:pt x="401" y="36"/>
                  </a:cubicBezTo>
                  <a:cubicBezTo>
                    <a:pt x="401" y="36"/>
                    <a:pt x="401" y="35"/>
                    <a:pt x="401" y="35"/>
                  </a:cubicBezTo>
                  <a:cubicBezTo>
                    <a:pt x="404" y="35"/>
                    <a:pt x="404" y="35"/>
                    <a:pt x="404" y="30"/>
                  </a:cubicBezTo>
                  <a:cubicBezTo>
                    <a:pt x="404" y="15"/>
                    <a:pt x="404" y="15"/>
                    <a:pt x="404" y="15"/>
                  </a:cubicBezTo>
                  <a:cubicBezTo>
                    <a:pt x="404" y="14"/>
                    <a:pt x="404" y="14"/>
                    <a:pt x="404" y="14"/>
                  </a:cubicBezTo>
                  <a:cubicBezTo>
                    <a:pt x="402" y="14"/>
                    <a:pt x="402" y="14"/>
                    <a:pt x="402" y="14"/>
                  </a:cubicBezTo>
                  <a:cubicBezTo>
                    <a:pt x="399" y="14"/>
                    <a:pt x="397" y="14"/>
                    <a:pt x="397" y="19"/>
                  </a:cubicBezTo>
                  <a:cubicBezTo>
                    <a:pt x="397" y="19"/>
                    <a:pt x="397" y="19"/>
                    <a:pt x="396" y="19"/>
                  </a:cubicBezTo>
                  <a:cubicBezTo>
                    <a:pt x="395" y="19"/>
                    <a:pt x="395" y="19"/>
                    <a:pt x="395" y="19"/>
                  </a:cubicBezTo>
                  <a:cubicBezTo>
                    <a:pt x="395" y="18"/>
                    <a:pt x="395" y="14"/>
                    <a:pt x="395" y="12"/>
                  </a:cubicBezTo>
                  <a:cubicBezTo>
                    <a:pt x="397" y="12"/>
                    <a:pt x="399" y="12"/>
                    <a:pt x="402" y="12"/>
                  </a:cubicBezTo>
                  <a:cubicBezTo>
                    <a:pt x="411" y="12"/>
                    <a:pt x="411" y="12"/>
                    <a:pt x="411" y="12"/>
                  </a:cubicBezTo>
                  <a:cubicBezTo>
                    <a:pt x="414" y="12"/>
                    <a:pt x="416" y="12"/>
                    <a:pt x="418" y="12"/>
                  </a:cubicBezTo>
                  <a:cubicBezTo>
                    <a:pt x="418" y="14"/>
                    <a:pt x="418" y="18"/>
                    <a:pt x="418" y="19"/>
                  </a:cubicBezTo>
                  <a:cubicBezTo>
                    <a:pt x="417" y="19"/>
                    <a:pt x="417" y="19"/>
                    <a:pt x="417" y="19"/>
                  </a:cubicBezTo>
                  <a:cubicBezTo>
                    <a:pt x="417" y="19"/>
                    <a:pt x="416" y="19"/>
                    <a:pt x="416" y="19"/>
                  </a:cubicBezTo>
                  <a:cubicBezTo>
                    <a:pt x="416" y="14"/>
                    <a:pt x="414" y="14"/>
                    <a:pt x="411" y="14"/>
                  </a:cubicBezTo>
                  <a:cubicBezTo>
                    <a:pt x="409" y="14"/>
                    <a:pt x="409" y="14"/>
                    <a:pt x="409" y="14"/>
                  </a:cubicBezTo>
                  <a:cubicBezTo>
                    <a:pt x="409" y="14"/>
                    <a:pt x="409" y="14"/>
                    <a:pt x="409" y="15"/>
                  </a:cubicBezTo>
                  <a:cubicBezTo>
                    <a:pt x="409" y="30"/>
                    <a:pt x="409" y="30"/>
                    <a:pt x="409" y="30"/>
                  </a:cubicBezTo>
                  <a:cubicBezTo>
                    <a:pt x="409" y="35"/>
                    <a:pt x="409" y="35"/>
                    <a:pt x="412" y="35"/>
                  </a:cubicBezTo>
                  <a:cubicBezTo>
                    <a:pt x="412" y="35"/>
                    <a:pt x="412" y="36"/>
                    <a:pt x="412" y="36"/>
                  </a:cubicBezTo>
                  <a:cubicBezTo>
                    <a:pt x="412" y="37"/>
                    <a:pt x="412" y="37"/>
                    <a:pt x="412" y="37"/>
                  </a:cubicBezTo>
                  <a:cubicBezTo>
                    <a:pt x="410" y="37"/>
                    <a:pt x="408" y="37"/>
                    <a:pt x="407" y="37"/>
                  </a:cubicBezTo>
                  <a:close/>
                  <a:moveTo>
                    <a:pt x="425" y="37"/>
                  </a:moveTo>
                  <a:cubicBezTo>
                    <a:pt x="423" y="37"/>
                    <a:pt x="421" y="37"/>
                    <a:pt x="419" y="37"/>
                  </a:cubicBezTo>
                  <a:cubicBezTo>
                    <a:pt x="419" y="36"/>
                    <a:pt x="419" y="36"/>
                    <a:pt x="419" y="36"/>
                  </a:cubicBezTo>
                  <a:cubicBezTo>
                    <a:pt x="419" y="36"/>
                    <a:pt x="419" y="35"/>
                    <a:pt x="420" y="35"/>
                  </a:cubicBezTo>
                  <a:cubicBezTo>
                    <a:pt x="423" y="35"/>
                    <a:pt x="423" y="35"/>
                    <a:pt x="423" y="30"/>
                  </a:cubicBezTo>
                  <a:cubicBezTo>
                    <a:pt x="423" y="19"/>
                    <a:pt x="423" y="19"/>
                    <a:pt x="423" y="19"/>
                  </a:cubicBezTo>
                  <a:cubicBezTo>
                    <a:pt x="423" y="14"/>
                    <a:pt x="423" y="14"/>
                    <a:pt x="420" y="14"/>
                  </a:cubicBezTo>
                  <a:cubicBezTo>
                    <a:pt x="419" y="14"/>
                    <a:pt x="419" y="14"/>
                    <a:pt x="419" y="13"/>
                  </a:cubicBezTo>
                  <a:cubicBezTo>
                    <a:pt x="419" y="12"/>
                    <a:pt x="419" y="12"/>
                    <a:pt x="419" y="12"/>
                  </a:cubicBezTo>
                  <a:cubicBezTo>
                    <a:pt x="421" y="12"/>
                    <a:pt x="423" y="12"/>
                    <a:pt x="425" y="12"/>
                  </a:cubicBezTo>
                  <a:cubicBezTo>
                    <a:pt x="427" y="12"/>
                    <a:pt x="429" y="12"/>
                    <a:pt x="430" y="12"/>
                  </a:cubicBezTo>
                  <a:cubicBezTo>
                    <a:pt x="430" y="13"/>
                    <a:pt x="430" y="13"/>
                    <a:pt x="430" y="13"/>
                  </a:cubicBezTo>
                  <a:cubicBezTo>
                    <a:pt x="430" y="14"/>
                    <a:pt x="430" y="14"/>
                    <a:pt x="430" y="14"/>
                  </a:cubicBezTo>
                  <a:cubicBezTo>
                    <a:pt x="427" y="14"/>
                    <a:pt x="427" y="14"/>
                    <a:pt x="427" y="19"/>
                  </a:cubicBezTo>
                  <a:cubicBezTo>
                    <a:pt x="427" y="30"/>
                    <a:pt x="427" y="30"/>
                    <a:pt x="427" y="30"/>
                  </a:cubicBezTo>
                  <a:cubicBezTo>
                    <a:pt x="427" y="35"/>
                    <a:pt x="427" y="35"/>
                    <a:pt x="430" y="35"/>
                  </a:cubicBezTo>
                  <a:cubicBezTo>
                    <a:pt x="430" y="35"/>
                    <a:pt x="430" y="36"/>
                    <a:pt x="430" y="36"/>
                  </a:cubicBezTo>
                  <a:cubicBezTo>
                    <a:pt x="430" y="37"/>
                    <a:pt x="430" y="37"/>
                    <a:pt x="430" y="37"/>
                  </a:cubicBezTo>
                  <a:cubicBezTo>
                    <a:pt x="429" y="37"/>
                    <a:pt x="427" y="37"/>
                    <a:pt x="425" y="37"/>
                  </a:cubicBezTo>
                  <a:close/>
                  <a:moveTo>
                    <a:pt x="453" y="38"/>
                  </a:moveTo>
                  <a:cubicBezTo>
                    <a:pt x="452" y="36"/>
                    <a:pt x="451" y="35"/>
                    <a:pt x="450" y="34"/>
                  </a:cubicBezTo>
                  <a:cubicBezTo>
                    <a:pt x="438" y="17"/>
                    <a:pt x="438" y="17"/>
                    <a:pt x="438" y="17"/>
                  </a:cubicBezTo>
                  <a:cubicBezTo>
                    <a:pt x="438" y="17"/>
                    <a:pt x="438" y="17"/>
                    <a:pt x="438" y="17"/>
                  </a:cubicBezTo>
                  <a:cubicBezTo>
                    <a:pt x="438" y="27"/>
                    <a:pt x="438" y="27"/>
                    <a:pt x="438" y="27"/>
                  </a:cubicBezTo>
                  <a:cubicBezTo>
                    <a:pt x="438" y="34"/>
                    <a:pt x="438" y="35"/>
                    <a:pt x="443" y="35"/>
                  </a:cubicBezTo>
                  <a:cubicBezTo>
                    <a:pt x="443" y="35"/>
                    <a:pt x="443" y="36"/>
                    <a:pt x="443" y="36"/>
                  </a:cubicBezTo>
                  <a:cubicBezTo>
                    <a:pt x="443" y="37"/>
                    <a:pt x="443" y="37"/>
                    <a:pt x="443" y="37"/>
                  </a:cubicBezTo>
                  <a:cubicBezTo>
                    <a:pt x="441" y="37"/>
                    <a:pt x="439" y="37"/>
                    <a:pt x="437" y="37"/>
                  </a:cubicBezTo>
                  <a:cubicBezTo>
                    <a:pt x="435" y="37"/>
                    <a:pt x="434" y="37"/>
                    <a:pt x="432" y="37"/>
                  </a:cubicBezTo>
                  <a:cubicBezTo>
                    <a:pt x="432" y="36"/>
                    <a:pt x="432" y="36"/>
                    <a:pt x="432" y="36"/>
                  </a:cubicBezTo>
                  <a:cubicBezTo>
                    <a:pt x="432" y="36"/>
                    <a:pt x="432" y="35"/>
                    <a:pt x="433" y="35"/>
                  </a:cubicBezTo>
                  <a:cubicBezTo>
                    <a:pt x="436" y="35"/>
                    <a:pt x="436" y="34"/>
                    <a:pt x="436" y="27"/>
                  </a:cubicBezTo>
                  <a:cubicBezTo>
                    <a:pt x="436" y="19"/>
                    <a:pt x="436" y="19"/>
                    <a:pt x="436" y="19"/>
                  </a:cubicBezTo>
                  <a:cubicBezTo>
                    <a:pt x="436" y="14"/>
                    <a:pt x="436" y="14"/>
                    <a:pt x="433" y="14"/>
                  </a:cubicBezTo>
                  <a:cubicBezTo>
                    <a:pt x="432" y="14"/>
                    <a:pt x="432" y="14"/>
                    <a:pt x="432" y="13"/>
                  </a:cubicBezTo>
                  <a:cubicBezTo>
                    <a:pt x="432" y="12"/>
                    <a:pt x="432" y="12"/>
                    <a:pt x="432" y="12"/>
                  </a:cubicBezTo>
                  <a:cubicBezTo>
                    <a:pt x="434" y="12"/>
                    <a:pt x="436" y="12"/>
                    <a:pt x="437" y="12"/>
                  </a:cubicBezTo>
                  <a:cubicBezTo>
                    <a:pt x="438" y="12"/>
                    <a:pt x="439" y="12"/>
                    <a:pt x="440" y="12"/>
                  </a:cubicBezTo>
                  <a:cubicBezTo>
                    <a:pt x="453" y="30"/>
                    <a:pt x="453" y="30"/>
                    <a:pt x="453" y="30"/>
                  </a:cubicBezTo>
                  <a:cubicBezTo>
                    <a:pt x="453" y="22"/>
                    <a:pt x="453" y="22"/>
                    <a:pt x="453" y="22"/>
                  </a:cubicBezTo>
                  <a:cubicBezTo>
                    <a:pt x="453" y="15"/>
                    <a:pt x="453" y="14"/>
                    <a:pt x="449" y="14"/>
                  </a:cubicBezTo>
                  <a:cubicBezTo>
                    <a:pt x="449" y="14"/>
                    <a:pt x="449" y="14"/>
                    <a:pt x="449" y="13"/>
                  </a:cubicBezTo>
                  <a:cubicBezTo>
                    <a:pt x="449" y="12"/>
                    <a:pt x="449" y="12"/>
                    <a:pt x="449" y="12"/>
                  </a:cubicBezTo>
                  <a:cubicBezTo>
                    <a:pt x="450" y="12"/>
                    <a:pt x="453" y="12"/>
                    <a:pt x="455" y="12"/>
                  </a:cubicBezTo>
                  <a:cubicBezTo>
                    <a:pt x="456" y="12"/>
                    <a:pt x="458" y="12"/>
                    <a:pt x="459" y="12"/>
                  </a:cubicBezTo>
                  <a:cubicBezTo>
                    <a:pt x="459" y="13"/>
                    <a:pt x="459" y="13"/>
                    <a:pt x="459" y="13"/>
                  </a:cubicBezTo>
                  <a:cubicBezTo>
                    <a:pt x="459" y="14"/>
                    <a:pt x="459" y="14"/>
                    <a:pt x="459" y="14"/>
                  </a:cubicBezTo>
                  <a:cubicBezTo>
                    <a:pt x="456" y="14"/>
                    <a:pt x="456" y="15"/>
                    <a:pt x="456" y="22"/>
                  </a:cubicBezTo>
                  <a:cubicBezTo>
                    <a:pt x="456" y="38"/>
                    <a:pt x="456" y="38"/>
                    <a:pt x="456" y="38"/>
                  </a:cubicBezTo>
                  <a:lnTo>
                    <a:pt x="453" y="38"/>
                  </a:lnTo>
                  <a:close/>
                  <a:moveTo>
                    <a:pt x="484" y="27"/>
                  </a:moveTo>
                  <a:cubicBezTo>
                    <a:pt x="484" y="28"/>
                    <a:pt x="484" y="28"/>
                    <a:pt x="484" y="28"/>
                  </a:cubicBezTo>
                  <a:cubicBezTo>
                    <a:pt x="481" y="28"/>
                    <a:pt x="481" y="28"/>
                    <a:pt x="481" y="31"/>
                  </a:cubicBezTo>
                  <a:cubicBezTo>
                    <a:pt x="481" y="32"/>
                    <a:pt x="481" y="32"/>
                    <a:pt x="481" y="32"/>
                  </a:cubicBezTo>
                  <a:cubicBezTo>
                    <a:pt x="481" y="33"/>
                    <a:pt x="482" y="34"/>
                    <a:pt x="482" y="34"/>
                  </a:cubicBezTo>
                  <a:cubicBezTo>
                    <a:pt x="482" y="35"/>
                    <a:pt x="481" y="35"/>
                    <a:pt x="481" y="35"/>
                  </a:cubicBezTo>
                  <a:cubicBezTo>
                    <a:pt x="479" y="35"/>
                    <a:pt x="478" y="38"/>
                    <a:pt x="472" y="38"/>
                  </a:cubicBezTo>
                  <a:cubicBezTo>
                    <a:pt x="465" y="38"/>
                    <a:pt x="460" y="33"/>
                    <a:pt x="460" y="24"/>
                  </a:cubicBezTo>
                  <a:cubicBezTo>
                    <a:pt x="460" y="17"/>
                    <a:pt x="464" y="11"/>
                    <a:pt x="472" y="11"/>
                  </a:cubicBezTo>
                  <a:cubicBezTo>
                    <a:pt x="475" y="11"/>
                    <a:pt x="477" y="12"/>
                    <a:pt x="478" y="13"/>
                  </a:cubicBezTo>
                  <a:cubicBezTo>
                    <a:pt x="479" y="12"/>
                    <a:pt x="479" y="12"/>
                    <a:pt x="479" y="12"/>
                  </a:cubicBezTo>
                  <a:cubicBezTo>
                    <a:pt x="479" y="12"/>
                    <a:pt x="479" y="12"/>
                    <a:pt x="479" y="12"/>
                  </a:cubicBezTo>
                  <a:cubicBezTo>
                    <a:pt x="480" y="12"/>
                    <a:pt x="480" y="12"/>
                    <a:pt x="480" y="12"/>
                  </a:cubicBezTo>
                  <a:cubicBezTo>
                    <a:pt x="480" y="13"/>
                    <a:pt x="480" y="18"/>
                    <a:pt x="480" y="19"/>
                  </a:cubicBezTo>
                  <a:cubicBezTo>
                    <a:pt x="479" y="19"/>
                    <a:pt x="479" y="19"/>
                    <a:pt x="479" y="19"/>
                  </a:cubicBezTo>
                  <a:cubicBezTo>
                    <a:pt x="479" y="19"/>
                    <a:pt x="478" y="19"/>
                    <a:pt x="478" y="19"/>
                  </a:cubicBezTo>
                  <a:cubicBezTo>
                    <a:pt x="478" y="15"/>
                    <a:pt x="476" y="14"/>
                    <a:pt x="472" y="14"/>
                  </a:cubicBezTo>
                  <a:cubicBezTo>
                    <a:pt x="466" y="14"/>
                    <a:pt x="465" y="19"/>
                    <a:pt x="465" y="24"/>
                  </a:cubicBezTo>
                  <a:cubicBezTo>
                    <a:pt x="465" y="30"/>
                    <a:pt x="467" y="36"/>
                    <a:pt x="473" y="36"/>
                  </a:cubicBezTo>
                  <a:cubicBezTo>
                    <a:pt x="476" y="36"/>
                    <a:pt x="477" y="34"/>
                    <a:pt x="477" y="32"/>
                  </a:cubicBezTo>
                  <a:cubicBezTo>
                    <a:pt x="477" y="31"/>
                    <a:pt x="477" y="31"/>
                    <a:pt x="477" y="31"/>
                  </a:cubicBezTo>
                  <a:cubicBezTo>
                    <a:pt x="477" y="28"/>
                    <a:pt x="477" y="28"/>
                    <a:pt x="473" y="28"/>
                  </a:cubicBezTo>
                  <a:cubicBezTo>
                    <a:pt x="473" y="28"/>
                    <a:pt x="473" y="28"/>
                    <a:pt x="473" y="27"/>
                  </a:cubicBezTo>
                  <a:cubicBezTo>
                    <a:pt x="473" y="26"/>
                    <a:pt x="473" y="26"/>
                    <a:pt x="473" y="26"/>
                  </a:cubicBezTo>
                  <a:cubicBezTo>
                    <a:pt x="475" y="26"/>
                    <a:pt x="477" y="26"/>
                    <a:pt x="479" y="26"/>
                  </a:cubicBezTo>
                  <a:cubicBezTo>
                    <a:pt x="481" y="26"/>
                    <a:pt x="482" y="26"/>
                    <a:pt x="484" y="26"/>
                  </a:cubicBezTo>
                  <a:lnTo>
                    <a:pt x="484" y="27"/>
                  </a:lnTo>
                  <a:close/>
                  <a:moveTo>
                    <a:pt x="526" y="23"/>
                  </a:moveTo>
                  <a:cubicBezTo>
                    <a:pt x="526" y="23"/>
                    <a:pt x="526" y="23"/>
                    <a:pt x="525" y="23"/>
                  </a:cubicBezTo>
                  <a:cubicBezTo>
                    <a:pt x="522" y="24"/>
                    <a:pt x="522" y="24"/>
                    <a:pt x="522" y="28"/>
                  </a:cubicBezTo>
                  <a:cubicBezTo>
                    <a:pt x="522" y="30"/>
                    <a:pt x="522" y="30"/>
                    <a:pt x="522" y="30"/>
                  </a:cubicBezTo>
                  <a:cubicBezTo>
                    <a:pt x="522" y="31"/>
                    <a:pt x="522" y="32"/>
                    <a:pt x="522" y="33"/>
                  </a:cubicBezTo>
                  <a:cubicBezTo>
                    <a:pt x="522" y="33"/>
                    <a:pt x="522" y="33"/>
                    <a:pt x="522" y="33"/>
                  </a:cubicBezTo>
                  <a:cubicBezTo>
                    <a:pt x="519" y="33"/>
                    <a:pt x="517" y="38"/>
                    <a:pt x="510" y="38"/>
                  </a:cubicBezTo>
                  <a:cubicBezTo>
                    <a:pt x="500" y="38"/>
                    <a:pt x="493" y="31"/>
                    <a:pt x="493" y="19"/>
                  </a:cubicBezTo>
                  <a:cubicBezTo>
                    <a:pt x="493" y="8"/>
                    <a:pt x="499" y="0"/>
                    <a:pt x="510" y="0"/>
                  </a:cubicBezTo>
                  <a:cubicBezTo>
                    <a:pt x="513" y="0"/>
                    <a:pt x="516" y="1"/>
                    <a:pt x="518" y="2"/>
                  </a:cubicBezTo>
                  <a:cubicBezTo>
                    <a:pt x="518" y="2"/>
                    <a:pt x="518" y="2"/>
                    <a:pt x="518" y="2"/>
                  </a:cubicBezTo>
                  <a:cubicBezTo>
                    <a:pt x="519" y="1"/>
                    <a:pt x="519" y="1"/>
                    <a:pt x="519" y="1"/>
                  </a:cubicBezTo>
                  <a:cubicBezTo>
                    <a:pt x="519" y="0"/>
                    <a:pt x="519" y="0"/>
                    <a:pt x="520" y="0"/>
                  </a:cubicBezTo>
                  <a:cubicBezTo>
                    <a:pt x="520" y="0"/>
                    <a:pt x="520" y="0"/>
                    <a:pt x="520" y="0"/>
                  </a:cubicBezTo>
                  <a:cubicBezTo>
                    <a:pt x="520" y="3"/>
                    <a:pt x="520" y="8"/>
                    <a:pt x="520" y="11"/>
                  </a:cubicBezTo>
                  <a:cubicBezTo>
                    <a:pt x="519" y="11"/>
                    <a:pt x="519" y="11"/>
                    <a:pt x="519" y="11"/>
                  </a:cubicBezTo>
                  <a:cubicBezTo>
                    <a:pt x="519" y="11"/>
                    <a:pt x="519" y="11"/>
                    <a:pt x="519" y="10"/>
                  </a:cubicBezTo>
                  <a:cubicBezTo>
                    <a:pt x="517" y="5"/>
                    <a:pt x="515" y="2"/>
                    <a:pt x="510" y="2"/>
                  </a:cubicBezTo>
                  <a:cubicBezTo>
                    <a:pt x="501" y="2"/>
                    <a:pt x="499" y="11"/>
                    <a:pt x="499" y="19"/>
                  </a:cubicBezTo>
                  <a:cubicBezTo>
                    <a:pt x="499" y="27"/>
                    <a:pt x="501" y="35"/>
                    <a:pt x="510" y="35"/>
                  </a:cubicBezTo>
                  <a:cubicBezTo>
                    <a:pt x="515" y="35"/>
                    <a:pt x="518" y="33"/>
                    <a:pt x="518" y="30"/>
                  </a:cubicBezTo>
                  <a:cubicBezTo>
                    <a:pt x="518" y="28"/>
                    <a:pt x="518" y="28"/>
                    <a:pt x="518" y="28"/>
                  </a:cubicBezTo>
                  <a:cubicBezTo>
                    <a:pt x="518" y="24"/>
                    <a:pt x="518" y="24"/>
                    <a:pt x="512" y="23"/>
                  </a:cubicBezTo>
                  <a:cubicBezTo>
                    <a:pt x="512" y="23"/>
                    <a:pt x="512" y="23"/>
                    <a:pt x="512" y="23"/>
                  </a:cubicBezTo>
                  <a:cubicBezTo>
                    <a:pt x="512" y="21"/>
                    <a:pt x="512" y="21"/>
                    <a:pt x="512" y="21"/>
                  </a:cubicBezTo>
                  <a:cubicBezTo>
                    <a:pt x="514" y="21"/>
                    <a:pt x="517" y="21"/>
                    <a:pt x="519" y="21"/>
                  </a:cubicBezTo>
                  <a:cubicBezTo>
                    <a:pt x="522" y="21"/>
                    <a:pt x="523" y="21"/>
                    <a:pt x="526" y="21"/>
                  </a:cubicBezTo>
                  <a:lnTo>
                    <a:pt x="526" y="23"/>
                  </a:lnTo>
                  <a:close/>
                  <a:moveTo>
                    <a:pt x="540" y="24"/>
                  </a:moveTo>
                  <a:cubicBezTo>
                    <a:pt x="540" y="24"/>
                    <a:pt x="540" y="24"/>
                    <a:pt x="540" y="24"/>
                  </a:cubicBezTo>
                  <a:cubicBezTo>
                    <a:pt x="548" y="25"/>
                    <a:pt x="546" y="35"/>
                    <a:pt x="549" y="35"/>
                  </a:cubicBezTo>
                  <a:cubicBezTo>
                    <a:pt x="549" y="35"/>
                    <a:pt x="550" y="34"/>
                    <a:pt x="550" y="34"/>
                  </a:cubicBezTo>
                  <a:cubicBezTo>
                    <a:pt x="551" y="35"/>
                    <a:pt x="551" y="35"/>
                    <a:pt x="551" y="35"/>
                  </a:cubicBezTo>
                  <a:cubicBezTo>
                    <a:pt x="551" y="35"/>
                    <a:pt x="551" y="35"/>
                    <a:pt x="551" y="35"/>
                  </a:cubicBezTo>
                  <a:cubicBezTo>
                    <a:pt x="551" y="35"/>
                    <a:pt x="551" y="35"/>
                    <a:pt x="551" y="35"/>
                  </a:cubicBezTo>
                  <a:cubicBezTo>
                    <a:pt x="550" y="36"/>
                    <a:pt x="549" y="37"/>
                    <a:pt x="547" y="37"/>
                  </a:cubicBezTo>
                  <a:cubicBezTo>
                    <a:pt x="543" y="37"/>
                    <a:pt x="543" y="34"/>
                    <a:pt x="542" y="30"/>
                  </a:cubicBezTo>
                  <a:cubicBezTo>
                    <a:pt x="541" y="27"/>
                    <a:pt x="540" y="25"/>
                    <a:pt x="537" y="25"/>
                  </a:cubicBezTo>
                  <a:cubicBezTo>
                    <a:pt x="534" y="25"/>
                    <a:pt x="534" y="25"/>
                    <a:pt x="534" y="25"/>
                  </a:cubicBezTo>
                  <a:cubicBezTo>
                    <a:pt x="534" y="30"/>
                    <a:pt x="534" y="30"/>
                    <a:pt x="534" y="30"/>
                  </a:cubicBezTo>
                  <a:cubicBezTo>
                    <a:pt x="534" y="35"/>
                    <a:pt x="534" y="35"/>
                    <a:pt x="537" y="35"/>
                  </a:cubicBezTo>
                  <a:cubicBezTo>
                    <a:pt x="538" y="35"/>
                    <a:pt x="538" y="36"/>
                    <a:pt x="538" y="36"/>
                  </a:cubicBezTo>
                  <a:cubicBezTo>
                    <a:pt x="538" y="37"/>
                    <a:pt x="538" y="37"/>
                    <a:pt x="538" y="37"/>
                  </a:cubicBezTo>
                  <a:cubicBezTo>
                    <a:pt x="536" y="37"/>
                    <a:pt x="534" y="37"/>
                    <a:pt x="532" y="37"/>
                  </a:cubicBezTo>
                  <a:cubicBezTo>
                    <a:pt x="530" y="37"/>
                    <a:pt x="528" y="37"/>
                    <a:pt x="527" y="37"/>
                  </a:cubicBezTo>
                  <a:cubicBezTo>
                    <a:pt x="527" y="36"/>
                    <a:pt x="527" y="36"/>
                    <a:pt x="527" y="36"/>
                  </a:cubicBezTo>
                  <a:cubicBezTo>
                    <a:pt x="527" y="36"/>
                    <a:pt x="527" y="35"/>
                    <a:pt x="527" y="35"/>
                  </a:cubicBezTo>
                  <a:cubicBezTo>
                    <a:pt x="530" y="35"/>
                    <a:pt x="530" y="35"/>
                    <a:pt x="530" y="30"/>
                  </a:cubicBezTo>
                  <a:cubicBezTo>
                    <a:pt x="530" y="19"/>
                    <a:pt x="530" y="19"/>
                    <a:pt x="530" y="19"/>
                  </a:cubicBezTo>
                  <a:cubicBezTo>
                    <a:pt x="530" y="14"/>
                    <a:pt x="530" y="14"/>
                    <a:pt x="527" y="14"/>
                  </a:cubicBezTo>
                  <a:cubicBezTo>
                    <a:pt x="527" y="14"/>
                    <a:pt x="527" y="14"/>
                    <a:pt x="527" y="13"/>
                  </a:cubicBezTo>
                  <a:cubicBezTo>
                    <a:pt x="527" y="12"/>
                    <a:pt x="527" y="12"/>
                    <a:pt x="527" y="12"/>
                  </a:cubicBezTo>
                  <a:cubicBezTo>
                    <a:pt x="528" y="12"/>
                    <a:pt x="530" y="12"/>
                    <a:pt x="532" y="12"/>
                  </a:cubicBezTo>
                  <a:cubicBezTo>
                    <a:pt x="534" y="12"/>
                    <a:pt x="536" y="12"/>
                    <a:pt x="538" y="12"/>
                  </a:cubicBezTo>
                  <a:cubicBezTo>
                    <a:pt x="543" y="12"/>
                    <a:pt x="547" y="14"/>
                    <a:pt x="547" y="18"/>
                  </a:cubicBezTo>
                  <a:cubicBezTo>
                    <a:pt x="547" y="21"/>
                    <a:pt x="546" y="23"/>
                    <a:pt x="540" y="24"/>
                  </a:cubicBezTo>
                  <a:close/>
                  <a:moveTo>
                    <a:pt x="538" y="14"/>
                  </a:moveTo>
                  <a:cubicBezTo>
                    <a:pt x="537" y="14"/>
                    <a:pt x="534" y="14"/>
                    <a:pt x="534" y="14"/>
                  </a:cubicBezTo>
                  <a:cubicBezTo>
                    <a:pt x="534" y="23"/>
                    <a:pt x="534" y="23"/>
                    <a:pt x="534" y="23"/>
                  </a:cubicBezTo>
                  <a:cubicBezTo>
                    <a:pt x="537" y="23"/>
                    <a:pt x="537" y="23"/>
                    <a:pt x="537" y="23"/>
                  </a:cubicBezTo>
                  <a:cubicBezTo>
                    <a:pt x="540" y="23"/>
                    <a:pt x="543" y="22"/>
                    <a:pt x="543" y="18"/>
                  </a:cubicBezTo>
                  <a:cubicBezTo>
                    <a:pt x="543" y="15"/>
                    <a:pt x="540" y="14"/>
                    <a:pt x="538" y="14"/>
                  </a:cubicBezTo>
                  <a:close/>
                  <a:moveTo>
                    <a:pt x="563" y="38"/>
                  </a:moveTo>
                  <a:cubicBezTo>
                    <a:pt x="556" y="38"/>
                    <a:pt x="551" y="33"/>
                    <a:pt x="551" y="25"/>
                  </a:cubicBezTo>
                  <a:cubicBezTo>
                    <a:pt x="551" y="16"/>
                    <a:pt x="557" y="11"/>
                    <a:pt x="563" y="11"/>
                  </a:cubicBezTo>
                  <a:cubicBezTo>
                    <a:pt x="570" y="11"/>
                    <a:pt x="575" y="16"/>
                    <a:pt x="575" y="24"/>
                  </a:cubicBezTo>
                  <a:cubicBezTo>
                    <a:pt x="575" y="33"/>
                    <a:pt x="570" y="38"/>
                    <a:pt x="563" y="38"/>
                  </a:cubicBezTo>
                  <a:close/>
                  <a:moveTo>
                    <a:pt x="563" y="14"/>
                  </a:moveTo>
                  <a:cubicBezTo>
                    <a:pt x="558" y="14"/>
                    <a:pt x="556" y="17"/>
                    <a:pt x="556" y="25"/>
                  </a:cubicBezTo>
                  <a:cubicBezTo>
                    <a:pt x="556" y="32"/>
                    <a:pt x="559" y="36"/>
                    <a:pt x="563" y="36"/>
                  </a:cubicBezTo>
                  <a:cubicBezTo>
                    <a:pt x="568" y="36"/>
                    <a:pt x="570" y="32"/>
                    <a:pt x="570" y="24"/>
                  </a:cubicBezTo>
                  <a:cubicBezTo>
                    <a:pt x="570" y="17"/>
                    <a:pt x="567" y="14"/>
                    <a:pt x="563" y="14"/>
                  </a:cubicBezTo>
                  <a:close/>
                  <a:moveTo>
                    <a:pt x="590" y="38"/>
                  </a:moveTo>
                  <a:cubicBezTo>
                    <a:pt x="583" y="38"/>
                    <a:pt x="580" y="35"/>
                    <a:pt x="580" y="28"/>
                  </a:cubicBezTo>
                  <a:cubicBezTo>
                    <a:pt x="580" y="19"/>
                    <a:pt x="580" y="19"/>
                    <a:pt x="580" y="19"/>
                  </a:cubicBezTo>
                  <a:cubicBezTo>
                    <a:pt x="580" y="14"/>
                    <a:pt x="580" y="14"/>
                    <a:pt x="577" y="14"/>
                  </a:cubicBezTo>
                  <a:cubicBezTo>
                    <a:pt x="576" y="14"/>
                    <a:pt x="576" y="14"/>
                    <a:pt x="576" y="13"/>
                  </a:cubicBezTo>
                  <a:cubicBezTo>
                    <a:pt x="576" y="12"/>
                    <a:pt x="576" y="12"/>
                    <a:pt x="576" y="12"/>
                  </a:cubicBezTo>
                  <a:cubicBezTo>
                    <a:pt x="578" y="12"/>
                    <a:pt x="580" y="12"/>
                    <a:pt x="582" y="12"/>
                  </a:cubicBezTo>
                  <a:cubicBezTo>
                    <a:pt x="584" y="12"/>
                    <a:pt x="586" y="12"/>
                    <a:pt x="587" y="12"/>
                  </a:cubicBezTo>
                  <a:cubicBezTo>
                    <a:pt x="587" y="13"/>
                    <a:pt x="587" y="13"/>
                    <a:pt x="587" y="13"/>
                  </a:cubicBezTo>
                  <a:cubicBezTo>
                    <a:pt x="587" y="14"/>
                    <a:pt x="587" y="14"/>
                    <a:pt x="587" y="14"/>
                  </a:cubicBezTo>
                  <a:cubicBezTo>
                    <a:pt x="584" y="14"/>
                    <a:pt x="584" y="14"/>
                    <a:pt x="584" y="19"/>
                  </a:cubicBezTo>
                  <a:cubicBezTo>
                    <a:pt x="584" y="29"/>
                    <a:pt x="584" y="29"/>
                    <a:pt x="584" y="29"/>
                  </a:cubicBezTo>
                  <a:cubicBezTo>
                    <a:pt x="584" y="33"/>
                    <a:pt x="586" y="35"/>
                    <a:pt x="590" y="35"/>
                  </a:cubicBezTo>
                  <a:cubicBezTo>
                    <a:pt x="595" y="35"/>
                    <a:pt x="597" y="33"/>
                    <a:pt x="597" y="28"/>
                  </a:cubicBezTo>
                  <a:cubicBezTo>
                    <a:pt x="597" y="22"/>
                    <a:pt x="597" y="22"/>
                    <a:pt x="597" y="22"/>
                  </a:cubicBezTo>
                  <a:cubicBezTo>
                    <a:pt x="597" y="15"/>
                    <a:pt x="597" y="14"/>
                    <a:pt x="592" y="14"/>
                  </a:cubicBezTo>
                  <a:cubicBezTo>
                    <a:pt x="592" y="14"/>
                    <a:pt x="592" y="14"/>
                    <a:pt x="592" y="13"/>
                  </a:cubicBezTo>
                  <a:cubicBezTo>
                    <a:pt x="592" y="12"/>
                    <a:pt x="592" y="12"/>
                    <a:pt x="592" y="12"/>
                  </a:cubicBezTo>
                  <a:cubicBezTo>
                    <a:pt x="594" y="12"/>
                    <a:pt x="596" y="12"/>
                    <a:pt x="598" y="12"/>
                  </a:cubicBezTo>
                  <a:cubicBezTo>
                    <a:pt x="600" y="12"/>
                    <a:pt x="601" y="12"/>
                    <a:pt x="602" y="12"/>
                  </a:cubicBezTo>
                  <a:cubicBezTo>
                    <a:pt x="602" y="13"/>
                    <a:pt x="602" y="13"/>
                    <a:pt x="602" y="13"/>
                  </a:cubicBezTo>
                  <a:cubicBezTo>
                    <a:pt x="602" y="14"/>
                    <a:pt x="602" y="14"/>
                    <a:pt x="602" y="14"/>
                  </a:cubicBezTo>
                  <a:cubicBezTo>
                    <a:pt x="599" y="14"/>
                    <a:pt x="599" y="15"/>
                    <a:pt x="599" y="22"/>
                  </a:cubicBezTo>
                  <a:cubicBezTo>
                    <a:pt x="599" y="28"/>
                    <a:pt x="599" y="28"/>
                    <a:pt x="599" y="28"/>
                  </a:cubicBezTo>
                  <a:cubicBezTo>
                    <a:pt x="599" y="35"/>
                    <a:pt x="596" y="38"/>
                    <a:pt x="590" y="38"/>
                  </a:cubicBezTo>
                  <a:close/>
                  <a:moveTo>
                    <a:pt x="614" y="27"/>
                  </a:moveTo>
                  <a:cubicBezTo>
                    <a:pt x="612" y="27"/>
                    <a:pt x="612" y="27"/>
                    <a:pt x="612" y="27"/>
                  </a:cubicBezTo>
                  <a:cubicBezTo>
                    <a:pt x="612" y="30"/>
                    <a:pt x="612" y="30"/>
                    <a:pt x="612" y="30"/>
                  </a:cubicBezTo>
                  <a:cubicBezTo>
                    <a:pt x="612" y="35"/>
                    <a:pt x="612" y="35"/>
                    <a:pt x="615" y="35"/>
                  </a:cubicBezTo>
                  <a:cubicBezTo>
                    <a:pt x="616" y="35"/>
                    <a:pt x="616" y="36"/>
                    <a:pt x="616" y="36"/>
                  </a:cubicBezTo>
                  <a:cubicBezTo>
                    <a:pt x="616" y="37"/>
                    <a:pt x="616" y="37"/>
                    <a:pt x="616" y="37"/>
                  </a:cubicBezTo>
                  <a:cubicBezTo>
                    <a:pt x="614" y="37"/>
                    <a:pt x="611" y="37"/>
                    <a:pt x="610" y="37"/>
                  </a:cubicBezTo>
                  <a:cubicBezTo>
                    <a:pt x="608" y="37"/>
                    <a:pt x="606" y="37"/>
                    <a:pt x="604" y="37"/>
                  </a:cubicBezTo>
                  <a:cubicBezTo>
                    <a:pt x="604" y="36"/>
                    <a:pt x="604" y="36"/>
                    <a:pt x="604" y="36"/>
                  </a:cubicBezTo>
                  <a:cubicBezTo>
                    <a:pt x="604" y="36"/>
                    <a:pt x="604" y="35"/>
                    <a:pt x="604" y="35"/>
                  </a:cubicBezTo>
                  <a:cubicBezTo>
                    <a:pt x="607" y="35"/>
                    <a:pt x="607" y="35"/>
                    <a:pt x="607" y="30"/>
                  </a:cubicBezTo>
                  <a:cubicBezTo>
                    <a:pt x="607" y="19"/>
                    <a:pt x="607" y="19"/>
                    <a:pt x="607" y="19"/>
                  </a:cubicBezTo>
                  <a:cubicBezTo>
                    <a:pt x="607" y="14"/>
                    <a:pt x="607" y="14"/>
                    <a:pt x="604" y="14"/>
                  </a:cubicBezTo>
                  <a:cubicBezTo>
                    <a:pt x="604" y="14"/>
                    <a:pt x="604" y="14"/>
                    <a:pt x="604" y="13"/>
                  </a:cubicBezTo>
                  <a:cubicBezTo>
                    <a:pt x="604" y="12"/>
                    <a:pt x="604" y="12"/>
                    <a:pt x="604" y="12"/>
                  </a:cubicBezTo>
                  <a:cubicBezTo>
                    <a:pt x="606" y="12"/>
                    <a:pt x="608" y="12"/>
                    <a:pt x="610" y="12"/>
                  </a:cubicBezTo>
                  <a:cubicBezTo>
                    <a:pt x="611" y="12"/>
                    <a:pt x="613" y="12"/>
                    <a:pt x="614" y="12"/>
                  </a:cubicBezTo>
                  <a:cubicBezTo>
                    <a:pt x="619" y="12"/>
                    <a:pt x="625" y="13"/>
                    <a:pt x="625" y="19"/>
                  </a:cubicBezTo>
                  <a:cubicBezTo>
                    <a:pt x="625" y="22"/>
                    <a:pt x="623" y="27"/>
                    <a:pt x="614" y="27"/>
                  </a:cubicBezTo>
                  <a:close/>
                  <a:moveTo>
                    <a:pt x="615" y="14"/>
                  </a:moveTo>
                  <a:cubicBezTo>
                    <a:pt x="614" y="14"/>
                    <a:pt x="612" y="14"/>
                    <a:pt x="612" y="14"/>
                  </a:cubicBezTo>
                  <a:cubicBezTo>
                    <a:pt x="612" y="25"/>
                    <a:pt x="612" y="25"/>
                    <a:pt x="612" y="25"/>
                  </a:cubicBezTo>
                  <a:cubicBezTo>
                    <a:pt x="614" y="25"/>
                    <a:pt x="614" y="25"/>
                    <a:pt x="614" y="25"/>
                  </a:cubicBezTo>
                  <a:cubicBezTo>
                    <a:pt x="618" y="25"/>
                    <a:pt x="620" y="23"/>
                    <a:pt x="620" y="19"/>
                  </a:cubicBezTo>
                  <a:cubicBezTo>
                    <a:pt x="620" y="16"/>
                    <a:pt x="618" y="14"/>
                    <a:pt x="61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lt"/>
                <a:sym typeface="Trebuchet MS" panose="020B0603020202020204" pitchFamily="34" charset="0"/>
              </a:endParaRPr>
            </a:p>
          </p:txBody>
        </p:sp>
      </p:grpSp>
      <p:sp>
        <p:nvSpPr>
          <p:cNvPr id="26" name="Subtitle 2"/>
          <p:cNvSpPr>
            <a:spLocks noGrp="1"/>
          </p:cNvSpPr>
          <p:nvPr>
            <p:ph type="subTitle" idx="1" hasCustomPrompt="1"/>
          </p:nvPr>
        </p:nvSpPr>
        <p:spPr bwMode="white">
          <a:xfrm>
            <a:off x="957600"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in sentence case</a:t>
            </a:r>
          </a:p>
        </p:txBody>
      </p:sp>
      <p:sp>
        <p:nvSpPr>
          <p:cNvPr id="27" name="Title 1"/>
          <p:cNvSpPr>
            <a:spLocks noGrp="1"/>
          </p:cNvSpPr>
          <p:nvPr>
            <p:ph type="ctrTitle" hasCustomPrompt="1"/>
          </p:nvPr>
        </p:nvSpPr>
        <p:spPr bwMode="ltGray">
          <a:xfrm>
            <a:off x="957600"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dirty="0"/>
              <a:t>Title in Title Case</a:t>
            </a:r>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 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1179170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6518"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222069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15:guide id="1" orient="horz" pos="432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D. Gray slice headin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0376819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7542"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90075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D. Section header box">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49467443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8566"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dirty="0"/>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281990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D. Section header lin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65509505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9580" name="think-cell Slide" r:id="rId4" imgW="347" imgH="348" progId="TCLayout.ActiveDocument.1">
                  <p:embed/>
                </p:oleObj>
              </mc:Choice>
              <mc:Fallback>
                <p:oleObj name="think-cell Slide" r:id="rId4" imgW="347" imgH="34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dirty="0"/>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523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76147201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0614"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522366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2070086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1638"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482945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2572131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2663"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793922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958457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686"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dirty="0"/>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060452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 Green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8339085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4710"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dirty="0"/>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dirty="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1930165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19703117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5734"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dirty="0"/>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dirty="0">
              <a:solidFill>
                <a:schemeClr val="bg1">
                  <a:lumMod val="50000"/>
                </a:schemeClr>
              </a:solidFill>
              <a:latin typeface="+mn-lt"/>
              <a:ea typeface="+mn-ea"/>
              <a:cs typeface="+mn-cs"/>
              <a:sym typeface="Trebuchet MS" panose="020B0603020202020204" pitchFamily="34" charset="0"/>
            </a:endParaRPr>
          </a:p>
        </p:txBody>
      </p:sp>
      <p:sp>
        <p:nvSpPr>
          <p:cNvPr id="1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290578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 Left arro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71795351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6758"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8801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dirty="0">
                <a:solidFill>
                  <a:schemeClr val="tx2"/>
                </a:solidFill>
              </a:rPr>
              <a:t>Click to add title</a:t>
            </a: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94232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5728816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7782"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dirty="0"/>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9"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pic>
        <p:nvPicPr>
          <p:cNvPr id="11" name="Picture 10"/>
          <p:cNvPicPr>
            <a:picLocks noChangeAspect="1"/>
          </p:cNvPicPr>
          <p:nvPr userDrawn="1"/>
        </p:nvPicPr>
        <p:blipFill rotWithShape="1">
          <a:blip r:embed="rId7">
            <a:extLst>
              <a:ext uri="{28A0092B-C50C-407E-A947-70E740481C1C}">
                <a14:useLocalDpi xmlns:a14="http://schemas.microsoft.com/office/drawing/2010/main" val="0"/>
              </a:ext>
            </a:extLst>
          </a:blip>
          <a:srcRect t="6216" b="7716"/>
          <a:stretch/>
        </p:blipFill>
        <p:spPr>
          <a:xfrm rot="120000">
            <a:off x="2141308" y="3402828"/>
            <a:ext cx="2694666" cy="3461745"/>
          </a:xfrm>
          <a:prstGeom prst="rect">
            <a:avLst/>
          </a:prstGeom>
        </p:spPr>
      </p:pic>
    </p:spTree>
    <p:extLst>
      <p:ext uri="{BB962C8B-B14F-4D97-AF65-F5344CB8AC3E}">
        <p14:creationId xmlns:p14="http://schemas.microsoft.com/office/powerpoint/2010/main" val="39979161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22577611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8806"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pic>
        <p:nvPicPr>
          <p:cNvPr id="18"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533900" y="3382962"/>
            <a:ext cx="1298575" cy="3571875"/>
          </a:xfrm>
          <a:prstGeom prst="rect">
            <a:avLst/>
          </a:prstGeom>
          <a:noFill/>
          <a:extLst>
            <a:ext uri="{909E8E84-426E-40DD-AFC4-6F175D3DCCD1}">
              <a14:hiddenFill xmlns:a14="http://schemas.microsoft.com/office/drawing/2010/main">
                <a:solidFill>
                  <a:srgbClr val="FFFFFF"/>
                </a:solidFill>
              </a14:hiddenFill>
            </a:ext>
          </a:extLst>
        </p:spPr>
      </p:pic>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037699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6617203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9830"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dirty="0"/>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pic>
        <p:nvPicPr>
          <p:cNvPr id="17" name="Picture 16"/>
          <p:cNvPicPr>
            <a:picLocks noChangeAspect="1"/>
          </p:cNvPicPr>
          <p:nvPr userDrawn="1"/>
        </p:nvPicPr>
        <p:blipFill rotWithShape="1">
          <a:blip r:embed="rId7">
            <a:extLst>
              <a:ext uri="{28A0092B-C50C-407E-A947-70E740481C1C}">
                <a14:useLocalDpi xmlns:a14="http://schemas.microsoft.com/office/drawing/2010/main" val="0"/>
              </a:ext>
            </a:extLst>
          </a:blip>
          <a:srcRect t="7562" b="6867"/>
          <a:stretch/>
        </p:blipFill>
        <p:spPr>
          <a:xfrm>
            <a:off x="3549481" y="3416300"/>
            <a:ext cx="2694666" cy="3441700"/>
          </a:xfrm>
          <a:prstGeom prst="rect">
            <a:avLst/>
          </a:prstGeom>
        </p:spPr>
      </p:pic>
    </p:spTree>
    <p:extLst>
      <p:ext uri="{BB962C8B-B14F-4D97-AF65-F5344CB8AC3E}">
        <p14:creationId xmlns:p14="http://schemas.microsoft.com/office/powerpoint/2010/main" val="589356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 Arrow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221386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0854"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78758" y="358801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569809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0142395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1878"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dirty="0"/>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7"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pic>
        <p:nvPicPr>
          <p:cNvPr id="13" name="Picture 12"/>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4428422" y="3407803"/>
            <a:ext cx="2694666" cy="3456551"/>
          </a:xfrm>
          <a:prstGeom prst="rect">
            <a:avLst/>
          </a:prstGeom>
        </p:spPr>
      </p:pic>
    </p:spTree>
    <p:extLst>
      <p:ext uri="{BB962C8B-B14F-4D97-AF65-F5344CB8AC3E}">
        <p14:creationId xmlns:p14="http://schemas.microsoft.com/office/powerpoint/2010/main" val="19690273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24189193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2902"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490341" y="358801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125683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268154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3926"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dirty="0"/>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2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pic>
        <p:nvPicPr>
          <p:cNvPr id="14" name="Picture 13"/>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6524770" y="3407803"/>
            <a:ext cx="2694666" cy="3456551"/>
          </a:xfrm>
          <a:prstGeom prst="rect">
            <a:avLst/>
          </a:prstGeom>
        </p:spPr>
      </p:pic>
    </p:spTree>
    <p:extLst>
      <p:ext uri="{BB962C8B-B14F-4D97-AF65-F5344CB8AC3E}">
        <p14:creationId xmlns:p14="http://schemas.microsoft.com/office/powerpoint/2010/main" val="3984939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05329804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4950"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5850758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Big statement ico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3123728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5974"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endParaRPr lang="en-US" dirty="0"/>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9"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936192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 Quot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8829175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6988" name="think-cell Slide" r:id="rId4" imgW="347" imgH="348" progId="TCLayout.ActiveDocument.1">
                  <p:embed/>
                </p:oleObj>
              </mc:Choice>
              <mc:Fallback>
                <p:oleObj name="think-cell Slide" r:id="rId4" imgW="347" imgH="34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r="3634" b="1258"/>
          <a:stretch/>
        </p:blipFill>
        <p:spPr>
          <a:xfrm rot="16200000" flipH="1">
            <a:off x="6797461" y="110968"/>
            <a:ext cx="769257" cy="10019821"/>
          </a:xfrm>
          <a:prstGeom prst="rect">
            <a:avLst/>
          </a:pr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sym typeface="Trebuchet MS" panose="020B0603020202020204" pitchFamily="34" charset="0"/>
            </a:endParaRPr>
          </a:p>
        </p:txBody>
      </p:sp>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Tree>
    <p:extLst>
      <p:ext uri="{BB962C8B-B14F-4D97-AF65-F5344CB8AC3E}">
        <p14:creationId xmlns:p14="http://schemas.microsoft.com/office/powerpoint/2010/main" val="3741941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 Special gra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46107441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8022"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dirty="0"/>
              <a:t>Click to add title</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548375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6542965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9046"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8638" y="359436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dirty="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023909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D. Blank gree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210588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0070"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sym typeface="Trebuchet MS" panose="020B0603020202020204" pitchFamily="34" charset="0"/>
              </a:rPr>
              <a:t>Copyright © 2017 by The Boston Consulting Group, Inc.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solidFill>
                <a:latin typeface="+mn-lt"/>
                <a:sym typeface="Trebuchet MS" panose="020B0603020202020204" pitchFamily="34" charset="0"/>
              </a:rPr>
              <a:t>Project SATH_Gujarat Health_v5.pptx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1640827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D. 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8071595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1094"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endParaRPr lang="en-US"/>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1571185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D. Disclaimer">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3653529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2118"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dirty="0">
                <a:latin typeface="+mn-lt"/>
                <a:sym typeface="Trebuchet MS" panose="020B0603020202020204" pitchFamily="34" charset="0"/>
              </a:rPr>
              <a:t>The services and materials provided by The Boston Consulting Group (BCG) are subject to BCG's Standard Terms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to update these materials after the date hereof, notwithstanding that such information may become outdated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or inaccurate.</a:t>
            </a:r>
          </a:p>
          <a:p>
            <a:pPr indent="0">
              <a:lnSpc>
                <a:spcPct val="100000"/>
              </a:lnSpc>
            </a:pPr>
            <a:r>
              <a:rPr lang="en-US" sz="900" b="0" dirty="0">
                <a:latin typeface="+mn-lt"/>
                <a:sym typeface="Trebuchet MS" panose="020B0603020202020204" pitchFamily="34" charset="0"/>
              </a:rPr>
              <a:t> </a:t>
            </a:r>
          </a:p>
          <a:p>
            <a:pPr indent="0">
              <a:lnSpc>
                <a:spcPct val="100000"/>
              </a:lnSpc>
            </a:pPr>
            <a:r>
              <a:rPr lang="en-US" sz="900" b="0" dirty="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of this document shall be deemed agreement with and consideration for the foregoing.</a:t>
            </a:r>
          </a:p>
          <a:p>
            <a:pPr indent="0">
              <a:lnSpc>
                <a:spcPct val="100000"/>
              </a:lnSpc>
            </a:pPr>
            <a:endParaRPr lang="en-US" sz="900" b="0" dirty="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dirty="0">
                <a:latin typeface="+mn-lt"/>
                <a:sym typeface="Trebuchet MS" panose="020B0603020202020204" pitchFamily="34" charset="0"/>
              </a:rPr>
              <a:t>BCG does not provide fairness opinions or valuations of market transactions, and these materials should not be relied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endParaRPr lang="en-US" dirty="0"/>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2413221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7975915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131"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10"/>
          <p:cNvSpPr/>
          <p:nvPr/>
        </p:nvSpPr>
        <p:spPr bwMode="black">
          <a:xfrm>
            <a:off x="626289" y="626321"/>
            <a:ext cx="5610517" cy="5532504"/>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a:solidFill>
                <a:prstClr val="white"/>
              </a:solidFill>
              <a:latin typeface="+mn-lt"/>
              <a:sym typeface="Trebuchet MS" panose="020B0603020202020204" pitchFamily="34" charset="0"/>
            </a:endParaRPr>
          </a:p>
        </p:txBody>
      </p:sp>
      <p:grpSp>
        <p:nvGrpSpPr>
          <p:cNvPr id="12" name="Group 4"/>
          <p:cNvGrpSpPr>
            <a:grpSpLocks noChangeAspect="1"/>
          </p:cNvGrpSpPr>
          <p:nvPr/>
        </p:nvGrpSpPr>
        <p:grpSpPr bwMode="auto">
          <a:xfrm>
            <a:off x="926090" y="2722052"/>
            <a:ext cx="4371144" cy="1344304"/>
            <a:chOff x="585" y="2014"/>
            <a:chExt cx="5583" cy="1717"/>
          </a:xfrm>
          <a:solidFill>
            <a:schemeClr val="bg1"/>
          </a:solidFill>
        </p:grpSpPr>
        <p:sp>
          <p:nvSpPr>
            <p:cNvPr id="13" name="Freeform 5"/>
            <p:cNvSpPr>
              <a:spLocks noEditPoints="1"/>
            </p:cNvSpPr>
            <p:nvPr/>
          </p:nvSpPr>
          <p:spPr bwMode="auto">
            <a:xfrm>
              <a:off x="585" y="2014"/>
              <a:ext cx="2558" cy="1055"/>
            </a:xfrm>
            <a:custGeom>
              <a:avLst/>
              <a:gdLst>
                <a:gd name="T0" fmla="*/ 123 w 1081"/>
                <a:gd name="T1" fmla="*/ 32 h 445"/>
                <a:gd name="T2" fmla="*/ 171 w 1081"/>
                <a:gd name="T3" fmla="*/ 25 h 445"/>
                <a:gd name="T4" fmla="*/ 150 w 1081"/>
                <a:gd name="T5" fmla="*/ 204 h 445"/>
                <a:gd name="T6" fmla="*/ 189 w 1081"/>
                <a:gd name="T7" fmla="*/ 420 h 445"/>
                <a:gd name="T8" fmla="*/ 123 w 1081"/>
                <a:gd name="T9" fmla="*/ 219 h 445"/>
                <a:gd name="T10" fmla="*/ 293 w 1081"/>
                <a:gd name="T11" fmla="*/ 318 h 445"/>
                <a:gd name="T12" fmla="*/ 905 w 1081"/>
                <a:gd name="T13" fmla="*/ 248 h 445"/>
                <a:gd name="T14" fmla="*/ 910 w 1081"/>
                <a:gd name="T15" fmla="*/ 260 h 445"/>
                <a:gd name="T16" fmla="*/ 974 w 1081"/>
                <a:gd name="T17" fmla="*/ 360 h 445"/>
                <a:gd name="T18" fmla="*/ 756 w 1081"/>
                <a:gd name="T19" fmla="*/ 226 h 445"/>
                <a:gd name="T20" fmla="*/ 1000 w 1081"/>
                <a:gd name="T21" fmla="*/ 127 h 445"/>
                <a:gd name="T22" fmla="*/ 1011 w 1081"/>
                <a:gd name="T23" fmla="*/ 132 h 445"/>
                <a:gd name="T24" fmla="*/ 1006 w 1081"/>
                <a:gd name="T25" fmla="*/ 4 h 445"/>
                <a:gd name="T26" fmla="*/ 994 w 1081"/>
                <a:gd name="T27" fmla="*/ 39 h 445"/>
                <a:gd name="T28" fmla="*/ 882 w 1081"/>
                <a:gd name="T29" fmla="*/ 0 h 445"/>
                <a:gd name="T30" fmla="*/ 686 w 1081"/>
                <a:gd name="T31" fmla="*/ 286 h 445"/>
                <a:gd name="T32" fmla="*/ 563 w 1081"/>
                <a:gd name="T33" fmla="*/ 429 h 445"/>
                <a:gd name="T34" fmla="*/ 554 w 1081"/>
                <a:gd name="T35" fmla="*/ 16 h 445"/>
                <a:gd name="T36" fmla="*/ 667 w 1081"/>
                <a:gd name="T37" fmla="*/ 109 h 445"/>
                <a:gd name="T38" fmla="*/ 672 w 1081"/>
                <a:gd name="T39" fmla="*/ 4 h 445"/>
                <a:gd name="T40" fmla="*/ 661 w 1081"/>
                <a:gd name="T41" fmla="*/ 7 h 445"/>
                <a:gd name="T42" fmla="*/ 655 w 1081"/>
                <a:gd name="T43" fmla="*/ 38 h 445"/>
                <a:gd name="T44" fmla="*/ 348 w 1081"/>
                <a:gd name="T45" fmla="*/ 227 h 445"/>
                <a:gd name="T46" fmla="*/ 349 w 1081"/>
                <a:gd name="T47" fmla="*/ 261 h 445"/>
                <a:gd name="T48" fmla="*/ 220 w 1081"/>
                <a:gd name="T49" fmla="*/ 206 h 445"/>
                <a:gd name="T50" fmla="*/ 168 w 1081"/>
                <a:gd name="T51" fmla="*/ 8 h 445"/>
                <a:gd name="T52" fmla="*/ 0 w 1081"/>
                <a:gd name="T53" fmla="*/ 8 h 445"/>
                <a:gd name="T54" fmla="*/ 4 w 1081"/>
                <a:gd name="T55" fmla="*/ 21 h 445"/>
                <a:gd name="T56" fmla="*/ 55 w 1081"/>
                <a:gd name="T57" fmla="*/ 336 h 445"/>
                <a:gd name="T58" fmla="*/ 0 w 1081"/>
                <a:gd name="T59" fmla="*/ 430 h 445"/>
                <a:gd name="T60" fmla="*/ 88 w 1081"/>
                <a:gd name="T61" fmla="*/ 435 h 445"/>
                <a:gd name="T62" fmla="*/ 366 w 1081"/>
                <a:gd name="T63" fmla="*/ 323 h 445"/>
                <a:gd name="T64" fmla="*/ 561 w 1081"/>
                <a:gd name="T65" fmla="*/ 445 h 445"/>
                <a:gd name="T66" fmla="*/ 679 w 1081"/>
                <a:gd name="T67" fmla="*/ 405 h 445"/>
                <a:gd name="T68" fmla="*/ 691 w 1081"/>
                <a:gd name="T69" fmla="*/ 441 h 445"/>
                <a:gd name="T70" fmla="*/ 696 w 1081"/>
                <a:gd name="T71" fmla="*/ 321 h 445"/>
                <a:gd name="T72" fmla="*/ 886 w 1081"/>
                <a:gd name="T73" fmla="*/ 445 h 445"/>
                <a:gd name="T74" fmla="*/ 1041 w 1081"/>
                <a:gd name="T75" fmla="*/ 387 h 445"/>
                <a:gd name="T76" fmla="*/ 1040 w 1081"/>
                <a:gd name="T77" fmla="*/ 323 h 445"/>
                <a:gd name="T78" fmla="*/ 1081 w 1081"/>
                <a:gd name="T79" fmla="*/ 255 h 445"/>
                <a:gd name="T80" fmla="*/ 1002 w 1081"/>
                <a:gd name="T81" fmla="*/ 249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1" h="445">
                  <a:moveTo>
                    <a:pt x="123" y="204"/>
                  </a:moveTo>
                  <a:cubicBezTo>
                    <a:pt x="123" y="32"/>
                    <a:pt x="123" y="32"/>
                    <a:pt x="123" y="32"/>
                  </a:cubicBezTo>
                  <a:cubicBezTo>
                    <a:pt x="123" y="28"/>
                    <a:pt x="124" y="27"/>
                    <a:pt x="130" y="26"/>
                  </a:cubicBezTo>
                  <a:cubicBezTo>
                    <a:pt x="139" y="25"/>
                    <a:pt x="161" y="25"/>
                    <a:pt x="171" y="25"/>
                  </a:cubicBezTo>
                  <a:cubicBezTo>
                    <a:pt x="223" y="25"/>
                    <a:pt x="257" y="56"/>
                    <a:pt x="257" y="115"/>
                  </a:cubicBezTo>
                  <a:cubicBezTo>
                    <a:pt x="257" y="180"/>
                    <a:pt x="217" y="204"/>
                    <a:pt x="150" y="204"/>
                  </a:cubicBezTo>
                  <a:lnTo>
                    <a:pt x="123" y="204"/>
                  </a:lnTo>
                  <a:close/>
                  <a:moveTo>
                    <a:pt x="189" y="420"/>
                  </a:moveTo>
                  <a:cubicBezTo>
                    <a:pt x="132" y="420"/>
                    <a:pt x="123" y="411"/>
                    <a:pt x="123" y="332"/>
                  </a:cubicBezTo>
                  <a:cubicBezTo>
                    <a:pt x="123" y="219"/>
                    <a:pt x="123" y="219"/>
                    <a:pt x="123" y="219"/>
                  </a:cubicBezTo>
                  <a:cubicBezTo>
                    <a:pt x="149" y="219"/>
                    <a:pt x="149" y="219"/>
                    <a:pt x="149" y="219"/>
                  </a:cubicBezTo>
                  <a:cubicBezTo>
                    <a:pt x="224" y="219"/>
                    <a:pt x="293" y="237"/>
                    <a:pt x="293" y="318"/>
                  </a:cubicBezTo>
                  <a:cubicBezTo>
                    <a:pt x="293" y="382"/>
                    <a:pt x="255" y="420"/>
                    <a:pt x="189" y="420"/>
                  </a:cubicBezTo>
                  <a:close/>
                  <a:moveTo>
                    <a:pt x="905" y="248"/>
                  </a:moveTo>
                  <a:cubicBezTo>
                    <a:pt x="905" y="255"/>
                    <a:pt x="905" y="255"/>
                    <a:pt x="905" y="255"/>
                  </a:cubicBezTo>
                  <a:cubicBezTo>
                    <a:pt x="905" y="258"/>
                    <a:pt x="906" y="260"/>
                    <a:pt x="910" y="260"/>
                  </a:cubicBezTo>
                  <a:cubicBezTo>
                    <a:pt x="974" y="262"/>
                    <a:pt x="974" y="269"/>
                    <a:pt x="974" y="319"/>
                  </a:cubicBezTo>
                  <a:cubicBezTo>
                    <a:pt x="974" y="360"/>
                    <a:pt x="974" y="360"/>
                    <a:pt x="974" y="360"/>
                  </a:cubicBezTo>
                  <a:cubicBezTo>
                    <a:pt x="974" y="402"/>
                    <a:pt x="946" y="429"/>
                    <a:pt x="890" y="429"/>
                  </a:cubicBezTo>
                  <a:cubicBezTo>
                    <a:pt x="796" y="429"/>
                    <a:pt x="756" y="339"/>
                    <a:pt x="756" y="226"/>
                  </a:cubicBezTo>
                  <a:cubicBezTo>
                    <a:pt x="756" y="119"/>
                    <a:pt x="785" y="16"/>
                    <a:pt x="888" y="16"/>
                  </a:cubicBezTo>
                  <a:cubicBezTo>
                    <a:pt x="947" y="16"/>
                    <a:pt x="996" y="56"/>
                    <a:pt x="1000" y="127"/>
                  </a:cubicBezTo>
                  <a:cubicBezTo>
                    <a:pt x="1000" y="132"/>
                    <a:pt x="1002" y="132"/>
                    <a:pt x="1005" y="132"/>
                  </a:cubicBezTo>
                  <a:cubicBezTo>
                    <a:pt x="1011" y="132"/>
                    <a:pt x="1011" y="132"/>
                    <a:pt x="1011" y="132"/>
                  </a:cubicBezTo>
                  <a:cubicBezTo>
                    <a:pt x="1011" y="103"/>
                    <a:pt x="1010" y="34"/>
                    <a:pt x="1010" y="4"/>
                  </a:cubicBezTo>
                  <a:cubicBezTo>
                    <a:pt x="1006" y="4"/>
                    <a:pt x="1006" y="4"/>
                    <a:pt x="1006" y="4"/>
                  </a:cubicBezTo>
                  <a:cubicBezTo>
                    <a:pt x="1002" y="4"/>
                    <a:pt x="1000" y="5"/>
                    <a:pt x="1000" y="7"/>
                  </a:cubicBezTo>
                  <a:cubicBezTo>
                    <a:pt x="994" y="39"/>
                    <a:pt x="994" y="39"/>
                    <a:pt x="994" y="39"/>
                  </a:cubicBezTo>
                  <a:cubicBezTo>
                    <a:pt x="993" y="39"/>
                    <a:pt x="993" y="39"/>
                    <a:pt x="993" y="39"/>
                  </a:cubicBezTo>
                  <a:cubicBezTo>
                    <a:pt x="964" y="12"/>
                    <a:pt x="921" y="0"/>
                    <a:pt x="882" y="0"/>
                  </a:cubicBezTo>
                  <a:cubicBezTo>
                    <a:pt x="760" y="0"/>
                    <a:pt x="680" y="103"/>
                    <a:pt x="680" y="227"/>
                  </a:cubicBezTo>
                  <a:cubicBezTo>
                    <a:pt x="680" y="248"/>
                    <a:pt x="682" y="268"/>
                    <a:pt x="686" y="286"/>
                  </a:cubicBezTo>
                  <a:cubicBezTo>
                    <a:pt x="685" y="304"/>
                    <a:pt x="685" y="304"/>
                    <a:pt x="685" y="304"/>
                  </a:cubicBezTo>
                  <a:cubicBezTo>
                    <a:pt x="678" y="399"/>
                    <a:pt x="622" y="429"/>
                    <a:pt x="563" y="429"/>
                  </a:cubicBezTo>
                  <a:cubicBezTo>
                    <a:pt x="469" y="429"/>
                    <a:pt x="424" y="343"/>
                    <a:pt x="424" y="226"/>
                  </a:cubicBezTo>
                  <a:cubicBezTo>
                    <a:pt x="424" y="119"/>
                    <a:pt x="451" y="16"/>
                    <a:pt x="554" y="16"/>
                  </a:cubicBezTo>
                  <a:cubicBezTo>
                    <a:pt x="606" y="16"/>
                    <a:pt x="651" y="49"/>
                    <a:pt x="661" y="104"/>
                  </a:cubicBezTo>
                  <a:cubicBezTo>
                    <a:pt x="662" y="109"/>
                    <a:pt x="663" y="109"/>
                    <a:pt x="667" y="109"/>
                  </a:cubicBezTo>
                  <a:cubicBezTo>
                    <a:pt x="673" y="109"/>
                    <a:pt x="673" y="109"/>
                    <a:pt x="673" y="109"/>
                  </a:cubicBezTo>
                  <a:cubicBezTo>
                    <a:pt x="672" y="80"/>
                    <a:pt x="672" y="34"/>
                    <a:pt x="672" y="4"/>
                  </a:cubicBezTo>
                  <a:cubicBezTo>
                    <a:pt x="668" y="4"/>
                    <a:pt x="668" y="4"/>
                    <a:pt x="668" y="4"/>
                  </a:cubicBezTo>
                  <a:cubicBezTo>
                    <a:pt x="663" y="4"/>
                    <a:pt x="662" y="5"/>
                    <a:pt x="661" y="7"/>
                  </a:cubicBezTo>
                  <a:cubicBezTo>
                    <a:pt x="655" y="38"/>
                    <a:pt x="655" y="38"/>
                    <a:pt x="655" y="38"/>
                  </a:cubicBezTo>
                  <a:cubicBezTo>
                    <a:pt x="655" y="38"/>
                    <a:pt x="655" y="38"/>
                    <a:pt x="655" y="38"/>
                  </a:cubicBezTo>
                  <a:cubicBezTo>
                    <a:pt x="626" y="12"/>
                    <a:pt x="585" y="0"/>
                    <a:pt x="546" y="0"/>
                  </a:cubicBezTo>
                  <a:cubicBezTo>
                    <a:pt x="427" y="0"/>
                    <a:pt x="348" y="103"/>
                    <a:pt x="348" y="227"/>
                  </a:cubicBezTo>
                  <a:cubicBezTo>
                    <a:pt x="348" y="239"/>
                    <a:pt x="349" y="250"/>
                    <a:pt x="351" y="261"/>
                  </a:cubicBezTo>
                  <a:cubicBezTo>
                    <a:pt x="349" y="261"/>
                    <a:pt x="349" y="261"/>
                    <a:pt x="349" y="261"/>
                  </a:cubicBezTo>
                  <a:cubicBezTo>
                    <a:pt x="325" y="227"/>
                    <a:pt x="278" y="210"/>
                    <a:pt x="220" y="207"/>
                  </a:cubicBezTo>
                  <a:cubicBezTo>
                    <a:pt x="220" y="206"/>
                    <a:pt x="220" y="206"/>
                    <a:pt x="220" y="206"/>
                  </a:cubicBezTo>
                  <a:cubicBezTo>
                    <a:pt x="283" y="194"/>
                    <a:pt x="325" y="162"/>
                    <a:pt x="325" y="109"/>
                  </a:cubicBezTo>
                  <a:cubicBezTo>
                    <a:pt x="325" y="29"/>
                    <a:pt x="238" y="8"/>
                    <a:pt x="168" y="8"/>
                  </a:cubicBezTo>
                  <a:cubicBezTo>
                    <a:pt x="149" y="8"/>
                    <a:pt x="106" y="10"/>
                    <a:pt x="93" y="10"/>
                  </a:cubicBezTo>
                  <a:cubicBezTo>
                    <a:pt x="62" y="10"/>
                    <a:pt x="29" y="9"/>
                    <a:pt x="0" y="8"/>
                  </a:cubicBezTo>
                  <a:cubicBezTo>
                    <a:pt x="0" y="15"/>
                    <a:pt x="0" y="15"/>
                    <a:pt x="0" y="15"/>
                  </a:cubicBezTo>
                  <a:cubicBezTo>
                    <a:pt x="0" y="19"/>
                    <a:pt x="1" y="21"/>
                    <a:pt x="4" y="21"/>
                  </a:cubicBezTo>
                  <a:cubicBezTo>
                    <a:pt x="55" y="23"/>
                    <a:pt x="55" y="30"/>
                    <a:pt x="55" y="109"/>
                  </a:cubicBezTo>
                  <a:cubicBezTo>
                    <a:pt x="55" y="336"/>
                    <a:pt x="55" y="336"/>
                    <a:pt x="55" y="336"/>
                  </a:cubicBezTo>
                  <a:cubicBezTo>
                    <a:pt x="55" y="415"/>
                    <a:pt x="55" y="422"/>
                    <a:pt x="5" y="424"/>
                  </a:cubicBezTo>
                  <a:cubicBezTo>
                    <a:pt x="1" y="424"/>
                    <a:pt x="0" y="426"/>
                    <a:pt x="0" y="430"/>
                  </a:cubicBezTo>
                  <a:cubicBezTo>
                    <a:pt x="0" y="436"/>
                    <a:pt x="0" y="436"/>
                    <a:pt x="0" y="436"/>
                  </a:cubicBezTo>
                  <a:cubicBezTo>
                    <a:pt x="30" y="436"/>
                    <a:pt x="58" y="435"/>
                    <a:pt x="88" y="435"/>
                  </a:cubicBezTo>
                  <a:cubicBezTo>
                    <a:pt x="126" y="435"/>
                    <a:pt x="142" y="436"/>
                    <a:pt x="192" y="436"/>
                  </a:cubicBezTo>
                  <a:cubicBezTo>
                    <a:pt x="297" y="436"/>
                    <a:pt x="361" y="387"/>
                    <a:pt x="366" y="323"/>
                  </a:cubicBezTo>
                  <a:cubicBezTo>
                    <a:pt x="367" y="323"/>
                    <a:pt x="367" y="323"/>
                    <a:pt x="367" y="323"/>
                  </a:cubicBezTo>
                  <a:cubicBezTo>
                    <a:pt x="399" y="398"/>
                    <a:pt x="469" y="445"/>
                    <a:pt x="561" y="445"/>
                  </a:cubicBezTo>
                  <a:cubicBezTo>
                    <a:pt x="605" y="445"/>
                    <a:pt x="645" y="431"/>
                    <a:pt x="678" y="405"/>
                  </a:cubicBezTo>
                  <a:cubicBezTo>
                    <a:pt x="679" y="405"/>
                    <a:pt x="679" y="405"/>
                    <a:pt x="679" y="405"/>
                  </a:cubicBezTo>
                  <a:cubicBezTo>
                    <a:pt x="684" y="438"/>
                    <a:pt x="684" y="438"/>
                    <a:pt x="684" y="438"/>
                  </a:cubicBezTo>
                  <a:cubicBezTo>
                    <a:pt x="685" y="440"/>
                    <a:pt x="687" y="441"/>
                    <a:pt x="691" y="441"/>
                  </a:cubicBezTo>
                  <a:cubicBezTo>
                    <a:pt x="695" y="441"/>
                    <a:pt x="695" y="441"/>
                    <a:pt x="695" y="441"/>
                  </a:cubicBezTo>
                  <a:cubicBezTo>
                    <a:pt x="695" y="420"/>
                    <a:pt x="696" y="363"/>
                    <a:pt x="696" y="321"/>
                  </a:cubicBezTo>
                  <a:cubicBezTo>
                    <a:pt x="697" y="321"/>
                    <a:pt x="697" y="321"/>
                    <a:pt x="697" y="321"/>
                  </a:cubicBezTo>
                  <a:cubicBezTo>
                    <a:pt x="729" y="399"/>
                    <a:pt x="800" y="445"/>
                    <a:pt x="886" y="445"/>
                  </a:cubicBezTo>
                  <a:cubicBezTo>
                    <a:pt x="970" y="445"/>
                    <a:pt x="1001" y="393"/>
                    <a:pt x="1037" y="393"/>
                  </a:cubicBezTo>
                  <a:cubicBezTo>
                    <a:pt x="1040" y="393"/>
                    <a:pt x="1041" y="392"/>
                    <a:pt x="1041" y="387"/>
                  </a:cubicBezTo>
                  <a:cubicBezTo>
                    <a:pt x="1041" y="380"/>
                    <a:pt x="1040" y="362"/>
                    <a:pt x="1040" y="351"/>
                  </a:cubicBezTo>
                  <a:cubicBezTo>
                    <a:pt x="1040" y="323"/>
                    <a:pt x="1040" y="323"/>
                    <a:pt x="1040" y="323"/>
                  </a:cubicBezTo>
                  <a:cubicBezTo>
                    <a:pt x="1040" y="269"/>
                    <a:pt x="1040" y="262"/>
                    <a:pt x="1076" y="260"/>
                  </a:cubicBezTo>
                  <a:cubicBezTo>
                    <a:pt x="1081" y="260"/>
                    <a:pt x="1081" y="258"/>
                    <a:pt x="1081" y="255"/>
                  </a:cubicBezTo>
                  <a:cubicBezTo>
                    <a:pt x="1081" y="248"/>
                    <a:pt x="1081" y="248"/>
                    <a:pt x="1081" y="248"/>
                  </a:cubicBezTo>
                  <a:cubicBezTo>
                    <a:pt x="1052" y="248"/>
                    <a:pt x="1032" y="249"/>
                    <a:pt x="1002" y="249"/>
                  </a:cubicBezTo>
                  <a:cubicBezTo>
                    <a:pt x="971" y="249"/>
                    <a:pt x="934" y="248"/>
                    <a:pt x="905"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6E6F73"/>
                </a:solidFill>
                <a:latin typeface="+mn-lt"/>
                <a:sym typeface="Trebuchet MS" panose="020B0603020202020204" pitchFamily="34" charset="0"/>
              </a:endParaRPr>
            </a:p>
          </p:txBody>
        </p:sp>
        <p:sp>
          <p:nvSpPr>
            <p:cNvPr id="14" name="Freeform 6"/>
            <p:cNvSpPr>
              <a:spLocks noEditPoints="1"/>
            </p:cNvSpPr>
            <p:nvPr/>
          </p:nvSpPr>
          <p:spPr bwMode="auto">
            <a:xfrm>
              <a:off x="1475" y="3449"/>
              <a:ext cx="4693" cy="282"/>
            </a:xfrm>
            <a:custGeom>
              <a:avLst/>
              <a:gdLst>
                <a:gd name="T0" fmla="*/ 101 w 1984"/>
                <a:gd name="T1" fmla="*/ 32 h 119"/>
                <a:gd name="T2" fmla="*/ 43 w 1984"/>
                <a:gd name="T3" fmla="*/ 12 h 119"/>
                <a:gd name="T4" fmla="*/ 355 w 1984"/>
                <a:gd name="T5" fmla="*/ 29 h 119"/>
                <a:gd name="T6" fmla="*/ 274 w 1984"/>
                <a:gd name="T7" fmla="*/ 117 h 119"/>
                <a:gd name="T8" fmla="*/ 340 w 1984"/>
                <a:gd name="T9" fmla="*/ 31 h 119"/>
                <a:gd name="T10" fmla="*/ 869 w 1984"/>
                <a:gd name="T11" fmla="*/ 82 h 119"/>
                <a:gd name="T12" fmla="*/ 861 w 1984"/>
                <a:gd name="T13" fmla="*/ 6 h 119"/>
                <a:gd name="T14" fmla="*/ 153 w 1984"/>
                <a:gd name="T15" fmla="*/ 117 h 119"/>
                <a:gd name="T16" fmla="*/ 121 w 1984"/>
                <a:gd name="T17" fmla="*/ 117 h 119"/>
                <a:gd name="T18" fmla="*/ 103 w 1984"/>
                <a:gd name="T19" fmla="*/ 38 h 119"/>
                <a:gd name="T20" fmla="*/ 135 w 1984"/>
                <a:gd name="T21" fmla="*/ 38 h 119"/>
                <a:gd name="T22" fmla="*/ 153 w 1984"/>
                <a:gd name="T23" fmla="*/ 117 h 119"/>
                <a:gd name="T24" fmla="*/ 177 w 1984"/>
                <a:gd name="T25" fmla="*/ 38 h 119"/>
                <a:gd name="T26" fmla="*/ 201 w 1984"/>
                <a:gd name="T27" fmla="*/ 73 h 119"/>
                <a:gd name="T28" fmla="*/ 201 w 1984"/>
                <a:gd name="T29" fmla="*/ 78 h 119"/>
                <a:gd name="T30" fmla="*/ 374 w 1984"/>
                <a:gd name="T31" fmla="*/ 79 h 119"/>
                <a:gd name="T32" fmla="*/ 461 w 1984"/>
                <a:gd name="T33" fmla="*/ 117 h 119"/>
                <a:gd name="T34" fmla="*/ 497 w 1984"/>
                <a:gd name="T35" fmla="*/ 41 h 119"/>
                <a:gd name="T36" fmla="*/ 481 w 1984"/>
                <a:gd name="T37" fmla="*/ 119 h 119"/>
                <a:gd name="T38" fmla="*/ 515 w 1984"/>
                <a:gd name="T39" fmla="*/ 61 h 119"/>
                <a:gd name="T40" fmla="*/ 561 w 1984"/>
                <a:gd name="T41" fmla="*/ 44 h 119"/>
                <a:gd name="T42" fmla="*/ 622 w 1984"/>
                <a:gd name="T43" fmla="*/ 36 h 119"/>
                <a:gd name="T44" fmla="*/ 684 w 1984"/>
                <a:gd name="T45" fmla="*/ 53 h 119"/>
                <a:gd name="T46" fmla="*/ 675 w 1984"/>
                <a:gd name="T47" fmla="*/ 84 h 119"/>
                <a:gd name="T48" fmla="*/ 716 w 1984"/>
                <a:gd name="T49" fmla="*/ 43 h 119"/>
                <a:gd name="T50" fmla="*/ 921 w 1984"/>
                <a:gd name="T51" fmla="*/ 119 h 119"/>
                <a:gd name="T52" fmla="*/ 1029 w 1984"/>
                <a:gd name="T53" fmla="*/ 119 h 119"/>
                <a:gd name="T54" fmla="*/ 963 w 1984"/>
                <a:gd name="T55" fmla="*/ 113 h 119"/>
                <a:gd name="T56" fmla="*/ 1030 w 1984"/>
                <a:gd name="T57" fmla="*/ 96 h 119"/>
                <a:gd name="T58" fmla="*/ 1038 w 1984"/>
                <a:gd name="T59" fmla="*/ 119 h 119"/>
                <a:gd name="T60" fmla="*/ 1097 w 1984"/>
                <a:gd name="T61" fmla="*/ 101 h 119"/>
                <a:gd name="T62" fmla="*/ 1080 w 1984"/>
                <a:gd name="T63" fmla="*/ 43 h 119"/>
                <a:gd name="T64" fmla="*/ 1111 w 1984"/>
                <a:gd name="T65" fmla="*/ 38 h 119"/>
                <a:gd name="T66" fmla="*/ 1163 w 1984"/>
                <a:gd name="T67" fmla="*/ 43 h 119"/>
                <a:gd name="T68" fmla="*/ 1243 w 1984"/>
                <a:gd name="T69" fmla="*/ 117 h 119"/>
                <a:gd name="T70" fmla="*/ 1217 w 1984"/>
                <a:gd name="T71" fmla="*/ 38 h 119"/>
                <a:gd name="T72" fmla="*/ 1261 w 1984"/>
                <a:gd name="T73" fmla="*/ 91 h 119"/>
                <a:gd name="T74" fmla="*/ 1276 w 1984"/>
                <a:gd name="T75" fmla="*/ 44 h 119"/>
                <a:gd name="T76" fmla="*/ 1322 w 1984"/>
                <a:gd name="T77" fmla="*/ 61 h 119"/>
                <a:gd name="T78" fmla="*/ 1331 w 1984"/>
                <a:gd name="T79" fmla="*/ 117 h 119"/>
                <a:gd name="T80" fmla="*/ 1367 w 1984"/>
                <a:gd name="T81" fmla="*/ 42 h 119"/>
                <a:gd name="T82" fmla="*/ 1392 w 1984"/>
                <a:gd name="T83" fmla="*/ 53 h 119"/>
                <a:gd name="T84" fmla="*/ 1383 w 1984"/>
                <a:gd name="T85" fmla="*/ 84 h 119"/>
                <a:gd name="T86" fmla="*/ 1424 w 1984"/>
                <a:gd name="T87" fmla="*/ 42 h 119"/>
                <a:gd name="T88" fmla="*/ 1536 w 1984"/>
                <a:gd name="T89" fmla="*/ 87 h 119"/>
                <a:gd name="T90" fmla="*/ 1521 w 1984"/>
                <a:gd name="T91" fmla="*/ 37 h 119"/>
                <a:gd name="T92" fmla="*/ 1503 w 1984"/>
                <a:gd name="T93" fmla="*/ 87 h 119"/>
                <a:gd name="T94" fmla="*/ 1659 w 1984"/>
                <a:gd name="T95" fmla="*/ 104 h 119"/>
                <a:gd name="T96" fmla="*/ 1653 w 1984"/>
                <a:gd name="T97" fmla="*/ 33 h 119"/>
                <a:gd name="T98" fmla="*/ 1625 w 1984"/>
                <a:gd name="T99" fmla="*/ 66 h 119"/>
                <a:gd name="T100" fmla="*/ 1750 w 1984"/>
                <a:gd name="T101" fmla="*/ 111 h 119"/>
                <a:gd name="T102" fmla="*/ 1672 w 1984"/>
                <a:gd name="T103" fmla="*/ 117 h 119"/>
                <a:gd name="T104" fmla="*/ 1738 w 1984"/>
                <a:gd name="T105" fmla="*/ 56 h 119"/>
                <a:gd name="T106" fmla="*/ 1788 w 1984"/>
                <a:gd name="T107" fmla="*/ 36 h 119"/>
                <a:gd name="T108" fmla="*/ 1841 w 1984"/>
                <a:gd name="T109" fmla="*/ 59 h 119"/>
                <a:gd name="T110" fmla="*/ 1875 w 1984"/>
                <a:gd name="T111" fmla="*/ 110 h 119"/>
                <a:gd name="T112" fmla="*/ 1903 w 1984"/>
                <a:gd name="T113" fmla="*/ 71 h 119"/>
                <a:gd name="T114" fmla="*/ 1918 w 1984"/>
                <a:gd name="T115" fmla="*/ 117 h 119"/>
                <a:gd name="T116" fmla="*/ 1984 w 1984"/>
                <a:gd name="T117" fmla="*/ 5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84" h="119">
                  <a:moveTo>
                    <a:pt x="73" y="117"/>
                  </a:moveTo>
                  <a:cubicBezTo>
                    <a:pt x="73" y="113"/>
                    <a:pt x="73" y="113"/>
                    <a:pt x="73" y="113"/>
                  </a:cubicBezTo>
                  <a:cubicBezTo>
                    <a:pt x="73" y="112"/>
                    <a:pt x="72" y="111"/>
                    <a:pt x="71" y="111"/>
                  </a:cubicBezTo>
                  <a:cubicBezTo>
                    <a:pt x="58" y="109"/>
                    <a:pt x="58" y="109"/>
                    <a:pt x="58" y="88"/>
                  </a:cubicBezTo>
                  <a:cubicBezTo>
                    <a:pt x="58" y="12"/>
                    <a:pt x="58" y="12"/>
                    <a:pt x="58" y="12"/>
                  </a:cubicBezTo>
                  <a:cubicBezTo>
                    <a:pt x="58" y="11"/>
                    <a:pt x="59" y="10"/>
                    <a:pt x="60" y="10"/>
                  </a:cubicBezTo>
                  <a:cubicBezTo>
                    <a:pt x="71" y="10"/>
                    <a:pt x="71" y="10"/>
                    <a:pt x="71" y="10"/>
                  </a:cubicBezTo>
                  <a:cubicBezTo>
                    <a:pt x="85" y="10"/>
                    <a:pt x="93" y="12"/>
                    <a:pt x="95" y="31"/>
                  </a:cubicBezTo>
                  <a:cubicBezTo>
                    <a:pt x="96" y="32"/>
                    <a:pt x="96" y="32"/>
                    <a:pt x="97" y="32"/>
                  </a:cubicBezTo>
                  <a:cubicBezTo>
                    <a:pt x="101" y="32"/>
                    <a:pt x="101" y="32"/>
                    <a:pt x="101" y="32"/>
                  </a:cubicBezTo>
                  <a:cubicBezTo>
                    <a:pt x="101" y="24"/>
                    <a:pt x="101" y="10"/>
                    <a:pt x="101" y="2"/>
                  </a:cubicBezTo>
                  <a:cubicBezTo>
                    <a:pt x="94" y="2"/>
                    <a:pt x="85" y="2"/>
                    <a:pt x="71" y="2"/>
                  </a:cubicBezTo>
                  <a:cubicBezTo>
                    <a:pt x="31" y="2"/>
                    <a:pt x="31" y="2"/>
                    <a:pt x="31" y="2"/>
                  </a:cubicBezTo>
                  <a:cubicBezTo>
                    <a:pt x="16" y="2"/>
                    <a:pt x="7" y="2"/>
                    <a:pt x="0" y="2"/>
                  </a:cubicBezTo>
                  <a:cubicBezTo>
                    <a:pt x="0" y="10"/>
                    <a:pt x="0" y="27"/>
                    <a:pt x="0" y="35"/>
                  </a:cubicBezTo>
                  <a:cubicBezTo>
                    <a:pt x="4" y="35"/>
                    <a:pt x="4" y="35"/>
                    <a:pt x="4" y="35"/>
                  </a:cubicBezTo>
                  <a:cubicBezTo>
                    <a:pt x="5" y="35"/>
                    <a:pt x="6" y="34"/>
                    <a:pt x="6" y="33"/>
                  </a:cubicBezTo>
                  <a:cubicBezTo>
                    <a:pt x="8" y="12"/>
                    <a:pt x="16" y="10"/>
                    <a:pt x="30" y="10"/>
                  </a:cubicBezTo>
                  <a:cubicBezTo>
                    <a:pt x="41" y="10"/>
                    <a:pt x="41" y="10"/>
                    <a:pt x="41" y="10"/>
                  </a:cubicBezTo>
                  <a:cubicBezTo>
                    <a:pt x="43" y="10"/>
                    <a:pt x="43" y="11"/>
                    <a:pt x="43" y="12"/>
                  </a:cubicBezTo>
                  <a:cubicBezTo>
                    <a:pt x="43" y="88"/>
                    <a:pt x="43" y="88"/>
                    <a:pt x="43" y="88"/>
                  </a:cubicBezTo>
                  <a:cubicBezTo>
                    <a:pt x="43" y="109"/>
                    <a:pt x="43" y="109"/>
                    <a:pt x="30" y="111"/>
                  </a:cubicBezTo>
                  <a:cubicBezTo>
                    <a:pt x="29" y="111"/>
                    <a:pt x="29" y="112"/>
                    <a:pt x="29" y="113"/>
                  </a:cubicBezTo>
                  <a:cubicBezTo>
                    <a:pt x="29" y="117"/>
                    <a:pt x="29" y="117"/>
                    <a:pt x="29" y="117"/>
                  </a:cubicBezTo>
                  <a:cubicBezTo>
                    <a:pt x="36" y="117"/>
                    <a:pt x="43" y="117"/>
                    <a:pt x="51" y="117"/>
                  </a:cubicBezTo>
                  <a:cubicBezTo>
                    <a:pt x="59" y="117"/>
                    <a:pt x="65" y="117"/>
                    <a:pt x="73" y="117"/>
                  </a:cubicBezTo>
                  <a:close/>
                  <a:moveTo>
                    <a:pt x="367" y="85"/>
                  </a:moveTo>
                  <a:cubicBezTo>
                    <a:pt x="367" y="65"/>
                    <a:pt x="349" y="57"/>
                    <a:pt x="330" y="56"/>
                  </a:cubicBezTo>
                  <a:cubicBezTo>
                    <a:pt x="330" y="55"/>
                    <a:pt x="330" y="55"/>
                    <a:pt x="330" y="55"/>
                  </a:cubicBezTo>
                  <a:cubicBezTo>
                    <a:pt x="344" y="52"/>
                    <a:pt x="355" y="44"/>
                    <a:pt x="355" y="29"/>
                  </a:cubicBezTo>
                  <a:cubicBezTo>
                    <a:pt x="355" y="8"/>
                    <a:pt x="332" y="2"/>
                    <a:pt x="313" y="2"/>
                  </a:cubicBezTo>
                  <a:cubicBezTo>
                    <a:pt x="307" y="2"/>
                    <a:pt x="304" y="2"/>
                    <a:pt x="297" y="2"/>
                  </a:cubicBezTo>
                  <a:cubicBezTo>
                    <a:pt x="289" y="2"/>
                    <a:pt x="281" y="2"/>
                    <a:pt x="274" y="2"/>
                  </a:cubicBezTo>
                  <a:cubicBezTo>
                    <a:pt x="274" y="7"/>
                    <a:pt x="274" y="7"/>
                    <a:pt x="274" y="7"/>
                  </a:cubicBezTo>
                  <a:cubicBezTo>
                    <a:pt x="274" y="8"/>
                    <a:pt x="274" y="8"/>
                    <a:pt x="275" y="8"/>
                  </a:cubicBezTo>
                  <a:cubicBezTo>
                    <a:pt x="288" y="10"/>
                    <a:pt x="288" y="11"/>
                    <a:pt x="288" y="32"/>
                  </a:cubicBezTo>
                  <a:cubicBezTo>
                    <a:pt x="288" y="88"/>
                    <a:pt x="288" y="88"/>
                    <a:pt x="288" y="88"/>
                  </a:cubicBezTo>
                  <a:cubicBezTo>
                    <a:pt x="288" y="109"/>
                    <a:pt x="288" y="109"/>
                    <a:pt x="275" y="111"/>
                  </a:cubicBezTo>
                  <a:cubicBezTo>
                    <a:pt x="274" y="111"/>
                    <a:pt x="274" y="112"/>
                    <a:pt x="274" y="113"/>
                  </a:cubicBezTo>
                  <a:cubicBezTo>
                    <a:pt x="274" y="117"/>
                    <a:pt x="274" y="117"/>
                    <a:pt x="274" y="117"/>
                  </a:cubicBezTo>
                  <a:cubicBezTo>
                    <a:pt x="282" y="117"/>
                    <a:pt x="289" y="117"/>
                    <a:pt x="297" y="117"/>
                  </a:cubicBezTo>
                  <a:cubicBezTo>
                    <a:pt x="306" y="117"/>
                    <a:pt x="310" y="117"/>
                    <a:pt x="320" y="117"/>
                  </a:cubicBezTo>
                  <a:cubicBezTo>
                    <a:pt x="349" y="117"/>
                    <a:pt x="367" y="103"/>
                    <a:pt x="367" y="85"/>
                  </a:cubicBezTo>
                  <a:close/>
                  <a:moveTo>
                    <a:pt x="349" y="85"/>
                  </a:moveTo>
                  <a:cubicBezTo>
                    <a:pt x="349" y="102"/>
                    <a:pt x="339" y="109"/>
                    <a:pt x="319" y="109"/>
                  </a:cubicBezTo>
                  <a:cubicBezTo>
                    <a:pt x="304" y="109"/>
                    <a:pt x="304" y="108"/>
                    <a:pt x="304" y="86"/>
                  </a:cubicBezTo>
                  <a:cubicBezTo>
                    <a:pt x="304" y="60"/>
                    <a:pt x="304" y="60"/>
                    <a:pt x="304" y="60"/>
                  </a:cubicBezTo>
                  <a:cubicBezTo>
                    <a:pt x="311" y="60"/>
                    <a:pt x="311" y="60"/>
                    <a:pt x="311" y="60"/>
                  </a:cubicBezTo>
                  <a:cubicBezTo>
                    <a:pt x="335" y="60"/>
                    <a:pt x="349" y="66"/>
                    <a:pt x="349" y="85"/>
                  </a:cubicBezTo>
                  <a:close/>
                  <a:moveTo>
                    <a:pt x="340" y="31"/>
                  </a:moveTo>
                  <a:cubicBezTo>
                    <a:pt x="340" y="47"/>
                    <a:pt x="329" y="53"/>
                    <a:pt x="311" y="53"/>
                  </a:cubicBezTo>
                  <a:cubicBezTo>
                    <a:pt x="304" y="53"/>
                    <a:pt x="304" y="53"/>
                    <a:pt x="304" y="53"/>
                  </a:cubicBezTo>
                  <a:cubicBezTo>
                    <a:pt x="304" y="12"/>
                    <a:pt x="304" y="12"/>
                    <a:pt x="304" y="12"/>
                  </a:cubicBezTo>
                  <a:cubicBezTo>
                    <a:pt x="304" y="10"/>
                    <a:pt x="304" y="10"/>
                    <a:pt x="306" y="10"/>
                  </a:cubicBezTo>
                  <a:cubicBezTo>
                    <a:pt x="308" y="10"/>
                    <a:pt x="314" y="10"/>
                    <a:pt x="316" y="10"/>
                  </a:cubicBezTo>
                  <a:cubicBezTo>
                    <a:pt x="331" y="10"/>
                    <a:pt x="340" y="16"/>
                    <a:pt x="340" y="31"/>
                  </a:cubicBezTo>
                  <a:close/>
                  <a:moveTo>
                    <a:pt x="875" y="118"/>
                  </a:moveTo>
                  <a:cubicBezTo>
                    <a:pt x="875" y="110"/>
                    <a:pt x="875" y="89"/>
                    <a:pt x="875" y="81"/>
                  </a:cubicBezTo>
                  <a:cubicBezTo>
                    <a:pt x="871" y="81"/>
                    <a:pt x="871" y="81"/>
                    <a:pt x="871" y="81"/>
                  </a:cubicBezTo>
                  <a:cubicBezTo>
                    <a:pt x="870" y="81"/>
                    <a:pt x="869" y="81"/>
                    <a:pt x="869" y="82"/>
                  </a:cubicBezTo>
                  <a:cubicBezTo>
                    <a:pt x="867" y="103"/>
                    <a:pt x="856" y="112"/>
                    <a:pt x="838" y="112"/>
                  </a:cubicBezTo>
                  <a:cubicBezTo>
                    <a:pt x="814" y="112"/>
                    <a:pt x="802" y="92"/>
                    <a:pt x="802" y="59"/>
                  </a:cubicBezTo>
                  <a:cubicBezTo>
                    <a:pt x="802" y="34"/>
                    <a:pt x="807" y="7"/>
                    <a:pt x="834" y="7"/>
                  </a:cubicBezTo>
                  <a:cubicBezTo>
                    <a:pt x="850" y="7"/>
                    <a:pt x="859" y="17"/>
                    <a:pt x="863" y="34"/>
                  </a:cubicBezTo>
                  <a:cubicBezTo>
                    <a:pt x="863" y="35"/>
                    <a:pt x="863" y="35"/>
                    <a:pt x="864" y="35"/>
                  </a:cubicBezTo>
                  <a:cubicBezTo>
                    <a:pt x="869" y="35"/>
                    <a:pt x="869" y="35"/>
                    <a:pt x="869" y="35"/>
                  </a:cubicBezTo>
                  <a:cubicBezTo>
                    <a:pt x="869" y="27"/>
                    <a:pt x="868" y="9"/>
                    <a:pt x="868" y="1"/>
                  </a:cubicBezTo>
                  <a:cubicBezTo>
                    <a:pt x="866" y="1"/>
                    <a:pt x="866" y="1"/>
                    <a:pt x="866" y="1"/>
                  </a:cubicBezTo>
                  <a:cubicBezTo>
                    <a:pt x="865" y="1"/>
                    <a:pt x="864" y="1"/>
                    <a:pt x="863" y="2"/>
                  </a:cubicBezTo>
                  <a:cubicBezTo>
                    <a:pt x="861" y="6"/>
                    <a:pt x="861" y="6"/>
                    <a:pt x="861" y="6"/>
                  </a:cubicBezTo>
                  <a:cubicBezTo>
                    <a:pt x="861" y="6"/>
                    <a:pt x="861" y="6"/>
                    <a:pt x="861" y="6"/>
                  </a:cubicBezTo>
                  <a:cubicBezTo>
                    <a:pt x="854" y="2"/>
                    <a:pt x="845" y="0"/>
                    <a:pt x="834" y="0"/>
                  </a:cubicBezTo>
                  <a:cubicBezTo>
                    <a:pt x="802" y="0"/>
                    <a:pt x="784" y="26"/>
                    <a:pt x="784" y="59"/>
                  </a:cubicBezTo>
                  <a:cubicBezTo>
                    <a:pt x="784" y="98"/>
                    <a:pt x="806" y="119"/>
                    <a:pt x="836" y="119"/>
                  </a:cubicBezTo>
                  <a:cubicBezTo>
                    <a:pt x="852" y="119"/>
                    <a:pt x="862" y="115"/>
                    <a:pt x="867" y="113"/>
                  </a:cubicBezTo>
                  <a:cubicBezTo>
                    <a:pt x="867" y="113"/>
                    <a:pt x="867" y="113"/>
                    <a:pt x="867" y="113"/>
                  </a:cubicBezTo>
                  <a:cubicBezTo>
                    <a:pt x="870" y="117"/>
                    <a:pt x="870" y="117"/>
                    <a:pt x="870" y="117"/>
                  </a:cubicBezTo>
                  <a:cubicBezTo>
                    <a:pt x="871" y="118"/>
                    <a:pt x="871" y="118"/>
                    <a:pt x="872" y="118"/>
                  </a:cubicBezTo>
                  <a:lnTo>
                    <a:pt x="875" y="118"/>
                  </a:lnTo>
                  <a:close/>
                  <a:moveTo>
                    <a:pt x="153" y="117"/>
                  </a:moveTo>
                  <a:cubicBezTo>
                    <a:pt x="147" y="117"/>
                    <a:pt x="140" y="117"/>
                    <a:pt x="135" y="117"/>
                  </a:cubicBezTo>
                  <a:cubicBezTo>
                    <a:pt x="135" y="113"/>
                    <a:pt x="135" y="113"/>
                    <a:pt x="135" y="113"/>
                  </a:cubicBezTo>
                  <a:cubicBezTo>
                    <a:pt x="135" y="112"/>
                    <a:pt x="135" y="112"/>
                    <a:pt x="136" y="112"/>
                  </a:cubicBezTo>
                  <a:cubicBezTo>
                    <a:pt x="146" y="111"/>
                    <a:pt x="146" y="110"/>
                    <a:pt x="146" y="96"/>
                  </a:cubicBezTo>
                  <a:cubicBezTo>
                    <a:pt x="146" y="79"/>
                    <a:pt x="146" y="79"/>
                    <a:pt x="146" y="79"/>
                  </a:cubicBezTo>
                  <a:cubicBezTo>
                    <a:pt x="110" y="79"/>
                    <a:pt x="110" y="79"/>
                    <a:pt x="110" y="79"/>
                  </a:cubicBezTo>
                  <a:cubicBezTo>
                    <a:pt x="110" y="96"/>
                    <a:pt x="110" y="96"/>
                    <a:pt x="110" y="96"/>
                  </a:cubicBezTo>
                  <a:cubicBezTo>
                    <a:pt x="110" y="110"/>
                    <a:pt x="110" y="111"/>
                    <a:pt x="120" y="112"/>
                  </a:cubicBezTo>
                  <a:cubicBezTo>
                    <a:pt x="121" y="112"/>
                    <a:pt x="121" y="112"/>
                    <a:pt x="121" y="113"/>
                  </a:cubicBezTo>
                  <a:cubicBezTo>
                    <a:pt x="121" y="117"/>
                    <a:pt x="121" y="117"/>
                    <a:pt x="121" y="117"/>
                  </a:cubicBezTo>
                  <a:cubicBezTo>
                    <a:pt x="116" y="117"/>
                    <a:pt x="109" y="117"/>
                    <a:pt x="103" y="117"/>
                  </a:cubicBezTo>
                  <a:cubicBezTo>
                    <a:pt x="98" y="117"/>
                    <a:pt x="91" y="117"/>
                    <a:pt x="86" y="117"/>
                  </a:cubicBezTo>
                  <a:cubicBezTo>
                    <a:pt x="86" y="113"/>
                    <a:pt x="86" y="113"/>
                    <a:pt x="86" y="113"/>
                  </a:cubicBezTo>
                  <a:cubicBezTo>
                    <a:pt x="86" y="112"/>
                    <a:pt x="86" y="112"/>
                    <a:pt x="86" y="112"/>
                  </a:cubicBezTo>
                  <a:cubicBezTo>
                    <a:pt x="96" y="111"/>
                    <a:pt x="96" y="110"/>
                    <a:pt x="96" y="96"/>
                  </a:cubicBezTo>
                  <a:cubicBezTo>
                    <a:pt x="96" y="59"/>
                    <a:pt x="96" y="59"/>
                    <a:pt x="96" y="59"/>
                  </a:cubicBezTo>
                  <a:cubicBezTo>
                    <a:pt x="96" y="45"/>
                    <a:pt x="96" y="44"/>
                    <a:pt x="86" y="43"/>
                  </a:cubicBezTo>
                  <a:cubicBezTo>
                    <a:pt x="86" y="43"/>
                    <a:pt x="86" y="43"/>
                    <a:pt x="86" y="42"/>
                  </a:cubicBezTo>
                  <a:cubicBezTo>
                    <a:pt x="86" y="38"/>
                    <a:pt x="86" y="38"/>
                    <a:pt x="86" y="38"/>
                  </a:cubicBezTo>
                  <a:cubicBezTo>
                    <a:pt x="91" y="38"/>
                    <a:pt x="98" y="38"/>
                    <a:pt x="103" y="38"/>
                  </a:cubicBezTo>
                  <a:cubicBezTo>
                    <a:pt x="109" y="38"/>
                    <a:pt x="116" y="38"/>
                    <a:pt x="121" y="38"/>
                  </a:cubicBezTo>
                  <a:cubicBezTo>
                    <a:pt x="121" y="42"/>
                    <a:pt x="121" y="42"/>
                    <a:pt x="121" y="42"/>
                  </a:cubicBezTo>
                  <a:cubicBezTo>
                    <a:pt x="121" y="43"/>
                    <a:pt x="121" y="43"/>
                    <a:pt x="120" y="43"/>
                  </a:cubicBezTo>
                  <a:cubicBezTo>
                    <a:pt x="110" y="44"/>
                    <a:pt x="110" y="45"/>
                    <a:pt x="110" y="59"/>
                  </a:cubicBezTo>
                  <a:cubicBezTo>
                    <a:pt x="110" y="73"/>
                    <a:pt x="110" y="73"/>
                    <a:pt x="110" y="73"/>
                  </a:cubicBezTo>
                  <a:cubicBezTo>
                    <a:pt x="146" y="73"/>
                    <a:pt x="146" y="73"/>
                    <a:pt x="146" y="73"/>
                  </a:cubicBezTo>
                  <a:cubicBezTo>
                    <a:pt x="146" y="59"/>
                    <a:pt x="146" y="59"/>
                    <a:pt x="146" y="59"/>
                  </a:cubicBezTo>
                  <a:cubicBezTo>
                    <a:pt x="146" y="45"/>
                    <a:pt x="146" y="44"/>
                    <a:pt x="136" y="43"/>
                  </a:cubicBezTo>
                  <a:cubicBezTo>
                    <a:pt x="135" y="43"/>
                    <a:pt x="135" y="43"/>
                    <a:pt x="135" y="42"/>
                  </a:cubicBezTo>
                  <a:cubicBezTo>
                    <a:pt x="135" y="38"/>
                    <a:pt x="135" y="38"/>
                    <a:pt x="135" y="38"/>
                  </a:cubicBezTo>
                  <a:cubicBezTo>
                    <a:pt x="140" y="38"/>
                    <a:pt x="147" y="38"/>
                    <a:pt x="153" y="38"/>
                  </a:cubicBezTo>
                  <a:cubicBezTo>
                    <a:pt x="158" y="38"/>
                    <a:pt x="165" y="38"/>
                    <a:pt x="171" y="38"/>
                  </a:cubicBezTo>
                  <a:cubicBezTo>
                    <a:pt x="171" y="42"/>
                    <a:pt x="171" y="42"/>
                    <a:pt x="171" y="42"/>
                  </a:cubicBezTo>
                  <a:cubicBezTo>
                    <a:pt x="171" y="43"/>
                    <a:pt x="170" y="43"/>
                    <a:pt x="170" y="43"/>
                  </a:cubicBezTo>
                  <a:cubicBezTo>
                    <a:pt x="160" y="44"/>
                    <a:pt x="160" y="45"/>
                    <a:pt x="160" y="59"/>
                  </a:cubicBezTo>
                  <a:cubicBezTo>
                    <a:pt x="160" y="96"/>
                    <a:pt x="160" y="96"/>
                    <a:pt x="160" y="96"/>
                  </a:cubicBezTo>
                  <a:cubicBezTo>
                    <a:pt x="160" y="110"/>
                    <a:pt x="160" y="111"/>
                    <a:pt x="170" y="112"/>
                  </a:cubicBezTo>
                  <a:cubicBezTo>
                    <a:pt x="170" y="112"/>
                    <a:pt x="171" y="112"/>
                    <a:pt x="171" y="113"/>
                  </a:cubicBezTo>
                  <a:cubicBezTo>
                    <a:pt x="171" y="117"/>
                    <a:pt x="171" y="117"/>
                    <a:pt x="171" y="117"/>
                  </a:cubicBezTo>
                  <a:cubicBezTo>
                    <a:pt x="165" y="117"/>
                    <a:pt x="158" y="117"/>
                    <a:pt x="153" y="117"/>
                  </a:cubicBezTo>
                  <a:close/>
                  <a:moveTo>
                    <a:pt x="219" y="117"/>
                  </a:moveTo>
                  <a:cubicBezTo>
                    <a:pt x="194" y="117"/>
                    <a:pt x="194" y="117"/>
                    <a:pt x="194" y="117"/>
                  </a:cubicBezTo>
                  <a:cubicBezTo>
                    <a:pt x="189" y="117"/>
                    <a:pt x="182" y="117"/>
                    <a:pt x="177" y="117"/>
                  </a:cubicBezTo>
                  <a:cubicBezTo>
                    <a:pt x="177" y="113"/>
                    <a:pt x="177" y="113"/>
                    <a:pt x="177" y="113"/>
                  </a:cubicBezTo>
                  <a:cubicBezTo>
                    <a:pt x="177" y="112"/>
                    <a:pt x="177" y="112"/>
                    <a:pt x="178" y="112"/>
                  </a:cubicBezTo>
                  <a:cubicBezTo>
                    <a:pt x="188" y="111"/>
                    <a:pt x="188" y="110"/>
                    <a:pt x="188" y="96"/>
                  </a:cubicBezTo>
                  <a:cubicBezTo>
                    <a:pt x="188" y="59"/>
                    <a:pt x="188" y="59"/>
                    <a:pt x="188" y="59"/>
                  </a:cubicBezTo>
                  <a:cubicBezTo>
                    <a:pt x="188" y="45"/>
                    <a:pt x="188" y="44"/>
                    <a:pt x="178" y="43"/>
                  </a:cubicBezTo>
                  <a:cubicBezTo>
                    <a:pt x="177" y="43"/>
                    <a:pt x="177" y="43"/>
                    <a:pt x="177" y="42"/>
                  </a:cubicBezTo>
                  <a:cubicBezTo>
                    <a:pt x="177" y="38"/>
                    <a:pt x="177" y="38"/>
                    <a:pt x="177" y="38"/>
                  </a:cubicBezTo>
                  <a:cubicBezTo>
                    <a:pt x="182" y="38"/>
                    <a:pt x="189" y="38"/>
                    <a:pt x="194" y="38"/>
                  </a:cubicBezTo>
                  <a:cubicBezTo>
                    <a:pt x="213" y="38"/>
                    <a:pt x="213" y="38"/>
                    <a:pt x="213" y="38"/>
                  </a:cubicBezTo>
                  <a:cubicBezTo>
                    <a:pt x="223" y="38"/>
                    <a:pt x="229" y="38"/>
                    <a:pt x="234" y="38"/>
                  </a:cubicBezTo>
                  <a:cubicBezTo>
                    <a:pt x="234" y="44"/>
                    <a:pt x="234" y="54"/>
                    <a:pt x="235" y="59"/>
                  </a:cubicBezTo>
                  <a:cubicBezTo>
                    <a:pt x="231" y="59"/>
                    <a:pt x="231" y="59"/>
                    <a:pt x="231" y="59"/>
                  </a:cubicBezTo>
                  <a:cubicBezTo>
                    <a:pt x="230" y="59"/>
                    <a:pt x="230" y="59"/>
                    <a:pt x="230" y="58"/>
                  </a:cubicBezTo>
                  <a:cubicBezTo>
                    <a:pt x="228" y="46"/>
                    <a:pt x="223" y="44"/>
                    <a:pt x="213" y="44"/>
                  </a:cubicBezTo>
                  <a:cubicBezTo>
                    <a:pt x="202" y="44"/>
                    <a:pt x="202" y="44"/>
                    <a:pt x="202" y="44"/>
                  </a:cubicBezTo>
                  <a:cubicBezTo>
                    <a:pt x="201" y="44"/>
                    <a:pt x="201" y="45"/>
                    <a:pt x="201" y="46"/>
                  </a:cubicBezTo>
                  <a:cubicBezTo>
                    <a:pt x="201" y="73"/>
                    <a:pt x="201" y="73"/>
                    <a:pt x="201" y="73"/>
                  </a:cubicBezTo>
                  <a:cubicBezTo>
                    <a:pt x="202" y="73"/>
                    <a:pt x="202" y="73"/>
                    <a:pt x="202" y="73"/>
                  </a:cubicBezTo>
                  <a:cubicBezTo>
                    <a:pt x="212" y="73"/>
                    <a:pt x="215" y="71"/>
                    <a:pt x="216" y="63"/>
                  </a:cubicBezTo>
                  <a:cubicBezTo>
                    <a:pt x="216" y="62"/>
                    <a:pt x="216" y="62"/>
                    <a:pt x="217" y="62"/>
                  </a:cubicBezTo>
                  <a:cubicBezTo>
                    <a:pt x="221" y="62"/>
                    <a:pt x="221" y="62"/>
                    <a:pt x="221" y="62"/>
                  </a:cubicBezTo>
                  <a:cubicBezTo>
                    <a:pt x="221" y="67"/>
                    <a:pt x="220" y="71"/>
                    <a:pt x="220" y="76"/>
                  </a:cubicBezTo>
                  <a:cubicBezTo>
                    <a:pt x="220" y="82"/>
                    <a:pt x="221" y="85"/>
                    <a:pt x="221" y="90"/>
                  </a:cubicBezTo>
                  <a:cubicBezTo>
                    <a:pt x="217" y="90"/>
                    <a:pt x="217" y="90"/>
                    <a:pt x="217" y="90"/>
                  </a:cubicBezTo>
                  <a:cubicBezTo>
                    <a:pt x="216" y="90"/>
                    <a:pt x="216" y="90"/>
                    <a:pt x="216" y="89"/>
                  </a:cubicBezTo>
                  <a:cubicBezTo>
                    <a:pt x="215" y="79"/>
                    <a:pt x="212" y="78"/>
                    <a:pt x="202" y="78"/>
                  </a:cubicBezTo>
                  <a:cubicBezTo>
                    <a:pt x="201" y="78"/>
                    <a:pt x="201" y="78"/>
                    <a:pt x="201" y="78"/>
                  </a:cubicBezTo>
                  <a:cubicBezTo>
                    <a:pt x="201" y="95"/>
                    <a:pt x="201" y="95"/>
                    <a:pt x="201" y="95"/>
                  </a:cubicBezTo>
                  <a:cubicBezTo>
                    <a:pt x="201" y="109"/>
                    <a:pt x="201" y="110"/>
                    <a:pt x="212" y="110"/>
                  </a:cubicBezTo>
                  <a:cubicBezTo>
                    <a:pt x="219" y="110"/>
                    <a:pt x="219" y="110"/>
                    <a:pt x="219" y="110"/>
                  </a:cubicBezTo>
                  <a:cubicBezTo>
                    <a:pt x="229" y="110"/>
                    <a:pt x="234" y="108"/>
                    <a:pt x="236" y="94"/>
                  </a:cubicBezTo>
                  <a:cubicBezTo>
                    <a:pt x="236" y="94"/>
                    <a:pt x="236" y="93"/>
                    <a:pt x="237" y="93"/>
                  </a:cubicBezTo>
                  <a:cubicBezTo>
                    <a:pt x="241" y="93"/>
                    <a:pt x="241" y="93"/>
                    <a:pt x="241" y="93"/>
                  </a:cubicBezTo>
                  <a:cubicBezTo>
                    <a:pt x="241" y="99"/>
                    <a:pt x="240" y="111"/>
                    <a:pt x="240" y="117"/>
                  </a:cubicBezTo>
                  <a:cubicBezTo>
                    <a:pt x="235" y="117"/>
                    <a:pt x="229" y="117"/>
                    <a:pt x="219" y="117"/>
                  </a:cubicBezTo>
                  <a:close/>
                  <a:moveTo>
                    <a:pt x="412" y="119"/>
                  </a:moveTo>
                  <a:cubicBezTo>
                    <a:pt x="391" y="119"/>
                    <a:pt x="374" y="103"/>
                    <a:pt x="374" y="79"/>
                  </a:cubicBezTo>
                  <a:cubicBezTo>
                    <a:pt x="374" y="50"/>
                    <a:pt x="392" y="36"/>
                    <a:pt x="412" y="36"/>
                  </a:cubicBezTo>
                  <a:cubicBezTo>
                    <a:pt x="434" y="36"/>
                    <a:pt x="451" y="52"/>
                    <a:pt x="451" y="76"/>
                  </a:cubicBezTo>
                  <a:cubicBezTo>
                    <a:pt x="451" y="105"/>
                    <a:pt x="433" y="119"/>
                    <a:pt x="412" y="119"/>
                  </a:cubicBezTo>
                  <a:close/>
                  <a:moveTo>
                    <a:pt x="411" y="43"/>
                  </a:moveTo>
                  <a:cubicBezTo>
                    <a:pt x="397" y="43"/>
                    <a:pt x="390" y="54"/>
                    <a:pt x="390" y="78"/>
                  </a:cubicBezTo>
                  <a:cubicBezTo>
                    <a:pt x="390" y="103"/>
                    <a:pt x="399" y="112"/>
                    <a:pt x="413" y="112"/>
                  </a:cubicBezTo>
                  <a:cubicBezTo>
                    <a:pt x="428" y="112"/>
                    <a:pt x="435" y="101"/>
                    <a:pt x="435" y="77"/>
                  </a:cubicBezTo>
                  <a:cubicBezTo>
                    <a:pt x="435" y="52"/>
                    <a:pt x="426" y="43"/>
                    <a:pt x="411" y="43"/>
                  </a:cubicBezTo>
                  <a:close/>
                  <a:moveTo>
                    <a:pt x="463" y="115"/>
                  </a:moveTo>
                  <a:cubicBezTo>
                    <a:pt x="461" y="117"/>
                    <a:pt x="461" y="117"/>
                    <a:pt x="461" y="117"/>
                  </a:cubicBezTo>
                  <a:cubicBezTo>
                    <a:pt x="461" y="118"/>
                    <a:pt x="460" y="118"/>
                    <a:pt x="459" y="118"/>
                  </a:cubicBezTo>
                  <a:cubicBezTo>
                    <a:pt x="457" y="118"/>
                    <a:pt x="457" y="118"/>
                    <a:pt x="457" y="118"/>
                  </a:cubicBezTo>
                  <a:cubicBezTo>
                    <a:pt x="457" y="113"/>
                    <a:pt x="457" y="98"/>
                    <a:pt x="457" y="93"/>
                  </a:cubicBezTo>
                  <a:cubicBezTo>
                    <a:pt x="461" y="93"/>
                    <a:pt x="461" y="93"/>
                    <a:pt x="461" y="93"/>
                  </a:cubicBezTo>
                  <a:cubicBezTo>
                    <a:pt x="461" y="93"/>
                    <a:pt x="462" y="93"/>
                    <a:pt x="462" y="93"/>
                  </a:cubicBezTo>
                  <a:cubicBezTo>
                    <a:pt x="464" y="106"/>
                    <a:pt x="470" y="112"/>
                    <a:pt x="481" y="112"/>
                  </a:cubicBezTo>
                  <a:cubicBezTo>
                    <a:pt x="491" y="112"/>
                    <a:pt x="497" y="108"/>
                    <a:pt x="497" y="101"/>
                  </a:cubicBezTo>
                  <a:cubicBezTo>
                    <a:pt x="497" y="79"/>
                    <a:pt x="457" y="86"/>
                    <a:pt x="457" y="59"/>
                  </a:cubicBezTo>
                  <a:cubicBezTo>
                    <a:pt x="457" y="45"/>
                    <a:pt x="467" y="36"/>
                    <a:pt x="481" y="36"/>
                  </a:cubicBezTo>
                  <a:cubicBezTo>
                    <a:pt x="486" y="36"/>
                    <a:pt x="493" y="37"/>
                    <a:pt x="497" y="41"/>
                  </a:cubicBezTo>
                  <a:cubicBezTo>
                    <a:pt x="499" y="39"/>
                    <a:pt x="499" y="39"/>
                    <a:pt x="499" y="39"/>
                  </a:cubicBezTo>
                  <a:cubicBezTo>
                    <a:pt x="499" y="38"/>
                    <a:pt x="499" y="38"/>
                    <a:pt x="500" y="38"/>
                  </a:cubicBezTo>
                  <a:cubicBezTo>
                    <a:pt x="503" y="38"/>
                    <a:pt x="503" y="38"/>
                    <a:pt x="503" y="38"/>
                  </a:cubicBezTo>
                  <a:cubicBezTo>
                    <a:pt x="503" y="43"/>
                    <a:pt x="503" y="56"/>
                    <a:pt x="503" y="61"/>
                  </a:cubicBezTo>
                  <a:cubicBezTo>
                    <a:pt x="499" y="61"/>
                    <a:pt x="499" y="61"/>
                    <a:pt x="499" y="61"/>
                  </a:cubicBezTo>
                  <a:cubicBezTo>
                    <a:pt x="499" y="61"/>
                    <a:pt x="499" y="61"/>
                    <a:pt x="498" y="61"/>
                  </a:cubicBezTo>
                  <a:cubicBezTo>
                    <a:pt x="496" y="50"/>
                    <a:pt x="491" y="43"/>
                    <a:pt x="481" y="43"/>
                  </a:cubicBezTo>
                  <a:cubicBezTo>
                    <a:pt x="472" y="43"/>
                    <a:pt x="468" y="48"/>
                    <a:pt x="468" y="53"/>
                  </a:cubicBezTo>
                  <a:cubicBezTo>
                    <a:pt x="468" y="74"/>
                    <a:pt x="509" y="67"/>
                    <a:pt x="509" y="94"/>
                  </a:cubicBezTo>
                  <a:cubicBezTo>
                    <a:pt x="509" y="111"/>
                    <a:pt x="495" y="119"/>
                    <a:pt x="481" y="119"/>
                  </a:cubicBezTo>
                  <a:cubicBezTo>
                    <a:pt x="473" y="119"/>
                    <a:pt x="467" y="117"/>
                    <a:pt x="463" y="115"/>
                  </a:cubicBezTo>
                  <a:close/>
                  <a:moveTo>
                    <a:pt x="547" y="117"/>
                  </a:moveTo>
                  <a:cubicBezTo>
                    <a:pt x="541" y="117"/>
                    <a:pt x="534" y="117"/>
                    <a:pt x="529" y="117"/>
                  </a:cubicBezTo>
                  <a:cubicBezTo>
                    <a:pt x="529" y="113"/>
                    <a:pt x="529" y="113"/>
                    <a:pt x="529" y="113"/>
                  </a:cubicBezTo>
                  <a:cubicBezTo>
                    <a:pt x="529" y="112"/>
                    <a:pt x="529" y="112"/>
                    <a:pt x="530" y="112"/>
                  </a:cubicBezTo>
                  <a:cubicBezTo>
                    <a:pt x="540" y="111"/>
                    <a:pt x="540" y="110"/>
                    <a:pt x="540" y="96"/>
                  </a:cubicBezTo>
                  <a:cubicBezTo>
                    <a:pt x="540" y="46"/>
                    <a:pt x="540" y="46"/>
                    <a:pt x="540" y="46"/>
                  </a:cubicBezTo>
                  <a:cubicBezTo>
                    <a:pt x="540" y="45"/>
                    <a:pt x="540" y="44"/>
                    <a:pt x="539" y="44"/>
                  </a:cubicBezTo>
                  <a:cubicBezTo>
                    <a:pt x="532" y="44"/>
                    <a:pt x="532" y="44"/>
                    <a:pt x="532" y="44"/>
                  </a:cubicBezTo>
                  <a:cubicBezTo>
                    <a:pt x="522" y="44"/>
                    <a:pt x="517" y="46"/>
                    <a:pt x="515" y="61"/>
                  </a:cubicBezTo>
                  <a:cubicBezTo>
                    <a:pt x="515" y="61"/>
                    <a:pt x="515" y="61"/>
                    <a:pt x="514" y="61"/>
                  </a:cubicBezTo>
                  <a:cubicBezTo>
                    <a:pt x="511" y="61"/>
                    <a:pt x="511" y="61"/>
                    <a:pt x="511" y="61"/>
                  </a:cubicBezTo>
                  <a:cubicBezTo>
                    <a:pt x="511" y="56"/>
                    <a:pt x="511" y="44"/>
                    <a:pt x="511" y="38"/>
                  </a:cubicBezTo>
                  <a:cubicBezTo>
                    <a:pt x="516" y="38"/>
                    <a:pt x="522" y="38"/>
                    <a:pt x="532" y="38"/>
                  </a:cubicBezTo>
                  <a:cubicBezTo>
                    <a:pt x="561" y="38"/>
                    <a:pt x="561" y="38"/>
                    <a:pt x="561" y="38"/>
                  </a:cubicBezTo>
                  <a:cubicBezTo>
                    <a:pt x="571" y="38"/>
                    <a:pt x="577" y="38"/>
                    <a:pt x="582" y="38"/>
                  </a:cubicBezTo>
                  <a:cubicBezTo>
                    <a:pt x="582" y="44"/>
                    <a:pt x="583" y="56"/>
                    <a:pt x="583" y="61"/>
                  </a:cubicBezTo>
                  <a:cubicBezTo>
                    <a:pt x="579" y="61"/>
                    <a:pt x="579" y="61"/>
                    <a:pt x="579" y="61"/>
                  </a:cubicBezTo>
                  <a:cubicBezTo>
                    <a:pt x="578" y="61"/>
                    <a:pt x="578" y="61"/>
                    <a:pt x="578" y="61"/>
                  </a:cubicBezTo>
                  <a:cubicBezTo>
                    <a:pt x="576" y="46"/>
                    <a:pt x="571" y="44"/>
                    <a:pt x="561" y="44"/>
                  </a:cubicBezTo>
                  <a:cubicBezTo>
                    <a:pt x="555" y="44"/>
                    <a:pt x="555" y="44"/>
                    <a:pt x="555" y="44"/>
                  </a:cubicBezTo>
                  <a:cubicBezTo>
                    <a:pt x="554" y="44"/>
                    <a:pt x="554" y="45"/>
                    <a:pt x="554" y="46"/>
                  </a:cubicBezTo>
                  <a:cubicBezTo>
                    <a:pt x="554" y="96"/>
                    <a:pt x="554" y="96"/>
                    <a:pt x="554" y="96"/>
                  </a:cubicBezTo>
                  <a:cubicBezTo>
                    <a:pt x="554" y="110"/>
                    <a:pt x="554" y="111"/>
                    <a:pt x="563" y="112"/>
                  </a:cubicBezTo>
                  <a:cubicBezTo>
                    <a:pt x="564" y="112"/>
                    <a:pt x="564" y="112"/>
                    <a:pt x="564" y="113"/>
                  </a:cubicBezTo>
                  <a:cubicBezTo>
                    <a:pt x="564" y="117"/>
                    <a:pt x="564" y="117"/>
                    <a:pt x="564" y="117"/>
                  </a:cubicBezTo>
                  <a:cubicBezTo>
                    <a:pt x="559" y="117"/>
                    <a:pt x="552" y="117"/>
                    <a:pt x="547" y="117"/>
                  </a:cubicBezTo>
                  <a:close/>
                  <a:moveTo>
                    <a:pt x="622" y="119"/>
                  </a:moveTo>
                  <a:cubicBezTo>
                    <a:pt x="601" y="119"/>
                    <a:pt x="584" y="103"/>
                    <a:pt x="584" y="79"/>
                  </a:cubicBezTo>
                  <a:cubicBezTo>
                    <a:pt x="584" y="50"/>
                    <a:pt x="602" y="36"/>
                    <a:pt x="622" y="36"/>
                  </a:cubicBezTo>
                  <a:cubicBezTo>
                    <a:pt x="644" y="36"/>
                    <a:pt x="660" y="52"/>
                    <a:pt x="660" y="76"/>
                  </a:cubicBezTo>
                  <a:cubicBezTo>
                    <a:pt x="660" y="105"/>
                    <a:pt x="643" y="119"/>
                    <a:pt x="622" y="119"/>
                  </a:cubicBezTo>
                  <a:close/>
                  <a:moveTo>
                    <a:pt x="621" y="43"/>
                  </a:moveTo>
                  <a:cubicBezTo>
                    <a:pt x="607" y="43"/>
                    <a:pt x="600" y="54"/>
                    <a:pt x="600" y="78"/>
                  </a:cubicBezTo>
                  <a:cubicBezTo>
                    <a:pt x="600" y="103"/>
                    <a:pt x="609" y="112"/>
                    <a:pt x="623" y="112"/>
                  </a:cubicBezTo>
                  <a:cubicBezTo>
                    <a:pt x="638" y="112"/>
                    <a:pt x="645" y="101"/>
                    <a:pt x="645" y="77"/>
                  </a:cubicBezTo>
                  <a:cubicBezTo>
                    <a:pt x="645" y="52"/>
                    <a:pt x="635" y="43"/>
                    <a:pt x="621" y="43"/>
                  </a:cubicBezTo>
                  <a:close/>
                  <a:moveTo>
                    <a:pt x="729" y="119"/>
                  </a:moveTo>
                  <a:cubicBezTo>
                    <a:pt x="727" y="115"/>
                    <a:pt x="724" y="111"/>
                    <a:pt x="721" y="107"/>
                  </a:cubicBezTo>
                  <a:cubicBezTo>
                    <a:pt x="684" y="53"/>
                    <a:pt x="684" y="53"/>
                    <a:pt x="684" y="53"/>
                  </a:cubicBezTo>
                  <a:cubicBezTo>
                    <a:pt x="683" y="53"/>
                    <a:pt x="683" y="53"/>
                    <a:pt x="683" y="53"/>
                  </a:cubicBezTo>
                  <a:cubicBezTo>
                    <a:pt x="683" y="84"/>
                    <a:pt x="683" y="84"/>
                    <a:pt x="683" y="84"/>
                  </a:cubicBezTo>
                  <a:cubicBezTo>
                    <a:pt x="683" y="108"/>
                    <a:pt x="683" y="111"/>
                    <a:pt x="697" y="112"/>
                  </a:cubicBezTo>
                  <a:cubicBezTo>
                    <a:pt x="698" y="112"/>
                    <a:pt x="698" y="112"/>
                    <a:pt x="698" y="113"/>
                  </a:cubicBezTo>
                  <a:cubicBezTo>
                    <a:pt x="698" y="117"/>
                    <a:pt x="698" y="117"/>
                    <a:pt x="698" y="117"/>
                  </a:cubicBezTo>
                  <a:cubicBezTo>
                    <a:pt x="693" y="117"/>
                    <a:pt x="685" y="117"/>
                    <a:pt x="679" y="117"/>
                  </a:cubicBezTo>
                  <a:cubicBezTo>
                    <a:pt x="673" y="117"/>
                    <a:pt x="669" y="117"/>
                    <a:pt x="664" y="117"/>
                  </a:cubicBezTo>
                  <a:cubicBezTo>
                    <a:pt x="664" y="113"/>
                    <a:pt x="664" y="113"/>
                    <a:pt x="664" y="113"/>
                  </a:cubicBezTo>
                  <a:cubicBezTo>
                    <a:pt x="664" y="112"/>
                    <a:pt x="664" y="112"/>
                    <a:pt x="665" y="112"/>
                  </a:cubicBezTo>
                  <a:cubicBezTo>
                    <a:pt x="675" y="111"/>
                    <a:pt x="675" y="108"/>
                    <a:pt x="675" y="84"/>
                  </a:cubicBezTo>
                  <a:cubicBezTo>
                    <a:pt x="675" y="59"/>
                    <a:pt x="675" y="59"/>
                    <a:pt x="675" y="59"/>
                  </a:cubicBezTo>
                  <a:cubicBezTo>
                    <a:pt x="675" y="45"/>
                    <a:pt x="675" y="44"/>
                    <a:pt x="665" y="43"/>
                  </a:cubicBezTo>
                  <a:cubicBezTo>
                    <a:pt x="664" y="43"/>
                    <a:pt x="664" y="43"/>
                    <a:pt x="664" y="42"/>
                  </a:cubicBezTo>
                  <a:cubicBezTo>
                    <a:pt x="664" y="38"/>
                    <a:pt x="664" y="38"/>
                    <a:pt x="664" y="38"/>
                  </a:cubicBezTo>
                  <a:cubicBezTo>
                    <a:pt x="668" y="38"/>
                    <a:pt x="675" y="38"/>
                    <a:pt x="678" y="38"/>
                  </a:cubicBezTo>
                  <a:cubicBezTo>
                    <a:pt x="683" y="38"/>
                    <a:pt x="687" y="38"/>
                    <a:pt x="690" y="38"/>
                  </a:cubicBezTo>
                  <a:cubicBezTo>
                    <a:pt x="730" y="96"/>
                    <a:pt x="730" y="96"/>
                    <a:pt x="730" y="96"/>
                  </a:cubicBezTo>
                  <a:cubicBezTo>
                    <a:pt x="731" y="96"/>
                    <a:pt x="731" y="96"/>
                    <a:pt x="731" y="96"/>
                  </a:cubicBezTo>
                  <a:cubicBezTo>
                    <a:pt x="731" y="71"/>
                    <a:pt x="731" y="71"/>
                    <a:pt x="731" y="71"/>
                  </a:cubicBezTo>
                  <a:cubicBezTo>
                    <a:pt x="731" y="47"/>
                    <a:pt x="730" y="44"/>
                    <a:pt x="716" y="43"/>
                  </a:cubicBezTo>
                  <a:cubicBezTo>
                    <a:pt x="716" y="43"/>
                    <a:pt x="716" y="43"/>
                    <a:pt x="716" y="42"/>
                  </a:cubicBezTo>
                  <a:cubicBezTo>
                    <a:pt x="716" y="38"/>
                    <a:pt x="716" y="38"/>
                    <a:pt x="716" y="38"/>
                  </a:cubicBezTo>
                  <a:cubicBezTo>
                    <a:pt x="721" y="38"/>
                    <a:pt x="729" y="38"/>
                    <a:pt x="735" y="38"/>
                  </a:cubicBezTo>
                  <a:cubicBezTo>
                    <a:pt x="740" y="38"/>
                    <a:pt x="744" y="38"/>
                    <a:pt x="750" y="38"/>
                  </a:cubicBezTo>
                  <a:cubicBezTo>
                    <a:pt x="750" y="42"/>
                    <a:pt x="750" y="42"/>
                    <a:pt x="750" y="42"/>
                  </a:cubicBezTo>
                  <a:cubicBezTo>
                    <a:pt x="750" y="43"/>
                    <a:pt x="750" y="43"/>
                    <a:pt x="749" y="43"/>
                  </a:cubicBezTo>
                  <a:cubicBezTo>
                    <a:pt x="739" y="44"/>
                    <a:pt x="739" y="47"/>
                    <a:pt x="739" y="71"/>
                  </a:cubicBezTo>
                  <a:cubicBezTo>
                    <a:pt x="739" y="119"/>
                    <a:pt x="739" y="119"/>
                    <a:pt x="739" y="119"/>
                  </a:cubicBezTo>
                  <a:lnTo>
                    <a:pt x="729" y="119"/>
                  </a:lnTo>
                  <a:close/>
                  <a:moveTo>
                    <a:pt x="921" y="119"/>
                  </a:moveTo>
                  <a:cubicBezTo>
                    <a:pt x="900" y="119"/>
                    <a:pt x="883" y="103"/>
                    <a:pt x="883" y="79"/>
                  </a:cubicBezTo>
                  <a:cubicBezTo>
                    <a:pt x="883" y="50"/>
                    <a:pt x="901" y="36"/>
                    <a:pt x="921" y="36"/>
                  </a:cubicBezTo>
                  <a:cubicBezTo>
                    <a:pt x="943" y="36"/>
                    <a:pt x="960" y="52"/>
                    <a:pt x="960" y="76"/>
                  </a:cubicBezTo>
                  <a:cubicBezTo>
                    <a:pt x="960" y="105"/>
                    <a:pt x="942" y="119"/>
                    <a:pt x="921" y="119"/>
                  </a:cubicBezTo>
                  <a:close/>
                  <a:moveTo>
                    <a:pt x="920" y="43"/>
                  </a:moveTo>
                  <a:cubicBezTo>
                    <a:pt x="906" y="43"/>
                    <a:pt x="899" y="54"/>
                    <a:pt x="899" y="78"/>
                  </a:cubicBezTo>
                  <a:cubicBezTo>
                    <a:pt x="899" y="103"/>
                    <a:pt x="908" y="112"/>
                    <a:pt x="922" y="112"/>
                  </a:cubicBezTo>
                  <a:cubicBezTo>
                    <a:pt x="937" y="112"/>
                    <a:pt x="944" y="101"/>
                    <a:pt x="944" y="77"/>
                  </a:cubicBezTo>
                  <a:cubicBezTo>
                    <a:pt x="944" y="52"/>
                    <a:pt x="935" y="43"/>
                    <a:pt x="920" y="43"/>
                  </a:cubicBezTo>
                  <a:close/>
                  <a:moveTo>
                    <a:pt x="1029" y="119"/>
                  </a:moveTo>
                  <a:cubicBezTo>
                    <a:pt x="1026" y="115"/>
                    <a:pt x="1023" y="111"/>
                    <a:pt x="1020" y="107"/>
                  </a:cubicBezTo>
                  <a:cubicBezTo>
                    <a:pt x="983" y="53"/>
                    <a:pt x="983" y="53"/>
                    <a:pt x="983" y="53"/>
                  </a:cubicBezTo>
                  <a:cubicBezTo>
                    <a:pt x="982" y="53"/>
                    <a:pt x="982" y="53"/>
                    <a:pt x="982" y="53"/>
                  </a:cubicBezTo>
                  <a:cubicBezTo>
                    <a:pt x="982" y="84"/>
                    <a:pt x="982" y="84"/>
                    <a:pt x="982" y="84"/>
                  </a:cubicBezTo>
                  <a:cubicBezTo>
                    <a:pt x="982" y="108"/>
                    <a:pt x="983" y="111"/>
                    <a:pt x="996" y="112"/>
                  </a:cubicBezTo>
                  <a:cubicBezTo>
                    <a:pt x="997" y="112"/>
                    <a:pt x="997" y="112"/>
                    <a:pt x="997" y="113"/>
                  </a:cubicBezTo>
                  <a:cubicBezTo>
                    <a:pt x="997" y="117"/>
                    <a:pt x="997" y="117"/>
                    <a:pt x="997" y="117"/>
                  </a:cubicBezTo>
                  <a:cubicBezTo>
                    <a:pt x="992" y="117"/>
                    <a:pt x="984" y="117"/>
                    <a:pt x="978" y="117"/>
                  </a:cubicBezTo>
                  <a:cubicBezTo>
                    <a:pt x="972" y="117"/>
                    <a:pt x="969" y="117"/>
                    <a:pt x="963" y="117"/>
                  </a:cubicBezTo>
                  <a:cubicBezTo>
                    <a:pt x="963" y="113"/>
                    <a:pt x="963" y="113"/>
                    <a:pt x="963" y="113"/>
                  </a:cubicBezTo>
                  <a:cubicBezTo>
                    <a:pt x="963" y="112"/>
                    <a:pt x="963" y="112"/>
                    <a:pt x="964" y="112"/>
                  </a:cubicBezTo>
                  <a:cubicBezTo>
                    <a:pt x="974" y="111"/>
                    <a:pt x="974" y="108"/>
                    <a:pt x="974" y="84"/>
                  </a:cubicBezTo>
                  <a:cubicBezTo>
                    <a:pt x="974" y="59"/>
                    <a:pt x="974" y="59"/>
                    <a:pt x="974" y="59"/>
                  </a:cubicBezTo>
                  <a:cubicBezTo>
                    <a:pt x="974" y="45"/>
                    <a:pt x="974" y="44"/>
                    <a:pt x="964" y="43"/>
                  </a:cubicBezTo>
                  <a:cubicBezTo>
                    <a:pt x="963" y="43"/>
                    <a:pt x="963" y="43"/>
                    <a:pt x="963" y="42"/>
                  </a:cubicBezTo>
                  <a:cubicBezTo>
                    <a:pt x="963" y="38"/>
                    <a:pt x="963" y="38"/>
                    <a:pt x="963" y="38"/>
                  </a:cubicBezTo>
                  <a:cubicBezTo>
                    <a:pt x="968" y="38"/>
                    <a:pt x="974" y="38"/>
                    <a:pt x="977" y="38"/>
                  </a:cubicBezTo>
                  <a:cubicBezTo>
                    <a:pt x="982" y="38"/>
                    <a:pt x="986" y="38"/>
                    <a:pt x="989" y="38"/>
                  </a:cubicBezTo>
                  <a:cubicBezTo>
                    <a:pt x="1029" y="96"/>
                    <a:pt x="1029" y="96"/>
                    <a:pt x="1029" y="96"/>
                  </a:cubicBezTo>
                  <a:cubicBezTo>
                    <a:pt x="1030" y="96"/>
                    <a:pt x="1030" y="96"/>
                    <a:pt x="1030" y="96"/>
                  </a:cubicBezTo>
                  <a:cubicBezTo>
                    <a:pt x="1030" y="71"/>
                    <a:pt x="1030" y="71"/>
                    <a:pt x="1030" y="71"/>
                  </a:cubicBezTo>
                  <a:cubicBezTo>
                    <a:pt x="1030" y="47"/>
                    <a:pt x="1030" y="44"/>
                    <a:pt x="1016" y="43"/>
                  </a:cubicBezTo>
                  <a:cubicBezTo>
                    <a:pt x="1015" y="43"/>
                    <a:pt x="1015" y="43"/>
                    <a:pt x="1015" y="42"/>
                  </a:cubicBezTo>
                  <a:cubicBezTo>
                    <a:pt x="1015" y="38"/>
                    <a:pt x="1015" y="38"/>
                    <a:pt x="1015" y="38"/>
                  </a:cubicBezTo>
                  <a:cubicBezTo>
                    <a:pt x="1020" y="38"/>
                    <a:pt x="1028" y="38"/>
                    <a:pt x="1034" y="38"/>
                  </a:cubicBezTo>
                  <a:cubicBezTo>
                    <a:pt x="1040" y="38"/>
                    <a:pt x="1044" y="38"/>
                    <a:pt x="1049" y="38"/>
                  </a:cubicBezTo>
                  <a:cubicBezTo>
                    <a:pt x="1049" y="42"/>
                    <a:pt x="1049" y="42"/>
                    <a:pt x="1049" y="42"/>
                  </a:cubicBezTo>
                  <a:cubicBezTo>
                    <a:pt x="1049" y="43"/>
                    <a:pt x="1049" y="43"/>
                    <a:pt x="1048" y="43"/>
                  </a:cubicBezTo>
                  <a:cubicBezTo>
                    <a:pt x="1038" y="44"/>
                    <a:pt x="1038" y="47"/>
                    <a:pt x="1038" y="71"/>
                  </a:cubicBezTo>
                  <a:cubicBezTo>
                    <a:pt x="1038" y="119"/>
                    <a:pt x="1038" y="119"/>
                    <a:pt x="1038" y="119"/>
                  </a:cubicBezTo>
                  <a:lnTo>
                    <a:pt x="1029" y="119"/>
                  </a:lnTo>
                  <a:close/>
                  <a:moveTo>
                    <a:pt x="1062" y="115"/>
                  </a:moveTo>
                  <a:cubicBezTo>
                    <a:pt x="1060" y="117"/>
                    <a:pt x="1060" y="117"/>
                    <a:pt x="1060" y="117"/>
                  </a:cubicBezTo>
                  <a:cubicBezTo>
                    <a:pt x="1060" y="118"/>
                    <a:pt x="1059" y="118"/>
                    <a:pt x="1059" y="118"/>
                  </a:cubicBezTo>
                  <a:cubicBezTo>
                    <a:pt x="1056" y="118"/>
                    <a:pt x="1056" y="118"/>
                    <a:pt x="1056" y="118"/>
                  </a:cubicBezTo>
                  <a:cubicBezTo>
                    <a:pt x="1056" y="113"/>
                    <a:pt x="1056" y="98"/>
                    <a:pt x="1056" y="93"/>
                  </a:cubicBezTo>
                  <a:cubicBezTo>
                    <a:pt x="1060" y="93"/>
                    <a:pt x="1060" y="93"/>
                    <a:pt x="1060" y="93"/>
                  </a:cubicBezTo>
                  <a:cubicBezTo>
                    <a:pt x="1060" y="93"/>
                    <a:pt x="1061" y="93"/>
                    <a:pt x="1061" y="93"/>
                  </a:cubicBezTo>
                  <a:cubicBezTo>
                    <a:pt x="1063" y="106"/>
                    <a:pt x="1069" y="112"/>
                    <a:pt x="1080" y="112"/>
                  </a:cubicBezTo>
                  <a:cubicBezTo>
                    <a:pt x="1090" y="112"/>
                    <a:pt x="1097" y="108"/>
                    <a:pt x="1097" y="101"/>
                  </a:cubicBezTo>
                  <a:cubicBezTo>
                    <a:pt x="1097" y="79"/>
                    <a:pt x="1056" y="86"/>
                    <a:pt x="1056" y="59"/>
                  </a:cubicBezTo>
                  <a:cubicBezTo>
                    <a:pt x="1056" y="45"/>
                    <a:pt x="1066" y="36"/>
                    <a:pt x="1080" y="36"/>
                  </a:cubicBezTo>
                  <a:cubicBezTo>
                    <a:pt x="1085" y="36"/>
                    <a:pt x="1091" y="37"/>
                    <a:pt x="1096" y="40"/>
                  </a:cubicBezTo>
                  <a:cubicBezTo>
                    <a:pt x="1098" y="38"/>
                    <a:pt x="1098" y="38"/>
                    <a:pt x="1098" y="38"/>
                  </a:cubicBezTo>
                  <a:cubicBezTo>
                    <a:pt x="1098" y="37"/>
                    <a:pt x="1099" y="37"/>
                    <a:pt x="1100" y="37"/>
                  </a:cubicBezTo>
                  <a:cubicBezTo>
                    <a:pt x="1102" y="37"/>
                    <a:pt x="1102" y="37"/>
                    <a:pt x="1102" y="37"/>
                  </a:cubicBezTo>
                  <a:cubicBezTo>
                    <a:pt x="1102" y="42"/>
                    <a:pt x="1102" y="54"/>
                    <a:pt x="1102" y="59"/>
                  </a:cubicBezTo>
                  <a:cubicBezTo>
                    <a:pt x="1099" y="59"/>
                    <a:pt x="1099" y="59"/>
                    <a:pt x="1099" y="59"/>
                  </a:cubicBezTo>
                  <a:cubicBezTo>
                    <a:pt x="1098" y="59"/>
                    <a:pt x="1098" y="59"/>
                    <a:pt x="1098" y="58"/>
                  </a:cubicBezTo>
                  <a:cubicBezTo>
                    <a:pt x="1096" y="50"/>
                    <a:pt x="1090" y="43"/>
                    <a:pt x="1080" y="43"/>
                  </a:cubicBezTo>
                  <a:cubicBezTo>
                    <a:pt x="1071" y="43"/>
                    <a:pt x="1068" y="48"/>
                    <a:pt x="1068" y="53"/>
                  </a:cubicBezTo>
                  <a:cubicBezTo>
                    <a:pt x="1068" y="74"/>
                    <a:pt x="1109" y="67"/>
                    <a:pt x="1109" y="94"/>
                  </a:cubicBezTo>
                  <a:cubicBezTo>
                    <a:pt x="1109" y="111"/>
                    <a:pt x="1094" y="119"/>
                    <a:pt x="1081" y="119"/>
                  </a:cubicBezTo>
                  <a:cubicBezTo>
                    <a:pt x="1072" y="119"/>
                    <a:pt x="1067" y="117"/>
                    <a:pt x="1062" y="115"/>
                  </a:cubicBezTo>
                  <a:close/>
                  <a:moveTo>
                    <a:pt x="1155" y="119"/>
                  </a:moveTo>
                  <a:cubicBezTo>
                    <a:pt x="1132" y="119"/>
                    <a:pt x="1122" y="110"/>
                    <a:pt x="1122" y="89"/>
                  </a:cubicBezTo>
                  <a:cubicBezTo>
                    <a:pt x="1122" y="59"/>
                    <a:pt x="1122" y="59"/>
                    <a:pt x="1122" y="59"/>
                  </a:cubicBezTo>
                  <a:cubicBezTo>
                    <a:pt x="1122" y="45"/>
                    <a:pt x="1122" y="44"/>
                    <a:pt x="1113" y="43"/>
                  </a:cubicBezTo>
                  <a:cubicBezTo>
                    <a:pt x="1112" y="43"/>
                    <a:pt x="1111" y="43"/>
                    <a:pt x="1111" y="42"/>
                  </a:cubicBezTo>
                  <a:cubicBezTo>
                    <a:pt x="1111" y="38"/>
                    <a:pt x="1111" y="38"/>
                    <a:pt x="1111" y="38"/>
                  </a:cubicBezTo>
                  <a:cubicBezTo>
                    <a:pt x="1117" y="38"/>
                    <a:pt x="1124" y="38"/>
                    <a:pt x="1129" y="38"/>
                  </a:cubicBezTo>
                  <a:cubicBezTo>
                    <a:pt x="1135" y="38"/>
                    <a:pt x="1142" y="38"/>
                    <a:pt x="1147" y="38"/>
                  </a:cubicBezTo>
                  <a:cubicBezTo>
                    <a:pt x="1147" y="42"/>
                    <a:pt x="1147" y="42"/>
                    <a:pt x="1147" y="42"/>
                  </a:cubicBezTo>
                  <a:cubicBezTo>
                    <a:pt x="1147" y="43"/>
                    <a:pt x="1147" y="43"/>
                    <a:pt x="1146" y="43"/>
                  </a:cubicBezTo>
                  <a:cubicBezTo>
                    <a:pt x="1136" y="44"/>
                    <a:pt x="1136" y="45"/>
                    <a:pt x="1136" y="59"/>
                  </a:cubicBezTo>
                  <a:cubicBezTo>
                    <a:pt x="1136" y="91"/>
                    <a:pt x="1136" y="91"/>
                    <a:pt x="1136" y="91"/>
                  </a:cubicBezTo>
                  <a:cubicBezTo>
                    <a:pt x="1136" y="103"/>
                    <a:pt x="1142" y="110"/>
                    <a:pt x="1157" y="110"/>
                  </a:cubicBezTo>
                  <a:cubicBezTo>
                    <a:pt x="1170" y="110"/>
                    <a:pt x="1177" y="103"/>
                    <a:pt x="1177" y="90"/>
                  </a:cubicBezTo>
                  <a:cubicBezTo>
                    <a:pt x="1177" y="71"/>
                    <a:pt x="1177" y="71"/>
                    <a:pt x="1177" y="71"/>
                  </a:cubicBezTo>
                  <a:cubicBezTo>
                    <a:pt x="1177" y="46"/>
                    <a:pt x="1177" y="45"/>
                    <a:pt x="1163" y="43"/>
                  </a:cubicBezTo>
                  <a:cubicBezTo>
                    <a:pt x="1162" y="43"/>
                    <a:pt x="1162" y="43"/>
                    <a:pt x="1162" y="42"/>
                  </a:cubicBezTo>
                  <a:cubicBezTo>
                    <a:pt x="1162" y="38"/>
                    <a:pt x="1162" y="38"/>
                    <a:pt x="1162" y="38"/>
                  </a:cubicBezTo>
                  <a:cubicBezTo>
                    <a:pt x="1167" y="38"/>
                    <a:pt x="1175" y="38"/>
                    <a:pt x="1181" y="38"/>
                  </a:cubicBezTo>
                  <a:cubicBezTo>
                    <a:pt x="1186" y="38"/>
                    <a:pt x="1189" y="38"/>
                    <a:pt x="1194" y="38"/>
                  </a:cubicBezTo>
                  <a:cubicBezTo>
                    <a:pt x="1194" y="42"/>
                    <a:pt x="1194" y="42"/>
                    <a:pt x="1194" y="42"/>
                  </a:cubicBezTo>
                  <a:cubicBezTo>
                    <a:pt x="1194" y="43"/>
                    <a:pt x="1194" y="43"/>
                    <a:pt x="1193" y="43"/>
                  </a:cubicBezTo>
                  <a:cubicBezTo>
                    <a:pt x="1185" y="44"/>
                    <a:pt x="1185" y="46"/>
                    <a:pt x="1185" y="71"/>
                  </a:cubicBezTo>
                  <a:cubicBezTo>
                    <a:pt x="1185" y="88"/>
                    <a:pt x="1185" y="88"/>
                    <a:pt x="1185" y="88"/>
                  </a:cubicBezTo>
                  <a:cubicBezTo>
                    <a:pt x="1185" y="109"/>
                    <a:pt x="1175" y="119"/>
                    <a:pt x="1155" y="119"/>
                  </a:cubicBezTo>
                  <a:close/>
                  <a:moveTo>
                    <a:pt x="1243" y="117"/>
                  </a:moveTo>
                  <a:cubicBezTo>
                    <a:pt x="1216" y="117"/>
                    <a:pt x="1216" y="117"/>
                    <a:pt x="1216" y="117"/>
                  </a:cubicBezTo>
                  <a:cubicBezTo>
                    <a:pt x="1211" y="117"/>
                    <a:pt x="1205" y="117"/>
                    <a:pt x="1199" y="117"/>
                  </a:cubicBezTo>
                  <a:cubicBezTo>
                    <a:pt x="1199" y="113"/>
                    <a:pt x="1199" y="113"/>
                    <a:pt x="1199" y="113"/>
                  </a:cubicBezTo>
                  <a:cubicBezTo>
                    <a:pt x="1199" y="112"/>
                    <a:pt x="1199" y="112"/>
                    <a:pt x="1200" y="112"/>
                  </a:cubicBezTo>
                  <a:cubicBezTo>
                    <a:pt x="1210" y="111"/>
                    <a:pt x="1210" y="110"/>
                    <a:pt x="1210" y="96"/>
                  </a:cubicBezTo>
                  <a:cubicBezTo>
                    <a:pt x="1210" y="59"/>
                    <a:pt x="1210" y="59"/>
                    <a:pt x="1210" y="59"/>
                  </a:cubicBezTo>
                  <a:cubicBezTo>
                    <a:pt x="1210" y="45"/>
                    <a:pt x="1210" y="44"/>
                    <a:pt x="1200" y="43"/>
                  </a:cubicBezTo>
                  <a:cubicBezTo>
                    <a:pt x="1199" y="43"/>
                    <a:pt x="1199" y="43"/>
                    <a:pt x="1199" y="42"/>
                  </a:cubicBezTo>
                  <a:cubicBezTo>
                    <a:pt x="1199" y="38"/>
                    <a:pt x="1199" y="38"/>
                    <a:pt x="1199" y="38"/>
                  </a:cubicBezTo>
                  <a:cubicBezTo>
                    <a:pt x="1205" y="38"/>
                    <a:pt x="1212" y="38"/>
                    <a:pt x="1217" y="38"/>
                  </a:cubicBezTo>
                  <a:cubicBezTo>
                    <a:pt x="1223" y="38"/>
                    <a:pt x="1232" y="38"/>
                    <a:pt x="1237" y="38"/>
                  </a:cubicBezTo>
                  <a:cubicBezTo>
                    <a:pt x="1237" y="42"/>
                    <a:pt x="1237" y="42"/>
                    <a:pt x="1237" y="42"/>
                  </a:cubicBezTo>
                  <a:cubicBezTo>
                    <a:pt x="1237" y="43"/>
                    <a:pt x="1237" y="43"/>
                    <a:pt x="1236" y="43"/>
                  </a:cubicBezTo>
                  <a:cubicBezTo>
                    <a:pt x="1224" y="44"/>
                    <a:pt x="1224" y="45"/>
                    <a:pt x="1224" y="59"/>
                  </a:cubicBezTo>
                  <a:cubicBezTo>
                    <a:pt x="1224" y="95"/>
                    <a:pt x="1224" y="95"/>
                    <a:pt x="1224" y="95"/>
                  </a:cubicBezTo>
                  <a:cubicBezTo>
                    <a:pt x="1224" y="109"/>
                    <a:pt x="1224" y="110"/>
                    <a:pt x="1235" y="110"/>
                  </a:cubicBezTo>
                  <a:cubicBezTo>
                    <a:pt x="1240" y="110"/>
                    <a:pt x="1240" y="110"/>
                    <a:pt x="1240" y="110"/>
                  </a:cubicBezTo>
                  <a:cubicBezTo>
                    <a:pt x="1250" y="110"/>
                    <a:pt x="1255" y="107"/>
                    <a:pt x="1257" y="92"/>
                  </a:cubicBezTo>
                  <a:cubicBezTo>
                    <a:pt x="1257" y="92"/>
                    <a:pt x="1257" y="91"/>
                    <a:pt x="1258" y="91"/>
                  </a:cubicBezTo>
                  <a:cubicBezTo>
                    <a:pt x="1261" y="91"/>
                    <a:pt x="1261" y="91"/>
                    <a:pt x="1261" y="91"/>
                  </a:cubicBezTo>
                  <a:cubicBezTo>
                    <a:pt x="1261" y="97"/>
                    <a:pt x="1261" y="111"/>
                    <a:pt x="1261" y="117"/>
                  </a:cubicBezTo>
                  <a:cubicBezTo>
                    <a:pt x="1256" y="117"/>
                    <a:pt x="1253" y="117"/>
                    <a:pt x="1243" y="117"/>
                  </a:cubicBezTo>
                  <a:close/>
                  <a:moveTo>
                    <a:pt x="1291" y="117"/>
                  </a:moveTo>
                  <a:cubicBezTo>
                    <a:pt x="1285" y="117"/>
                    <a:pt x="1278" y="117"/>
                    <a:pt x="1273" y="117"/>
                  </a:cubicBezTo>
                  <a:cubicBezTo>
                    <a:pt x="1273" y="113"/>
                    <a:pt x="1273" y="113"/>
                    <a:pt x="1273" y="113"/>
                  </a:cubicBezTo>
                  <a:cubicBezTo>
                    <a:pt x="1273" y="112"/>
                    <a:pt x="1273" y="112"/>
                    <a:pt x="1274" y="112"/>
                  </a:cubicBezTo>
                  <a:cubicBezTo>
                    <a:pt x="1284" y="111"/>
                    <a:pt x="1284" y="110"/>
                    <a:pt x="1284" y="96"/>
                  </a:cubicBezTo>
                  <a:cubicBezTo>
                    <a:pt x="1284" y="46"/>
                    <a:pt x="1284" y="46"/>
                    <a:pt x="1284" y="46"/>
                  </a:cubicBezTo>
                  <a:cubicBezTo>
                    <a:pt x="1284" y="45"/>
                    <a:pt x="1284" y="44"/>
                    <a:pt x="1283" y="44"/>
                  </a:cubicBezTo>
                  <a:cubicBezTo>
                    <a:pt x="1276" y="44"/>
                    <a:pt x="1276" y="44"/>
                    <a:pt x="1276" y="44"/>
                  </a:cubicBezTo>
                  <a:cubicBezTo>
                    <a:pt x="1266" y="44"/>
                    <a:pt x="1261" y="46"/>
                    <a:pt x="1260" y="61"/>
                  </a:cubicBezTo>
                  <a:cubicBezTo>
                    <a:pt x="1260" y="61"/>
                    <a:pt x="1259" y="61"/>
                    <a:pt x="1259" y="61"/>
                  </a:cubicBezTo>
                  <a:cubicBezTo>
                    <a:pt x="1255" y="61"/>
                    <a:pt x="1255" y="61"/>
                    <a:pt x="1255" y="61"/>
                  </a:cubicBezTo>
                  <a:cubicBezTo>
                    <a:pt x="1255" y="56"/>
                    <a:pt x="1255" y="44"/>
                    <a:pt x="1255" y="38"/>
                  </a:cubicBezTo>
                  <a:cubicBezTo>
                    <a:pt x="1260" y="38"/>
                    <a:pt x="1266" y="38"/>
                    <a:pt x="1276" y="38"/>
                  </a:cubicBezTo>
                  <a:cubicBezTo>
                    <a:pt x="1306" y="38"/>
                    <a:pt x="1306" y="38"/>
                    <a:pt x="1306" y="38"/>
                  </a:cubicBezTo>
                  <a:cubicBezTo>
                    <a:pt x="1316" y="38"/>
                    <a:pt x="1322" y="38"/>
                    <a:pt x="1327" y="38"/>
                  </a:cubicBezTo>
                  <a:cubicBezTo>
                    <a:pt x="1327" y="44"/>
                    <a:pt x="1327" y="56"/>
                    <a:pt x="1327" y="61"/>
                  </a:cubicBezTo>
                  <a:cubicBezTo>
                    <a:pt x="1323" y="61"/>
                    <a:pt x="1323" y="61"/>
                    <a:pt x="1323" y="61"/>
                  </a:cubicBezTo>
                  <a:cubicBezTo>
                    <a:pt x="1323" y="61"/>
                    <a:pt x="1322" y="61"/>
                    <a:pt x="1322" y="61"/>
                  </a:cubicBezTo>
                  <a:cubicBezTo>
                    <a:pt x="1320" y="46"/>
                    <a:pt x="1315" y="44"/>
                    <a:pt x="1306" y="44"/>
                  </a:cubicBezTo>
                  <a:cubicBezTo>
                    <a:pt x="1299" y="44"/>
                    <a:pt x="1299" y="44"/>
                    <a:pt x="1299" y="44"/>
                  </a:cubicBezTo>
                  <a:cubicBezTo>
                    <a:pt x="1298" y="44"/>
                    <a:pt x="1298" y="45"/>
                    <a:pt x="1298" y="46"/>
                  </a:cubicBezTo>
                  <a:cubicBezTo>
                    <a:pt x="1298" y="96"/>
                    <a:pt x="1298" y="96"/>
                    <a:pt x="1298" y="96"/>
                  </a:cubicBezTo>
                  <a:cubicBezTo>
                    <a:pt x="1298" y="110"/>
                    <a:pt x="1298" y="111"/>
                    <a:pt x="1308" y="112"/>
                  </a:cubicBezTo>
                  <a:cubicBezTo>
                    <a:pt x="1309" y="112"/>
                    <a:pt x="1309" y="112"/>
                    <a:pt x="1309" y="113"/>
                  </a:cubicBezTo>
                  <a:cubicBezTo>
                    <a:pt x="1309" y="117"/>
                    <a:pt x="1309" y="117"/>
                    <a:pt x="1309" y="117"/>
                  </a:cubicBezTo>
                  <a:cubicBezTo>
                    <a:pt x="1303" y="117"/>
                    <a:pt x="1296" y="117"/>
                    <a:pt x="1291" y="117"/>
                  </a:cubicBezTo>
                  <a:close/>
                  <a:moveTo>
                    <a:pt x="1349" y="117"/>
                  </a:moveTo>
                  <a:cubicBezTo>
                    <a:pt x="1343" y="117"/>
                    <a:pt x="1336" y="117"/>
                    <a:pt x="1331" y="117"/>
                  </a:cubicBezTo>
                  <a:cubicBezTo>
                    <a:pt x="1331" y="113"/>
                    <a:pt x="1331" y="113"/>
                    <a:pt x="1331" y="113"/>
                  </a:cubicBezTo>
                  <a:cubicBezTo>
                    <a:pt x="1331" y="112"/>
                    <a:pt x="1331" y="112"/>
                    <a:pt x="1332" y="112"/>
                  </a:cubicBezTo>
                  <a:cubicBezTo>
                    <a:pt x="1342" y="111"/>
                    <a:pt x="1342" y="110"/>
                    <a:pt x="1342" y="96"/>
                  </a:cubicBezTo>
                  <a:cubicBezTo>
                    <a:pt x="1342" y="59"/>
                    <a:pt x="1342" y="59"/>
                    <a:pt x="1342" y="59"/>
                  </a:cubicBezTo>
                  <a:cubicBezTo>
                    <a:pt x="1342" y="45"/>
                    <a:pt x="1342" y="44"/>
                    <a:pt x="1332" y="43"/>
                  </a:cubicBezTo>
                  <a:cubicBezTo>
                    <a:pt x="1331" y="43"/>
                    <a:pt x="1331" y="43"/>
                    <a:pt x="1331" y="42"/>
                  </a:cubicBezTo>
                  <a:cubicBezTo>
                    <a:pt x="1331" y="38"/>
                    <a:pt x="1331" y="38"/>
                    <a:pt x="1331" y="38"/>
                  </a:cubicBezTo>
                  <a:cubicBezTo>
                    <a:pt x="1336" y="38"/>
                    <a:pt x="1343" y="38"/>
                    <a:pt x="1349" y="38"/>
                  </a:cubicBezTo>
                  <a:cubicBezTo>
                    <a:pt x="1355" y="38"/>
                    <a:pt x="1361" y="38"/>
                    <a:pt x="1367" y="38"/>
                  </a:cubicBezTo>
                  <a:cubicBezTo>
                    <a:pt x="1367" y="42"/>
                    <a:pt x="1367" y="42"/>
                    <a:pt x="1367" y="42"/>
                  </a:cubicBezTo>
                  <a:cubicBezTo>
                    <a:pt x="1367" y="43"/>
                    <a:pt x="1367" y="43"/>
                    <a:pt x="1366" y="43"/>
                  </a:cubicBezTo>
                  <a:cubicBezTo>
                    <a:pt x="1356" y="44"/>
                    <a:pt x="1356" y="45"/>
                    <a:pt x="1356" y="59"/>
                  </a:cubicBezTo>
                  <a:cubicBezTo>
                    <a:pt x="1356" y="96"/>
                    <a:pt x="1356" y="96"/>
                    <a:pt x="1356" y="96"/>
                  </a:cubicBezTo>
                  <a:cubicBezTo>
                    <a:pt x="1356" y="110"/>
                    <a:pt x="1356" y="111"/>
                    <a:pt x="1366" y="112"/>
                  </a:cubicBezTo>
                  <a:cubicBezTo>
                    <a:pt x="1367" y="112"/>
                    <a:pt x="1367" y="112"/>
                    <a:pt x="1367" y="113"/>
                  </a:cubicBezTo>
                  <a:cubicBezTo>
                    <a:pt x="1367" y="117"/>
                    <a:pt x="1367" y="117"/>
                    <a:pt x="1367" y="117"/>
                  </a:cubicBezTo>
                  <a:cubicBezTo>
                    <a:pt x="1361" y="117"/>
                    <a:pt x="1354" y="117"/>
                    <a:pt x="1349" y="117"/>
                  </a:cubicBezTo>
                  <a:close/>
                  <a:moveTo>
                    <a:pt x="1438" y="119"/>
                  </a:moveTo>
                  <a:cubicBezTo>
                    <a:pt x="1436" y="115"/>
                    <a:pt x="1433" y="111"/>
                    <a:pt x="1430" y="107"/>
                  </a:cubicBezTo>
                  <a:cubicBezTo>
                    <a:pt x="1392" y="53"/>
                    <a:pt x="1392" y="53"/>
                    <a:pt x="1392" y="53"/>
                  </a:cubicBezTo>
                  <a:cubicBezTo>
                    <a:pt x="1392" y="53"/>
                    <a:pt x="1392" y="53"/>
                    <a:pt x="1392" y="53"/>
                  </a:cubicBezTo>
                  <a:cubicBezTo>
                    <a:pt x="1392" y="84"/>
                    <a:pt x="1392" y="84"/>
                    <a:pt x="1392" y="84"/>
                  </a:cubicBezTo>
                  <a:cubicBezTo>
                    <a:pt x="1392" y="108"/>
                    <a:pt x="1392" y="111"/>
                    <a:pt x="1406" y="112"/>
                  </a:cubicBezTo>
                  <a:cubicBezTo>
                    <a:pt x="1406" y="112"/>
                    <a:pt x="1407" y="112"/>
                    <a:pt x="1407" y="113"/>
                  </a:cubicBezTo>
                  <a:cubicBezTo>
                    <a:pt x="1407" y="117"/>
                    <a:pt x="1407" y="117"/>
                    <a:pt x="1407" y="117"/>
                  </a:cubicBezTo>
                  <a:cubicBezTo>
                    <a:pt x="1401" y="117"/>
                    <a:pt x="1393" y="117"/>
                    <a:pt x="1387" y="117"/>
                  </a:cubicBezTo>
                  <a:cubicBezTo>
                    <a:pt x="1382" y="117"/>
                    <a:pt x="1378" y="117"/>
                    <a:pt x="1373" y="117"/>
                  </a:cubicBezTo>
                  <a:cubicBezTo>
                    <a:pt x="1373" y="113"/>
                    <a:pt x="1373" y="113"/>
                    <a:pt x="1373" y="113"/>
                  </a:cubicBezTo>
                  <a:cubicBezTo>
                    <a:pt x="1373" y="112"/>
                    <a:pt x="1373" y="112"/>
                    <a:pt x="1374" y="112"/>
                  </a:cubicBezTo>
                  <a:cubicBezTo>
                    <a:pt x="1383" y="111"/>
                    <a:pt x="1383" y="108"/>
                    <a:pt x="1383" y="84"/>
                  </a:cubicBezTo>
                  <a:cubicBezTo>
                    <a:pt x="1383" y="59"/>
                    <a:pt x="1383" y="59"/>
                    <a:pt x="1383" y="59"/>
                  </a:cubicBezTo>
                  <a:cubicBezTo>
                    <a:pt x="1383" y="45"/>
                    <a:pt x="1383" y="44"/>
                    <a:pt x="1374" y="43"/>
                  </a:cubicBezTo>
                  <a:cubicBezTo>
                    <a:pt x="1373" y="43"/>
                    <a:pt x="1373" y="43"/>
                    <a:pt x="1373" y="42"/>
                  </a:cubicBezTo>
                  <a:cubicBezTo>
                    <a:pt x="1373" y="38"/>
                    <a:pt x="1373" y="38"/>
                    <a:pt x="1373" y="38"/>
                  </a:cubicBezTo>
                  <a:cubicBezTo>
                    <a:pt x="1377" y="38"/>
                    <a:pt x="1384" y="38"/>
                    <a:pt x="1386" y="38"/>
                  </a:cubicBezTo>
                  <a:cubicBezTo>
                    <a:pt x="1391" y="38"/>
                    <a:pt x="1396" y="38"/>
                    <a:pt x="1399" y="38"/>
                  </a:cubicBezTo>
                  <a:cubicBezTo>
                    <a:pt x="1439" y="96"/>
                    <a:pt x="1439" y="96"/>
                    <a:pt x="1439" y="96"/>
                  </a:cubicBezTo>
                  <a:cubicBezTo>
                    <a:pt x="1439" y="71"/>
                    <a:pt x="1439" y="71"/>
                    <a:pt x="1439" y="71"/>
                  </a:cubicBezTo>
                  <a:cubicBezTo>
                    <a:pt x="1439" y="47"/>
                    <a:pt x="1439" y="44"/>
                    <a:pt x="1425" y="43"/>
                  </a:cubicBezTo>
                  <a:cubicBezTo>
                    <a:pt x="1424" y="43"/>
                    <a:pt x="1424" y="43"/>
                    <a:pt x="1424" y="42"/>
                  </a:cubicBezTo>
                  <a:cubicBezTo>
                    <a:pt x="1424" y="38"/>
                    <a:pt x="1424" y="38"/>
                    <a:pt x="1424" y="38"/>
                  </a:cubicBezTo>
                  <a:cubicBezTo>
                    <a:pt x="1430" y="38"/>
                    <a:pt x="1438" y="38"/>
                    <a:pt x="1443" y="38"/>
                  </a:cubicBezTo>
                  <a:cubicBezTo>
                    <a:pt x="1449" y="38"/>
                    <a:pt x="1453" y="38"/>
                    <a:pt x="1458" y="38"/>
                  </a:cubicBezTo>
                  <a:cubicBezTo>
                    <a:pt x="1458" y="42"/>
                    <a:pt x="1458" y="42"/>
                    <a:pt x="1458" y="42"/>
                  </a:cubicBezTo>
                  <a:cubicBezTo>
                    <a:pt x="1458" y="43"/>
                    <a:pt x="1458" y="43"/>
                    <a:pt x="1458" y="43"/>
                  </a:cubicBezTo>
                  <a:cubicBezTo>
                    <a:pt x="1448" y="44"/>
                    <a:pt x="1447" y="47"/>
                    <a:pt x="1447" y="71"/>
                  </a:cubicBezTo>
                  <a:cubicBezTo>
                    <a:pt x="1447" y="119"/>
                    <a:pt x="1447" y="119"/>
                    <a:pt x="1447" y="119"/>
                  </a:cubicBezTo>
                  <a:lnTo>
                    <a:pt x="1438" y="119"/>
                  </a:lnTo>
                  <a:close/>
                  <a:moveTo>
                    <a:pt x="1537" y="86"/>
                  </a:moveTo>
                  <a:cubicBezTo>
                    <a:pt x="1537" y="87"/>
                    <a:pt x="1537" y="87"/>
                    <a:pt x="1536" y="87"/>
                  </a:cubicBezTo>
                  <a:cubicBezTo>
                    <a:pt x="1529" y="89"/>
                    <a:pt x="1529" y="89"/>
                    <a:pt x="1529" y="99"/>
                  </a:cubicBezTo>
                  <a:cubicBezTo>
                    <a:pt x="1529" y="102"/>
                    <a:pt x="1529" y="102"/>
                    <a:pt x="1529" y="102"/>
                  </a:cubicBezTo>
                  <a:cubicBezTo>
                    <a:pt x="1529" y="104"/>
                    <a:pt x="1529" y="108"/>
                    <a:pt x="1529" y="109"/>
                  </a:cubicBezTo>
                  <a:cubicBezTo>
                    <a:pt x="1529" y="110"/>
                    <a:pt x="1529" y="110"/>
                    <a:pt x="1528" y="110"/>
                  </a:cubicBezTo>
                  <a:cubicBezTo>
                    <a:pt x="1521" y="110"/>
                    <a:pt x="1517" y="119"/>
                    <a:pt x="1499" y="119"/>
                  </a:cubicBezTo>
                  <a:cubicBezTo>
                    <a:pt x="1478" y="119"/>
                    <a:pt x="1462" y="105"/>
                    <a:pt x="1462" y="77"/>
                  </a:cubicBezTo>
                  <a:cubicBezTo>
                    <a:pt x="1462" y="55"/>
                    <a:pt x="1474" y="36"/>
                    <a:pt x="1499" y="36"/>
                  </a:cubicBezTo>
                  <a:cubicBezTo>
                    <a:pt x="1507" y="36"/>
                    <a:pt x="1513" y="38"/>
                    <a:pt x="1517" y="40"/>
                  </a:cubicBezTo>
                  <a:cubicBezTo>
                    <a:pt x="1520" y="38"/>
                    <a:pt x="1520" y="38"/>
                    <a:pt x="1520" y="38"/>
                  </a:cubicBezTo>
                  <a:cubicBezTo>
                    <a:pt x="1520" y="37"/>
                    <a:pt x="1520" y="37"/>
                    <a:pt x="1521" y="37"/>
                  </a:cubicBezTo>
                  <a:cubicBezTo>
                    <a:pt x="1524" y="37"/>
                    <a:pt x="1524" y="37"/>
                    <a:pt x="1524" y="37"/>
                  </a:cubicBezTo>
                  <a:cubicBezTo>
                    <a:pt x="1524" y="42"/>
                    <a:pt x="1524" y="55"/>
                    <a:pt x="1524" y="61"/>
                  </a:cubicBezTo>
                  <a:cubicBezTo>
                    <a:pt x="1520" y="61"/>
                    <a:pt x="1520" y="61"/>
                    <a:pt x="1520" y="61"/>
                  </a:cubicBezTo>
                  <a:cubicBezTo>
                    <a:pt x="1520" y="61"/>
                    <a:pt x="1519" y="61"/>
                    <a:pt x="1519" y="60"/>
                  </a:cubicBezTo>
                  <a:cubicBezTo>
                    <a:pt x="1516" y="48"/>
                    <a:pt x="1511" y="43"/>
                    <a:pt x="1500" y="43"/>
                  </a:cubicBezTo>
                  <a:cubicBezTo>
                    <a:pt x="1481" y="43"/>
                    <a:pt x="1477" y="61"/>
                    <a:pt x="1477" y="77"/>
                  </a:cubicBezTo>
                  <a:cubicBezTo>
                    <a:pt x="1477" y="94"/>
                    <a:pt x="1482" y="113"/>
                    <a:pt x="1501" y="113"/>
                  </a:cubicBezTo>
                  <a:cubicBezTo>
                    <a:pt x="1510" y="113"/>
                    <a:pt x="1515" y="108"/>
                    <a:pt x="1515" y="100"/>
                  </a:cubicBezTo>
                  <a:cubicBezTo>
                    <a:pt x="1515" y="98"/>
                    <a:pt x="1515" y="98"/>
                    <a:pt x="1515" y="98"/>
                  </a:cubicBezTo>
                  <a:cubicBezTo>
                    <a:pt x="1515" y="89"/>
                    <a:pt x="1515" y="89"/>
                    <a:pt x="1503" y="87"/>
                  </a:cubicBezTo>
                  <a:cubicBezTo>
                    <a:pt x="1502" y="87"/>
                    <a:pt x="1502" y="87"/>
                    <a:pt x="1502" y="86"/>
                  </a:cubicBezTo>
                  <a:cubicBezTo>
                    <a:pt x="1502" y="82"/>
                    <a:pt x="1502" y="82"/>
                    <a:pt x="1502" y="82"/>
                  </a:cubicBezTo>
                  <a:cubicBezTo>
                    <a:pt x="1508" y="83"/>
                    <a:pt x="1516" y="83"/>
                    <a:pt x="1521" y="83"/>
                  </a:cubicBezTo>
                  <a:cubicBezTo>
                    <a:pt x="1527" y="83"/>
                    <a:pt x="1531" y="83"/>
                    <a:pt x="1537" y="82"/>
                  </a:cubicBezTo>
                  <a:lnTo>
                    <a:pt x="1537" y="86"/>
                  </a:lnTo>
                  <a:close/>
                  <a:moveTo>
                    <a:pt x="1670" y="71"/>
                  </a:moveTo>
                  <a:cubicBezTo>
                    <a:pt x="1670" y="72"/>
                    <a:pt x="1670" y="73"/>
                    <a:pt x="1669" y="73"/>
                  </a:cubicBezTo>
                  <a:cubicBezTo>
                    <a:pt x="1658" y="75"/>
                    <a:pt x="1658" y="75"/>
                    <a:pt x="1658" y="90"/>
                  </a:cubicBezTo>
                  <a:cubicBezTo>
                    <a:pt x="1658" y="94"/>
                    <a:pt x="1658" y="94"/>
                    <a:pt x="1658" y="94"/>
                  </a:cubicBezTo>
                  <a:cubicBezTo>
                    <a:pt x="1658" y="97"/>
                    <a:pt x="1659" y="102"/>
                    <a:pt x="1659" y="104"/>
                  </a:cubicBezTo>
                  <a:cubicBezTo>
                    <a:pt x="1659" y="105"/>
                    <a:pt x="1658" y="105"/>
                    <a:pt x="1658" y="105"/>
                  </a:cubicBezTo>
                  <a:cubicBezTo>
                    <a:pt x="1647" y="105"/>
                    <a:pt x="1643" y="119"/>
                    <a:pt x="1619" y="119"/>
                  </a:cubicBezTo>
                  <a:cubicBezTo>
                    <a:pt x="1589" y="119"/>
                    <a:pt x="1566" y="99"/>
                    <a:pt x="1566" y="59"/>
                  </a:cubicBezTo>
                  <a:cubicBezTo>
                    <a:pt x="1566" y="26"/>
                    <a:pt x="1583" y="0"/>
                    <a:pt x="1618" y="0"/>
                  </a:cubicBezTo>
                  <a:cubicBezTo>
                    <a:pt x="1629" y="0"/>
                    <a:pt x="1639" y="2"/>
                    <a:pt x="1645" y="6"/>
                  </a:cubicBezTo>
                  <a:cubicBezTo>
                    <a:pt x="1645" y="6"/>
                    <a:pt x="1645" y="6"/>
                    <a:pt x="1645" y="6"/>
                  </a:cubicBezTo>
                  <a:cubicBezTo>
                    <a:pt x="1648" y="2"/>
                    <a:pt x="1648" y="2"/>
                    <a:pt x="1648" y="2"/>
                  </a:cubicBezTo>
                  <a:cubicBezTo>
                    <a:pt x="1648" y="1"/>
                    <a:pt x="1649" y="1"/>
                    <a:pt x="1650" y="1"/>
                  </a:cubicBezTo>
                  <a:cubicBezTo>
                    <a:pt x="1652" y="1"/>
                    <a:pt x="1652" y="1"/>
                    <a:pt x="1652" y="1"/>
                  </a:cubicBezTo>
                  <a:cubicBezTo>
                    <a:pt x="1652" y="9"/>
                    <a:pt x="1653" y="26"/>
                    <a:pt x="1653" y="33"/>
                  </a:cubicBezTo>
                  <a:cubicBezTo>
                    <a:pt x="1648" y="33"/>
                    <a:pt x="1648" y="33"/>
                    <a:pt x="1648" y="33"/>
                  </a:cubicBezTo>
                  <a:cubicBezTo>
                    <a:pt x="1648" y="33"/>
                    <a:pt x="1647" y="33"/>
                    <a:pt x="1647" y="32"/>
                  </a:cubicBezTo>
                  <a:cubicBezTo>
                    <a:pt x="1643" y="16"/>
                    <a:pt x="1634" y="7"/>
                    <a:pt x="1618" y="7"/>
                  </a:cubicBezTo>
                  <a:cubicBezTo>
                    <a:pt x="1590" y="7"/>
                    <a:pt x="1585" y="34"/>
                    <a:pt x="1585" y="59"/>
                  </a:cubicBezTo>
                  <a:cubicBezTo>
                    <a:pt x="1585" y="85"/>
                    <a:pt x="1592" y="112"/>
                    <a:pt x="1620" y="112"/>
                  </a:cubicBezTo>
                  <a:cubicBezTo>
                    <a:pt x="1634" y="112"/>
                    <a:pt x="1643" y="105"/>
                    <a:pt x="1643" y="94"/>
                  </a:cubicBezTo>
                  <a:cubicBezTo>
                    <a:pt x="1643" y="89"/>
                    <a:pt x="1643" y="89"/>
                    <a:pt x="1643" y="89"/>
                  </a:cubicBezTo>
                  <a:cubicBezTo>
                    <a:pt x="1643" y="75"/>
                    <a:pt x="1643" y="75"/>
                    <a:pt x="1627" y="73"/>
                  </a:cubicBezTo>
                  <a:cubicBezTo>
                    <a:pt x="1626" y="73"/>
                    <a:pt x="1625" y="72"/>
                    <a:pt x="1625" y="71"/>
                  </a:cubicBezTo>
                  <a:cubicBezTo>
                    <a:pt x="1625" y="66"/>
                    <a:pt x="1625" y="66"/>
                    <a:pt x="1625" y="66"/>
                  </a:cubicBezTo>
                  <a:cubicBezTo>
                    <a:pt x="1633" y="66"/>
                    <a:pt x="1640" y="67"/>
                    <a:pt x="1649" y="67"/>
                  </a:cubicBezTo>
                  <a:cubicBezTo>
                    <a:pt x="1657" y="67"/>
                    <a:pt x="1662" y="66"/>
                    <a:pt x="1670" y="66"/>
                  </a:cubicBezTo>
                  <a:lnTo>
                    <a:pt x="1670" y="71"/>
                  </a:lnTo>
                  <a:close/>
                  <a:moveTo>
                    <a:pt x="1716" y="76"/>
                  </a:moveTo>
                  <a:cubicBezTo>
                    <a:pt x="1716" y="76"/>
                    <a:pt x="1716" y="76"/>
                    <a:pt x="1716" y="76"/>
                  </a:cubicBezTo>
                  <a:cubicBezTo>
                    <a:pt x="1740" y="80"/>
                    <a:pt x="1733" y="110"/>
                    <a:pt x="1742" y="110"/>
                  </a:cubicBezTo>
                  <a:cubicBezTo>
                    <a:pt x="1745" y="110"/>
                    <a:pt x="1746" y="109"/>
                    <a:pt x="1748" y="107"/>
                  </a:cubicBezTo>
                  <a:cubicBezTo>
                    <a:pt x="1750" y="110"/>
                    <a:pt x="1750" y="110"/>
                    <a:pt x="1750" y="110"/>
                  </a:cubicBezTo>
                  <a:cubicBezTo>
                    <a:pt x="1750" y="110"/>
                    <a:pt x="1751" y="110"/>
                    <a:pt x="1751" y="111"/>
                  </a:cubicBezTo>
                  <a:cubicBezTo>
                    <a:pt x="1751" y="111"/>
                    <a:pt x="1750" y="111"/>
                    <a:pt x="1750" y="111"/>
                  </a:cubicBezTo>
                  <a:cubicBezTo>
                    <a:pt x="1747" y="116"/>
                    <a:pt x="1742" y="118"/>
                    <a:pt x="1737" y="118"/>
                  </a:cubicBezTo>
                  <a:cubicBezTo>
                    <a:pt x="1725" y="118"/>
                    <a:pt x="1723" y="108"/>
                    <a:pt x="1720" y="96"/>
                  </a:cubicBezTo>
                  <a:cubicBezTo>
                    <a:pt x="1718" y="85"/>
                    <a:pt x="1715" y="79"/>
                    <a:pt x="1705" y="79"/>
                  </a:cubicBezTo>
                  <a:cubicBezTo>
                    <a:pt x="1697" y="79"/>
                    <a:pt x="1697" y="79"/>
                    <a:pt x="1697" y="79"/>
                  </a:cubicBezTo>
                  <a:cubicBezTo>
                    <a:pt x="1697" y="96"/>
                    <a:pt x="1697" y="96"/>
                    <a:pt x="1697" y="96"/>
                  </a:cubicBezTo>
                  <a:cubicBezTo>
                    <a:pt x="1697" y="110"/>
                    <a:pt x="1697" y="111"/>
                    <a:pt x="1707" y="112"/>
                  </a:cubicBezTo>
                  <a:cubicBezTo>
                    <a:pt x="1708" y="112"/>
                    <a:pt x="1708" y="112"/>
                    <a:pt x="1708" y="113"/>
                  </a:cubicBezTo>
                  <a:cubicBezTo>
                    <a:pt x="1708" y="117"/>
                    <a:pt x="1708" y="117"/>
                    <a:pt x="1708" y="117"/>
                  </a:cubicBezTo>
                  <a:cubicBezTo>
                    <a:pt x="1702" y="117"/>
                    <a:pt x="1695" y="117"/>
                    <a:pt x="1690" y="117"/>
                  </a:cubicBezTo>
                  <a:cubicBezTo>
                    <a:pt x="1684" y="117"/>
                    <a:pt x="1678" y="117"/>
                    <a:pt x="1672" y="117"/>
                  </a:cubicBezTo>
                  <a:cubicBezTo>
                    <a:pt x="1672" y="113"/>
                    <a:pt x="1672" y="113"/>
                    <a:pt x="1672" y="113"/>
                  </a:cubicBezTo>
                  <a:cubicBezTo>
                    <a:pt x="1672" y="112"/>
                    <a:pt x="1672" y="112"/>
                    <a:pt x="1673" y="112"/>
                  </a:cubicBezTo>
                  <a:cubicBezTo>
                    <a:pt x="1683" y="111"/>
                    <a:pt x="1683" y="110"/>
                    <a:pt x="1683" y="96"/>
                  </a:cubicBezTo>
                  <a:cubicBezTo>
                    <a:pt x="1683" y="59"/>
                    <a:pt x="1683" y="59"/>
                    <a:pt x="1683" y="59"/>
                  </a:cubicBezTo>
                  <a:cubicBezTo>
                    <a:pt x="1683" y="45"/>
                    <a:pt x="1683" y="44"/>
                    <a:pt x="1673" y="43"/>
                  </a:cubicBezTo>
                  <a:cubicBezTo>
                    <a:pt x="1672" y="43"/>
                    <a:pt x="1672" y="43"/>
                    <a:pt x="1672" y="42"/>
                  </a:cubicBezTo>
                  <a:cubicBezTo>
                    <a:pt x="1672" y="38"/>
                    <a:pt x="1672" y="38"/>
                    <a:pt x="1672" y="38"/>
                  </a:cubicBezTo>
                  <a:cubicBezTo>
                    <a:pt x="1678" y="38"/>
                    <a:pt x="1684" y="38"/>
                    <a:pt x="1690" y="38"/>
                  </a:cubicBezTo>
                  <a:cubicBezTo>
                    <a:pt x="1695" y="38"/>
                    <a:pt x="1704" y="38"/>
                    <a:pt x="1708" y="38"/>
                  </a:cubicBezTo>
                  <a:cubicBezTo>
                    <a:pt x="1724" y="38"/>
                    <a:pt x="1738" y="43"/>
                    <a:pt x="1738" y="56"/>
                  </a:cubicBezTo>
                  <a:cubicBezTo>
                    <a:pt x="1738" y="65"/>
                    <a:pt x="1733" y="73"/>
                    <a:pt x="1716" y="76"/>
                  </a:cubicBezTo>
                  <a:close/>
                  <a:moveTo>
                    <a:pt x="1708" y="44"/>
                  </a:moveTo>
                  <a:cubicBezTo>
                    <a:pt x="1704" y="44"/>
                    <a:pt x="1697" y="44"/>
                    <a:pt x="1697" y="46"/>
                  </a:cubicBezTo>
                  <a:cubicBezTo>
                    <a:pt x="1697" y="73"/>
                    <a:pt x="1697" y="73"/>
                    <a:pt x="1697" y="73"/>
                  </a:cubicBezTo>
                  <a:cubicBezTo>
                    <a:pt x="1704" y="73"/>
                    <a:pt x="1704" y="73"/>
                    <a:pt x="1704" y="73"/>
                  </a:cubicBezTo>
                  <a:cubicBezTo>
                    <a:pt x="1716" y="73"/>
                    <a:pt x="1723" y="69"/>
                    <a:pt x="1723" y="58"/>
                  </a:cubicBezTo>
                  <a:cubicBezTo>
                    <a:pt x="1723" y="48"/>
                    <a:pt x="1716" y="44"/>
                    <a:pt x="1708" y="44"/>
                  </a:cubicBezTo>
                  <a:close/>
                  <a:moveTo>
                    <a:pt x="1789" y="119"/>
                  </a:moveTo>
                  <a:cubicBezTo>
                    <a:pt x="1767" y="119"/>
                    <a:pt x="1750" y="103"/>
                    <a:pt x="1750" y="79"/>
                  </a:cubicBezTo>
                  <a:cubicBezTo>
                    <a:pt x="1750" y="50"/>
                    <a:pt x="1768" y="36"/>
                    <a:pt x="1788" y="36"/>
                  </a:cubicBezTo>
                  <a:cubicBezTo>
                    <a:pt x="1810" y="36"/>
                    <a:pt x="1827" y="52"/>
                    <a:pt x="1827" y="76"/>
                  </a:cubicBezTo>
                  <a:cubicBezTo>
                    <a:pt x="1827" y="105"/>
                    <a:pt x="1809" y="119"/>
                    <a:pt x="1789" y="119"/>
                  </a:cubicBezTo>
                  <a:close/>
                  <a:moveTo>
                    <a:pt x="1787" y="43"/>
                  </a:moveTo>
                  <a:cubicBezTo>
                    <a:pt x="1773" y="43"/>
                    <a:pt x="1766" y="54"/>
                    <a:pt x="1766" y="78"/>
                  </a:cubicBezTo>
                  <a:cubicBezTo>
                    <a:pt x="1766" y="103"/>
                    <a:pt x="1775" y="112"/>
                    <a:pt x="1789" y="112"/>
                  </a:cubicBezTo>
                  <a:cubicBezTo>
                    <a:pt x="1804" y="112"/>
                    <a:pt x="1811" y="101"/>
                    <a:pt x="1811" y="77"/>
                  </a:cubicBezTo>
                  <a:cubicBezTo>
                    <a:pt x="1811" y="52"/>
                    <a:pt x="1802" y="43"/>
                    <a:pt x="1787" y="43"/>
                  </a:cubicBezTo>
                  <a:close/>
                  <a:moveTo>
                    <a:pt x="1874" y="119"/>
                  </a:moveTo>
                  <a:cubicBezTo>
                    <a:pt x="1851" y="119"/>
                    <a:pt x="1841" y="110"/>
                    <a:pt x="1841" y="89"/>
                  </a:cubicBezTo>
                  <a:cubicBezTo>
                    <a:pt x="1841" y="59"/>
                    <a:pt x="1841" y="59"/>
                    <a:pt x="1841" y="59"/>
                  </a:cubicBezTo>
                  <a:cubicBezTo>
                    <a:pt x="1841" y="45"/>
                    <a:pt x="1841" y="44"/>
                    <a:pt x="1831" y="43"/>
                  </a:cubicBezTo>
                  <a:cubicBezTo>
                    <a:pt x="1830" y="43"/>
                    <a:pt x="1830" y="43"/>
                    <a:pt x="1830" y="42"/>
                  </a:cubicBezTo>
                  <a:cubicBezTo>
                    <a:pt x="1830" y="38"/>
                    <a:pt x="1830" y="38"/>
                    <a:pt x="1830" y="38"/>
                  </a:cubicBezTo>
                  <a:cubicBezTo>
                    <a:pt x="1835" y="38"/>
                    <a:pt x="1842" y="38"/>
                    <a:pt x="1848" y="38"/>
                  </a:cubicBezTo>
                  <a:cubicBezTo>
                    <a:pt x="1853" y="38"/>
                    <a:pt x="1860" y="38"/>
                    <a:pt x="1866" y="38"/>
                  </a:cubicBezTo>
                  <a:cubicBezTo>
                    <a:pt x="1866" y="42"/>
                    <a:pt x="1866" y="42"/>
                    <a:pt x="1866" y="42"/>
                  </a:cubicBezTo>
                  <a:cubicBezTo>
                    <a:pt x="1866" y="43"/>
                    <a:pt x="1865" y="43"/>
                    <a:pt x="1865" y="43"/>
                  </a:cubicBezTo>
                  <a:cubicBezTo>
                    <a:pt x="1855" y="44"/>
                    <a:pt x="1855" y="45"/>
                    <a:pt x="1855" y="59"/>
                  </a:cubicBezTo>
                  <a:cubicBezTo>
                    <a:pt x="1855" y="91"/>
                    <a:pt x="1855" y="91"/>
                    <a:pt x="1855" y="91"/>
                  </a:cubicBezTo>
                  <a:cubicBezTo>
                    <a:pt x="1855" y="103"/>
                    <a:pt x="1861" y="110"/>
                    <a:pt x="1875" y="110"/>
                  </a:cubicBezTo>
                  <a:cubicBezTo>
                    <a:pt x="1889" y="110"/>
                    <a:pt x="1895" y="103"/>
                    <a:pt x="1895" y="90"/>
                  </a:cubicBezTo>
                  <a:cubicBezTo>
                    <a:pt x="1895" y="71"/>
                    <a:pt x="1895" y="71"/>
                    <a:pt x="1895" y="71"/>
                  </a:cubicBezTo>
                  <a:cubicBezTo>
                    <a:pt x="1895" y="46"/>
                    <a:pt x="1895" y="45"/>
                    <a:pt x="1881" y="43"/>
                  </a:cubicBezTo>
                  <a:cubicBezTo>
                    <a:pt x="1881" y="43"/>
                    <a:pt x="1881" y="43"/>
                    <a:pt x="1881" y="42"/>
                  </a:cubicBezTo>
                  <a:cubicBezTo>
                    <a:pt x="1881" y="38"/>
                    <a:pt x="1881" y="38"/>
                    <a:pt x="1881" y="38"/>
                  </a:cubicBezTo>
                  <a:cubicBezTo>
                    <a:pt x="1886" y="38"/>
                    <a:pt x="1893" y="38"/>
                    <a:pt x="1899" y="38"/>
                  </a:cubicBezTo>
                  <a:cubicBezTo>
                    <a:pt x="1905" y="38"/>
                    <a:pt x="1907" y="38"/>
                    <a:pt x="1913" y="38"/>
                  </a:cubicBezTo>
                  <a:cubicBezTo>
                    <a:pt x="1913" y="42"/>
                    <a:pt x="1913" y="42"/>
                    <a:pt x="1913" y="42"/>
                  </a:cubicBezTo>
                  <a:cubicBezTo>
                    <a:pt x="1913" y="43"/>
                    <a:pt x="1913" y="43"/>
                    <a:pt x="1912" y="43"/>
                  </a:cubicBezTo>
                  <a:cubicBezTo>
                    <a:pt x="1903" y="44"/>
                    <a:pt x="1903" y="46"/>
                    <a:pt x="1903" y="71"/>
                  </a:cubicBezTo>
                  <a:cubicBezTo>
                    <a:pt x="1903" y="88"/>
                    <a:pt x="1903" y="88"/>
                    <a:pt x="1903" y="88"/>
                  </a:cubicBezTo>
                  <a:cubicBezTo>
                    <a:pt x="1903" y="109"/>
                    <a:pt x="1893" y="119"/>
                    <a:pt x="1874" y="119"/>
                  </a:cubicBezTo>
                  <a:close/>
                  <a:moveTo>
                    <a:pt x="1949" y="84"/>
                  </a:moveTo>
                  <a:cubicBezTo>
                    <a:pt x="1943" y="84"/>
                    <a:pt x="1943" y="84"/>
                    <a:pt x="1943" y="84"/>
                  </a:cubicBezTo>
                  <a:cubicBezTo>
                    <a:pt x="1943" y="96"/>
                    <a:pt x="1943" y="96"/>
                    <a:pt x="1943" y="96"/>
                  </a:cubicBezTo>
                  <a:cubicBezTo>
                    <a:pt x="1943" y="110"/>
                    <a:pt x="1943" y="111"/>
                    <a:pt x="1955" y="112"/>
                  </a:cubicBezTo>
                  <a:cubicBezTo>
                    <a:pt x="1956" y="112"/>
                    <a:pt x="1956" y="112"/>
                    <a:pt x="1956" y="113"/>
                  </a:cubicBezTo>
                  <a:cubicBezTo>
                    <a:pt x="1956" y="117"/>
                    <a:pt x="1956" y="117"/>
                    <a:pt x="1956" y="117"/>
                  </a:cubicBezTo>
                  <a:cubicBezTo>
                    <a:pt x="1951" y="117"/>
                    <a:pt x="1941" y="117"/>
                    <a:pt x="1936" y="117"/>
                  </a:cubicBezTo>
                  <a:cubicBezTo>
                    <a:pt x="1930" y="117"/>
                    <a:pt x="1923" y="117"/>
                    <a:pt x="1918" y="117"/>
                  </a:cubicBezTo>
                  <a:cubicBezTo>
                    <a:pt x="1918" y="113"/>
                    <a:pt x="1918" y="113"/>
                    <a:pt x="1918" y="113"/>
                  </a:cubicBezTo>
                  <a:cubicBezTo>
                    <a:pt x="1918" y="112"/>
                    <a:pt x="1918" y="112"/>
                    <a:pt x="1919" y="112"/>
                  </a:cubicBezTo>
                  <a:cubicBezTo>
                    <a:pt x="1929" y="111"/>
                    <a:pt x="1929" y="110"/>
                    <a:pt x="1929" y="96"/>
                  </a:cubicBezTo>
                  <a:cubicBezTo>
                    <a:pt x="1929" y="59"/>
                    <a:pt x="1929" y="59"/>
                    <a:pt x="1929" y="59"/>
                  </a:cubicBezTo>
                  <a:cubicBezTo>
                    <a:pt x="1929" y="45"/>
                    <a:pt x="1929" y="44"/>
                    <a:pt x="1919" y="43"/>
                  </a:cubicBezTo>
                  <a:cubicBezTo>
                    <a:pt x="1918" y="43"/>
                    <a:pt x="1918" y="43"/>
                    <a:pt x="1918" y="42"/>
                  </a:cubicBezTo>
                  <a:cubicBezTo>
                    <a:pt x="1918" y="38"/>
                    <a:pt x="1918" y="38"/>
                    <a:pt x="1918" y="38"/>
                  </a:cubicBezTo>
                  <a:cubicBezTo>
                    <a:pt x="1923" y="38"/>
                    <a:pt x="1930" y="38"/>
                    <a:pt x="1936" y="38"/>
                  </a:cubicBezTo>
                  <a:cubicBezTo>
                    <a:pt x="1942" y="38"/>
                    <a:pt x="1947" y="38"/>
                    <a:pt x="1952" y="38"/>
                  </a:cubicBezTo>
                  <a:cubicBezTo>
                    <a:pt x="1965" y="38"/>
                    <a:pt x="1984" y="42"/>
                    <a:pt x="1984" y="59"/>
                  </a:cubicBezTo>
                  <a:cubicBezTo>
                    <a:pt x="1984" y="70"/>
                    <a:pt x="1978" y="84"/>
                    <a:pt x="1949" y="84"/>
                  </a:cubicBezTo>
                  <a:close/>
                  <a:moveTo>
                    <a:pt x="1952" y="44"/>
                  </a:moveTo>
                  <a:cubicBezTo>
                    <a:pt x="1949" y="44"/>
                    <a:pt x="1943" y="44"/>
                    <a:pt x="1943" y="46"/>
                  </a:cubicBezTo>
                  <a:cubicBezTo>
                    <a:pt x="1943" y="78"/>
                    <a:pt x="1943" y="78"/>
                    <a:pt x="1943" y="78"/>
                  </a:cubicBezTo>
                  <a:cubicBezTo>
                    <a:pt x="1949" y="78"/>
                    <a:pt x="1949" y="78"/>
                    <a:pt x="1949" y="78"/>
                  </a:cubicBezTo>
                  <a:cubicBezTo>
                    <a:pt x="1962" y="78"/>
                    <a:pt x="1969" y="73"/>
                    <a:pt x="1969" y="60"/>
                  </a:cubicBezTo>
                  <a:cubicBezTo>
                    <a:pt x="1969" y="49"/>
                    <a:pt x="1962" y="44"/>
                    <a:pt x="1952"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6E6F73"/>
                </a:solidFill>
                <a:latin typeface="+mn-lt"/>
                <a:sym typeface="Trebuchet MS" panose="020B0603020202020204" pitchFamily="34" charset="0"/>
              </a:endParaRPr>
            </a:p>
          </p:txBody>
        </p:sp>
      </p:gr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dirty="0">
                <a:solidFill>
                  <a:schemeClr val="bg1"/>
                </a:solidFill>
                <a:latin typeface="+mn-lt"/>
                <a:sym typeface="Trebuchet MS" panose="020B0603020202020204" pitchFamily="34" charset="0"/>
              </a:rPr>
              <a:t>bcg.com</a:t>
            </a:r>
          </a:p>
        </p:txBody>
      </p:sp>
    </p:spTree>
    <p:extLst>
      <p:ext uri="{BB962C8B-B14F-4D97-AF65-F5344CB8AC3E}">
        <p14:creationId xmlns:p14="http://schemas.microsoft.com/office/powerpoint/2010/main" val="235162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D. 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24619517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4166"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1. </a:t>
              </a:r>
              <a:r>
                <a:rPr kumimoji="0" lang="en-US" sz="1000" b="0" i="0" u="none" strike="noStrike" kern="1200" cap="none" spc="0" normalizeH="0" baseline="0" noProof="0" dirty="0" err="1">
                  <a:ln>
                    <a:noFill/>
                  </a:ln>
                  <a:solidFill>
                    <a:schemeClr val="bg1">
                      <a:lumMod val="50000"/>
                    </a:schemeClr>
                  </a:solidFill>
                  <a:effectLst/>
                  <a:uLnTx/>
                  <a:uFillTx/>
                  <a:latin typeface="+mn-lt"/>
                  <a:ea typeface="+mn-ea"/>
                  <a:cs typeface="+mn-cs"/>
                  <a:sym typeface="Trebuchet MS" panose="020B0603020202020204" pitchFamily="34" charset="0"/>
                </a:rPr>
                <a:t>xxxx</a:t>
              </a: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  2. </a:t>
              </a:r>
              <a:r>
                <a:rPr kumimoji="0" lang="en-US" sz="1000" b="0" i="0" u="none" strike="noStrike" kern="1200" cap="none" spc="0" normalizeH="0" baseline="0" noProof="0" dirty="0" err="1">
                  <a:ln>
                    <a:noFill/>
                  </a:ln>
                  <a:solidFill>
                    <a:schemeClr val="bg1">
                      <a:lumMod val="50000"/>
                    </a:schemeClr>
                  </a:solidFill>
                  <a:effectLst/>
                  <a:uLnTx/>
                  <a:uFillTx/>
                  <a:latin typeface="+mn-lt"/>
                  <a:ea typeface="+mn-ea"/>
                  <a:cs typeface="+mn-cs"/>
                  <a:sym typeface="Trebuchet MS" panose="020B0603020202020204" pitchFamily="34" charset="0"/>
                </a:rPr>
                <a:t>xxxx</a:t>
              </a: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55"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8187540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7970697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6475"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Trebuchet MS" panose="020B0603020202020204" pitchFamily="34" charset="0"/>
                <a:sym typeface="Trebuchet MS" panose="020B0603020202020204" pitchFamily="34" charset="0"/>
              </a:rPr>
              <a:t>Copyright © 2017 by The Boston Consulting Group, Inc.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dirty="0">
              <a:solidFill>
                <a:schemeClr val="bg1"/>
              </a:solidFill>
            </a:endParaRPr>
          </a:p>
        </p:txBody>
      </p:sp>
      <p:sp>
        <p:nvSpPr>
          <p:cNvPr id="10" name="TextBox 1"/>
          <p:cNvSpPr txBox="1"/>
          <p:nvPr userDrawn="1"/>
        </p:nvSpPr>
        <p:spPr>
          <a:xfrm>
            <a:off x="1109949" y="1115416"/>
            <a:ext cx="2488182" cy="896399"/>
          </a:xfrm>
          <a:prstGeom prst="rect">
            <a:avLst/>
          </a:prstGeom>
          <a:noFill/>
        </p:spPr>
        <p:txBody>
          <a:bodyPr wrap="none" rtlCol="0">
            <a:spAutoFit/>
          </a:bodyPr>
          <a:lstStyle/>
          <a:p>
            <a:pPr algn="ctr" fontAlgn="auto">
              <a:lnSpc>
                <a:spcPct val="95000"/>
              </a:lnSpc>
              <a:spcBef>
                <a:spcPts val="0"/>
              </a:spcBef>
              <a:spcAft>
                <a:spcPts val="0"/>
              </a:spcAft>
            </a:pPr>
            <a:r>
              <a:rPr lang="en-US" sz="5400" dirty="0">
                <a:solidFill>
                  <a:schemeClr val="bg1"/>
                </a:solidFill>
                <a:latin typeface="+mj-lt"/>
              </a:rPr>
              <a:t>Agenda</a:t>
            </a:r>
          </a:p>
        </p:txBody>
      </p:sp>
    </p:spTree>
    <p:extLst>
      <p:ext uri="{BB962C8B-B14F-4D97-AF65-F5344CB8AC3E}">
        <p14:creationId xmlns:p14="http://schemas.microsoft.com/office/powerpoint/2010/main" val="2570314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321578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7499"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Trebuchet MS" panose="020B0603020202020204" pitchFamily="34" charset="0"/>
                <a:sym typeface="Trebuchet MS" panose="020B0603020202020204" pitchFamily="34" charset="0"/>
              </a:rPr>
              <a:t>Copyright © 2017 by The Boston Consulting Group, Inc.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72928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50000722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8523"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Trebuchet MS" panose="020B0603020202020204" pitchFamily="34" charset="0"/>
                <a:sym typeface="Trebuchet MS" panose="020B0603020202020204" pitchFamily="34" charset="0"/>
              </a:rPr>
              <a:t>Copyright © 2017 by The Boston Consulting Group, Inc.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077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Agenda Two-Third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62773355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9566"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dirty="0">
                <a:solidFill>
                  <a:schemeClr val="bg1"/>
                </a:solidFill>
              </a:rPr>
              <a:t>Agenda</a:t>
            </a:r>
          </a:p>
        </p:txBody>
      </p:sp>
    </p:spTree>
    <p:extLst>
      <p:ext uri="{BB962C8B-B14F-4D97-AF65-F5344CB8AC3E}">
        <p14:creationId xmlns:p14="http://schemas.microsoft.com/office/powerpoint/2010/main" val="2270190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Agenda D. Section Header Overvie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0398882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0571"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Trebuchet MS" panose="020B0603020202020204" pitchFamily="34" charset="0"/>
                <a:sym typeface="Trebuchet MS" panose="020B0603020202020204" pitchFamily="34" charset="0"/>
              </a:rPr>
              <a:t>Copyright © 2017 by The Boston Consulting Group, Inc.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Trebuchet MS" panose="020B0603020202020204" pitchFamily="34" charset="0"/>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dirty="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t>Agenda</a:t>
            </a:r>
          </a:p>
        </p:txBody>
      </p:sp>
    </p:spTree>
    <p:extLst>
      <p:ext uri="{BB962C8B-B14F-4D97-AF65-F5344CB8AC3E}">
        <p14:creationId xmlns:p14="http://schemas.microsoft.com/office/powerpoint/2010/main" val="1865576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Agenda D. Section Header">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036897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1595"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Trebuchet MS" panose="020B0603020202020204" pitchFamily="34" charset="0"/>
                <a:sym typeface="Trebuchet MS" panose="020B0603020202020204" pitchFamily="34" charset="0"/>
              </a:rPr>
              <a:t>Copyright © 2017 by The Boston Consulting Group, Inc.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Trebuchet MS" panose="020B0603020202020204" pitchFamily="34" charset="0"/>
            </a:endParaRPr>
          </a:p>
        </p:txBody>
      </p:sp>
    </p:spTree>
    <p:extLst>
      <p:ext uri="{BB962C8B-B14F-4D97-AF65-F5344CB8AC3E}">
        <p14:creationId xmlns:p14="http://schemas.microsoft.com/office/powerpoint/2010/main" val="3206140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Agenda D. Full Width Overvie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2056730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2619"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Trebuchet MS" panose="020B0603020202020204" pitchFamily="34" charset="0"/>
                <a:sym typeface="Trebuchet MS" panose="020B0603020202020204" pitchFamily="34" charset="0"/>
              </a:rPr>
              <a:t>Copyright © 2017 by The Boston Consulting Group, Inc.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339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225615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3662"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sym typeface="Trebuchet MS" panose="020B0603020202020204" pitchFamily="34" charset="0"/>
              </a:rPr>
              <a:t>Copyright © 2017 by The Boston Consulting Group, Inc.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smtClean="0">
                <a:solidFill>
                  <a:schemeClr val="bg1">
                    <a:lumMod val="50000"/>
                  </a:schemeClr>
                </a:solidFill>
                <a:latin typeface="+mn-lt"/>
                <a:sym typeface="Trebuchet MS" panose="020B0603020202020204" pitchFamily="34" charset="0"/>
              </a:rPr>
              <a:t>Project SATH_Gujarat Health_v5.pptx</a:t>
            </a:r>
            <a:endParaRPr lang="en-US" sz="700" dirty="0">
              <a:solidFill>
                <a:schemeClr val="bg1">
                  <a:lumMod val="50000"/>
                </a:schemeClr>
              </a:solidFill>
              <a:latin typeface="+mn-lt"/>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dirty="0">
                <a:solidFill>
                  <a:schemeClr val="bg1"/>
                </a:solidFill>
              </a:rPr>
              <a:t>Agenda</a:t>
            </a:r>
          </a:p>
        </p:txBody>
      </p:sp>
    </p:spTree>
    <p:extLst>
      <p:ext uri="{BB962C8B-B14F-4D97-AF65-F5344CB8AC3E}">
        <p14:creationId xmlns:p14="http://schemas.microsoft.com/office/powerpoint/2010/main" val="1784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6818965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667"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8638" y="359436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dirty="0">
                <a:solidFill>
                  <a:schemeClr val="tx2"/>
                </a:solidFill>
                <a:latin typeface="Trebuchet MS" panose="020B0603020202020204" pitchFamily="34" charset="0"/>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Trebuchet MS" panose="020B0603020202020204" pitchFamily="34" charset="0"/>
                <a:sym typeface="Trebuchet MS" panose="020B0603020202020204" pitchFamily="34" charset="0"/>
              </a:rPr>
              <a:t>Copyright © 2017 by The Boston Consulting Group, Inc.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Trebuchet MS" panose="020B0603020202020204" pitchFamily="34" charset="0"/>
              <a:ea typeface="+mn-ea"/>
              <a:cs typeface="+mn-cs"/>
              <a:sym typeface="Trebuchet MS" panose="020B0603020202020204" pitchFamily="34" charset="0"/>
            </a:endParaRPr>
          </a:p>
        </p:txBody>
      </p:sp>
    </p:spTree>
    <p:extLst>
      <p:ext uri="{BB962C8B-B14F-4D97-AF65-F5344CB8AC3E}">
        <p14:creationId xmlns:p14="http://schemas.microsoft.com/office/powerpoint/2010/main" val="2933657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3AB741-53C6-4E8B-80E7-F8FFF94AC211}" type="datetimeFigureOut">
              <a:rPr kumimoji="0" lang="en-GB"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06/04/2019</a:t>
            </a:fld>
            <a:endParaRPr kumimoji="0" lang="en-GB"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2F8C9-9ED2-4DA0-B810-F03A7A754E14}" type="slidenum">
              <a:rPr kumimoji="0" lang="en-GB"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3977323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3AB741-53C6-4E8B-80E7-F8FFF94AC211}" type="datetimeFigureOut">
              <a:rPr kumimoji="0" lang="en-GB"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06/04/2019</a:t>
            </a:fld>
            <a:endParaRPr kumimoji="0" lang="en-GB"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2F8C9-9ED2-4DA0-B810-F03A7A754E14}" type="slidenum">
              <a:rPr kumimoji="0" lang="en-GB"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7933174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Dasra Master - Text Page">
    <p:spTree>
      <p:nvGrpSpPr>
        <p:cNvPr id="1" name=""/>
        <p:cNvGrpSpPr/>
        <p:nvPr/>
      </p:nvGrpSpPr>
      <p:grpSpPr>
        <a:xfrm>
          <a:off x="0" y="0"/>
          <a:ext cx="0" cy="0"/>
          <a:chOff x="0" y="0"/>
          <a:chExt cx="0" cy="0"/>
        </a:xfrm>
      </p:grpSpPr>
      <p:cxnSp>
        <p:nvCxnSpPr>
          <p:cNvPr id="5" name="Straight Connector 4"/>
          <p:cNvCxnSpPr/>
          <p:nvPr userDrawn="1"/>
        </p:nvCxnSpPr>
        <p:spPr>
          <a:xfrm>
            <a:off x="474663" y="908050"/>
            <a:ext cx="93805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1"/>
          </p:nvPr>
        </p:nvSpPr>
        <p:spPr>
          <a:xfrm>
            <a:off x="333073" y="246340"/>
            <a:ext cx="9492369" cy="368300"/>
          </a:xfrm>
          <a:prstGeom prst="rect">
            <a:avLst/>
          </a:prstGeom>
        </p:spPr>
        <p:txBody>
          <a:bodyPr/>
          <a:lstStyle>
            <a:lvl1pPr>
              <a:defRPr sz="2200" b="1" i="1"/>
            </a:lvl1pPr>
          </a:lstStyle>
          <a:p>
            <a:pPr lvl="0"/>
            <a:r>
              <a:rPr lang="en-US" dirty="0"/>
              <a:t>Click to edit Master text styles</a:t>
            </a:r>
          </a:p>
        </p:txBody>
      </p:sp>
      <p:sp>
        <p:nvSpPr>
          <p:cNvPr id="8" name="Text Placeholder 7"/>
          <p:cNvSpPr>
            <a:spLocks noGrp="1"/>
          </p:cNvSpPr>
          <p:nvPr>
            <p:ph type="body" sz="quarter" idx="12"/>
          </p:nvPr>
        </p:nvSpPr>
        <p:spPr>
          <a:xfrm>
            <a:off x="342091" y="629547"/>
            <a:ext cx="9500524" cy="341313"/>
          </a:xfrm>
          <a:prstGeom prst="rect">
            <a:avLst/>
          </a:prstGeom>
        </p:spPr>
        <p:txBody>
          <a:bodyPr/>
          <a:lstStyle>
            <a:lvl1pPr>
              <a:defRPr b="1"/>
            </a:lvl1pPr>
          </a:lstStyle>
          <a:p>
            <a:pPr lvl="0"/>
            <a:r>
              <a:rPr lang="en-US" dirty="0"/>
              <a:t>Click to edit Master text styles</a:t>
            </a:r>
          </a:p>
        </p:txBody>
      </p:sp>
      <p:sp>
        <p:nvSpPr>
          <p:cNvPr id="10" name="Text Placeholder 9"/>
          <p:cNvSpPr>
            <a:spLocks noGrp="1"/>
          </p:cNvSpPr>
          <p:nvPr>
            <p:ph type="body" sz="quarter" idx="13"/>
          </p:nvPr>
        </p:nvSpPr>
        <p:spPr>
          <a:xfrm>
            <a:off x="342155" y="930323"/>
            <a:ext cx="9491868" cy="4246562"/>
          </a:xfrm>
          <a:prstGeom prst="rect">
            <a:avLst/>
          </a:prstGeom>
        </p:spPr>
        <p:txBody>
          <a:bodyPr/>
          <a:lstStyle>
            <a:lvl1pPr>
              <a:defRPr sz="1200" b="0"/>
            </a:lvl1pPr>
          </a:lstStyle>
          <a:p>
            <a:pPr lvl="0"/>
            <a:r>
              <a:rPr lang="en-US" dirty="0"/>
              <a:t>Click to edit Master text styles</a:t>
            </a:r>
          </a:p>
        </p:txBody>
      </p:sp>
    </p:spTree>
    <p:extLst>
      <p:ext uri="{BB962C8B-B14F-4D97-AF65-F5344CB8AC3E}">
        <p14:creationId xmlns:p14="http://schemas.microsoft.com/office/powerpoint/2010/main" val="1387779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1_Dasra Master - Text Page">
    <p:spTree>
      <p:nvGrpSpPr>
        <p:cNvPr id="1" name=""/>
        <p:cNvGrpSpPr/>
        <p:nvPr/>
      </p:nvGrpSpPr>
      <p:grpSpPr>
        <a:xfrm>
          <a:off x="0" y="0"/>
          <a:ext cx="0" cy="0"/>
          <a:chOff x="0" y="0"/>
          <a:chExt cx="0" cy="0"/>
        </a:xfrm>
      </p:grpSpPr>
      <p:cxnSp>
        <p:nvCxnSpPr>
          <p:cNvPr id="5" name="Straight Connector 4"/>
          <p:cNvCxnSpPr/>
          <p:nvPr userDrawn="1"/>
        </p:nvCxnSpPr>
        <p:spPr>
          <a:xfrm>
            <a:off x="474663" y="908050"/>
            <a:ext cx="93805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1"/>
          </p:nvPr>
        </p:nvSpPr>
        <p:spPr>
          <a:xfrm>
            <a:off x="333073" y="246340"/>
            <a:ext cx="9492369" cy="368300"/>
          </a:xfrm>
          <a:prstGeom prst="rect">
            <a:avLst/>
          </a:prstGeom>
        </p:spPr>
        <p:txBody>
          <a:bodyPr/>
          <a:lstStyle>
            <a:lvl1pPr>
              <a:defRPr sz="2200" b="1" i="1"/>
            </a:lvl1pPr>
          </a:lstStyle>
          <a:p>
            <a:pPr lvl="0"/>
            <a:r>
              <a:rPr lang="en-US" dirty="0"/>
              <a:t>Click to edit Master text styles</a:t>
            </a:r>
          </a:p>
        </p:txBody>
      </p:sp>
      <p:sp>
        <p:nvSpPr>
          <p:cNvPr id="8" name="Text Placeholder 7"/>
          <p:cNvSpPr>
            <a:spLocks noGrp="1"/>
          </p:cNvSpPr>
          <p:nvPr>
            <p:ph type="body" sz="quarter" idx="12"/>
          </p:nvPr>
        </p:nvSpPr>
        <p:spPr>
          <a:xfrm>
            <a:off x="342091" y="629547"/>
            <a:ext cx="9500524" cy="341313"/>
          </a:xfrm>
          <a:prstGeom prst="rect">
            <a:avLst/>
          </a:prstGeom>
        </p:spPr>
        <p:txBody>
          <a:bodyPr/>
          <a:lstStyle>
            <a:lvl1pPr>
              <a:defRPr b="1"/>
            </a:lvl1pPr>
          </a:lstStyle>
          <a:p>
            <a:pPr lvl="0"/>
            <a:r>
              <a:rPr lang="en-US" dirty="0"/>
              <a:t>Click to edit Master text styles</a:t>
            </a:r>
          </a:p>
        </p:txBody>
      </p:sp>
      <p:sp>
        <p:nvSpPr>
          <p:cNvPr id="10" name="Text Placeholder 9"/>
          <p:cNvSpPr>
            <a:spLocks noGrp="1"/>
          </p:cNvSpPr>
          <p:nvPr>
            <p:ph type="body" sz="quarter" idx="13"/>
          </p:nvPr>
        </p:nvSpPr>
        <p:spPr>
          <a:xfrm>
            <a:off x="342155" y="930323"/>
            <a:ext cx="9491868" cy="4246562"/>
          </a:xfrm>
          <a:prstGeom prst="rect">
            <a:avLst/>
          </a:prstGeom>
        </p:spPr>
        <p:txBody>
          <a:bodyPr/>
          <a:lstStyle>
            <a:lvl1pPr>
              <a:defRPr sz="1200" b="0"/>
            </a:lvl1pPr>
          </a:lstStyle>
          <a:p>
            <a:pPr lvl="0"/>
            <a:r>
              <a:rPr lang="en-US" dirty="0"/>
              <a:t>Click to edit Master text styles</a:t>
            </a:r>
          </a:p>
        </p:txBody>
      </p:sp>
    </p:spTree>
    <p:extLst>
      <p:ext uri="{BB962C8B-B14F-4D97-AF65-F5344CB8AC3E}">
        <p14:creationId xmlns:p14="http://schemas.microsoft.com/office/powerpoint/2010/main" val="3004071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2_Dasra Master - Text Page">
    <p:spTree>
      <p:nvGrpSpPr>
        <p:cNvPr id="1" name=""/>
        <p:cNvGrpSpPr/>
        <p:nvPr/>
      </p:nvGrpSpPr>
      <p:grpSpPr>
        <a:xfrm>
          <a:off x="0" y="0"/>
          <a:ext cx="0" cy="0"/>
          <a:chOff x="0" y="0"/>
          <a:chExt cx="0" cy="0"/>
        </a:xfrm>
      </p:grpSpPr>
      <p:cxnSp>
        <p:nvCxnSpPr>
          <p:cNvPr id="5" name="Straight Connector 4"/>
          <p:cNvCxnSpPr/>
          <p:nvPr userDrawn="1"/>
        </p:nvCxnSpPr>
        <p:spPr>
          <a:xfrm>
            <a:off x="474663" y="908050"/>
            <a:ext cx="93805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1"/>
          </p:nvPr>
        </p:nvSpPr>
        <p:spPr>
          <a:xfrm>
            <a:off x="333073" y="246340"/>
            <a:ext cx="9492369" cy="368300"/>
          </a:xfrm>
          <a:prstGeom prst="rect">
            <a:avLst/>
          </a:prstGeom>
        </p:spPr>
        <p:txBody>
          <a:bodyPr/>
          <a:lstStyle>
            <a:lvl1pPr>
              <a:defRPr sz="2200" b="1" i="1"/>
            </a:lvl1pPr>
          </a:lstStyle>
          <a:p>
            <a:pPr lvl="0"/>
            <a:r>
              <a:rPr lang="en-US" dirty="0"/>
              <a:t>Click to edit Master text styles</a:t>
            </a:r>
          </a:p>
        </p:txBody>
      </p:sp>
      <p:sp>
        <p:nvSpPr>
          <p:cNvPr id="8" name="Text Placeholder 7"/>
          <p:cNvSpPr>
            <a:spLocks noGrp="1"/>
          </p:cNvSpPr>
          <p:nvPr>
            <p:ph type="body" sz="quarter" idx="12"/>
          </p:nvPr>
        </p:nvSpPr>
        <p:spPr>
          <a:xfrm>
            <a:off x="342091" y="629547"/>
            <a:ext cx="9500524" cy="341313"/>
          </a:xfrm>
          <a:prstGeom prst="rect">
            <a:avLst/>
          </a:prstGeom>
        </p:spPr>
        <p:txBody>
          <a:bodyPr/>
          <a:lstStyle>
            <a:lvl1pPr>
              <a:defRPr b="1"/>
            </a:lvl1pPr>
          </a:lstStyle>
          <a:p>
            <a:pPr lvl="0"/>
            <a:r>
              <a:rPr lang="en-US" dirty="0"/>
              <a:t>Click to edit Master text styles</a:t>
            </a:r>
          </a:p>
        </p:txBody>
      </p:sp>
      <p:sp>
        <p:nvSpPr>
          <p:cNvPr id="10" name="Text Placeholder 9"/>
          <p:cNvSpPr>
            <a:spLocks noGrp="1"/>
          </p:cNvSpPr>
          <p:nvPr>
            <p:ph type="body" sz="quarter" idx="13"/>
          </p:nvPr>
        </p:nvSpPr>
        <p:spPr>
          <a:xfrm>
            <a:off x="342155" y="930323"/>
            <a:ext cx="9491868" cy="4246562"/>
          </a:xfrm>
          <a:prstGeom prst="rect">
            <a:avLst/>
          </a:prstGeom>
        </p:spPr>
        <p:txBody>
          <a:bodyPr/>
          <a:lstStyle>
            <a:lvl1pPr>
              <a:defRPr sz="1200" b="0"/>
            </a:lvl1pPr>
          </a:lstStyle>
          <a:p>
            <a:pPr lvl="0"/>
            <a:r>
              <a:rPr lang="en-US" dirty="0"/>
              <a:t>Click to edit Master text styles</a:t>
            </a:r>
          </a:p>
        </p:txBody>
      </p:sp>
    </p:spTree>
    <p:extLst>
      <p:ext uri="{BB962C8B-B14F-4D97-AF65-F5344CB8AC3E}">
        <p14:creationId xmlns:p14="http://schemas.microsoft.com/office/powerpoint/2010/main" val="2851248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1137120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6202" name="think-cell Slide" r:id="rId5" imgW="347" imgH="348" progId="TCLayout.ActiveDocument.1">
                  <p:embed/>
                </p:oleObj>
              </mc:Choice>
              <mc:Fallback>
                <p:oleObj name="think-cell Slide" r:id="rId5" imgW="347" imgH="34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Rectangle 138"/>
          <p:cNvSpPr>
            <a:spLocks noChangeArrowheads="1"/>
          </p:cNvSpPr>
          <p:nvPr userDrawn="1">
            <p:custDataLst>
              <p:tags r:id="rId3"/>
            </p:custDataLst>
          </p:nvPr>
        </p:nvSpPr>
        <p:spPr bwMode="gray">
          <a:xfrm>
            <a:off x="0" y="5060951"/>
            <a:ext cx="12192000" cy="1800225"/>
          </a:xfrm>
          <a:prstGeom prst="rect">
            <a:avLst/>
          </a:prstGeom>
          <a:solidFill>
            <a:srgbClr val="177B57"/>
          </a:solidFill>
          <a:ln w="9525" algn="ctr">
            <a:noFill/>
            <a:miter lim="800000"/>
            <a:headEnd/>
            <a:tailEnd/>
          </a:ln>
          <a:effectLst/>
        </p:spPr>
        <p:txBody>
          <a:bodyPr wrap="none" anchor="ctr"/>
          <a:lstStyle/>
          <a:p>
            <a:endParaRPr lang="en-US" sz="1800">
              <a:solidFill>
                <a:srgbClr val="000000"/>
              </a:solidFill>
              <a:latin typeface="Trebuchet MS" panose="020B0603020202020204" pitchFamily="34" charset="0"/>
            </a:endParaRPr>
          </a:p>
        </p:txBody>
      </p:sp>
      <p:pic>
        <p:nvPicPr>
          <p:cNvPr id="8" name="Picture 149" descr="BCG_Monogram_RGB"/>
          <p:cNvPicPr>
            <a:picLocks noChangeAspect="1" noChangeArrowheads="1"/>
          </p:cNvPicPr>
          <p:nvPr userDrawn="1"/>
        </p:nvPicPr>
        <p:blipFill>
          <a:blip r:embed="rId7" cstate="print"/>
          <a:srcRect/>
          <a:stretch>
            <a:fillRect/>
          </a:stretch>
        </p:blipFill>
        <p:spPr bwMode="auto">
          <a:xfrm>
            <a:off x="597877" y="677863"/>
            <a:ext cx="1992923" cy="673100"/>
          </a:xfrm>
          <a:prstGeom prst="rect">
            <a:avLst/>
          </a:prstGeom>
          <a:noFill/>
        </p:spPr>
      </p:pic>
      <p:sp>
        <p:nvSpPr>
          <p:cNvPr id="10" name="Text Placeholder 9"/>
          <p:cNvSpPr>
            <a:spLocks noGrp="1"/>
          </p:cNvSpPr>
          <p:nvPr>
            <p:ph type="body" sz="quarter" idx="10" hasCustomPrompt="1"/>
          </p:nvPr>
        </p:nvSpPr>
        <p:spPr>
          <a:xfrm>
            <a:off x="9574892" y="692249"/>
            <a:ext cx="2055877" cy="663993"/>
          </a:xfrm>
          <a:prstGeom prst="rect">
            <a:avLst/>
          </a:prstGeom>
        </p:spPr>
        <p:txBody>
          <a:bodyPr lIns="90000" tIns="90000" rIns="90000" bIns="90000" anchor="ctr"/>
          <a:lstStyle>
            <a:lvl1pPr algn="ctr">
              <a:defRPr sz="1400" b="0" baseline="0">
                <a:solidFill>
                  <a:srgbClr val="808080"/>
                </a:solidFill>
                <a:latin typeface="Arial" pitchFamily="34" charset="0"/>
                <a:cs typeface="Arial" pitchFamily="34" charset="0"/>
              </a:defRPr>
            </a:lvl1pPr>
          </a:lstStyle>
          <a:p>
            <a:pPr lvl="0"/>
            <a:r>
              <a:rPr lang="en-US"/>
              <a:t>Placeholder for client logo</a:t>
            </a:r>
            <a:endParaRPr lang="en-US" dirty="0"/>
          </a:p>
        </p:txBody>
      </p:sp>
      <p:pic>
        <p:nvPicPr>
          <p:cNvPr id="11" name="Picture 1"/>
          <p:cNvPicPr>
            <a:picLocks noChangeAspect="1" noChangeArrowheads="1"/>
          </p:cNvPicPr>
          <p:nvPr userDrawn="1"/>
        </p:nvPicPr>
        <p:blipFill>
          <a:blip r:embed="rId8" cstate="print"/>
          <a:srcRect/>
          <a:stretch>
            <a:fillRect/>
          </a:stretch>
        </p:blipFill>
        <p:spPr bwMode="auto">
          <a:xfrm>
            <a:off x="3477354" y="5821403"/>
            <a:ext cx="5220677" cy="258763"/>
          </a:xfrm>
          <a:prstGeom prst="rect">
            <a:avLst/>
          </a:prstGeom>
          <a:noFill/>
          <a:ln w="9525">
            <a:noFill/>
            <a:miter lim="800000"/>
            <a:headEnd/>
            <a:tailEnd/>
          </a:ln>
          <a:effectLst/>
        </p:spPr>
      </p:pic>
      <p:pic>
        <p:nvPicPr>
          <p:cNvPr id="12" name="Picture 11"/>
          <p:cNvPicPr>
            <a:picLocks noChangeAspect="1"/>
          </p:cNvPicPr>
          <p:nvPr userDrawn="1"/>
        </p:nvPicPr>
        <p:blipFill rotWithShape="1">
          <a:blip r:embed="rId9">
            <a:extLst>
              <a:ext uri="{28A0092B-C50C-407E-A947-70E740481C1C}">
                <a14:useLocalDpi xmlns:a14="http://schemas.microsoft.com/office/drawing/2010/main" val="0"/>
              </a:ext>
            </a:extLst>
          </a:blip>
          <a:srcRect r="11436" b="43315"/>
          <a:stretch/>
        </p:blipFill>
        <p:spPr>
          <a:xfrm>
            <a:off x="0" y="-23907"/>
            <a:ext cx="12191208" cy="5220747"/>
          </a:xfrm>
          <a:prstGeom prst="rect">
            <a:avLst/>
          </a:prstGeom>
        </p:spPr>
      </p:pic>
    </p:spTree>
    <p:extLst>
      <p:ext uri="{BB962C8B-B14F-4D97-AF65-F5344CB8AC3E}">
        <p14:creationId xmlns:p14="http://schemas.microsoft.com/office/powerpoint/2010/main" val="78463222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le and Tex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99096416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7227" name="think-cell Slide" r:id="rId4" imgW="347" imgH="348" progId="TCLayout.ActiveDocument.1">
                  <p:embed/>
                </p:oleObj>
              </mc:Choice>
              <mc:Fallback>
                <p:oleObj name="think-cell Slide" r:id="rId4" imgW="347" imgH="34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62707" y="1508760"/>
            <a:ext cx="11074087" cy="4590288"/>
          </a:xfrm>
        </p:spPr>
        <p:txBody>
          <a:bodyPr lIns="0" tIns="0" rIns="0" bIns="0"/>
          <a:lstStyle>
            <a:lvl1pPr>
              <a:spcBef>
                <a:spcPts val="384"/>
              </a:spcBef>
              <a:defRPr/>
            </a:lvl1pPr>
            <a:lvl2pPr marL="457200" indent="-230400">
              <a:spcBef>
                <a:spcPts val="384"/>
              </a:spcBef>
              <a:defRPr/>
            </a:lvl2pPr>
            <a:lvl3pPr marL="914400" indent="-230400">
              <a:spcBef>
                <a:spcPts val="384"/>
              </a:spcBef>
              <a:defRPr/>
            </a:lvl3pPr>
            <a:lvl4pPr marL="1375200" indent="-234000">
              <a:spcBef>
                <a:spcPts val="384"/>
              </a:spcBef>
              <a:defRPr/>
            </a:lvl4pPr>
            <a:lvl5pPr marL="2059200" indent="-230400">
              <a:spcBef>
                <a:spcPts val="384"/>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385315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ext with bullets">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7174179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8251" name="think-cell Slide" r:id="rId4" imgW="347" imgH="348" progId="TCLayout.ActiveDocument.1">
                  <p:embed/>
                </p:oleObj>
              </mc:Choice>
              <mc:Fallback>
                <p:oleObj name="think-cell Slide" r:id="rId4" imgW="347" imgH="34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
        <p:nvSpPr>
          <p:cNvPr id="3" name="Text Placeholder 7"/>
          <p:cNvSpPr>
            <a:spLocks noGrp="1"/>
          </p:cNvSpPr>
          <p:nvPr>
            <p:ph type="body" sz="quarter" idx="13"/>
          </p:nvPr>
        </p:nvSpPr>
        <p:spPr>
          <a:xfrm>
            <a:off x="562707" y="1508400"/>
            <a:ext cx="11068062" cy="4590000"/>
          </a:xfrm>
          <a:prstGeom prst="rect">
            <a:avLst/>
          </a:prstGeom>
        </p:spPr>
        <p:txBody>
          <a:bodyPr lIns="0" tIns="0" rIns="0" bIns="0"/>
          <a:lstStyle>
            <a:lvl1pPr marL="172800" indent="-172800">
              <a:spcBef>
                <a:spcPts val="384"/>
              </a:spcBef>
              <a:buClr>
                <a:schemeClr val="tx2"/>
              </a:buClr>
              <a:buFont typeface="Arial" pitchFamily="34" charset="0"/>
              <a:buChar char="•"/>
              <a:tabLst/>
              <a:defRPr b="0"/>
            </a:lvl1pPr>
            <a:lvl2pPr marL="630000" indent="-230400">
              <a:spcBef>
                <a:spcPts val="384"/>
              </a:spcBef>
              <a:buFont typeface="Arial" pitchFamily="34" charset="0"/>
              <a:buChar char="–"/>
              <a:defRPr/>
            </a:lvl2pPr>
            <a:lvl3pPr marL="1076400" indent="-230400">
              <a:spcBef>
                <a:spcPts val="384"/>
              </a:spcBef>
              <a:defRPr/>
            </a:lvl3pPr>
            <a:lvl4pPr marL="1544400" indent="-230400">
              <a:spcBef>
                <a:spcPts val="384"/>
              </a:spcBef>
              <a:defRPr/>
            </a:lvl4pPr>
            <a:lvl5pPr marL="2059200" indent="-230400">
              <a:spcBef>
                <a:spcPts val="384"/>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088520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5863341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9275" name="think-cell Slide" r:id="rId4" imgW="347" imgH="348" progId="TCLayout.ActiveDocument.1">
                  <p:embed/>
                </p:oleObj>
              </mc:Choice>
              <mc:Fallback>
                <p:oleObj name="think-cell Slide" r:id="rId4" imgW="347" imgH="34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208205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15875209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0299" name="think-cell Slide" r:id="rId4" imgW="347" imgH="348" progId="TCLayout.ActiveDocument.1">
                  <p:embed/>
                </p:oleObj>
              </mc:Choice>
              <mc:Fallback>
                <p:oleObj name="think-cell Slide" r:id="rId4" imgW="347" imgH="34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219517978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4053775711"/>
              </p:ext>
            </p:extLst>
          </p:nvPr>
        </p:nvGraphicFramePr>
        <p:xfrm>
          <a:off x="1954" y="1589"/>
          <a:ext cx="1953" cy="1587"/>
        </p:xfrm>
        <a:graphic>
          <a:graphicData uri="http://schemas.openxmlformats.org/presentationml/2006/ole">
            <mc:AlternateContent xmlns:mc="http://schemas.openxmlformats.org/markup-compatibility/2006">
              <mc:Choice xmlns:v="urn:schemas-microsoft-com:vml" Requires="v">
                <p:oleObj spid="_x0000_s90775"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589"/>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p:cNvSpPr/>
          <p:nvPr userDrawn="1"/>
        </p:nvSpPr>
        <p:spPr>
          <a:xfrm>
            <a:off x="0" y="0"/>
            <a:ext cx="12192000" cy="6858000"/>
          </a:xfrm>
          <a:prstGeom prst="rect">
            <a:avLst/>
          </a:prstGeom>
          <a:solidFill>
            <a:srgbClr val="177B57"/>
          </a:solidFill>
          <a:ln w="9525">
            <a:solidFill>
              <a:srgbClr val="177B57"/>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a:solidFill>
                <a:srgbClr val="000000"/>
              </a:solidFill>
              <a:latin typeface="Trebuchet MS" panose="020B0603020202020204" pitchFamily="34" charset="0"/>
              <a:cs typeface="Arial" pitchFamily="34" charset="0"/>
            </a:endParaRPr>
          </a:p>
        </p:txBody>
      </p:sp>
      <p:pic>
        <p:nvPicPr>
          <p:cNvPr id="3" name="Picture 6"/>
          <p:cNvPicPr>
            <a:picLocks noChangeAspect="1" noChangeArrowheads="1"/>
          </p:cNvPicPr>
          <p:nvPr userDrawn="1"/>
        </p:nvPicPr>
        <p:blipFill>
          <a:blip r:embed="rId6" cstate="print"/>
          <a:srcRect/>
          <a:stretch>
            <a:fillRect/>
          </a:stretch>
        </p:blipFill>
        <p:spPr bwMode="ltGray">
          <a:xfrm>
            <a:off x="2516554" y="1738314"/>
            <a:ext cx="7158892" cy="2947987"/>
          </a:xfrm>
          <a:prstGeom prst="rect">
            <a:avLst/>
          </a:prstGeom>
          <a:noFill/>
          <a:ln w="9525">
            <a:noFill/>
            <a:miter lim="800000"/>
            <a:headEnd/>
            <a:tailEnd/>
          </a:ln>
          <a:effectLst/>
        </p:spPr>
      </p:pic>
      <p:pic>
        <p:nvPicPr>
          <p:cNvPr id="4" name="Picture 3"/>
          <p:cNvPicPr>
            <a:picLocks noChangeAspect="1" noChangeArrowheads="1"/>
          </p:cNvPicPr>
          <p:nvPr userDrawn="1"/>
        </p:nvPicPr>
        <p:blipFill>
          <a:blip r:embed="rId7" cstate="print"/>
          <a:stretch>
            <a:fillRect/>
          </a:stretch>
        </p:blipFill>
        <p:spPr bwMode="black">
          <a:xfrm>
            <a:off x="5273841" y="2957695"/>
            <a:ext cx="3447692" cy="866250"/>
          </a:xfrm>
          <a:prstGeom prst="rect">
            <a:avLst/>
          </a:prstGeom>
          <a:noFill/>
          <a:ln>
            <a:noFill/>
          </a:ln>
        </p:spPr>
      </p:pic>
      <p:sp>
        <p:nvSpPr>
          <p:cNvPr id="5" name="TextBox 4"/>
          <p:cNvSpPr txBox="1"/>
          <p:nvPr userDrawn="1"/>
        </p:nvSpPr>
        <p:spPr>
          <a:xfrm>
            <a:off x="5223807" y="5078641"/>
            <a:ext cx="1744388" cy="581867"/>
          </a:xfrm>
          <a:prstGeom prst="rect">
            <a:avLst/>
          </a:prstGeom>
          <a:noFill/>
          <a:ln>
            <a:noFill/>
          </a:ln>
        </p:spPr>
        <p:txBody>
          <a:bodyPr wrap="none" tIns="90000" bIns="90000" rtlCol="0" anchor="t">
            <a:spAutoFit/>
          </a:bodyPr>
          <a:lstStyle/>
          <a:p>
            <a:pPr algn="ctr"/>
            <a:r>
              <a:rPr lang="en-US" sz="2600" dirty="0">
                <a:solidFill>
                  <a:srgbClr val="FFFFFF"/>
                </a:solidFill>
                <a:latin typeface="Trebuchet MS" panose="020B0603020202020204" pitchFamily="34" charset="0"/>
                <a:cs typeface="Arial" pitchFamily="34" charset="0"/>
              </a:rPr>
              <a:t>Thank you</a:t>
            </a:r>
          </a:p>
        </p:txBody>
      </p:sp>
      <p:sp>
        <p:nvSpPr>
          <p:cNvPr id="6" name="TextBox 5"/>
          <p:cNvSpPr txBox="1"/>
          <p:nvPr userDrawn="1"/>
        </p:nvSpPr>
        <p:spPr>
          <a:xfrm>
            <a:off x="5125049" y="6062515"/>
            <a:ext cx="1970411" cy="335646"/>
          </a:xfrm>
          <a:prstGeom prst="rect">
            <a:avLst/>
          </a:prstGeom>
          <a:noFill/>
          <a:ln>
            <a:noFill/>
          </a:ln>
        </p:spPr>
        <p:txBody>
          <a:bodyPr wrap="none" tIns="90000" bIns="90000" rtlCol="0" anchor="t">
            <a:spAutoFit/>
          </a:bodyPr>
          <a:lstStyle/>
          <a:p>
            <a:pPr algn="ctr"/>
            <a:r>
              <a:rPr lang="en-US" sz="1000">
                <a:solidFill>
                  <a:srgbClr val="FFFFFF"/>
                </a:solidFill>
                <a:latin typeface="Trebuchet MS" panose="020B0603020202020204" pitchFamily="34" charset="0"/>
                <a:cs typeface="Arial" pitchFamily="34" charset="0"/>
              </a:rPr>
              <a:t>bcg.com | bcgperspectives.com</a:t>
            </a:r>
            <a:endParaRPr lang="en-US" sz="1000" dirty="0">
              <a:solidFill>
                <a:srgbClr val="FFFFFF"/>
              </a:solidFill>
              <a:latin typeface="Trebuchet MS" panose="020B0603020202020204" pitchFamily="34" charset="0"/>
              <a:cs typeface="Arial" pitchFamily="34" charset="0"/>
            </a:endParaRPr>
          </a:p>
        </p:txBody>
      </p:sp>
    </p:spTree>
    <p:extLst>
      <p:ext uri="{BB962C8B-B14F-4D97-AF65-F5344CB8AC3E}">
        <p14:creationId xmlns:p14="http://schemas.microsoft.com/office/powerpoint/2010/main" val="41251203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2478823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1323" name="think-cell Slide" r:id="rId4" imgW="347" imgH="348" progId="TCLayout.ActiveDocument.1">
                  <p:embed/>
                </p:oleObj>
              </mc:Choice>
              <mc:Fallback>
                <p:oleObj name="think-cell Slide" r:id="rId4" imgW="347" imgH="34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955416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6339"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pic>
        <p:nvPicPr>
          <p:cNvPr id="18" name="Picture 17"/>
          <p:cNvPicPr>
            <a:picLocks noChangeAspect="1"/>
          </p:cNvPicPr>
          <p:nvPr userDrawn="1"/>
        </p:nvPicPr>
        <p:blipFill rotWithShape="1">
          <a:blip r:embed="rId7">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3"/>
            </p:custDataLst>
          </p:nvPr>
        </p:nvPicPr>
        <p:blipFill rotWithShape="1">
          <a:blip r:embed="rId8">
            <a:extLst>
              <a:ext uri="{28A0092B-C50C-407E-A947-70E740481C1C}">
                <a14:useLocalDpi xmlns:a14="http://schemas.microsoft.com/office/drawing/2010/main" val="0"/>
              </a:ext>
            </a:extLst>
          </a:blip>
          <a:srcRect b="23056"/>
          <a:stretch/>
        </p:blipFill>
        <p:spPr>
          <a:xfrm>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957600"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dirty="0"/>
              <a:t>Click to edit date/place</a:t>
            </a:r>
          </a:p>
        </p:txBody>
      </p:sp>
      <p:grpSp>
        <p:nvGrpSpPr>
          <p:cNvPr id="23" name="Group 22"/>
          <p:cNvGrpSpPr/>
          <p:nvPr userDrawn="1"/>
        </p:nvGrpSpPr>
        <p:grpSpPr>
          <a:xfrm>
            <a:off x="957600" y="946936"/>
            <a:ext cx="2887436" cy="894745"/>
            <a:chOff x="848180" y="896938"/>
            <a:chExt cx="2178050" cy="674924"/>
          </a:xfrm>
          <a:solidFill>
            <a:schemeClr val="bg1"/>
          </a:solidFill>
        </p:grpSpPr>
        <p:sp>
          <p:nvSpPr>
            <p:cNvPr id="24" name="Freeform 5"/>
            <p:cNvSpPr>
              <a:spLocks noEditPoints="1"/>
            </p:cNvSpPr>
            <p:nvPr/>
          </p:nvSpPr>
          <p:spPr bwMode="auto">
            <a:xfrm>
              <a:off x="848180" y="896938"/>
              <a:ext cx="997552" cy="414102"/>
            </a:xfrm>
            <a:custGeom>
              <a:avLst/>
              <a:gdLst>
                <a:gd name="T0" fmla="*/ 39 w 340"/>
                <a:gd name="T1" fmla="*/ 10 h 140"/>
                <a:gd name="T2" fmla="*/ 54 w 340"/>
                <a:gd name="T3" fmla="*/ 8 h 140"/>
                <a:gd name="T4" fmla="*/ 47 w 340"/>
                <a:gd name="T5" fmla="*/ 64 h 140"/>
                <a:gd name="T6" fmla="*/ 60 w 340"/>
                <a:gd name="T7" fmla="*/ 132 h 140"/>
                <a:gd name="T8" fmla="*/ 39 w 340"/>
                <a:gd name="T9" fmla="*/ 69 h 140"/>
                <a:gd name="T10" fmla="*/ 92 w 340"/>
                <a:gd name="T11" fmla="*/ 100 h 140"/>
                <a:gd name="T12" fmla="*/ 285 w 340"/>
                <a:gd name="T13" fmla="*/ 78 h 140"/>
                <a:gd name="T14" fmla="*/ 286 w 340"/>
                <a:gd name="T15" fmla="*/ 82 h 140"/>
                <a:gd name="T16" fmla="*/ 306 w 340"/>
                <a:gd name="T17" fmla="*/ 113 h 140"/>
                <a:gd name="T18" fmla="*/ 238 w 340"/>
                <a:gd name="T19" fmla="*/ 71 h 140"/>
                <a:gd name="T20" fmla="*/ 315 w 340"/>
                <a:gd name="T21" fmla="*/ 40 h 140"/>
                <a:gd name="T22" fmla="*/ 318 w 340"/>
                <a:gd name="T23" fmla="*/ 41 h 140"/>
                <a:gd name="T24" fmla="*/ 317 w 340"/>
                <a:gd name="T25" fmla="*/ 1 h 140"/>
                <a:gd name="T26" fmla="*/ 313 w 340"/>
                <a:gd name="T27" fmla="*/ 12 h 140"/>
                <a:gd name="T28" fmla="*/ 278 w 340"/>
                <a:gd name="T29" fmla="*/ 0 h 140"/>
                <a:gd name="T30" fmla="*/ 216 w 340"/>
                <a:gd name="T31" fmla="*/ 90 h 140"/>
                <a:gd name="T32" fmla="*/ 177 w 340"/>
                <a:gd name="T33" fmla="*/ 135 h 140"/>
                <a:gd name="T34" fmla="*/ 174 w 340"/>
                <a:gd name="T35" fmla="*/ 5 h 140"/>
                <a:gd name="T36" fmla="*/ 210 w 340"/>
                <a:gd name="T37" fmla="*/ 34 h 140"/>
                <a:gd name="T38" fmla="*/ 211 w 340"/>
                <a:gd name="T39" fmla="*/ 1 h 140"/>
                <a:gd name="T40" fmla="*/ 208 w 340"/>
                <a:gd name="T41" fmla="*/ 2 h 140"/>
                <a:gd name="T42" fmla="*/ 206 w 340"/>
                <a:gd name="T43" fmla="*/ 12 h 140"/>
                <a:gd name="T44" fmla="*/ 110 w 340"/>
                <a:gd name="T45" fmla="*/ 71 h 140"/>
                <a:gd name="T46" fmla="*/ 110 w 340"/>
                <a:gd name="T47" fmla="*/ 82 h 140"/>
                <a:gd name="T48" fmla="*/ 69 w 340"/>
                <a:gd name="T49" fmla="*/ 65 h 140"/>
                <a:gd name="T50" fmla="*/ 53 w 340"/>
                <a:gd name="T51" fmla="*/ 2 h 140"/>
                <a:gd name="T52" fmla="*/ 0 w 340"/>
                <a:gd name="T53" fmla="*/ 2 h 140"/>
                <a:gd name="T54" fmla="*/ 1 w 340"/>
                <a:gd name="T55" fmla="*/ 6 h 140"/>
                <a:gd name="T56" fmla="*/ 18 w 340"/>
                <a:gd name="T57" fmla="*/ 106 h 140"/>
                <a:gd name="T58" fmla="*/ 0 w 340"/>
                <a:gd name="T59" fmla="*/ 135 h 140"/>
                <a:gd name="T60" fmla="*/ 28 w 340"/>
                <a:gd name="T61" fmla="*/ 137 h 140"/>
                <a:gd name="T62" fmla="*/ 115 w 340"/>
                <a:gd name="T63" fmla="*/ 101 h 140"/>
                <a:gd name="T64" fmla="*/ 177 w 340"/>
                <a:gd name="T65" fmla="*/ 140 h 140"/>
                <a:gd name="T66" fmla="*/ 214 w 340"/>
                <a:gd name="T67" fmla="*/ 127 h 140"/>
                <a:gd name="T68" fmla="*/ 218 w 340"/>
                <a:gd name="T69" fmla="*/ 138 h 140"/>
                <a:gd name="T70" fmla="*/ 219 w 340"/>
                <a:gd name="T71" fmla="*/ 101 h 140"/>
                <a:gd name="T72" fmla="*/ 279 w 340"/>
                <a:gd name="T73" fmla="*/ 140 h 140"/>
                <a:gd name="T74" fmla="*/ 328 w 340"/>
                <a:gd name="T75" fmla="*/ 121 h 140"/>
                <a:gd name="T76" fmla="*/ 327 w 340"/>
                <a:gd name="T77" fmla="*/ 101 h 140"/>
                <a:gd name="T78" fmla="*/ 340 w 340"/>
                <a:gd name="T79" fmla="*/ 80 h 140"/>
                <a:gd name="T80" fmla="*/ 315 w 340"/>
                <a:gd name="T81" fmla="*/ 7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0" h="140">
                  <a:moveTo>
                    <a:pt x="39" y="64"/>
                  </a:moveTo>
                  <a:cubicBezTo>
                    <a:pt x="39" y="10"/>
                    <a:pt x="39" y="10"/>
                    <a:pt x="39" y="10"/>
                  </a:cubicBezTo>
                  <a:cubicBezTo>
                    <a:pt x="39" y="9"/>
                    <a:pt x="39" y="8"/>
                    <a:pt x="41" y="8"/>
                  </a:cubicBezTo>
                  <a:cubicBezTo>
                    <a:pt x="44" y="8"/>
                    <a:pt x="51" y="8"/>
                    <a:pt x="54" y="8"/>
                  </a:cubicBezTo>
                  <a:cubicBezTo>
                    <a:pt x="70" y="8"/>
                    <a:pt x="81" y="17"/>
                    <a:pt x="81" y="36"/>
                  </a:cubicBezTo>
                  <a:cubicBezTo>
                    <a:pt x="81" y="57"/>
                    <a:pt x="68" y="64"/>
                    <a:pt x="47" y="64"/>
                  </a:cubicBezTo>
                  <a:lnTo>
                    <a:pt x="39" y="64"/>
                  </a:lnTo>
                  <a:close/>
                  <a:moveTo>
                    <a:pt x="60" y="132"/>
                  </a:moveTo>
                  <a:cubicBezTo>
                    <a:pt x="42" y="132"/>
                    <a:pt x="39" y="129"/>
                    <a:pt x="39" y="104"/>
                  </a:cubicBezTo>
                  <a:cubicBezTo>
                    <a:pt x="39" y="69"/>
                    <a:pt x="39" y="69"/>
                    <a:pt x="39" y="69"/>
                  </a:cubicBezTo>
                  <a:cubicBezTo>
                    <a:pt x="47" y="69"/>
                    <a:pt x="47" y="69"/>
                    <a:pt x="47" y="69"/>
                  </a:cubicBezTo>
                  <a:cubicBezTo>
                    <a:pt x="71" y="69"/>
                    <a:pt x="92" y="74"/>
                    <a:pt x="92" y="100"/>
                  </a:cubicBezTo>
                  <a:cubicBezTo>
                    <a:pt x="92" y="120"/>
                    <a:pt x="80" y="132"/>
                    <a:pt x="60" y="132"/>
                  </a:cubicBezTo>
                  <a:close/>
                  <a:moveTo>
                    <a:pt x="285" y="78"/>
                  </a:moveTo>
                  <a:cubicBezTo>
                    <a:pt x="285" y="80"/>
                    <a:pt x="285" y="80"/>
                    <a:pt x="285" y="80"/>
                  </a:cubicBezTo>
                  <a:cubicBezTo>
                    <a:pt x="285" y="81"/>
                    <a:pt x="285" y="82"/>
                    <a:pt x="286" y="82"/>
                  </a:cubicBezTo>
                  <a:cubicBezTo>
                    <a:pt x="306" y="82"/>
                    <a:pt x="306" y="84"/>
                    <a:pt x="306" y="100"/>
                  </a:cubicBezTo>
                  <a:cubicBezTo>
                    <a:pt x="306" y="113"/>
                    <a:pt x="306" y="113"/>
                    <a:pt x="306" y="113"/>
                  </a:cubicBezTo>
                  <a:cubicBezTo>
                    <a:pt x="306" y="126"/>
                    <a:pt x="298" y="135"/>
                    <a:pt x="280" y="135"/>
                  </a:cubicBezTo>
                  <a:cubicBezTo>
                    <a:pt x="251" y="135"/>
                    <a:pt x="238" y="106"/>
                    <a:pt x="238" y="71"/>
                  </a:cubicBezTo>
                  <a:cubicBezTo>
                    <a:pt x="238" y="37"/>
                    <a:pt x="247" y="5"/>
                    <a:pt x="280" y="5"/>
                  </a:cubicBezTo>
                  <a:cubicBezTo>
                    <a:pt x="298" y="5"/>
                    <a:pt x="313" y="17"/>
                    <a:pt x="315" y="40"/>
                  </a:cubicBezTo>
                  <a:cubicBezTo>
                    <a:pt x="315" y="41"/>
                    <a:pt x="315" y="41"/>
                    <a:pt x="316" y="41"/>
                  </a:cubicBezTo>
                  <a:cubicBezTo>
                    <a:pt x="318" y="41"/>
                    <a:pt x="318" y="41"/>
                    <a:pt x="318" y="41"/>
                  </a:cubicBezTo>
                  <a:cubicBezTo>
                    <a:pt x="318" y="32"/>
                    <a:pt x="318" y="10"/>
                    <a:pt x="318" y="1"/>
                  </a:cubicBezTo>
                  <a:cubicBezTo>
                    <a:pt x="317" y="1"/>
                    <a:pt x="317" y="1"/>
                    <a:pt x="317" y="1"/>
                  </a:cubicBezTo>
                  <a:cubicBezTo>
                    <a:pt x="315" y="1"/>
                    <a:pt x="315" y="1"/>
                    <a:pt x="315" y="2"/>
                  </a:cubicBezTo>
                  <a:cubicBezTo>
                    <a:pt x="313" y="12"/>
                    <a:pt x="313" y="12"/>
                    <a:pt x="313" y="12"/>
                  </a:cubicBezTo>
                  <a:cubicBezTo>
                    <a:pt x="313" y="12"/>
                    <a:pt x="313" y="12"/>
                    <a:pt x="313" y="12"/>
                  </a:cubicBezTo>
                  <a:cubicBezTo>
                    <a:pt x="303" y="3"/>
                    <a:pt x="290" y="0"/>
                    <a:pt x="278" y="0"/>
                  </a:cubicBezTo>
                  <a:cubicBezTo>
                    <a:pt x="239" y="0"/>
                    <a:pt x="214" y="32"/>
                    <a:pt x="214" y="71"/>
                  </a:cubicBezTo>
                  <a:cubicBezTo>
                    <a:pt x="214" y="78"/>
                    <a:pt x="215" y="84"/>
                    <a:pt x="216" y="90"/>
                  </a:cubicBezTo>
                  <a:cubicBezTo>
                    <a:pt x="216" y="95"/>
                    <a:pt x="216" y="95"/>
                    <a:pt x="216" y="95"/>
                  </a:cubicBezTo>
                  <a:cubicBezTo>
                    <a:pt x="213" y="125"/>
                    <a:pt x="196" y="135"/>
                    <a:pt x="177" y="135"/>
                  </a:cubicBezTo>
                  <a:cubicBezTo>
                    <a:pt x="148" y="135"/>
                    <a:pt x="134" y="108"/>
                    <a:pt x="134" y="71"/>
                  </a:cubicBezTo>
                  <a:cubicBezTo>
                    <a:pt x="134" y="37"/>
                    <a:pt x="142" y="5"/>
                    <a:pt x="174" y="5"/>
                  </a:cubicBezTo>
                  <a:cubicBezTo>
                    <a:pt x="191" y="5"/>
                    <a:pt x="205" y="15"/>
                    <a:pt x="208" y="33"/>
                  </a:cubicBezTo>
                  <a:cubicBezTo>
                    <a:pt x="208" y="34"/>
                    <a:pt x="209" y="34"/>
                    <a:pt x="210" y="34"/>
                  </a:cubicBezTo>
                  <a:cubicBezTo>
                    <a:pt x="212" y="34"/>
                    <a:pt x="212" y="34"/>
                    <a:pt x="212" y="34"/>
                  </a:cubicBezTo>
                  <a:cubicBezTo>
                    <a:pt x="212" y="25"/>
                    <a:pt x="211" y="10"/>
                    <a:pt x="211" y="1"/>
                  </a:cubicBezTo>
                  <a:cubicBezTo>
                    <a:pt x="210" y="1"/>
                    <a:pt x="210" y="1"/>
                    <a:pt x="210" y="1"/>
                  </a:cubicBezTo>
                  <a:cubicBezTo>
                    <a:pt x="209" y="1"/>
                    <a:pt x="208" y="1"/>
                    <a:pt x="208" y="2"/>
                  </a:cubicBezTo>
                  <a:cubicBezTo>
                    <a:pt x="206" y="12"/>
                    <a:pt x="206" y="12"/>
                    <a:pt x="206" y="12"/>
                  </a:cubicBezTo>
                  <a:cubicBezTo>
                    <a:pt x="206" y="12"/>
                    <a:pt x="206" y="12"/>
                    <a:pt x="206" y="12"/>
                  </a:cubicBezTo>
                  <a:cubicBezTo>
                    <a:pt x="197" y="3"/>
                    <a:pt x="184" y="0"/>
                    <a:pt x="172" y="0"/>
                  </a:cubicBezTo>
                  <a:cubicBezTo>
                    <a:pt x="135" y="0"/>
                    <a:pt x="110" y="32"/>
                    <a:pt x="110" y="71"/>
                  </a:cubicBezTo>
                  <a:cubicBezTo>
                    <a:pt x="110" y="75"/>
                    <a:pt x="110" y="78"/>
                    <a:pt x="110" y="82"/>
                  </a:cubicBezTo>
                  <a:cubicBezTo>
                    <a:pt x="110" y="82"/>
                    <a:pt x="110" y="82"/>
                    <a:pt x="110" y="82"/>
                  </a:cubicBezTo>
                  <a:cubicBezTo>
                    <a:pt x="102" y="71"/>
                    <a:pt x="87" y="66"/>
                    <a:pt x="69" y="65"/>
                  </a:cubicBezTo>
                  <a:cubicBezTo>
                    <a:pt x="69" y="65"/>
                    <a:pt x="69" y="65"/>
                    <a:pt x="69" y="65"/>
                  </a:cubicBezTo>
                  <a:cubicBezTo>
                    <a:pt x="89" y="61"/>
                    <a:pt x="102" y="51"/>
                    <a:pt x="102" y="34"/>
                  </a:cubicBezTo>
                  <a:cubicBezTo>
                    <a:pt x="102" y="9"/>
                    <a:pt x="75" y="2"/>
                    <a:pt x="53" y="2"/>
                  </a:cubicBezTo>
                  <a:cubicBezTo>
                    <a:pt x="47" y="2"/>
                    <a:pt x="34" y="3"/>
                    <a:pt x="29" y="3"/>
                  </a:cubicBezTo>
                  <a:cubicBezTo>
                    <a:pt x="20" y="3"/>
                    <a:pt x="9" y="3"/>
                    <a:pt x="0" y="2"/>
                  </a:cubicBezTo>
                  <a:cubicBezTo>
                    <a:pt x="0" y="5"/>
                    <a:pt x="0" y="5"/>
                    <a:pt x="0" y="5"/>
                  </a:cubicBezTo>
                  <a:cubicBezTo>
                    <a:pt x="0" y="6"/>
                    <a:pt x="0" y="6"/>
                    <a:pt x="1" y="6"/>
                  </a:cubicBezTo>
                  <a:cubicBezTo>
                    <a:pt x="18" y="7"/>
                    <a:pt x="18" y="9"/>
                    <a:pt x="18" y="34"/>
                  </a:cubicBezTo>
                  <a:cubicBezTo>
                    <a:pt x="18" y="106"/>
                    <a:pt x="18" y="106"/>
                    <a:pt x="18" y="106"/>
                  </a:cubicBezTo>
                  <a:cubicBezTo>
                    <a:pt x="18" y="130"/>
                    <a:pt x="18" y="133"/>
                    <a:pt x="2" y="133"/>
                  </a:cubicBezTo>
                  <a:cubicBezTo>
                    <a:pt x="0" y="133"/>
                    <a:pt x="0" y="134"/>
                    <a:pt x="0" y="135"/>
                  </a:cubicBezTo>
                  <a:cubicBezTo>
                    <a:pt x="0" y="137"/>
                    <a:pt x="0" y="137"/>
                    <a:pt x="0" y="137"/>
                  </a:cubicBezTo>
                  <a:cubicBezTo>
                    <a:pt x="9" y="137"/>
                    <a:pt x="18" y="137"/>
                    <a:pt x="28" y="137"/>
                  </a:cubicBezTo>
                  <a:cubicBezTo>
                    <a:pt x="40" y="137"/>
                    <a:pt x="45" y="137"/>
                    <a:pt x="60" y="137"/>
                  </a:cubicBezTo>
                  <a:cubicBezTo>
                    <a:pt x="93" y="137"/>
                    <a:pt x="114" y="121"/>
                    <a:pt x="115" y="101"/>
                  </a:cubicBezTo>
                  <a:cubicBezTo>
                    <a:pt x="116" y="101"/>
                    <a:pt x="116" y="101"/>
                    <a:pt x="116" y="101"/>
                  </a:cubicBezTo>
                  <a:cubicBezTo>
                    <a:pt x="126" y="125"/>
                    <a:pt x="148" y="140"/>
                    <a:pt x="177" y="140"/>
                  </a:cubicBezTo>
                  <a:cubicBezTo>
                    <a:pt x="190" y="140"/>
                    <a:pt x="203" y="136"/>
                    <a:pt x="213" y="127"/>
                  </a:cubicBezTo>
                  <a:cubicBezTo>
                    <a:pt x="214" y="127"/>
                    <a:pt x="214" y="127"/>
                    <a:pt x="214" y="127"/>
                  </a:cubicBezTo>
                  <a:cubicBezTo>
                    <a:pt x="215" y="137"/>
                    <a:pt x="215" y="137"/>
                    <a:pt x="215" y="137"/>
                  </a:cubicBezTo>
                  <a:cubicBezTo>
                    <a:pt x="216" y="138"/>
                    <a:pt x="216" y="138"/>
                    <a:pt x="218" y="138"/>
                  </a:cubicBezTo>
                  <a:cubicBezTo>
                    <a:pt x="219" y="138"/>
                    <a:pt x="219" y="138"/>
                    <a:pt x="219" y="138"/>
                  </a:cubicBezTo>
                  <a:cubicBezTo>
                    <a:pt x="219" y="132"/>
                    <a:pt x="219" y="114"/>
                    <a:pt x="219" y="101"/>
                  </a:cubicBezTo>
                  <a:cubicBezTo>
                    <a:pt x="220" y="101"/>
                    <a:pt x="220" y="101"/>
                    <a:pt x="220" y="101"/>
                  </a:cubicBezTo>
                  <a:cubicBezTo>
                    <a:pt x="229" y="125"/>
                    <a:pt x="252" y="140"/>
                    <a:pt x="279" y="140"/>
                  </a:cubicBezTo>
                  <a:cubicBezTo>
                    <a:pt x="305" y="140"/>
                    <a:pt x="315" y="123"/>
                    <a:pt x="326" y="123"/>
                  </a:cubicBezTo>
                  <a:cubicBezTo>
                    <a:pt x="327" y="123"/>
                    <a:pt x="328" y="123"/>
                    <a:pt x="328" y="121"/>
                  </a:cubicBezTo>
                  <a:cubicBezTo>
                    <a:pt x="328" y="119"/>
                    <a:pt x="327" y="114"/>
                    <a:pt x="327" y="110"/>
                  </a:cubicBezTo>
                  <a:cubicBezTo>
                    <a:pt x="327" y="101"/>
                    <a:pt x="327" y="101"/>
                    <a:pt x="327" y="101"/>
                  </a:cubicBezTo>
                  <a:cubicBezTo>
                    <a:pt x="327" y="84"/>
                    <a:pt x="327" y="82"/>
                    <a:pt x="339" y="82"/>
                  </a:cubicBezTo>
                  <a:cubicBezTo>
                    <a:pt x="340" y="82"/>
                    <a:pt x="340" y="81"/>
                    <a:pt x="340" y="80"/>
                  </a:cubicBezTo>
                  <a:cubicBezTo>
                    <a:pt x="340" y="78"/>
                    <a:pt x="340" y="78"/>
                    <a:pt x="340" y="78"/>
                  </a:cubicBezTo>
                  <a:cubicBezTo>
                    <a:pt x="331" y="78"/>
                    <a:pt x="325" y="78"/>
                    <a:pt x="315" y="78"/>
                  </a:cubicBezTo>
                  <a:cubicBezTo>
                    <a:pt x="306" y="78"/>
                    <a:pt x="294" y="78"/>
                    <a:pt x="285"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endParaRPr>
            </a:p>
          </p:txBody>
        </p:sp>
        <p:sp>
          <p:nvSpPr>
            <p:cNvPr id="25" name="Freeform 6"/>
            <p:cNvSpPr>
              <a:spLocks noEditPoints="1"/>
            </p:cNvSpPr>
            <p:nvPr/>
          </p:nvSpPr>
          <p:spPr bwMode="auto">
            <a:xfrm>
              <a:off x="1194295" y="1459375"/>
              <a:ext cx="1831935" cy="112487"/>
            </a:xfrm>
            <a:custGeom>
              <a:avLst/>
              <a:gdLst>
                <a:gd name="T0" fmla="*/ 32 w 625"/>
                <a:gd name="T1" fmla="*/ 10 h 38"/>
                <a:gd name="T2" fmla="*/ 14 w 625"/>
                <a:gd name="T3" fmla="*/ 4 h 38"/>
                <a:gd name="T4" fmla="*/ 112 w 625"/>
                <a:gd name="T5" fmla="*/ 9 h 38"/>
                <a:gd name="T6" fmla="*/ 87 w 625"/>
                <a:gd name="T7" fmla="*/ 37 h 38"/>
                <a:gd name="T8" fmla="*/ 107 w 625"/>
                <a:gd name="T9" fmla="*/ 10 h 38"/>
                <a:gd name="T10" fmla="*/ 274 w 625"/>
                <a:gd name="T11" fmla="*/ 26 h 38"/>
                <a:gd name="T12" fmla="*/ 271 w 625"/>
                <a:gd name="T13" fmla="*/ 2 h 38"/>
                <a:gd name="T14" fmla="*/ 48 w 625"/>
                <a:gd name="T15" fmla="*/ 37 h 38"/>
                <a:gd name="T16" fmla="*/ 38 w 625"/>
                <a:gd name="T17" fmla="*/ 37 h 38"/>
                <a:gd name="T18" fmla="*/ 33 w 625"/>
                <a:gd name="T19" fmla="*/ 12 h 38"/>
                <a:gd name="T20" fmla="*/ 43 w 625"/>
                <a:gd name="T21" fmla="*/ 12 h 38"/>
                <a:gd name="T22" fmla="*/ 48 w 625"/>
                <a:gd name="T23" fmla="*/ 37 h 38"/>
                <a:gd name="T24" fmla="*/ 56 w 625"/>
                <a:gd name="T25" fmla="*/ 12 h 38"/>
                <a:gd name="T26" fmla="*/ 64 w 625"/>
                <a:gd name="T27" fmla="*/ 23 h 38"/>
                <a:gd name="T28" fmla="*/ 64 w 625"/>
                <a:gd name="T29" fmla="*/ 25 h 38"/>
                <a:gd name="T30" fmla="*/ 118 w 625"/>
                <a:gd name="T31" fmla="*/ 25 h 38"/>
                <a:gd name="T32" fmla="*/ 145 w 625"/>
                <a:gd name="T33" fmla="*/ 37 h 38"/>
                <a:gd name="T34" fmla="*/ 157 w 625"/>
                <a:gd name="T35" fmla="*/ 13 h 38"/>
                <a:gd name="T36" fmla="*/ 152 w 625"/>
                <a:gd name="T37" fmla="*/ 38 h 38"/>
                <a:gd name="T38" fmla="*/ 163 w 625"/>
                <a:gd name="T39" fmla="*/ 19 h 38"/>
                <a:gd name="T40" fmla="*/ 177 w 625"/>
                <a:gd name="T41" fmla="*/ 14 h 38"/>
                <a:gd name="T42" fmla="*/ 196 w 625"/>
                <a:gd name="T43" fmla="*/ 11 h 38"/>
                <a:gd name="T44" fmla="*/ 215 w 625"/>
                <a:gd name="T45" fmla="*/ 17 h 38"/>
                <a:gd name="T46" fmla="*/ 213 w 625"/>
                <a:gd name="T47" fmla="*/ 27 h 38"/>
                <a:gd name="T48" fmla="*/ 226 w 625"/>
                <a:gd name="T49" fmla="*/ 14 h 38"/>
                <a:gd name="T50" fmla="*/ 290 w 625"/>
                <a:gd name="T51" fmla="*/ 38 h 38"/>
                <a:gd name="T52" fmla="*/ 324 w 625"/>
                <a:gd name="T53" fmla="*/ 38 h 38"/>
                <a:gd name="T54" fmla="*/ 303 w 625"/>
                <a:gd name="T55" fmla="*/ 36 h 38"/>
                <a:gd name="T56" fmla="*/ 324 w 625"/>
                <a:gd name="T57" fmla="*/ 30 h 38"/>
                <a:gd name="T58" fmla="*/ 327 w 625"/>
                <a:gd name="T59" fmla="*/ 38 h 38"/>
                <a:gd name="T60" fmla="*/ 345 w 625"/>
                <a:gd name="T61" fmla="*/ 32 h 38"/>
                <a:gd name="T62" fmla="*/ 340 w 625"/>
                <a:gd name="T63" fmla="*/ 14 h 38"/>
                <a:gd name="T64" fmla="*/ 350 w 625"/>
                <a:gd name="T65" fmla="*/ 12 h 38"/>
                <a:gd name="T66" fmla="*/ 366 w 625"/>
                <a:gd name="T67" fmla="*/ 14 h 38"/>
                <a:gd name="T68" fmla="*/ 392 w 625"/>
                <a:gd name="T69" fmla="*/ 37 h 38"/>
                <a:gd name="T70" fmla="*/ 383 w 625"/>
                <a:gd name="T71" fmla="*/ 12 h 38"/>
                <a:gd name="T72" fmla="*/ 397 w 625"/>
                <a:gd name="T73" fmla="*/ 29 h 38"/>
                <a:gd name="T74" fmla="*/ 402 w 625"/>
                <a:gd name="T75" fmla="*/ 14 h 38"/>
                <a:gd name="T76" fmla="*/ 416 w 625"/>
                <a:gd name="T77" fmla="*/ 19 h 38"/>
                <a:gd name="T78" fmla="*/ 419 w 625"/>
                <a:gd name="T79" fmla="*/ 37 h 38"/>
                <a:gd name="T80" fmla="*/ 430 w 625"/>
                <a:gd name="T81" fmla="*/ 13 h 38"/>
                <a:gd name="T82" fmla="*/ 438 w 625"/>
                <a:gd name="T83" fmla="*/ 17 h 38"/>
                <a:gd name="T84" fmla="*/ 436 w 625"/>
                <a:gd name="T85" fmla="*/ 27 h 38"/>
                <a:gd name="T86" fmla="*/ 449 w 625"/>
                <a:gd name="T87" fmla="*/ 13 h 38"/>
                <a:gd name="T88" fmla="*/ 484 w 625"/>
                <a:gd name="T89" fmla="*/ 28 h 38"/>
                <a:gd name="T90" fmla="*/ 479 w 625"/>
                <a:gd name="T91" fmla="*/ 12 h 38"/>
                <a:gd name="T92" fmla="*/ 473 w 625"/>
                <a:gd name="T93" fmla="*/ 28 h 38"/>
                <a:gd name="T94" fmla="*/ 522 w 625"/>
                <a:gd name="T95" fmla="*/ 33 h 38"/>
                <a:gd name="T96" fmla="*/ 520 w 625"/>
                <a:gd name="T97" fmla="*/ 11 h 38"/>
                <a:gd name="T98" fmla="*/ 512 w 625"/>
                <a:gd name="T99" fmla="*/ 21 h 38"/>
                <a:gd name="T100" fmla="*/ 551 w 625"/>
                <a:gd name="T101" fmla="*/ 35 h 38"/>
                <a:gd name="T102" fmla="*/ 527 w 625"/>
                <a:gd name="T103" fmla="*/ 37 h 38"/>
                <a:gd name="T104" fmla="*/ 547 w 625"/>
                <a:gd name="T105" fmla="*/ 18 h 38"/>
                <a:gd name="T106" fmla="*/ 563 w 625"/>
                <a:gd name="T107" fmla="*/ 11 h 38"/>
                <a:gd name="T108" fmla="*/ 580 w 625"/>
                <a:gd name="T109" fmla="*/ 19 h 38"/>
                <a:gd name="T110" fmla="*/ 590 w 625"/>
                <a:gd name="T111" fmla="*/ 35 h 38"/>
                <a:gd name="T112" fmla="*/ 599 w 625"/>
                <a:gd name="T113" fmla="*/ 22 h 38"/>
                <a:gd name="T114" fmla="*/ 604 w 625"/>
                <a:gd name="T115" fmla="*/ 37 h 38"/>
                <a:gd name="T116" fmla="*/ 625 w 625"/>
                <a:gd name="T117"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5" h="38">
                  <a:moveTo>
                    <a:pt x="23" y="37"/>
                  </a:moveTo>
                  <a:cubicBezTo>
                    <a:pt x="23" y="36"/>
                    <a:pt x="23" y="36"/>
                    <a:pt x="23" y="36"/>
                  </a:cubicBezTo>
                  <a:cubicBezTo>
                    <a:pt x="23" y="35"/>
                    <a:pt x="23" y="35"/>
                    <a:pt x="23" y="35"/>
                  </a:cubicBezTo>
                  <a:cubicBezTo>
                    <a:pt x="19" y="34"/>
                    <a:pt x="19" y="34"/>
                    <a:pt x="19" y="28"/>
                  </a:cubicBezTo>
                  <a:cubicBezTo>
                    <a:pt x="19" y="4"/>
                    <a:pt x="19" y="4"/>
                    <a:pt x="19" y="4"/>
                  </a:cubicBezTo>
                  <a:cubicBezTo>
                    <a:pt x="19" y="3"/>
                    <a:pt x="19" y="3"/>
                    <a:pt x="19" y="3"/>
                  </a:cubicBezTo>
                  <a:cubicBezTo>
                    <a:pt x="23" y="3"/>
                    <a:pt x="23" y="3"/>
                    <a:pt x="23" y="3"/>
                  </a:cubicBezTo>
                  <a:cubicBezTo>
                    <a:pt x="27" y="3"/>
                    <a:pt x="30" y="4"/>
                    <a:pt x="30" y="10"/>
                  </a:cubicBezTo>
                  <a:cubicBezTo>
                    <a:pt x="30" y="10"/>
                    <a:pt x="31" y="10"/>
                    <a:pt x="31" y="10"/>
                  </a:cubicBezTo>
                  <a:cubicBezTo>
                    <a:pt x="32" y="10"/>
                    <a:pt x="32" y="10"/>
                    <a:pt x="32" y="10"/>
                  </a:cubicBezTo>
                  <a:cubicBezTo>
                    <a:pt x="32" y="8"/>
                    <a:pt x="32" y="3"/>
                    <a:pt x="32" y="1"/>
                  </a:cubicBezTo>
                  <a:cubicBezTo>
                    <a:pt x="30" y="1"/>
                    <a:pt x="27" y="1"/>
                    <a:pt x="23" y="1"/>
                  </a:cubicBezTo>
                  <a:cubicBezTo>
                    <a:pt x="10" y="1"/>
                    <a:pt x="10" y="1"/>
                    <a:pt x="10" y="1"/>
                  </a:cubicBezTo>
                  <a:cubicBezTo>
                    <a:pt x="6" y="1"/>
                    <a:pt x="3" y="1"/>
                    <a:pt x="0" y="1"/>
                  </a:cubicBezTo>
                  <a:cubicBezTo>
                    <a:pt x="0" y="3"/>
                    <a:pt x="0" y="9"/>
                    <a:pt x="0" y="11"/>
                  </a:cubicBezTo>
                  <a:cubicBezTo>
                    <a:pt x="2" y="11"/>
                    <a:pt x="2" y="11"/>
                    <a:pt x="2" y="11"/>
                  </a:cubicBezTo>
                  <a:cubicBezTo>
                    <a:pt x="2" y="11"/>
                    <a:pt x="2" y="11"/>
                    <a:pt x="2" y="11"/>
                  </a:cubicBezTo>
                  <a:cubicBezTo>
                    <a:pt x="3" y="4"/>
                    <a:pt x="5" y="3"/>
                    <a:pt x="10" y="3"/>
                  </a:cubicBezTo>
                  <a:cubicBezTo>
                    <a:pt x="13" y="3"/>
                    <a:pt x="13" y="3"/>
                    <a:pt x="13" y="3"/>
                  </a:cubicBezTo>
                  <a:cubicBezTo>
                    <a:pt x="14" y="3"/>
                    <a:pt x="14" y="3"/>
                    <a:pt x="14" y="4"/>
                  </a:cubicBezTo>
                  <a:cubicBezTo>
                    <a:pt x="14" y="28"/>
                    <a:pt x="14" y="28"/>
                    <a:pt x="14" y="28"/>
                  </a:cubicBezTo>
                  <a:cubicBezTo>
                    <a:pt x="14" y="34"/>
                    <a:pt x="14" y="34"/>
                    <a:pt x="10" y="35"/>
                  </a:cubicBezTo>
                  <a:cubicBezTo>
                    <a:pt x="9" y="35"/>
                    <a:pt x="9" y="35"/>
                    <a:pt x="9" y="36"/>
                  </a:cubicBezTo>
                  <a:cubicBezTo>
                    <a:pt x="9" y="37"/>
                    <a:pt x="9" y="37"/>
                    <a:pt x="9" y="37"/>
                  </a:cubicBezTo>
                  <a:cubicBezTo>
                    <a:pt x="12" y="37"/>
                    <a:pt x="14" y="37"/>
                    <a:pt x="16" y="37"/>
                  </a:cubicBezTo>
                  <a:cubicBezTo>
                    <a:pt x="19" y="37"/>
                    <a:pt x="21" y="37"/>
                    <a:pt x="23" y="37"/>
                  </a:cubicBezTo>
                  <a:close/>
                  <a:moveTo>
                    <a:pt x="116" y="27"/>
                  </a:moveTo>
                  <a:cubicBezTo>
                    <a:pt x="116" y="21"/>
                    <a:pt x="110" y="18"/>
                    <a:pt x="104" y="18"/>
                  </a:cubicBezTo>
                  <a:cubicBezTo>
                    <a:pt x="104" y="18"/>
                    <a:pt x="104" y="18"/>
                    <a:pt x="104" y="18"/>
                  </a:cubicBezTo>
                  <a:cubicBezTo>
                    <a:pt x="109" y="17"/>
                    <a:pt x="112" y="14"/>
                    <a:pt x="112" y="9"/>
                  </a:cubicBezTo>
                  <a:cubicBezTo>
                    <a:pt x="112" y="3"/>
                    <a:pt x="105" y="1"/>
                    <a:pt x="99" y="1"/>
                  </a:cubicBezTo>
                  <a:cubicBezTo>
                    <a:pt x="97" y="1"/>
                    <a:pt x="96" y="1"/>
                    <a:pt x="94" y="1"/>
                  </a:cubicBezTo>
                  <a:cubicBezTo>
                    <a:pt x="91" y="1"/>
                    <a:pt x="89" y="1"/>
                    <a:pt x="87" y="1"/>
                  </a:cubicBezTo>
                  <a:cubicBezTo>
                    <a:pt x="87" y="2"/>
                    <a:pt x="87" y="2"/>
                    <a:pt x="87" y="2"/>
                  </a:cubicBezTo>
                  <a:cubicBezTo>
                    <a:pt x="87" y="3"/>
                    <a:pt x="87" y="3"/>
                    <a:pt x="87" y="3"/>
                  </a:cubicBezTo>
                  <a:cubicBezTo>
                    <a:pt x="91" y="3"/>
                    <a:pt x="91" y="3"/>
                    <a:pt x="91" y="10"/>
                  </a:cubicBezTo>
                  <a:cubicBezTo>
                    <a:pt x="91" y="28"/>
                    <a:pt x="91" y="28"/>
                    <a:pt x="91" y="28"/>
                  </a:cubicBezTo>
                  <a:cubicBezTo>
                    <a:pt x="91" y="34"/>
                    <a:pt x="91" y="34"/>
                    <a:pt x="87" y="35"/>
                  </a:cubicBezTo>
                  <a:cubicBezTo>
                    <a:pt x="87" y="35"/>
                    <a:pt x="87" y="35"/>
                    <a:pt x="87" y="36"/>
                  </a:cubicBezTo>
                  <a:cubicBezTo>
                    <a:pt x="87" y="37"/>
                    <a:pt x="87" y="37"/>
                    <a:pt x="87" y="37"/>
                  </a:cubicBezTo>
                  <a:cubicBezTo>
                    <a:pt x="89" y="37"/>
                    <a:pt x="91" y="37"/>
                    <a:pt x="94" y="37"/>
                  </a:cubicBezTo>
                  <a:cubicBezTo>
                    <a:pt x="97" y="37"/>
                    <a:pt x="98" y="37"/>
                    <a:pt x="101" y="37"/>
                  </a:cubicBezTo>
                  <a:cubicBezTo>
                    <a:pt x="110" y="37"/>
                    <a:pt x="116" y="32"/>
                    <a:pt x="116" y="27"/>
                  </a:cubicBezTo>
                  <a:close/>
                  <a:moveTo>
                    <a:pt x="110" y="27"/>
                  </a:moveTo>
                  <a:cubicBezTo>
                    <a:pt x="110" y="32"/>
                    <a:pt x="107" y="35"/>
                    <a:pt x="101" y="35"/>
                  </a:cubicBezTo>
                  <a:cubicBezTo>
                    <a:pt x="96" y="35"/>
                    <a:pt x="96" y="34"/>
                    <a:pt x="96" y="27"/>
                  </a:cubicBezTo>
                  <a:cubicBezTo>
                    <a:pt x="96" y="19"/>
                    <a:pt x="96" y="19"/>
                    <a:pt x="96" y="19"/>
                  </a:cubicBezTo>
                  <a:cubicBezTo>
                    <a:pt x="98" y="19"/>
                    <a:pt x="98" y="19"/>
                    <a:pt x="98" y="19"/>
                  </a:cubicBezTo>
                  <a:cubicBezTo>
                    <a:pt x="106" y="19"/>
                    <a:pt x="110" y="21"/>
                    <a:pt x="110" y="27"/>
                  </a:cubicBezTo>
                  <a:close/>
                  <a:moveTo>
                    <a:pt x="107" y="10"/>
                  </a:moveTo>
                  <a:cubicBezTo>
                    <a:pt x="107" y="15"/>
                    <a:pt x="104" y="17"/>
                    <a:pt x="98" y="17"/>
                  </a:cubicBezTo>
                  <a:cubicBezTo>
                    <a:pt x="96" y="17"/>
                    <a:pt x="96" y="17"/>
                    <a:pt x="96" y="17"/>
                  </a:cubicBezTo>
                  <a:cubicBezTo>
                    <a:pt x="96" y="4"/>
                    <a:pt x="96" y="4"/>
                    <a:pt x="96" y="4"/>
                  </a:cubicBezTo>
                  <a:cubicBezTo>
                    <a:pt x="96" y="3"/>
                    <a:pt x="96" y="3"/>
                    <a:pt x="97" y="3"/>
                  </a:cubicBezTo>
                  <a:cubicBezTo>
                    <a:pt x="97" y="3"/>
                    <a:pt x="99" y="3"/>
                    <a:pt x="100" y="3"/>
                  </a:cubicBezTo>
                  <a:cubicBezTo>
                    <a:pt x="104" y="3"/>
                    <a:pt x="107" y="5"/>
                    <a:pt x="107" y="10"/>
                  </a:cubicBezTo>
                  <a:close/>
                  <a:moveTo>
                    <a:pt x="276" y="37"/>
                  </a:moveTo>
                  <a:cubicBezTo>
                    <a:pt x="276" y="35"/>
                    <a:pt x="276" y="28"/>
                    <a:pt x="276" y="26"/>
                  </a:cubicBezTo>
                  <a:cubicBezTo>
                    <a:pt x="274" y="26"/>
                    <a:pt x="274" y="26"/>
                    <a:pt x="274" y="26"/>
                  </a:cubicBezTo>
                  <a:cubicBezTo>
                    <a:pt x="274" y="26"/>
                    <a:pt x="274" y="26"/>
                    <a:pt x="274" y="26"/>
                  </a:cubicBezTo>
                  <a:cubicBezTo>
                    <a:pt x="273" y="33"/>
                    <a:pt x="270" y="35"/>
                    <a:pt x="264" y="35"/>
                  </a:cubicBezTo>
                  <a:cubicBezTo>
                    <a:pt x="257" y="35"/>
                    <a:pt x="253" y="29"/>
                    <a:pt x="253" y="19"/>
                  </a:cubicBezTo>
                  <a:cubicBezTo>
                    <a:pt x="253" y="11"/>
                    <a:pt x="254" y="2"/>
                    <a:pt x="263" y="2"/>
                  </a:cubicBezTo>
                  <a:cubicBezTo>
                    <a:pt x="268" y="2"/>
                    <a:pt x="271" y="5"/>
                    <a:pt x="272" y="11"/>
                  </a:cubicBezTo>
                  <a:cubicBezTo>
                    <a:pt x="272" y="11"/>
                    <a:pt x="272" y="11"/>
                    <a:pt x="272" y="11"/>
                  </a:cubicBezTo>
                  <a:cubicBezTo>
                    <a:pt x="274" y="11"/>
                    <a:pt x="274" y="11"/>
                    <a:pt x="274" y="11"/>
                  </a:cubicBezTo>
                  <a:cubicBezTo>
                    <a:pt x="274" y="9"/>
                    <a:pt x="274" y="3"/>
                    <a:pt x="274" y="0"/>
                  </a:cubicBezTo>
                  <a:cubicBezTo>
                    <a:pt x="273" y="0"/>
                    <a:pt x="273" y="0"/>
                    <a:pt x="273" y="0"/>
                  </a:cubicBezTo>
                  <a:cubicBezTo>
                    <a:pt x="272" y="0"/>
                    <a:pt x="272" y="0"/>
                    <a:pt x="272" y="1"/>
                  </a:cubicBezTo>
                  <a:cubicBezTo>
                    <a:pt x="271" y="2"/>
                    <a:pt x="271" y="2"/>
                    <a:pt x="271" y="2"/>
                  </a:cubicBezTo>
                  <a:cubicBezTo>
                    <a:pt x="271" y="2"/>
                    <a:pt x="271" y="2"/>
                    <a:pt x="271" y="2"/>
                  </a:cubicBezTo>
                  <a:cubicBezTo>
                    <a:pt x="269" y="1"/>
                    <a:pt x="266" y="0"/>
                    <a:pt x="263" y="0"/>
                  </a:cubicBezTo>
                  <a:cubicBezTo>
                    <a:pt x="253" y="0"/>
                    <a:pt x="247" y="8"/>
                    <a:pt x="247" y="19"/>
                  </a:cubicBezTo>
                  <a:cubicBezTo>
                    <a:pt x="247" y="31"/>
                    <a:pt x="254" y="38"/>
                    <a:pt x="264" y="38"/>
                  </a:cubicBezTo>
                  <a:cubicBezTo>
                    <a:pt x="269" y="38"/>
                    <a:pt x="272" y="36"/>
                    <a:pt x="273" y="36"/>
                  </a:cubicBezTo>
                  <a:cubicBezTo>
                    <a:pt x="273" y="36"/>
                    <a:pt x="273" y="36"/>
                    <a:pt x="273" y="36"/>
                  </a:cubicBezTo>
                  <a:cubicBezTo>
                    <a:pt x="274" y="37"/>
                    <a:pt x="274" y="37"/>
                    <a:pt x="274" y="37"/>
                  </a:cubicBezTo>
                  <a:cubicBezTo>
                    <a:pt x="274" y="37"/>
                    <a:pt x="274" y="37"/>
                    <a:pt x="275" y="37"/>
                  </a:cubicBezTo>
                  <a:lnTo>
                    <a:pt x="276" y="37"/>
                  </a:lnTo>
                  <a:close/>
                  <a:moveTo>
                    <a:pt x="48" y="37"/>
                  </a:moveTo>
                  <a:cubicBezTo>
                    <a:pt x="47" y="37"/>
                    <a:pt x="45" y="37"/>
                    <a:pt x="43" y="37"/>
                  </a:cubicBezTo>
                  <a:cubicBezTo>
                    <a:pt x="43" y="36"/>
                    <a:pt x="43" y="36"/>
                    <a:pt x="43" y="36"/>
                  </a:cubicBezTo>
                  <a:cubicBezTo>
                    <a:pt x="43" y="36"/>
                    <a:pt x="43" y="35"/>
                    <a:pt x="43" y="35"/>
                  </a:cubicBezTo>
                  <a:cubicBezTo>
                    <a:pt x="46" y="35"/>
                    <a:pt x="46" y="35"/>
                    <a:pt x="46" y="30"/>
                  </a:cubicBezTo>
                  <a:cubicBezTo>
                    <a:pt x="46" y="25"/>
                    <a:pt x="46" y="25"/>
                    <a:pt x="46" y="25"/>
                  </a:cubicBezTo>
                  <a:cubicBezTo>
                    <a:pt x="35" y="25"/>
                    <a:pt x="35" y="25"/>
                    <a:pt x="35" y="25"/>
                  </a:cubicBezTo>
                  <a:cubicBezTo>
                    <a:pt x="35" y="30"/>
                    <a:pt x="35" y="30"/>
                    <a:pt x="35" y="30"/>
                  </a:cubicBezTo>
                  <a:cubicBezTo>
                    <a:pt x="35" y="35"/>
                    <a:pt x="35" y="35"/>
                    <a:pt x="38" y="35"/>
                  </a:cubicBezTo>
                  <a:cubicBezTo>
                    <a:pt x="38" y="35"/>
                    <a:pt x="38" y="36"/>
                    <a:pt x="38" y="36"/>
                  </a:cubicBezTo>
                  <a:cubicBezTo>
                    <a:pt x="38" y="37"/>
                    <a:pt x="38" y="37"/>
                    <a:pt x="38" y="37"/>
                  </a:cubicBezTo>
                  <a:cubicBezTo>
                    <a:pt x="37" y="37"/>
                    <a:pt x="35" y="37"/>
                    <a:pt x="33" y="37"/>
                  </a:cubicBezTo>
                  <a:cubicBezTo>
                    <a:pt x="31" y="37"/>
                    <a:pt x="29" y="37"/>
                    <a:pt x="27" y="37"/>
                  </a:cubicBezTo>
                  <a:cubicBezTo>
                    <a:pt x="27" y="36"/>
                    <a:pt x="27" y="36"/>
                    <a:pt x="27" y="36"/>
                  </a:cubicBezTo>
                  <a:cubicBezTo>
                    <a:pt x="27" y="36"/>
                    <a:pt x="27" y="35"/>
                    <a:pt x="28" y="35"/>
                  </a:cubicBezTo>
                  <a:cubicBezTo>
                    <a:pt x="31" y="35"/>
                    <a:pt x="31" y="35"/>
                    <a:pt x="31" y="30"/>
                  </a:cubicBezTo>
                  <a:cubicBezTo>
                    <a:pt x="31" y="19"/>
                    <a:pt x="31" y="19"/>
                    <a:pt x="31" y="19"/>
                  </a:cubicBezTo>
                  <a:cubicBezTo>
                    <a:pt x="31" y="14"/>
                    <a:pt x="31" y="14"/>
                    <a:pt x="28" y="14"/>
                  </a:cubicBezTo>
                  <a:cubicBezTo>
                    <a:pt x="27" y="14"/>
                    <a:pt x="27" y="14"/>
                    <a:pt x="27" y="13"/>
                  </a:cubicBezTo>
                  <a:cubicBezTo>
                    <a:pt x="27" y="12"/>
                    <a:pt x="27" y="12"/>
                    <a:pt x="27" y="12"/>
                  </a:cubicBezTo>
                  <a:cubicBezTo>
                    <a:pt x="29" y="12"/>
                    <a:pt x="31" y="12"/>
                    <a:pt x="33" y="12"/>
                  </a:cubicBezTo>
                  <a:cubicBezTo>
                    <a:pt x="35" y="12"/>
                    <a:pt x="37" y="12"/>
                    <a:pt x="38" y="12"/>
                  </a:cubicBezTo>
                  <a:cubicBezTo>
                    <a:pt x="38" y="13"/>
                    <a:pt x="38" y="13"/>
                    <a:pt x="38" y="13"/>
                  </a:cubicBezTo>
                  <a:cubicBezTo>
                    <a:pt x="38" y="14"/>
                    <a:pt x="38" y="14"/>
                    <a:pt x="38" y="14"/>
                  </a:cubicBezTo>
                  <a:cubicBezTo>
                    <a:pt x="35" y="14"/>
                    <a:pt x="35" y="14"/>
                    <a:pt x="35" y="19"/>
                  </a:cubicBezTo>
                  <a:cubicBezTo>
                    <a:pt x="35" y="23"/>
                    <a:pt x="35" y="23"/>
                    <a:pt x="35" y="23"/>
                  </a:cubicBezTo>
                  <a:cubicBezTo>
                    <a:pt x="46" y="23"/>
                    <a:pt x="46" y="23"/>
                    <a:pt x="46" y="23"/>
                  </a:cubicBezTo>
                  <a:cubicBezTo>
                    <a:pt x="46" y="19"/>
                    <a:pt x="46" y="19"/>
                    <a:pt x="46" y="19"/>
                  </a:cubicBezTo>
                  <a:cubicBezTo>
                    <a:pt x="46" y="14"/>
                    <a:pt x="46" y="14"/>
                    <a:pt x="43" y="14"/>
                  </a:cubicBezTo>
                  <a:cubicBezTo>
                    <a:pt x="43" y="14"/>
                    <a:pt x="43" y="14"/>
                    <a:pt x="43" y="13"/>
                  </a:cubicBezTo>
                  <a:cubicBezTo>
                    <a:pt x="43" y="12"/>
                    <a:pt x="43" y="12"/>
                    <a:pt x="43" y="12"/>
                  </a:cubicBezTo>
                  <a:cubicBezTo>
                    <a:pt x="45" y="12"/>
                    <a:pt x="47" y="12"/>
                    <a:pt x="48" y="12"/>
                  </a:cubicBezTo>
                  <a:cubicBezTo>
                    <a:pt x="50" y="12"/>
                    <a:pt x="52" y="12"/>
                    <a:pt x="54" y="12"/>
                  </a:cubicBezTo>
                  <a:cubicBezTo>
                    <a:pt x="54" y="13"/>
                    <a:pt x="54" y="13"/>
                    <a:pt x="54" y="13"/>
                  </a:cubicBezTo>
                  <a:cubicBezTo>
                    <a:pt x="54" y="14"/>
                    <a:pt x="54" y="14"/>
                    <a:pt x="54" y="14"/>
                  </a:cubicBezTo>
                  <a:cubicBezTo>
                    <a:pt x="51" y="14"/>
                    <a:pt x="51" y="14"/>
                    <a:pt x="51" y="19"/>
                  </a:cubicBezTo>
                  <a:cubicBezTo>
                    <a:pt x="51" y="30"/>
                    <a:pt x="51" y="30"/>
                    <a:pt x="51" y="30"/>
                  </a:cubicBezTo>
                  <a:cubicBezTo>
                    <a:pt x="51" y="35"/>
                    <a:pt x="51" y="35"/>
                    <a:pt x="54" y="35"/>
                  </a:cubicBezTo>
                  <a:cubicBezTo>
                    <a:pt x="54" y="35"/>
                    <a:pt x="54" y="36"/>
                    <a:pt x="54" y="36"/>
                  </a:cubicBezTo>
                  <a:cubicBezTo>
                    <a:pt x="54" y="37"/>
                    <a:pt x="54" y="37"/>
                    <a:pt x="54" y="37"/>
                  </a:cubicBezTo>
                  <a:cubicBezTo>
                    <a:pt x="52" y="37"/>
                    <a:pt x="50" y="37"/>
                    <a:pt x="48" y="37"/>
                  </a:cubicBezTo>
                  <a:close/>
                  <a:moveTo>
                    <a:pt x="69" y="37"/>
                  </a:moveTo>
                  <a:cubicBezTo>
                    <a:pt x="62" y="37"/>
                    <a:pt x="62" y="37"/>
                    <a:pt x="62" y="37"/>
                  </a:cubicBezTo>
                  <a:cubicBezTo>
                    <a:pt x="60" y="37"/>
                    <a:pt x="58" y="37"/>
                    <a:pt x="56" y="37"/>
                  </a:cubicBezTo>
                  <a:cubicBezTo>
                    <a:pt x="56" y="36"/>
                    <a:pt x="56" y="36"/>
                    <a:pt x="56" y="36"/>
                  </a:cubicBezTo>
                  <a:cubicBezTo>
                    <a:pt x="56" y="36"/>
                    <a:pt x="56" y="35"/>
                    <a:pt x="56" y="35"/>
                  </a:cubicBezTo>
                  <a:cubicBezTo>
                    <a:pt x="59" y="35"/>
                    <a:pt x="59" y="35"/>
                    <a:pt x="59" y="30"/>
                  </a:cubicBezTo>
                  <a:cubicBezTo>
                    <a:pt x="59" y="19"/>
                    <a:pt x="59" y="19"/>
                    <a:pt x="59" y="19"/>
                  </a:cubicBezTo>
                  <a:cubicBezTo>
                    <a:pt x="59" y="14"/>
                    <a:pt x="59" y="14"/>
                    <a:pt x="56" y="14"/>
                  </a:cubicBezTo>
                  <a:cubicBezTo>
                    <a:pt x="56" y="14"/>
                    <a:pt x="56" y="14"/>
                    <a:pt x="56" y="13"/>
                  </a:cubicBezTo>
                  <a:cubicBezTo>
                    <a:pt x="56" y="12"/>
                    <a:pt x="56" y="12"/>
                    <a:pt x="56" y="12"/>
                  </a:cubicBezTo>
                  <a:cubicBezTo>
                    <a:pt x="58" y="12"/>
                    <a:pt x="60" y="12"/>
                    <a:pt x="62" y="12"/>
                  </a:cubicBezTo>
                  <a:cubicBezTo>
                    <a:pt x="67" y="12"/>
                    <a:pt x="67" y="12"/>
                    <a:pt x="67" y="12"/>
                  </a:cubicBezTo>
                  <a:cubicBezTo>
                    <a:pt x="71" y="12"/>
                    <a:pt x="73" y="12"/>
                    <a:pt x="74" y="12"/>
                  </a:cubicBezTo>
                  <a:cubicBezTo>
                    <a:pt x="74" y="14"/>
                    <a:pt x="74" y="17"/>
                    <a:pt x="74" y="19"/>
                  </a:cubicBezTo>
                  <a:cubicBezTo>
                    <a:pt x="73" y="19"/>
                    <a:pt x="73" y="19"/>
                    <a:pt x="73" y="19"/>
                  </a:cubicBezTo>
                  <a:cubicBezTo>
                    <a:pt x="73" y="19"/>
                    <a:pt x="73" y="19"/>
                    <a:pt x="73" y="19"/>
                  </a:cubicBezTo>
                  <a:cubicBezTo>
                    <a:pt x="72" y="15"/>
                    <a:pt x="71" y="14"/>
                    <a:pt x="68" y="14"/>
                  </a:cubicBezTo>
                  <a:cubicBezTo>
                    <a:pt x="64" y="14"/>
                    <a:pt x="64" y="14"/>
                    <a:pt x="64" y="14"/>
                  </a:cubicBezTo>
                  <a:cubicBezTo>
                    <a:pt x="64" y="14"/>
                    <a:pt x="64" y="14"/>
                    <a:pt x="64" y="15"/>
                  </a:cubicBezTo>
                  <a:cubicBezTo>
                    <a:pt x="64" y="23"/>
                    <a:pt x="64" y="23"/>
                    <a:pt x="64" y="23"/>
                  </a:cubicBezTo>
                  <a:cubicBezTo>
                    <a:pt x="64" y="23"/>
                    <a:pt x="64" y="23"/>
                    <a:pt x="64" y="23"/>
                  </a:cubicBezTo>
                  <a:cubicBezTo>
                    <a:pt x="67" y="23"/>
                    <a:pt x="68" y="23"/>
                    <a:pt x="68" y="20"/>
                  </a:cubicBezTo>
                  <a:cubicBezTo>
                    <a:pt x="68" y="20"/>
                    <a:pt x="68" y="20"/>
                    <a:pt x="69" y="20"/>
                  </a:cubicBezTo>
                  <a:cubicBezTo>
                    <a:pt x="70" y="20"/>
                    <a:pt x="70" y="20"/>
                    <a:pt x="70" y="20"/>
                  </a:cubicBezTo>
                  <a:cubicBezTo>
                    <a:pt x="70" y="21"/>
                    <a:pt x="70" y="23"/>
                    <a:pt x="70" y="24"/>
                  </a:cubicBezTo>
                  <a:cubicBezTo>
                    <a:pt x="70" y="26"/>
                    <a:pt x="70" y="27"/>
                    <a:pt x="70" y="28"/>
                  </a:cubicBezTo>
                  <a:cubicBezTo>
                    <a:pt x="69" y="28"/>
                    <a:pt x="69" y="28"/>
                    <a:pt x="69" y="28"/>
                  </a:cubicBezTo>
                  <a:cubicBezTo>
                    <a:pt x="68" y="28"/>
                    <a:pt x="68" y="28"/>
                    <a:pt x="68" y="28"/>
                  </a:cubicBezTo>
                  <a:cubicBezTo>
                    <a:pt x="68" y="25"/>
                    <a:pt x="67" y="25"/>
                    <a:pt x="64" y="25"/>
                  </a:cubicBezTo>
                  <a:cubicBezTo>
                    <a:pt x="64" y="25"/>
                    <a:pt x="64" y="25"/>
                    <a:pt x="64" y="25"/>
                  </a:cubicBezTo>
                  <a:cubicBezTo>
                    <a:pt x="64" y="30"/>
                    <a:pt x="64" y="30"/>
                    <a:pt x="64" y="30"/>
                  </a:cubicBezTo>
                  <a:cubicBezTo>
                    <a:pt x="64" y="35"/>
                    <a:pt x="64" y="35"/>
                    <a:pt x="67" y="35"/>
                  </a:cubicBezTo>
                  <a:cubicBezTo>
                    <a:pt x="69" y="35"/>
                    <a:pt x="69" y="35"/>
                    <a:pt x="69" y="35"/>
                  </a:cubicBezTo>
                  <a:cubicBezTo>
                    <a:pt x="72" y="35"/>
                    <a:pt x="74" y="34"/>
                    <a:pt x="75" y="30"/>
                  </a:cubicBezTo>
                  <a:cubicBezTo>
                    <a:pt x="75" y="30"/>
                    <a:pt x="75" y="30"/>
                    <a:pt x="75" y="30"/>
                  </a:cubicBezTo>
                  <a:cubicBezTo>
                    <a:pt x="76" y="30"/>
                    <a:pt x="76" y="30"/>
                    <a:pt x="76" y="30"/>
                  </a:cubicBezTo>
                  <a:cubicBezTo>
                    <a:pt x="76" y="31"/>
                    <a:pt x="76" y="35"/>
                    <a:pt x="76" y="37"/>
                  </a:cubicBezTo>
                  <a:cubicBezTo>
                    <a:pt x="74" y="37"/>
                    <a:pt x="72" y="37"/>
                    <a:pt x="69" y="37"/>
                  </a:cubicBezTo>
                  <a:close/>
                  <a:moveTo>
                    <a:pt x="130" y="38"/>
                  </a:moveTo>
                  <a:cubicBezTo>
                    <a:pt x="123" y="38"/>
                    <a:pt x="118" y="33"/>
                    <a:pt x="118" y="25"/>
                  </a:cubicBezTo>
                  <a:cubicBezTo>
                    <a:pt x="118" y="16"/>
                    <a:pt x="124" y="11"/>
                    <a:pt x="130" y="11"/>
                  </a:cubicBezTo>
                  <a:cubicBezTo>
                    <a:pt x="137" y="11"/>
                    <a:pt x="142" y="16"/>
                    <a:pt x="142" y="24"/>
                  </a:cubicBezTo>
                  <a:cubicBezTo>
                    <a:pt x="142" y="33"/>
                    <a:pt x="137" y="38"/>
                    <a:pt x="130" y="38"/>
                  </a:cubicBezTo>
                  <a:close/>
                  <a:moveTo>
                    <a:pt x="130" y="14"/>
                  </a:moveTo>
                  <a:cubicBezTo>
                    <a:pt x="125" y="14"/>
                    <a:pt x="123" y="17"/>
                    <a:pt x="123" y="25"/>
                  </a:cubicBezTo>
                  <a:cubicBezTo>
                    <a:pt x="123" y="32"/>
                    <a:pt x="126" y="36"/>
                    <a:pt x="130" y="36"/>
                  </a:cubicBezTo>
                  <a:cubicBezTo>
                    <a:pt x="135" y="36"/>
                    <a:pt x="137" y="32"/>
                    <a:pt x="137" y="24"/>
                  </a:cubicBezTo>
                  <a:cubicBezTo>
                    <a:pt x="137" y="17"/>
                    <a:pt x="134" y="14"/>
                    <a:pt x="130" y="14"/>
                  </a:cubicBezTo>
                  <a:close/>
                  <a:moveTo>
                    <a:pt x="146" y="36"/>
                  </a:moveTo>
                  <a:cubicBezTo>
                    <a:pt x="145" y="37"/>
                    <a:pt x="145" y="37"/>
                    <a:pt x="145" y="37"/>
                  </a:cubicBezTo>
                  <a:cubicBezTo>
                    <a:pt x="145" y="37"/>
                    <a:pt x="145" y="37"/>
                    <a:pt x="145" y="37"/>
                  </a:cubicBezTo>
                  <a:cubicBezTo>
                    <a:pt x="144" y="37"/>
                    <a:pt x="144" y="37"/>
                    <a:pt x="144" y="37"/>
                  </a:cubicBezTo>
                  <a:cubicBezTo>
                    <a:pt x="144" y="36"/>
                    <a:pt x="144" y="31"/>
                    <a:pt x="144" y="29"/>
                  </a:cubicBezTo>
                  <a:cubicBezTo>
                    <a:pt x="145" y="29"/>
                    <a:pt x="145" y="29"/>
                    <a:pt x="145" y="29"/>
                  </a:cubicBezTo>
                  <a:cubicBezTo>
                    <a:pt x="145" y="29"/>
                    <a:pt x="146" y="29"/>
                    <a:pt x="146" y="30"/>
                  </a:cubicBezTo>
                  <a:cubicBezTo>
                    <a:pt x="146" y="33"/>
                    <a:pt x="148" y="36"/>
                    <a:pt x="152" y="36"/>
                  </a:cubicBezTo>
                  <a:cubicBezTo>
                    <a:pt x="155" y="36"/>
                    <a:pt x="157" y="34"/>
                    <a:pt x="157" y="32"/>
                  </a:cubicBezTo>
                  <a:cubicBezTo>
                    <a:pt x="157" y="25"/>
                    <a:pt x="144" y="27"/>
                    <a:pt x="144" y="19"/>
                  </a:cubicBezTo>
                  <a:cubicBezTo>
                    <a:pt x="144" y="14"/>
                    <a:pt x="147" y="11"/>
                    <a:pt x="152" y="11"/>
                  </a:cubicBezTo>
                  <a:cubicBezTo>
                    <a:pt x="153" y="11"/>
                    <a:pt x="155" y="12"/>
                    <a:pt x="157" y="13"/>
                  </a:cubicBezTo>
                  <a:cubicBezTo>
                    <a:pt x="157" y="12"/>
                    <a:pt x="157" y="12"/>
                    <a:pt x="157" y="12"/>
                  </a:cubicBezTo>
                  <a:cubicBezTo>
                    <a:pt x="157" y="12"/>
                    <a:pt x="158" y="12"/>
                    <a:pt x="158" y="12"/>
                  </a:cubicBezTo>
                  <a:cubicBezTo>
                    <a:pt x="159" y="12"/>
                    <a:pt x="159" y="12"/>
                    <a:pt x="159" y="12"/>
                  </a:cubicBezTo>
                  <a:cubicBezTo>
                    <a:pt x="159" y="14"/>
                    <a:pt x="159" y="18"/>
                    <a:pt x="159" y="19"/>
                  </a:cubicBezTo>
                  <a:cubicBezTo>
                    <a:pt x="158" y="19"/>
                    <a:pt x="158" y="19"/>
                    <a:pt x="158" y="19"/>
                  </a:cubicBezTo>
                  <a:cubicBezTo>
                    <a:pt x="157" y="19"/>
                    <a:pt x="157" y="19"/>
                    <a:pt x="157" y="19"/>
                  </a:cubicBezTo>
                  <a:cubicBezTo>
                    <a:pt x="156" y="16"/>
                    <a:pt x="155" y="14"/>
                    <a:pt x="152" y="14"/>
                  </a:cubicBezTo>
                  <a:cubicBezTo>
                    <a:pt x="149" y="14"/>
                    <a:pt x="148" y="15"/>
                    <a:pt x="148" y="17"/>
                  </a:cubicBezTo>
                  <a:cubicBezTo>
                    <a:pt x="148" y="23"/>
                    <a:pt x="161" y="21"/>
                    <a:pt x="161" y="30"/>
                  </a:cubicBezTo>
                  <a:cubicBezTo>
                    <a:pt x="161" y="35"/>
                    <a:pt x="156" y="38"/>
                    <a:pt x="152" y="38"/>
                  </a:cubicBezTo>
                  <a:cubicBezTo>
                    <a:pt x="149" y="38"/>
                    <a:pt x="147" y="37"/>
                    <a:pt x="146" y="36"/>
                  </a:cubicBezTo>
                  <a:close/>
                  <a:moveTo>
                    <a:pt x="172" y="37"/>
                  </a:moveTo>
                  <a:cubicBezTo>
                    <a:pt x="171" y="37"/>
                    <a:pt x="168" y="37"/>
                    <a:pt x="167" y="37"/>
                  </a:cubicBezTo>
                  <a:cubicBezTo>
                    <a:pt x="167" y="36"/>
                    <a:pt x="167" y="36"/>
                    <a:pt x="167" y="36"/>
                  </a:cubicBezTo>
                  <a:cubicBezTo>
                    <a:pt x="167" y="36"/>
                    <a:pt x="167" y="35"/>
                    <a:pt x="167" y="35"/>
                  </a:cubicBezTo>
                  <a:cubicBezTo>
                    <a:pt x="170" y="35"/>
                    <a:pt x="170" y="35"/>
                    <a:pt x="170" y="30"/>
                  </a:cubicBezTo>
                  <a:cubicBezTo>
                    <a:pt x="170" y="15"/>
                    <a:pt x="170" y="15"/>
                    <a:pt x="170" y="15"/>
                  </a:cubicBezTo>
                  <a:cubicBezTo>
                    <a:pt x="170" y="14"/>
                    <a:pt x="170" y="14"/>
                    <a:pt x="170" y="14"/>
                  </a:cubicBezTo>
                  <a:cubicBezTo>
                    <a:pt x="168" y="14"/>
                    <a:pt x="168" y="14"/>
                    <a:pt x="168" y="14"/>
                  </a:cubicBezTo>
                  <a:cubicBezTo>
                    <a:pt x="165" y="14"/>
                    <a:pt x="163" y="14"/>
                    <a:pt x="163" y="19"/>
                  </a:cubicBezTo>
                  <a:cubicBezTo>
                    <a:pt x="162" y="19"/>
                    <a:pt x="162" y="19"/>
                    <a:pt x="162" y="19"/>
                  </a:cubicBezTo>
                  <a:cubicBezTo>
                    <a:pt x="161" y="19"/>
                    <a:pt x="161" y="19"/>
                    <a:pt x="161" y="19"/>
                  </a:cubicBezTo>
                  <a:cubicBezTo>
                    <a:pt x="161" y="18"/>
                    <a:pt x="161" y="14"/>
                    <a:pt x="161" y="12"/>
                  </a:cubicBezTo>
                  <a:cubicBezTo>
                    <a:pt x="163" y="12"/>
                    <a:pt x="165" y="12"/>
                    <a:pt x="168" y="12"/>
                  </a:cubicBezTo>
                  <a:cubicBezTo>
                    <a:pt x="177" y="12"/>
                    <a:pt x="177" y="12"/>
                    <a:pt x="177" y="12"/>
                  </a:cubicBezTo>
                  <a:cubicBezTo>
                    <a:pt x="180" y="12"/>
                    <a:pt x="182" y="12"/>
                    <a:pt x="184" y="12"/>
                  </a:cubicBezTo>
                  <a:cubicBezTo>
                    <a:pt x="184" y="14"/>
                    <a:pt x="184" y="18"/>
                    <a:pt x="184" y="19"/>
                  </a:cubicBezTo>
                  <a:cubicBezTo>
                    <a:pt x="183" y="19"/>
                    <a:pt x="183" y="19"/>
                    <a:pt x="183" y="19"/>
                  </a:cubicBezTo>
                  <a:cubicBezTo>
                    <a:pt x="182" y="19"/>
                    <a:pt x="182" y="19"/>
                    <a:pt x="182" y="19"/>
                  </a:cubicBezTo>
                  <a:cubicBezTo>
                    <a:pt x="182" y="14"/>
                    <a:pt x="180" y="14"/>
                    <a:pt x="177" y="14"/>
                  </a:cubicBezTo>
                  <a:cubicBezTo>
                    <a:pt x="175" y="14"/>
                    <a:pt x="175" y="14"/>
                    <a:pt x="175" y="14"/>
                  </a:cubicBezTo>
                  <a:cubicBezTo>
                    <a:pt x="175" y="14"/>
                    <a:pt x="175" y="14"/>
                    <a:pt x="175" y="15"/>
                  </a:cubicBezTo>
                  <a:cubicBezTo>
                    <a:pt x="175" y="30"/>
                    <a:pt x="175" y="30"/>
                    <a:pt x="175" y="30"/>
                  </a:cubicBezTo>
                  <a:cubicBezTo>
                    <a:pt x="175" y="35"/>
                    <a:pt x="175" y="35"/>
                    <a:pt x="178" y="35"/>
                  </a:cubicBezTo>
                  <a:cubicBezTo>
                    <a:pt x="178" y="35"/>
                    <a:pt x="178" y="36"/>
                    <a:pt x="178" y="36"/>
                  </a:cubicBezTo>
                  <a:cubicBezTo>
                    <a:pt x="178" y="37"/>
                    <a:pt x="178" y="37"/>
                    <a:pt x="178" y="37"/>
                  </a:cubicBezTo>
                  <a:cubicBezTo>
                    <a:pt x="176" y="37"/>
                    <a:pt x="174" y="37"/>
                    <a:pt x="172" y="37"/>
                  </a:cubicBezTo>
                  <a:close/>
                  <a:moveTo>
                    <a:pt x="196" y="38"/>
                  </a:moveTo>
                  <a:cubicBezTo>
                    <a:pt x="189" y="38"/>
                    <a:pt x="184" y="33"/>
                    <a:pt x="184" y="25"/>
                  </a:cubicBezTo>
                  <a:cubicBezTo>
                    <a:pt x="184" y="16"/>
                    <a:pt x="190" y="11"/>
                    <a:pt x="196" y="11"/>
                  </a:cubicBezTo>
                  <a:cubicBezTo>
                    <a:pt x="203" y="11"/>
                    <a:pt x="208" y="16"/>
                    <a:pt x="208" y="24"/>
                  </a:cubicBezTo>
                  <a:cubicBezTo>
                    <a:pt x="208" y="33"/>
                    <a:pt x="203" y="38"/>
                    <a:pt x="196" y="38"/>
                  </a:cubicBezTo>
                  <a:close/>
                  <a:moveTo>
                    <a:pt x="196" y="14"/>
                  </a:moveTo>
                  <a:cubicBezTo>
                    <a:pt x="191" y="14"/>
                    <a:pt x="189" y="17"/>
                    <a:pt x="189" y="25"/>
                  </a:cubicBezTo>
                  <a:cubicBezTo>
                    <a:pt x="189" y="32"/>
                    <a:pt x="192" y="36"/>
                    <a:pt x="197" y="36"/>
                  </a:cubicBezTo>
                  <a:cubicBezTo>
                    <a:pt x="201" y="36"/>
                    <a:pt x="203" y="32"/>
                    <a:pt x="203" y="24"/>
                  </a:cubicBezTo>
                  <a:cubicBezTo>
                    <a:pt x="203" y="17"/>
                    <a:pt x="200" y="14"/>
                    <a:pt x="196" y="14"/>
                  </a:cubicBezTo>
                  <a:close/>
                  <a:moveTo>
                    <a:pt x="230" y="38"/>
                  </a:moveTo>
                  <a:cubicBezTo>
                    <a:pt x="229" y="36"/>
                    <a:pt x="228" y="35"/>
                    <a:pt x="227" y="34"/>
                  </a:cubicBezTo>
                  <a:cubicBezTo>
                    <a:pt x="215" y="17"/>
                    <a:pt x="215" y="17"/>
                    <a:pt x="215" y="17"/>
                  </a:cubicBezTo>
                  <a:cubicBezTo>
                    <a:pt x="215" y="17"/>
                    <a:pt x="215" y="17"/>
                    <a:pt x="215" y="17"/>
                  </a:cubicBezTo>
                  <a:cubicBezTo>
                    <a:pt x="215" y="27"/>
                    <a:pt x="215" y="27"/>
                    <a:pt x="215" y="27"/>
                  </a:cubicBezTo>
                  <a:cubicBezTo>
                    <a:pt x="215" y="34"/>
                    <a:pt x="215" y="35"/>
                    <a:pt x="220" y="35"/>
                  </a:cubicBezTo>
                  <a:cubicBezTo>
                    <a:pt x="220" y="35"/>
                    <a:pt x="220" y="36"/>
                    <a:pt x="220" y="36"/>
                  </a:cubicBezTo>
                  <a:cubicBezTo>
                    <a:pt x="220" y="37"/>
                    <a:pt x="220" y="37"/>
                    <a:pt x="220" y="37"/>
                  </a:cubicBezTo>
                  <a:cubicBezTo>
                    <a:pt x="218" y="37"/>
                    <a:pt x="216" y="37"/>
                    <a:pt x="214" y="37"/>
                  </a:cubicBezTo>
                  <a:cubicBezTo>
                    <a:pt x="212" y="37"/>
                    <a:pt x="211" y="37"/>
                    <a:pt x="209" y="37"/>
                  </a:cubicBezTo>
                  <a:cubicBezTo>
                    <a:pt x="209" y="36"/>
                    <a:pt x="209" y="36"/>
                    <a:pt x="209" y="36"/>
                  </a:cubicBezTo>
                  <a:cubicBezTo>
                    <a:pt x="209" y="36"/>
                    <a:pt x="209" y="35"/>
                    <a:pt x="210" y="35"/>
                  </a:cubicBezTo>
                  <a:cubicBezTo>
                    <a:pt x="213" y="35"/>
                    <a:pt x="213" y="34"/>
                    <a:pt x="213" y="27"/>
                  </a:cubicBezTo>
                  <a:cubicBezTo>
                    <a:pt x="213" y="19"/>
                    <a:pt x="213" y="19"/>
                    <a:pt x="213" y="19"/>
                  </a:cubicBezTo>
                  <a:cubicBezTo>
                    <a:pt x="213" y="14"/>
                    <a:pt x="213" y="14"/>
                    <a:pt x="210" y="14"/>
                  </a:cubicBezTo>
                  <a:cubicBezTo>
                    <a:pt x="209" y="14"/>
                    <a:pt x="209" y="14"/>
                    <a:pt x="209" y="13"/>
                  </a:cubicBezTo>
                  <a:cubicBezTo>
                    <a:pt x="209" y="12"/>
                    <a:pt x="209" y="12"/>
                    <a:pt x="209" y="12"/>
                  </a:cubicBezTo>
                  <a:cubicBezTo>
                    <a:pt x="211" y="12"/>
                    <a:pt x="213" y="12"/>
                    <a:pt x="214" y="12"/>
                  </a:cubicBezTo>
                  <a:cubicBezTo>
                    <a:pt x="215" y="12"/>
                    <a:pt x="217" y="12"/>
                    <a:pt x="218" y="12"/>
                  </a:cubicBezTo>
                  <a:cubicBezTo>
                    <a:pt x="230" y="30"/>
                    <a:pt x="230" y="30"/>
                    <a:pt x="230" y="30"/>
                  </a:cubicBezTo>
                  <a:cubicBezTo>
                    <a:pt x="230" y="30"/>
                    <a:pt x="230" y="30"/>
                    <a:pt x="230" y="30"/>
                  </a:cubicBezTo>
                  <a:cubicBezTo>
                    <a:pt x="230" y="22"/>
                    <a:pt x="230" y="22"/>
                    <a:pt x="230" y="22"/>
                  </a:cubicBezTo>
                  <a:cubicBezTo>
                    <a:pt x="230" y="15"/>
                    <a:pt x="230" y="14"/>
                    <a:pt x="226" y="14"/>
                  </a:cubicBezTo>
                  <a:cubicBezTo>
                    <a:pt x="226" y="14"/>
                    <a:pt x="226" y="14"/>
                    <a:pt x="226" y="13"/>
                  </a:cubicBezTo>
                  <a:cubicBezTo>
                    <a:pt x="226" y="12"/>
                    <a:pt x="226" y="12"/>
                    <a:pt x="226" y="12"/>
                  </a:cubicBezTo>
                  <a:cubicBezTo>
                    <a:pt x="227" y="12"/>
                    <a:pt x="230" y="12"/>
                    <a:pt x="232" y="12"/>
                  </a:cubicBezTo>
                  <a:cubicBezTo>
                    <a:pt x="233" y="12"/>
                    <a:pt x="235" y="12"/>
                    <a:pt x="236" y="12"/>
                  </a:cubicBezTo>
                  <a:cubicBezTo>
                    <a:pt x="236" y="13"/>
                    <a:pt x="236" y="13"/>
                    <a:pt x="236" y="13"/>
                  </a:cubicBezTo>
                  <a:cubicBezTo>
                    <a:pt x="236" y="14"/>
                    <a:pt x="236" y="14"/>
                    <a:pt x="236" y="14"/>
                  </a:cubicBezTo>
                  <a:cubicBezTo>
                    <a:pt x="233" y="14"/>
                    <a:pt x="233" y="15"/>
                    <a:pt x="233" y="22"/>
                  </a:cubicBezTo>
                  <a:cubicBezTo>
                    <a:pt x="233" y="38"/>
                    <a:pt x="233" y="38"/>
                    <a:pt x="233" y="38"/>
                  </a:cubicBezTo>
                  <a:lnTo>
                    <a:pt x="230" y="38"/>
                  </a:lnTo>
                  <a:close/>
                  <a:moveTo>
                    <a:pt x="290" y="38"/>
                  </a:moveTo>
                  <a:cubicBezTo>
                    <a:pt x="284" y="38"/>
                    <a:pt x="278" y="33"/>
                    <a:pt x="278" y="25"/>
                  </a:cubicBezTo>
                  <a:cubicBezTo>
                    <a:pt x="278" y="16"/>
                    <a:pt x="284" y="11"/>
                    <a:pt x="290" y="11"/>
                  </a:cubicBezTo>
                  <a:cubicBezTo>
                    <a:pt x="297" y="11"/>
                    <a:pt x="302" y="16"/>
                    <a:pt x="302" y="24"/>
                  </a:cubicBezTo>
                  <a:cubicBezTo>
                    <a:pt x="302" y="33"/>
                    <a:pt x="297" y="38"/>
                    <a:pt x="290" y="38"/>
                  </a:cubicBezTo>
                  <a:close/>
                  <a:moveTo>
                    <a:pt x="290" y="14"/>
                  </a:moveTo>
                  <a:cubicBezTo>
                    <a:pt x="285" y="14"/>
                    <a:pt x="283" y="17"/>
                    <a:pt x="283" y="25"/>
                  </a:cubicBezTo>
                  <a:cubicBezTo>
                    <a:pt x="283" y="32"/>
                    <a:pt x="286" y="36"/>
                    <a:pt x="291" y="36"/>
                  </a:cubicBezTo>
                  <a:cubicBezTo>
                    <a:pt x="295" y="36"/>
                    <a:pt x="298" y="32"/>
                    <a:pt x="298" y="24"/>
                  </a:cubicBezTo>
                  <a:cubicBezTo>
                    <a:pt x="298" y="17"/>
                    <a:pt x="294" y="14"/>
                    <a:pt x="290" y="14"/>
                  </a:cubicBezTo>
                  <a:close/>
                  <a:moveTo>
                    <a:pt x="324" y="38"/>
                  </a:moveTo>
                  <a:cubicBezTo>
                    <a:pt x="323" y="36"/>
                    <a:pt x="322" y="35"/>
                    <a:pt x="321" y="34"/>
                  </a:cubicBezTo>
                  <a:cubicBezTo>
                    <a:pt x="310" y="17"/>
                    <a:pt x="310" y="17"/>
                    <a:pt x="310" y="17"/>
                  </a:cubicBezTo>
                  <a:cubicBezTo>
                    <a:pt x="310" y="17"/>
                    <a:pt x="310" y="17"/>
                    <a:pt x="310" y="17"/>
                  </a:cubicBezTo>
                  <a:cubicBezTo>
                    <a:pt x="310" y="27"/>
                    <a:pt x="310" y="27"/>
                    <a:pt x="310" y="27"/>
                  </a:cubicBezTo>
                  <a:cubicBezTo>
                    <a:pt x="310" y="34"/>
                    <a:pt x="310" y="35"/>
                    <a:pt x="314" y="35"/>
                  </a:cubicBezTo>
                  <a:cubicBezTo>
                    <a:pt x="314" y="35"/>
                    <a:pt x="314" y="36"/>
                    <a:pt x="314" y="36"/>
                  </a:cubicBezTo>
                  <a:cubicBezTo>
                    <a:pt x="314" y="37"/>
                    <a:pt x="314" y="37"/>
                    <a:pt x="314" y="37"/>
                  </a:cubicBezTo>
                  <a:cubicBezTo>
                    <a:pt x="313" y="37"/>
                    <a:pt x="310" y="37"/>
                    <a:pt x="308" y="37"/>
                  </a:cubicBezTo>
                  <a:cubicBezTo>
                    <a:pt x="306" y="37"/>
                    <a:pt x="305" y="37"/>
                    <a:pt x="303" y="37"/>
                  </a:cubicBezTo>
                  <a:cubicBezTo>
                    <a:pt x="303" y="36"/>
                    <a:pt x="303" y="36"/>
                    <a:pt x="303" y="36"/>
                  </a:cubicBezTo>
                  <a:cubicBezTo>
                    <a:pt x="303" y="36"/>
                    <a:pt x="304" y="35"/>
                    <a:pt x="304" y="35"/>
                  </a:cubicBezTo>
                  <a:cubicBezTo>
                    <a:pt x="307" y="35"/>
                    <a:pt x="307" y="34"/>
                    <a:pt x="307" y="27"/>
                  </a:cubicBezTo>
                  <a:cubicBezTo>
                    <a:pt x="307" y="19"/>
                    <a:pt x="307" y="19"/>
                    <a:pt x="307" y="19"/>
                  </a:cubicBezTo>
                  <a:cubicBezTo>
                    <a:pt x="307" y="14"/>
                    <a:pt x="307" y="14"/>
                    <a:pt x="304" y="14"/>
                  </a:cubicBezTo>
                  <a:cubicBezTo>
                    <a:pt x="304" y="14"/>
                    <a:pt x="303" y="14"/>
                    <a:pt x="303" y="13"/>
                  </a:cubicBezTo>
                  <a:cubicBezTo>
                    <a:pt x="303" y="12"/>
                    <a:pt x="303" y="12"/>
                    <a:pt x="303" y="12"/>
                  </a:cubicBezTo>
                  <a:cubicBezTo>
                    <a:pt x="305" y="12"/>
                    <a:pt x="307" y="12"/>
                    <a:pt x="308" y="12"/>
                  </a:cubicBezTo>
                  <a:cubicBezTo>
                    <a:pt x="309" y="12"/>
                    <a:pt x="311" y="12"/>
                    <a:pt x="312" y="12"/>
                  </a:cubicBezTo>
                  <a:cubicBezTo>
                    <a:pt x="324" y="30"/>
                    <a:pt x="324" y="30"/>
                    <a:pt x="324" y="30"/>
                  </a:cubicBezTo>
                  <a:cubicBezTo>
                    <a:pt x="324" y="30"/>
                    <a:pt x="324" y="30"/>
                    <a:pt x="324" y="30"/>
                  </a:cubicBezTo>
                  <a:cubicBezTo>
                    <a:pt x="324" y="22"/>
                    <a:pt x="324" y="22"/>
                    <a:pt x="324" y="22"/>
                  </a:cubicBezTo>
                  <a:cubicBezTo>
                    <a:pt x="324" y="15"/>
                    <a:pt x="324" y="14"/>
                    <a:pt x="320" y="14"/>
                  </a:cubicBezTo>
                  <a:cubicBezTo>
                    <a:pt x="320" y="14"/>
                    <a:pt x="320" y="14"/>
                    <a:pt x="320" y="13"/>
                  </a:cubicBezTo>
                  <a:cubicBezTo>
                    <a:pt x="320" y="12"/>
                    <a:pt x="320" y="12"/>
                    <a:pt x="320" y="12"/>
                  </a:cubicBezTo>
                  <a:cubicBezTo>
                    <a:pt x="321" y="12"/>
                    <a:pt x="324" y="12"/>
                    <a:pt x="326" y="12"/>
                  </a:cubicBezTo>
                  <a:cubicBezTo>
                    <a:pt x="328" y="12"/>
                    <a:pt x="329" y="12"/>
                    <a:pt x="330" y="12"/>
                  </a:cubicBezTo>
                  <a:cubicBezTo>
                    <a:pt x="330" y="13"/>
                    <a:pt x="330" y="13"/>
                    <a:pt x="330" y="13"/>
                  </a:cubicBezTo>
                  <a:cubicBezTo>
                    <a:pt x="330" y="14"/>
                    <a:pt x="330" y="14"/>
                    <a:pt x="330" y="14"/>
                  </a:cubicBezTo>
                  <a:cubicBezTo>
                    <a:pt x="327" y="14"/>
                    <a:pt x="327" y="15"/>
                    <a:pt x="327" y="22"/>
                  </a:cubicBezTo>
                  <a:cubicBezTo>
                    <a:pt x="327" y="38"/>
                    <a:pt x="327" y="38"/>
                    <a:pt x="327" y="38"/>
                  </a:cubicBezTo>
                  <a:lnTo>
                    <a:pt x="324" y="38"/>
                  </a:lnTo>
                  <a:close/>
                  <a:moveTo>
                    <a:pt x="335" y="36"/>
                  </a:moveTo>
                  <a:cubicBezTo>
                    <a:pt x="334" y="37"/>
                    <a:pt x="334" y="37"/>
                    <a:pt x="334" y="37"/>
                  </a:cubicBezTo>
                  <a:cubicBezTo>
                    <a:pt x="334" y="37"/>
                    <a:pt x="334" y="37"/>
                    <a:pt x="333" y="37"/>
                  </a:cubicBezTo>
                  <a:cubicBezTo>
                    <a:pt x="333" y="37"/>
                    <a:pt x="333" y="37"/>
                    <a:pt x="333" y="37"/>
                  </a:cubicBezTo>
                  <a:cubicBezTo>
                    <a:pt x="333" y="36"/>
                    <a:pt x="333" y="31"/>
                    <a:pt x="333" y="29"/>
                  </a:cubicBezTo>
                  <a:cubicBezTo>
                    <a:pt x="334" y="29"/>
                    <a:pt x="334" y="29"/>
                    <a:pt x="334" y="29"/>
                  </a:cubicBezTo>
                  <a:cubicBezTo>
                    <a:pt x="334" y="29"/>
                    <a:pt x="334" y="29"/>
                    <a:pt x="334" y="30"/>
                  </a:cubicBezTo>
                  <a:cubicBezTo>
                    <a:pt x="335" y="33"/>
                    <a:pt x="337" y="36"/>
                    <a:pt x="340" y="36"/>
                  </a:cubicBezTo>
                  <a:cubicBezTo>
                    <a:pt x="343" y="36"/>
                    <a:pt x="345" y="34"/>
                    <a:pt x="345" y="32"/>
                  </a:cubicBezTo>
                  <a:cubicBezTo>
                    <a:pt x="345" y="25"/>
                    <a:pt x="333" y="27"/>
                    <a:pt x="333" y="19"/>
                  </a:cubicBezTo>
                  <a:cubicBezTo>
                    <a:pt x="333" y="14"/>
                    <a:pt x="336" y="11"/>
                    <a:pt x="340" y="11"/>
                  </a:cubicBezTo>
                  <a:cubicBezTo>
                    <a:pt x="342" y="11"/>
                    <a:pt x="344" y="12"/>
                    <a:pt x="345" y="13"/>
                  </a:cubicBezTo>
                  <a:cubicBezTo>
                    <a:pt x="346" y="12"/>
                    <a:pt x="346" y="12"/>
                    <a:pt x="346" y="12"/>
                  </a:cubicBezTo>
                  <a:cubicBezTo>
                    <a:pt x="346" y="12"/>
                    <a:pt x="346" y="12"/>
                    <a:pt x="346" y="12"/>
                  </a:cubicBezTo>
                  <a:cubicBezTo>
                    <a:pt x="347" y="12"/>
                    <a:pt x="347" y="12"/>
                    <a:pt x="347" y="12"/>
                  </a:cubicBezTo>
                  <a:cubicBezTo>
                    <a:pt x="347" y="13"/>
                    <a:pt x="347" y="17"/>
                    <a:pt x="347" y="19"/>
                  </a:cubicBezTo>
                  <a:cubicBezTo>
                    <a:pt x="346" y="19"/>
                    <a:pt x="346" y="19"/>
                    <a:pt x="346" y="19"/>
                  </a:cubicBezTo>
                  <a:cubicBezTo>
                    <a:pt x="346" y="19"/>
                    <a:pt x="346" y="19"/>
                    <a:pt x="346" y="19"/>
                  </a:cubicBezTo>
                  <a:cubicBezTo>
                    <a:pt x="345" y="16"/>
                    <a:pt x="343" y="14"/>
                    <a:pt x="340" y="14"/>
                  </a:cubicBezTo>
                  <a:cubicBezTo>
                    <a:pt x="337" y="14"/>
                    <a:pt x="336" y="15"/>
                    <a:pt x="336" y="17"/>
                  </a:cubicBezTo>
                  <a:cubicBezTo>
                    <a:pt x="336" y="23"/>
                    <a:pt x="349" y="21"/>
                    <a:pt x="349" y="30"/>
                  </a:cubicBezTo>
                  <a:cubicBezTo>
                    <a:pt x="349" y="35"/>
                    <a:pt x="345" y="38"/>
                    <a:pt x="340" y="38"/>
                  </a:cubicBezTo>
                  <a:cubicBezTo>
                    <a:pt x="338" y="38"/>
                    <a:pt x="336" y="37"/>
                    <a:pt x="335" y="36"/>
                  </a:cubicBezTo>
                  <a:close/>
                  <a:moveTo>
                    <a:pt x="364" y="38"/>
                  </a:moveTo>
                  <a:cubicBezTo>
                    <a:pt x="357" y="38"/>
                    <a:pt x="354" y="35"/>
                    <a:pt x="354" y="28"/>
                  </a:cubicBezTo>
                  <a:cubicBezTo>
                    <a:pt x="354" y="19"/>
                    <a:pt x="354" y="19"/>
                    <a:pt x="354" y="19"/>
                  </a:cubicBezTo>
                  <a:cubicBezTo>
                    <a:pt x="354" y="14"/>
                    <a:pt x="354" y="14"/>
                    <a:pt x="350" y="14"/>
                  </a:cubicBezTo>
                  <a:cubicBezTo>
                    <a:pt x="350" y="14"/>
                    <a:pt x="350" y="14"/>
                    <a:pt x="350" y="13"/>
                  </a:cubicBezTo>
                  <a:cubicBezTo>
                    <a:pt x="350" y="12"/>
                    <a:pt x="350" y="12"/>
                    <a:pt x="350" y="12"/>
                  </a:cubicBezTo>
                  <a:cubicBezTo>
                    <a:pt x="352" y="12"/>
                    <a:pt x="354" y="12"/>
                    <a:pt x="356" y="12"/>
                  </a:cubicBezTo>
                  <a:cubicBezTo>
                    <a:pt x="357" y="12"/>
                    <a:pt x="360" y="12"/>
                    <a:pt x="361" y="12"/>
                  </a:cubicBezTo>
                  <a:cubicBezTo>
                    <a:pt x="361" y="13"/>
                    <a:pt x="361" y="13"/>
                    <a:pt x="361" y="13"/>
                  </a:cubicBezTo>
                  <a:cubicBezTo>
                    <a:pt x="361" y="14"/>
                    <a:pt x="361" y="14"/>
                    <a:pt x="361" y="14"/>
                  </a:cubicBezTo>
                  <a:cubicBezTo>
                    <a:pt x="358" y="14"/>
                    <a:pt x="358" y="14"/>
                    <a:pt x="358" y="19"/>
                  </a:cubicBezTo>
                  <a:cubicBezTo>
                    <a:pt x="358" y="29"/>
                    <a:pt x="358" y="29"/>
                    <a:pt x="358" y="29"/>
                  </a:cubicBezTo>
                  <a:cubicBezTo>
                    <a:pt x="358" y="33"/>
                    <a:pt x="360" y="35"/>
                    <a:pt x="364" y="35"/>
                  </a:cubicBezTo>
                  <a:cubicBezTo>
                    <a:pt x="369" y="35"/>
                    <a:pt x="371" y="33"/>
                    <a:pt x="371" y="28"/>
                  </a:cubicBezTo>
                  <a:cubicBezTo>
                    <a:pt x="371" y="22"/>
                    <a:pt x="371" y="22"/>
                    <a:pt x="371" y="22"/>
                  </a:cubicBezTo>
                  <a:cubicBezTo>
                    <a:pt x="371" y="15"/>
                    <a:pt x="371" y="14"/>
                    <a:pt x="366" y="14"/>
                  </a:cubicBezTo>
                  <a:cubicBezTo>
                    <a:pt x="366" y="14"/>
                    <a:pt x="366" y="14"/>
                    <a:pt x="366" y="13"/>
                  </a:cubicBezTo>
                  <a:cubicBezTo>
                    <a:pt x="366" y="12"/>
                    <a:pt x="366" y="12"/>
                    <a:pt x="366" y="12"/>
                  </a:cubicBezTo>
                  <a:cubicBezTo>
                    <a:pt x="368" y="12"/>
                    <a:pt x="370" y="12"/>
                    <a:pt x="372" y="12"/>
                  </a:cubicBezTo>
                  <a:cubicBezTo>
                    <a:pt x="374" y="12"/>
                    <a:pt x="374" y="12"/>
                    <a:pt x="376" y="12"/>
                  </a:cubicBezTo>
                  <a:cubicBezTo>
                    <a:pt x="376" y="13"/>
                    <a:pt x="376" y="13"/>
                    <a:pt x="376" y="13"/>
                  </a:cubicBezTo>
                  <a:cubicBezTo>
                    <a:pt x="376" y="14"/>
                    <a:pt x="376" y="14"/>
                    <a:pt x="376" y="14"/>
                  </a:cubicBezTo>
                  <a:cubicBezTo>
                    <a:pt x="373" y="14"/>
                    <a:pt x="373" y="15"/>
                    <a:pt x="373" y="22"/>
                  </a:cubicBezTo>
                  <a:cubicBezTo>
                    <a:pt x="373" y="28"/>
                    <a:pt x="373" y="28"/>
                    <a:pt x="373" y="28"/>
                  </a:cubicBezTo>
                  <a:cubicBezTo>
                    <a:pt x="373" y="35"/>
                    <a:pt x="370" y="38"/>
                    <a:pt x="364" y="38"/>
                  </a:cubicBezTo>
                  <a:close/>
                  <a:moveTo>
                    <a:pt x="392" y="37"/>
                  </a:moveTo>
                  <a:cubicBezTo>
                    <a:pt x="383" y="37"/>
                    <a:pt x="383" y="37"/>
                    <a:pt x="383" y="37"/>
                  </a:cubicBezTo>
                  <a:cubicBezTo>
                    <a:pt x="381" y="37"/>
                    <a:pt x="379" y="37"/>
                    <a:pt x="378" y="37"/>
                  </a:cubicBezTo>
                  <a:cubicBezTo>
                    <a:pt x="378" y="36"/>
                    <a:pt x="378" y="36"/>
                    <a:pt x="378" y="36"/>
                  </a:cubicBezTo>
                  <a:cubicBezTo>
                    <a:pt x="378" y="36"/>
                    <a:pt x="378" y="35"/>
                    <a:pt x="378" y="35"/>
                  </a:cubicBezTo>
                  <a:cubicBezTo>
                    <a:pt x="381" y="35"/>
                    <a:pt x="381" y="35"/>
                    <a:pt x="381" y="30"/>
                  </a:cubicBezTo>
                  <a:cubicBezTo>
                    <a:pt x="381" y="19"/>
                    <a:pt x="381" y="19"/>
                    <a:pt x="381" y="19"/>
                  </a:cubicBezTo>
                  <a:cubicBezTo>
                    <a:pt x="381" y="14"/>
                    <a:pt x="381" y="14"/>
                    <a:pt x="378" y="14"/>
                  </a:cubicBezTo>
                  <a:cubicBezTo>
                    <a:pt x="378" y="14"/>
                    <a:pt x="378" y="14"/>
                    <a:pt x="378" y="13"/>
                  </a:cubicBezTo>
                  <a:cubicBezTo>
                    <a:pt x="378" y="12"/>
                    <a:pt x="378" y="12"/>
                    <a:pt x="378" y="12"/>
                  </a:cubicBezTo>
                  <a:cubicBezTo>
                    <a:pt x="379" y="12"/>
                    <a:pt x="382" y="12"/>
                    <a:pt x="383" y="12"/>
                  </a:cubicBezTo>
                  <a:cubicBezTo>
                    <a:pt x="385" y="12"/>
                    <a:pt x="388" y="12"/>
                    <a:pt x="390" y="12"/>
                  </a:cubicBezTo>
                  <a:cubicBezTo>
                    <a:pt x="390" y="13"/>
                    <a:pt x="390" y="13"/>
                    <a:pt x="390" y="13"/>
                  </a:cubicBezTo>
                  <a:cubicBezTo>
                    <a:pt x="390" y="14"/>
                    <a:pt x="390" y="14"/>
                    <a:pt x="389" y="14"/>
                  </a:cubicBezTo>
                  <a:cubicBezTo>
                    <a:pt x="386" y="14"/>
                    <a:pt x="386" y="14"/>
                    <a:pt x="386" y="19"/>
                  </a:cubicBezTo>
                  <a:cubicBezTo>
                    <a:pt x="386" y="30"/>
                    <a:pt x="386" y="30"/>
                    <a:pt x="386" y="30"/>
                  </a:cubicBezTo>
                  <a:cubicBezTo>
                    <a:pt x="386" y="35"/>
                    <a:pt x="386" y="35"/>
                    <a:pt x="389" y="35"/>
                  </a:cubicBezTo>
                  <a:cubicBezTo>
                    <a:pt x="391" y="35"/>
                    <a:pt x="391" y="35"/>
                    <a:pt x="391" y="35"/>
                  </a:cubicBezTo>
                  <a:cubicBezTo>
                    <a:pt x="394" y="35"/>
                    <a:pt x="395" y="34"/>
                    <a:pt x="396" y="29"/>
                  </a:cubicBezTo>
                  <a:cubicBezTo>
                    <a:pt x="396" y="29"/>
                    <a:pt x="396" y="29"/>
                    <a:pt x="396" y="29"/>
                  </a:cubicBezTo>
                  <a:cubicBezTo>
                    <a:pt x="397" y="29"/>
                    <a:pt x="397" y="29"/>
                    <a:pt x="397" y="29"/>
                  </a:cubicBezTo>
                  <a:cubicBezTo>
                    <a:pt x="397" y="31"/>
                    <a:pt x="397" y="35"/>
                    <a:pt x="397" y="37"/>
                  </a:cubicBezTo>
                  <a:cubicBezTo>
                    <a:pt x="396" y="37"/>
                    <a:pt x="395" y="37"/>
                    <a:pt x="392" y="37"/>
                  </a:cubicBezTo>
                  <a:close/>
                  <a:moveTo>
                    <a:pt x="407" y="37"/>
                  </a:moveTo>
                  <a:cubicBezTo>
                    <a:pt x="405" y="37"/>
                    <a:pt x="403" y="37"/>
                    <a:pt x="401" y="37"/>
                  </a:cubicBezTo>
                  <a:cubicBezTo>
                    <a:pt x="401" y="36"/>
                    <a:pt x="401" y="36"/>
                    <a:pt x="401" y="36"/>
                  </a:cubicBezTo>
                  <a:cubicBezTo>
                    <a:pt x="401" y="36"/>
                    <a:pt x="401" y="35"/>
                    <a:pt x="401" y="35"/>
                  </a:cubicBezTo>
                  <a:cubicBezTo>
                    <a:pt x="404" y="35"/>
                    <a:pt x="404" y="35"/>
                    <a:pt x="404" y="30"/>
                  </a:cubicBezTo>
                  <a:cubicBezTo>
                    <a:pt x="404" y="15"/>
                    <a:pt x="404" y="15"/>
                    <a:pt x="404" y="15"/>
                  </a:cubicBezTo>
                  <a:cubicBezTo>
                    <a:pt x="404" y="14"/>
                    <a:pt x="404" y="14"/>
                    <a:pt x="404" y="14"/>
                  </a:cubicBezTo>
                  <a:cubicBezTo>
                    <a:pt x="402" y="14"/>
                    <a:pt x="402" y="14"/>
                    <a:pt x="402" y="14"/>
                  </a:cubicBezTo>
                  <a:cubicBezTo>
                    <a:pt x="399" y="14"/>
                    <a:pt x="397" y="14"/>
                    <a:pt x="397" y="19"/>
                  </a:cubicBezTo>
                  <a:cubicBezTo>
                    <a:pt x="397" y="19"/>
                    <a:pt x="397" y="19"/>
                    <a:pt x="396" y="19"/>
                  </a:cubicBezTo>
                  <a:cubicBezTo>
                    <a:pt x="395" y="19"/>
                    <a:pt x="395" y="19"/>
                    <a:pt x="395" y="19"/>
                  </a:cubicBezTo>
                  <a:cubicBezTo>
                    <a:pt x="395" y="18"/>
                    <a:pt x="395" y="14"/>
                    <a:pt x="395" y="12"/>
                  </a:cubicBezTo>
                  <a:cubicBezTo>
                    <a:pt x="397" y="12"/>
                    <a:pt x="399" y="12"/>
                    <a:pt x="402" y="12"/>
                  </a:cubicBezTo>
                  <a:cubicBezTo>
                    <a:pt x="411" y="12"/>
                    <a:pt x="411" y="12"/>
                    <a:pt x="411" y="12"/>
                  </a:cubicBezTo>
                  <a:cubicBezTo>
                    <a:pt x="414" y="12"/>
                    <a:pt x="416" y="12"/>
                    <a:pt x="418" y="12"/>
                  </a:cubicBezTo>
                  <a:cubicBezTo>
                    <a:pt x="418" y="14"/>
                    <a:pt x="418" y="18"/>
                    <a:pt x="418" y="19"/>
                  </a:cubicBezTo>
                  <a:cubicBezTo>
                    <a:pt x="417" y="19"/>
                    <a:pt x="417" y="19"/>
                    <a:pt x="417" y="19"/>
                  </a:cubicBezTo>
                  <a:cubicBezTo>
                    <a:pt x="417" y="19"/>
                    <a:pt x="416" y="19"/>
                    <a:pt x="416" y="19"/>
                  </a:cubicBezTo>
                  <a:cubicBezTo>
                    <a:pt x="416" y="14"/>
                    <a:pt x="414" y="14"/>
                    <a:pt x="411" y="14"/>
                  </a:cubicBezTo>
                  <a:cubicBezTo>
                    <a:pt x="409" y="14"/>
                    <a:pt x="409" y="14"/>
                    <a:pt x="409" y="14"/>
                  </a:cubicBezTo>
                  <a:cubicBezTo>
                    <a:pt x="409" y="14"/>
                    <a:pt x="409" y="14"/>
                    <a:pt x="409" y="15"/>
                  </a:cubicBezTo>
                  <a:cubicBezTo>
                    <a:pt x="409" y="30"/>
                    <a:pt x="409" y="30"/>
                    <a:pt x="409" y="30"/>
                  </a:cubicBezTo>
                  <a:cubicBezTo>
                    <a:pt x="409" y="35"/>
                    <a:pt x="409" y="35"/>
                    <a:pt x="412" y="35"/>
                  </a:cubicBezTo>
                  <a:cubicBezTo>
                    <a:pt x="412" y="35"/>
                    <a:pt x="412" y="36"/>
                    <a:pt x="412" y="36"/>
                  </a:cubicBezTo>
                  <a:cubicBezTo>
                    <a:pt x="412" y="37"/>
                    <a:pt x="412" y="37"/>
                    <a:pt x="412" y="37"/>
                  </a:cubicBezTo>
                  <a:cubicBezTo>
                    <a:pt x="410" y="37"/>
                    <a:pt x="408" y="37"/>
                    <a:pt x="407" y="37"/>
                  </a:cubicBezTo>
                  <a:close/>
                  <a:moveTo>
                    <a:pt x="425" y="37"/>
                  </a:moveTo>
                  <a:cubicBezTo>
                    <a:pt x="423" y="37"/>
                    <a:pt x="421" y="37"/>
                    <a:pt x="419" y="37"/>
                  </a:cubicBezTo>
                  <a:cubicBezTo>
                    <a:pt x="419" y="36"/>
                    <a:pt x="419" y="36"/>
                    <a:pt x="419" y="36"/>
                  </a:cubicBezTo>
                  <a:cubicBezTo>
                    <a:pt x="419" y="36"/>
                    <a:pt x="419" y="35"/>
                    <a:pt x="420" y="35"/>
                  </a:cubicBezTo>
                  <a:cubicBezTo>
                    <a:pt x="423" y="35"/>
                    <a:pt x="423" y="35"/>
                    <a:pt x="423" y="30"/>
                  </a:cubicBezTo>
                  <a:cubicBezTo>
                    <a:pt x="423" y="19"/>
                    <a:pt x="423" y="19"/>
                    <a:pt x="423" y="19"/>
                  </a:cubicBezTo>
                  <a:cubicBezTo>
                    <a:pt x="423" y="14"/>
                    <a:pt x="423" y="14"/>
                    <a:pt x="420" y="14"/>
                  </a:cubicBezTo>
                  <a:cubicBezTo>
                    <a:pt x="419" y="14"/>
                    <a:pt x="419" y="14"/>
                    <a:pt x="419" y="13"/>
                  </a:cubicBezTo>
                  <a:cubicBezTo>
                    <a:pt x="419" y="12"/>
                    <a:pt x="419" y="12"/>
                    <a:pt x="419" y="12"/>
                  </a:cubicBezTo>
                  <a:cubicBezTo>
                    <a:pt x="421" y="12"/>
                    <a:pt x="423" y="12"/>
                    <a:pt x="425" y="12"/>
                  </a:cubicBezTo>
                  <a:cubicBezTo>
                    <a:pt x="427" y="12"/>
                    <a:pt x="429" y="12"/>
                    <a:pt x="430" y="12"/>
                  </a:cubicBezTo>
                  <a:cubicBezTo>
                    <a:pt x="430" y="13"/>
                    <a:pt x="430" y="13"/>
                    <a:pt x="430" y="13"/>
                  </a:cubicBezTo>
                  <a:cubicBezTo>
                    <a:pt x="430" y="14"/>
                    <a:pt x="430" y="14"/>
                    <a:pt x="430" y="14"/>
                  </a:cubicBezTo>
                  <a:cubicBezTo>
                    <a:pt x="427" y="14"/>
                    <a:pt x="427" y="14"/>
                    <a:pt x="427" y="19"/>
                  </a:cubicBezTo>
                  <a:cubicBezTo>
                    <a:pt x="427" y="30"/>
                    <a:pt x="427" y="30"/>
                    <a:pt x="427" y="30"/>
                  </a:cubicBezTo>
                  <a:cubicBezTo>
                    <a:pt x="427" y="35"/>
                    <a:pt x="427" y="35"/>
                    <a:pt x="430" y="35"/>
                  </a:cubicBezTo>
                  <a:cubicBezTo>
                    <a:pt x="430" y="35"/>
                    <a:pt x="430" y="36"/>
                    <a:pt x="430" y="36"/>
                  </a:cubicBezTo>
                  <a:cubicBezTo>
                    <a:pt x="430" y="37"/>
                    <a:pt x="430" y="37"/>
                    <a:pt x="430" y="37"/>
                  </a:cubicBezTo>
                  <a:cubicBezTo>
                    <a:pt x="429" y="37"/>
                    <a:pt x="427" y="37"/>
                    <a:pt x="425" y="37"/>
                  </a:cubicBezTo>
                  <a:close/>
                  <a:moveTo>
                    <a:pt x="453" y="38"/>
                  </a:moveTo>
                  <a:cubicBezTo>
                    <a:pt x="452" y="36"/>
                    <a:pt x="451" y="35"/>
                    <a:pt x="450" y="34"/>
                  </a:cubicBezTo>
                  <a:cubicBezTo>
                    <a:pt x="438" y="17"/>
                    <a:pt x="438" y="17"/>
                    <a:pt x="438" y="17"/>
                  </a:cubicBezTo>
                  <a:cubicBezTo>
                    <a:pt x="438" y="17"/>
                    <a:pt x="438" y="17"/>
                    <a:pt x="438" y="17"/>
                  </a:cubicBezTo>
                  <a:cubicBezTo>
                    <a:pt x="438" y="27"/>
                    <a:pt x="438" y="27"/>
                    <a:pt x="438" y="27"/>
                  </a:cubicBezTo>
                  <a:cubicBezTo>
                    <a:pt x="438" y="34"/>
                    <a:pt x="438" y="35"/>
                    <a:pt x="443" y="35"/>
                  </a:cubicBezTo>
                  <a:cubicBezTo>
                    <a:pt x="443" y="35"/>
                    <a:pt x="443" y="36"/>
                    <a:pt x="443" y="36"/>
                  </a:cubicBezTo>
                  <a:cubicBezTo>
                    <a:pt x="443" y="37"/>
                    <a:pt x="443" y="37"/>
                    <a:pt x="443" y="37"/>
                  </a:cubicBezTo>
                  <a:cubicBezTo>
                    <a:pt x="441" y="37"/>
                    <a:pt x="439" y="37"/>
                    <a:pt x="437" y="37"/>
                  </a:cubicBezTo>
                  <a:cubicBezTo>
                    <a:pt x="435" y="37"/>
                    <a:pt x="434" y="37"/>
                    <a:pt x="432" y="37"/>
                  </a:cubicBezTo>
                  <a:cubicBezTo>
                    <a:pt x="432" y="36"/>
                    <a:pt x="432" y="36"/>
                    <a:pt x="432" y="36"/>
                  </a:cubicBezTo>
                  <a:cubicBezTo>
                    <a:pt x="432" y="36"/>
                    <a:pt x="432" y="35"/>
                    <a:pt x="433" y="35"/>
                  </a:cubicBezTo>
                  <a:cubicBezTo>
                    <a:pt x="436" y="35"/>
                    <a:pt x="436" y="34"/>
                    <a:pt x="436" y="27"/>
                  </a:cubicBezTo>
                  <a:cubicBezTo>
                    <a:pt x="436" y="19"/>
                    <a:pt x="436" y="19"/>
                    <a:pt x="436" y="19"/>
                  </a:cubicBezTo>
                  <a:cubicBezTo>
                    <a:pt x="436" y="14"/>
                    <a:pt x="436" y="14"/>
                    <a:pt x="433" y="14"/>
                  </a:cubicBezTo>
                  <a:cubicBezTo>
                    <a:pt x="432" y="14"/>
                    <a:pt x="432" y="14"/>
                    <a:pt x="432" y="13"/>
                  </a:cubicBezTo>
                  <a:cubicBezTo>
                    <a:pt x="432" y="12"/>
                    <a:pt x="432" y="12"/>
                    <a:pt x="432" y="12"/>
                  </a:cubicBezTo>
                  <a:cubicBezTo>
                    <a:pt x="434" y="12"/>
                    <a:pt x="436" y="12"/>
                    <a:pt x="437" y="12"/>
                  </a:cubicBezTo>
                  <a:cubicBezTo>
                    <a:pt x="438" y="12"/>
                    <a:pt x="439" y="12"/>
                    <a:pt x="440" y="12"/>
                  </a:cubicBezTo>
                  <a:cubicBezTo>
                    <a:pt x="453" y="30"/>
                    <a:pt x="453" y="30"/>
                    <a:pt x="453" y="30"/>
                  </a:cubicBezTo>
                  <a:cubicBezTo>
                    <a:pt x="453" y="22"/>
                    <a:pt x="453" y="22"/>
                    <a:pt x="453" y="22"/>
                  </a:cubicBezTo>
                  <a:cubicBezTo>
                    <a:pt x="453" y="15"/>
                    <a:pt x="453" y="14"/>
                    <a:pt x="449" y="14"/>
                  </a:cubicBezTo>
                  <a:cubicBezTo>
                    <a:pt x="449" y="14"/>
                    <a:pt x="449" y="14"/>
                    <a:pt x="449" y="13"/>
                  </a:cubicBezTo>
                  <a:cubicBezTo>
                    <a:pt x="449" y="12"/>
                    <a:pt x="449" y="12"/>
                    <a:pt x="449" y="12"/>
                  </a:cubicBezTo>
                  <a:cubicBezTo>
                    <a:pt x="450" y="12"/>
                    <a:pt x="453" y="12"/>
                    <a:pt x="455" y="12"/>
                  </a:cubicBezTo>
                  <a:cubicBezTo>
                    <a:pt x="456" y="12"/>
                    <a:pt x="458" y="12"/>
                    <a:pt x="459" y="12"/>
                  </a:cubicBezTo>
                  <a:cubicBezTo>
                    <a:pt x="459" y="13"/>
                    <a:pt x="459" y="13"/>
                    <a:pt x="459" y="13"/>
                  </a:cubicBezTo>
                  <a:cubicBezTo>
                    <a:pt x="459" y="14"/>
                    <a:pt x="459" y="14"/>
                    <a:pt x="459" y="14"/>
                  </a:cubicBezTo>
                  <a:cubicBezTo>
                    <a:pt x="456" y="14"/>
                    <a:pt x="456" y="15"/>
                    <a:pt x="456" y="22"/>
                  </a:cubicBezTo>
                  <a:cubicBezTo>
                    <a:pt x="456" y="38"/>
                    <a:pt x="456" y="38"/>
                    <a:pt x="456" y="38"/>
                  </a:cubicBezTo>
                  <a:lnTo>
                    <a:pt x="453" y="38"/>
                  </a:lnTo>
                  <a:close/>
                  <a:moveTo>
                    <a:pt x="484" y="27"/>
                  </a:moveTo>
                  <a:cubicBezTo>
                    <a:pt x="484" y="28"/>
                    <a:pt x="484" y="28"/>
                    <a:pt x="484" y="28"/>
                  </a:cubicBezTo>
                  <a:cubicBezTo>
                    <a:pt x="481" y="28"/>
                    <a:pt x="481" y="28"/>
                    <a:pt x="481" y="31"/>
                  </a:cubicBezTo>
                  <a:cubicBezTo>
                    <a:pt x="481" y="32"/>
                    <a:pt x="481" y="32"/>
                    <a:pt x="481" y="32"/>
                  </a:cubicBezTo>
                  <a:cubicBezTo>
                    <a:pt x="481" y="33"/>
                    <a:pt x="482" y="34"/>
                    <a:pt x="482" y="34"/>
                  </a:cubicBezTo>
                  <a:cubicBezTo>
                    <a:pt x="482" y="35"/>
                    <a:pt x="481" y="35"/>
                    <a:pt x="481" y="35"/>
                  </a:cubicBezTo>
                  <a:cubicBezTo>
                    <a:pt x="479" y="35"/>
                    <a:pt x="478" y="38"/>
                    <a:pt x="472" y="38"/>
                  </a:cubicBezTo>
                  <a:cubicBezTo>
                    <a:pt x="465" y="38"/>
                    <a:pt x="460" y="33"/>
                    <a:pt x="460" y="24"/>
                  </a:cubicBezTo>
                  <a:cubicBezTo>
                    <a:pt x="460" y="17"/>
                    <a:pt x="464" y="11"/>
                    <a:pt x="472" y="11"/>
                  </a:cubicBezTo>
                  <a:cubicBezTo>
                    <a:pt x="475" y="11"/>
                    <a:pt x="477" y="12"/>
                    <a:pt x="478" y="13"/>
                  </a:cubicBezTo>
                  <a:cubicBezTo>
                    <a:pt x="479" y="12"/>
                    <a:pt x="479" y="12"/>
                    <a:pt x="479" y="12"/>
                  </a:cubicBezTo>
                  <a:cubicBezTo>
                    <a:pt x="479" y="12"/>
                    <a:pt x="479" y="12"/>
                    <a:pt x="479" y="12"/>
                  </a:cubicBezTo>
                  <a:cubicBezTo>
                    <a:pt x="480" y="12"/>
                    <a:pt x="480" y="12"/>
                    <a:pt x="480" y="12"/>
                  </a:cubicBezTo>
                  <a:cubicBezTo>
                    <a:pt x="480" y="13"/>
                    <a:pt x="480" y="18"/>
                    <a:pt x="480" y="19"/>
                  </a:cubicBezTo>
                  <a:cubicBezTo>
                    <a:pt x="479" y="19"/>
                    <a:pt x="479" y="19"/>
                    <a:pt x="479" y="19"/>
                  </a:cubicBezTo>
                  <a:cubicBezTo>
                    <a:pt x="479" y="19"/>
                    <a:pt x="478" y="19"/>
                    <a:pt x="478" y="19"/>
                  </a:cubicBezTo>
                  <a:cubicBezTo>
                    <a:pt x="478" y="15"/>
                    <a:pt x="476" y="14"/>
                    <a:pt x="472" y="14"/>
                  </a:cubicBezTo>
                  <a:cubicBezTo>
                    <a:pt x="466" y="14"/>
                    <a:pt x="465" y="19"/>
                    <a:pt x="465" y="24"/>
                  </a:cubicBezTo>
                  <a:cubicBezTo>
                    <a:pt x="465" y="30"/>
                    <a:pt x="467" y="36"/>
                    <a:pt x="473" y="36"/>
                  </a:cubicBezTo>
                  <a:cubicBezTo>
                    <a:pt x="476" y="36"/>
                    <a:pt x="477" y="34"/>
                    <a:pt x="477" y="32"/>
                  </a:cubicBezTo>
                  <a:cubicBezTo>
                    <a:pt x="477" y="31"/>
                    <a:pt x="477" y="31"/>
                    <a:pt x="477" y="31"/>
                  </a:cubicBezTo>
                  <a:cubicBezTo>
                    <a:pt x="477" y="28"/>
                    <a:pt x="477" y="28"/>
                    <a:pt x="473" y="28"/>
                  </a:cubicBezTo>
                  <a:cubicBezTo>
                    <a:pt x="473" y="28"/>
                    <a:pt x="473" y="28"/>
                    <a:pt x="473" y="27"/>
                  </a:cubicBezTo>
                  <a:cubicBezTo>
                    <a:pt x="473" y="26"/>
                    <a:pt x="473" y="26"/>
                    <a:pt x="473" y="26"/>
                  </a:cubicBezTo>
                  <a:cubicBezTo>
                    <a:pt x="475" y="26"/>
                    <a:pt x="477" y="26"/>
                    <a:pt x="479" y="26"/>
                  </a:cubicBezTo>
                  <a:cubicBezTo>
                    <a:pt x="481" y="26"/>
                    <a:pt x="482" y="26"/>
                    <a:pt x="484" y="26"/>
                  </a:cubicBezTo>
                  <a:lnTo>
                    <a:pt x="484" y="27"/>
                  </a:lnTo>
                  <a:close/>
                  <a:moveTo>
                    <a:pt x="526" y="23"/>
                  </a:moveTo>
                  <a:cubicBezTo>
                    <a:pt x="526" y="23"/>
                    <a:pt x="526" y="23"/>
                    <a:pt x="525" y="23"/>
                  </a:cubicBezTo>
                  <a:cubicBezTo>
                    <a:pt x="522" y="24"/>
                    <a:pt x="522" y="24"/>
                    <a:pt x="522" y="28"/>
                  </a:cubicBezTo>
                  <a:cubicBezTo>
                    <a:pt x="522" y="30"/>
                    <a:pt x="522" y="30"/>
                    <a:pt x="522" y="30"/>
                  </a:cubicBezTo>
                  <a:cubicBezTo>
                    <a:pt x="522" y="31"/>
                    <a:pt x="522" y="32"/>
                    <a:pt x="522" y="33"/>
                  </a:cubicBezTo>
                  <a:cubicBezTo>
                    <a:pt x="522" y="33"/>
                    <a:pt x="522" y="33"/>
                    <a:pt x="522" y="33"/>
                  </a:cubicBezTo>
                  <a:cubicBezTo>
                    <a:pt x="519" y="33"/>
                    <a:pt x="517" y="38"/>
                    <a:pt x="510" y="38"/>
                  </a:cubicBezTo>
                  <a:cubicBezTo>
                    <a:pt x="500" y="38"/>
                    <a:pt x="493" y="31"/>
                    <a:pt x="493" y="19"/>
                  </a:cubicBezTo>
                  <a:cubicBezTo>
                    <a:pt x="493" y="8"/>
                    <a:pt x="499" y="0"/>
                    <a:pt x="510" y="0"/>
                  </a:cubicBezTo>
                  <a:cubicBezTo>
                    <a:pt x="513" y="0"/>
                    <a:pt x="516" y="1"/>
                    <a:pt x="518" y="2"/>
                  </a:cubicBezTo>
                  <a:cubicBezTo>
                    <a:pt x="518" y="2"/>
                    <a:pt x="518" y="2"/>
                    <a:pt x="518" y="2"/>
                  </a:cubicBezTo>
                  <a:cubicBezTo>
                    <a:pt x="519" y="1"/>
                    <a:pt x="519" y="1"/>
                    <a:pt x="519" y="1"/>
                  </a:cubicBezTo>
                  <a:cubicBezTo>
                    <a:pt x="519" y="0"/>
                    <a:pt x="519" y="0"/>
                    <a:pt x="520" y="0"/>
                  </a:cubicBezTo>
                  <a:cubicBezTo>
                    <a:pt x="520" y="0"/>
                    <a:pt x="520" y="0"/>
                    <a:pt x="520" y="0"/>
                  </a:cubicBezTo>
                  <a:cubicBezTo>
                    <a:pt x="520" y="3"/>
                    <a:pt x="520" y="8"/>
                    <a:pt x="520" y="11"/>
                  </a:cubicBezTo>
                  <a:cubicBezTo>
                    <a:pt x="519" y="11"/>
                    <a:pt x="519" y="11"/>
                    <a:pt x="519" y="11"/>
                  </a:cubicBezTo>
                  <a:cubicBezTo>
                    <a:pt x="519" y="11"/>
                    <a:pt x="519" y="11"/>
                    <a:pt x="519" y="10"/>
                  </a:cubicBezTo>
                  <a:cubicBezTo>
                    <a:pt x="517" y="5"/>
                    <a:pt x="515" y="2"/>
                    <a:pt x="510" y="2"/>
                  </a:cubicBezTo>
                  <a:cubicBezTo>
                    <a:pt x="501" y="2"/>
                    <a:pt x="499" y="11"/>
                    <a:pt x="499" y="19"/>
                  </a:cubicBezTo>
                  <a:cubicBezTo>
                    <a:pt x="499" y="27"/>
                    <a:pt x="501" y="35"/>
                    <a:pt x="510" y="35"/>
                  </a:cubicBezTo>
                  <a:cubicBezTo>
                    <a:pt x="515" y="35"/>
                    <a:pt x="518" y="33"/>
                    <a:pt x="518" y="30"/>
                  </a:cubicBezTo>
                  <a:cubicBezTo>
                    <a:pt x="518" y="28"/>
                    <a:pt x="518" y="28"/>
                    <a:pt x="518" y="28"/>
                  </a:cubicBezTo>
                  <a:cubicBezTo>
                    <a:pt x="518" y="24"/>
                    <a:pt x="518" y="24"/>
                    <a:pt x="512" y="23"/>
                  </a:cubicBezTo>
                  <a:cubicBezTo>
                    <a:pt x="512" y="23"/>
                    <a:pt x="512" y="23"/>
                    <a:pt x="512" y="23"/>
                  </a:cubicBezTo>
                  <a:cubicBezTo>
                    <a:pt x="512" y="21"/>
                    <a:pt x="512" y="21"/>
                    <a:pt x="512" y="21"/>
                  </a:cubicBezTo>
                  <a:cubicBezTo>
                    <a:pt x="514" y="21"/>
                    <a:pt x="517" y="21"/>
                    <a:pt x="519" y="21"/>
                  </a:cubicBezTo>
                  <a:cubicBezTo>
                    <a:pt x="522" y="21"/>
                    <a:pt x="523" y="21"/>
                    <a:pt x="526" y="21"/>
                  </a:cubicBezTo>
                  <a:lnTo>
                    <a:pt x="526" y="23"/>
                  </a:lnTo>
                  <a:close/>
                  <a:moveTo>
                    <a:pt x="540" y="24"/>
                  </a:moveTo>
                  <a:cubicBezTo>
                    <a:pt x="540" y="24"/>
                    <a:pt x="540" y="24"/>
                    <a:pt x="540" y="24"/>
                  </a:cubicBezTo>
                  <a:cubicBezTo>
                    <a:pt x="548" y="25"/>
                    <a:pt x="546" y="35"/>
                    <a:pt x="549" y="35"/>
                  </a:cubicBezTo>
                  <a:cubicBezTo>
                    <a:pt x="549" y="35"/>
                    <a:pt x="550" y="34"/>
                    <a:pt x="550" y="34"/>
                  </a:cubicBezTo>
                  <a:cubicBezTo>
                    <a:pt x="551" y="35"/>
                    <a:pt x="551" y="35"/>
                    <a:pt x="551" y="35"/>
                  </a:cubicBezTo>
                  <a:cubicBezTo>
                    <a:pt x="551" y="35"/>
                    <a:pt x="551" y="35"/>
                    <a:pt x="551" y="35"/>
                  </a:cubicBezTo>
                  <a:cubicBezTo>
                    <a:pt x="551" y="35"/>
                    <a:pt x="551" y="35"/>
                    <a:pt x="551" y="35"/>
                  </a:cubicBezTo>
                  <a:cubicBezTo>
                    <a:pt x="550" y="36"/>
                    <a:pt x="549" y="37"/>
                    <a:pt x="547" y="37"/>
                  </a:cubicBezTo>
                  <a:cubicBezTo>
                    <a:pt x="543" y="37"/>
                    <a:pt x="543" y="34"/>
                    <a:pt x="542" y="30"/>
                  </a:cubicBezTo>
                  <a:cubicBezTo>
                    <a:pt x="541" y="27"/>
                    <a:pt x="540" y="25"/>
                    <a:pt x="537" y="25"/>
                  </a:cubicBezTo>
                  <a:cubicBezTo>
                    <a:pt x="534" y="25"/>
                    <a:pt x="534" y="25"/>
                    <a:pt x="534" y="25"/>
                  </a:cubicBezTo>
                  <a:cubicBezTo>
                    <a:pt x="534" y="30"/>
                    <a:pt x="534" y="30"/>
                    <a:pt x="534" y="30"/>
                  </a:cubicBezTo>
                  <a:cubicBezTo>
                    <a:pt x="534" y="35"/>
                    <a:pt x="534" y="35"/>
                    <a:pt x="537" y="35"/>
                  </a:cubicBezTo>
                  <a:cubicBezTo>
                    <a:pt x="538" y="35"/>
                    <a:pt x="538" y="36"/>
                    <a:pt x="538" y="36"/>
                  </a:cubicBezTo>
                  <a:cubicBezTo>
                    <a:pt x="538" y="37"/>
                    <a:pt x="538" y="37"/>
                    <a:pt x="538" y="37"/>
                  </a:cubicBezTo>
                  <a:cubicBezTo>
                    <a:pt x="536" y="37"/>
                    <a:pt x="534" y="37"/>
                    <a:pt x="532" y="37"/>
                  </a:cubicBezTo>
                  <a:cubicBezTo>
                    <a:pt x="530" y="37"/>
                    <a:pt x="528" y="37"/>
                    <a:pt x="527" y="37"/>
                  </a:cubicBezTo>
                  <a:cubicBezTo>
                    <a:pt x="527" y="36"/>
                    <a:pt x="527" y="36"/>
                    <a:pt x="527" y="36"/>
                  </a:cubicBezTo>
                  <a:cubicBezTo>
                    <a:pt x="527" y="36"/>
                    <a:pt x="527" y="35"/>
                    <a:pt x="527" y="35"/>
                  </a:cubicBezTo>
                  <a:cubicBezTo>
                    <a:pt x="530" y="35"/>
                    <a:pt x="530" y="35"/>
                    <a:pt x="530" y="30"/>
                  </a:cubicBezTo>
                  <a:cubicBezTo>
                    <a:pt x="530" y="19"/>
                    <a:pt x="530" y="19"/>
                    <a:pt x="530" y="19"/>
                  </a:cubicBezTo>
                  <a:cubicBezTo>
                    <a:pt x="530" y="14"/>
                    <a:pt x="530" y="14"/>
                    <a:pt x="527" y="14"/>
                  </a:cubicBezTo>
                  <a:cubicBezTo>
                    <a:pt x="527" y="14"/>
                    <a:pt x="527" y="14"/>
                    <a:pt x="527" y="13"/>
                  </a:cubicBezTo>
                  <a:cubicBezTo>
                    <a:pt x="527" y="12"/>
                    <a:pt x="527" y="12"/>
                    <a:pt x="527" y="12"/>
                  </a:cubicBezTo>
                  <a:cubicBezTo>
                    <a:pt x="528" y="12"/>
                    <a:pt x="530" y="12"/>
                    <a:pt x="532" y="12"/>
                  </a:cubicBezTo>
                  <a:cubicBezTo>
                    <a:pt x="534" y="12"/>
                    <a:pt x="536" y="12"/>
                    <a:pt x="538" y="12"/>
                  </a:cubicBezTo>
                  <a:cubicBezTo>
                    <a:pt x="543" y="12"/>
                    <a:pt x="547" y="14"/>
                    <a:pt x="547" y="18"/>
                  </a:cubicBezTo>
                  <a:cubicBezTo>
                    <a:pt x="547" y="21"/>
                    <a:pt x="546" y="23"/>
                    <a:pt x="540" y="24"/>
                  </a:cubicBezTo>
                  <a:close/>
                  <a:moveTo>
                    <a:pt x="538" y="14"/>
                  </a:moveTo>
                  <a:cubicBezTo>
                    <a:pt x="537" y="14"/>
                    <a:pt x="534" y="14"/>
                    <a:pt x="534" y="14"/>
                  </a:cubicBezTo>
                  <a:cubicBezTo>
                    <a:pt x="534" y="23"/>
                    <a:pt x="534" y="23"/>
                    <a:pt x="534" y="23"/>
                  </a:cubicBezTo>
                  <a:cubicBezTo>
                    <a:pt x="537" y="23"/>
                    <a:pt x="537" y="23"/>
                    <a:pt x="537" y="23"/>
                  </a:cubicBezTo>
                  <a:cubicBezTo>
                    <a:pt x="540" y="23"/>
                    <a:pt x="543" y="22"/>
                    <a:pt x="543" y="18"/>
                  </a:cubicBezTo>
                  <a:cubicBezTo>
                    <a:pt x="543" y="15"/>
                    <a:pt x="540" y="14"/>
                    <a:pt x="538" y="14"/>
                  </a:cubicBezTo>
                  <a:close/>
                  <a:moveTo>
                    <a:pt x="563" y="38"/>
                  </a:moveTo>
                  <a:cubicBezTo>
                    <a:pt x="556" y="38"/>
                    <a:pt x="551" y="33"/>
                    <a:pt x="551" y="25"/>
                  </a:cubicBezTo>
                  <a:cubicBezTo>
                    <a:pt x="551" y="16"/>
                    <a:pt x="557" y="11"/>
                    <a:pt x="563" y="11"/>
                  </a:cubicBezTo>
                  <a:cubicBezTo>
                    <a:pt x="570" y="11"/>
                    <a:pt x="575" y="16"/>
                    <a:pt x="575" y="24"/>
                  </a:cubicBezTo>
                  <a:cubicBezTo>
                    <a:pt x="575" y="33"/>
                    <a:pt x="570" y="38"/>
                    <a:pt x="563" y="38"/>
                  </a:cubicBezTo>
                  <a:close/>
                  <a:moveTo>
                    <a:pt x="563" y="14"/>
                  </a:moveTo>
                  <a:cubicBezTo>
                    <a:pt x="558" y="14"/>
                    <a:pt x="556" y="17"/>
                    <a:pt x="556" y="25"/>
                  </a:cubicBezTo>
                  <a:cubicBezTo>
                    <a:pt x="556" y="32"/>
                    <a:pt x="559" y="36"/>
                    <a:pt x="563" y="36"/>
                  </a:cubicBezTo>
                  <a:cubicBezTo>
                    <a:pt x="568" y="36"/>
                    <a:pt x="570" y="32"/>
                    <a:pt x="570" y="24"/>
                  </a:cubicBezTo>
                  <a:cubicBezTo>
                    <a:pt x="570" y="17"/>
                    <a:pt x="567" y="14"/>
                    <a:pt x="563" y="14"/>
                  </a:cubicBezTo>
                  <a:close/>
                  <a:moveTo>
                    <a:pt x="590" y="38"/>
                  </a:moveTo>
                  <a:cubicBezTo>
                    <a:pt x="583" y="38"/>
                    <a:pt x="580" y="35"/>
                    <a:pt x="580" y="28"/>
                  </a:cubicBezTo>
                  <a:cubicBezTo>
                    <a:pt x="580" y="19"/>
                    <a:pt x="580" y="19"/>
                    <a:pt x="580" y="19"/>
                  </a:cubicBezTo>
                  <a:cubicBezTo>
                    <a:pt x="580" y="14"/>
                    <a:pt x="580" y="14"/>
                    <a:pt x="577" y="14"/>
                  </a:cubicBezTo>
                  <a:cubicBezTo>
                    <a:pt x="576" y="14"/>
                    <a:pt x="576" y="14"/>
                    <a:pt x="576" y="13"/>
                  </a:cubicBezTo>
                  <a:cubicBezTo>
                    <a:pt x="576" y="12"/>
                    <a:pt x="576" y="12"/>
                    <a:pt x="576" y="12"/>
                  </a:cubicBezTo>
                  <a:cubicBezTo>
                    <a:pt x="578" y="12"/>
                    <a:pt x="580" y="12"/>
                    <a:pt x="582" y="12"/>
                  </a:cubicBezTo>
                  <a:cubicBezTo>
                    <a:pt x="584" y="12"/>
                    <a:pt x="586" y="12"/>
                    <a:pt x="587" y="12"/>
                  </a:cubicBezTo>
                  <a:cubicBezTo>
                    <a:pt x="587" y="13"/>
                    <a:pt x="587" y="13"/>
                    <a:pt x="587" y="13"/>
                  </a:cubicBezTo>
                  <a:cubicBezTo>
                    <a:pt x="587" y="14"/>
                    <a:pt x="587" y="14"/>
                    <a:pt x="587" y="14"/>
                  </a:cubicBezTo>
                  <a:cubicBezTo>
                    <a:pt x="584" y="14"/>
                    <a:pt x="584" y="14"/>
                    <a:pt x="584" y="19"/>
                  </a:cubicBezTo>
                  <a:cubicBezTo>
                    <a:pt x="584" y="29"/>
                    <a:pt x="584" y="29"/>
                    <a:pt x="584" y="29"/>
                  </a:cubicBezTo>
                  <a:cubicBezTo>
                    <a:pt x="584" y="33"/>
                    <a:pt x="586" y="35"/>
                    <a:pt x="590" y="35"/>
                  </a:cubicBezTo>
                  <a:cubicBezTo>
                    <a:pt x="595" y="35"/>
                    <a:pt x="597" y="33"/>
                    <a:pt x="597" y="28"/>
                  </a:cubicBezTo>
                  <a:cubicBezTo>
                    <a:pt x="597" y="22"/>
                    <a:pt x="597" y="22"/>
                    <a:pt x="597" y="22"/>
                  </a:cubicBezTo>
                  <a:cubicBezTo>
                    <a:pt x="597" y="15"/>
                    <a:pt x="597" y="14"/>
                    <a:pt x="592" y="14"/>
                  </a:cubicBezTo>
                  <a:cubicBezTo>
                    <a:pt x="592" y="14"/>
                    <a:pt x="592" y="14"/>
                    <a:pt x="592" y="13"/>
                  </a:cubicBezTo>
                  <a:cubicBezTo>
                    <a:pt x="592" y="12"/>
                    <a:pt x="592" y="12"/>
                    <a:pt x="592" y="12"/>
                  </a:cubicBezTo>
                  <a:cubicBezTo>
                    <a:pt x="594" y="12"/>
                    <a:pt x="596" y="12"/>
                    <a:pt x="598" y="12"/>
                  </a:cubicBezTo>
                  <a:cubicBezTo>
                    <a:pt x="600" y="12"/>
                    <a:pt x="601" y="12"/>
                    <a:pt x="602" y="12"/>
                  </a:cubicBezTo>
                  <a:cubicBezTo>
                    <a:pt x="602" y="13"/>
                    <a:pt x="602" y="13"/>
                    <a:pt x="602" y="13"/>
                  </a:cubicBezTo>
                  <a:cubicBezTo>
                    <a:pt x="602" y="14"/>
                    <a:pt x="602" y="14"/>
                    <a:pt x="602" y="14"/>
                  </a:cubicBezTo>
                  <a:cubicBezTo>
                    <a:pt x="599" y="14"/>
                    <a:pt x="599" y="15"/>
                    <a:pt x="599" y="22"/>
                  </a:cubicBezTo>
                  <a:cubicBezTo>
                    <a:pt x="599" y="28"/>
                    <a:pt x="599" y="28"/>
                    <a:pt x="599" y="28"/>
                  </a:cubicBezTo>
                  <a:cubicBezTo>
                    <a:pt x="599" y="35"/>
                    <a:pt x="596" y="38"/>
                    <a:pt x="590" y="38"/>
                  </a:cubicBezTo>
                  <a:close/>
                  <a:moveTo>
                    <a:pt x="614" y="27"/>
                  </a:moveTo>
                  <a:cubicBezTo>
                    <a:pt x="612" y="27"/>
                    <a:pt x="612" y="27"/>
                    <a:pt x="612" y="27"/>
                  </a:cubicBezTo>
                  <a:cubicBezTo>
                    <a:pt x="612" y="30"/>
                    <a:pt x="612" y="30"/>
                    <a:pt x="612" y="30"/>
                  </a:cubicBezTo>
                  <a:cubicBezTo>
                    <a:pt x="612" y="35"/>
                    <a:pt x="612" y="35"/>
                    <a:pt x="615" y="35"/>
                  </a:cubicBezTo>
                  <a:cubicBezTo>
                    <a:pt x="616" y="35"/>
                    <a:pt x="616" y="36"/>
                    <a:pt x="616" y="36"/>
                  </a:cubicBezTo>
                  <a:cubicBezTo>
                    <a:pt x="616" y="37"/>
                    <a:pt x="616" y="37"/>
                    <a:pt x="616" y="37"/>
                  </a:cubicBezTo>
                  <a:cubicBezTo>
                    <a:pt x="614" y="37"/>
                    <a:pt x="611" y="37"/>
                    <a:pt x="610" y="37"/>
                  </a:cubicBezTo>
                  <a:cubicBezTo>
                    <a:pt x="608" y="37"/>
                    <a:pt x="606" y="37"/>
                    <a:pt x="604" y="37"/>
                  </a:cubicBezTo>
                  <a:cubicBezTo>
                    <a:pt x="604" y="36"/>
                    <a:pt x="604" y="36"/>
                    <a:pt x="604" y="36"/>
                  </a:cubicBezTo>
                  <a:cubicBezTo>
                    <a:pt x="604" y="36"/>
                    <a:pt x="604" y="35"/>
                    <a:pt x="604" y="35"/>
                  </a:cubicBezTo>
                  <a:cubicBezTo>
                    <a:pt x="607" y="35"/>
                    <a:pt x="607" y="35"/>
                    <a:pt x="607" y="30"/>
                  </a:cubicBezTo>
                  <a:cubicBezTo>
                    <a:pt x="607" y="19"/>
                    <a:pt x="607" y="19"/>
                    <a:pt x="607" y="19"/>
                  </a:cubicBezTo>
                  <a:cubicBezTo>
                    <a:pt x="607" y="14"/>
                    <a:pt x="607" y="14"/>
                    <a:pt x="604" y="14"/>
                  </a:cubicBezTo>
                  <a:cubicBezTo>
                    <a:pt x="604" y="14"/>
                    <a:pt x="604" y="14"/>
                    <a:pt x="604" y="13"/>
                  </a:cubicBezTo>
                  <a:cubicBezTo>
                    <a:pt x="604" y="12"/>
                    <a:pt x="604" y="12"/>
                    <a:pt x="604" y="12"/>
                  </a:cubicBezTo>
                  <a:cubicBezTo>
                    <a:pt x="606" y="12"/>
                    <a:pt x="608" y="12"/>
                    <a:pt x="610" y="12"/>
                  </a:cubicBezTo>
                  <a:cubicBezTo>
                    <a:pt x="611" y="12"/>
                    <a:pt x="613" y="12"/>
                    <a:pt x="614" y="12"/>
                  </a:cubicBezTo>
                  <a:cubicBezTo>
                    <a:pt x="619" y="12"/>
                    <a:pt x="625" y="13"/>
                    <a:pt x="625" y="19"/>
                  </a:cubicBezTo>
                  <a:cubicBezTo>
                    <a:pt x="625" y="22"/>
                    <a:pt x="623" y="27"/>
                    <a:pt x="614" y="27"/>
                  </a:cubicBezTo>
                  <a:close/>
                  <a:moveTo>
                    <a:pt x="615" y="14"/>
                  </a:moveTo>
                  <a:cubicBezTo>
                    <a:pt x="614" y="14"/>
                    <a:pt x="612" y="14"/>
                    <a:pt x="612" y="14"/>
                  </a:cubicBezTo>
                  <a:cubicBezTo>
                    <a:pt x="612" y="25"/>
                    <a:pt x="612" y="25"/>
                    <a:pt x="612" y="25"/>
                  </a:cubicBezTo>
                  <a:cubicBezTo>
                    <a:pt x="614" y="25"/>
                    <a:pt x="614" y="25"/>
                    <a:pt x="614" y="25"/>
                  </a:cubicBezTo>
                  <a:cubicBezTo>
                    <a:pt x="618" y="25"/>
                    <a:pt x="620" y="23"/>
                    <a:pt x="620" y="19"/>
                  </a:cubicBezTo>
                  <a:cubicBezTo>
                    <a:pt x="620" y="16"/>
                    <a:pt x="618" y="14"/>
                    <a:pt x="61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endParaRPr>
            </a:p>
          </p:txBody>
        </p:sp>
      </p:grpSp>
      <p:sp>
        <p:nvSpPr>
          <p:cNvPr id="26" name="Subtitle 2"/>
          <p:cNvSpPr>
            <a:spLocks noGrp="1"/>
          </p:cNvSpPr>
          <p:nvPr>
            <p:ph type="subTitle" idx="1" hasCustomPrompt="1"/>
          </p:nvPr>
        </p:nvSpPr>
        <p:spPr bwMode="white">
          <a:xfrm>
            <a:off x="957600"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in sentence case</a:t>
            </a:r>
          </a:p>
        </p:txBody>
      </p:sp>
      <p:sp>
        <p:nvSpPr>
          <p:cNvPr id="27" name="Title 1"/>
          <p:cNvSpPr>
            <a:spLocks noGrp="1"/>
          </p:cNvSpPr>
          <p:nvPr>
            <p:ph type="ctrTitle" hasCustomPrompt="1"/>
          </p:nvPr>
        </p:nvSpPr>
        <p:spPr bwMode="ltGray">
          <a:xfrm>
            <a:off x="957600"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dirty="0"/>
              <a:t>Title in Title Case</a:t>
            </a:r>
          </a:p>
        </p:txBody>
      </p:sp>
    </p:spTree>
    <p:extLst>
      <p:ext uri="{BB962C8B-B14F-4D97-AF65-F5344CB8AC3E}">
        <p14:creationId xmlns:p14="http://schemas.microsoft.com/office/powerpoint/2010/main" val="3620351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364"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Tree>
    <p:extLst>
      <p:ext uri="{BB962C8B-B14F-4D97-AF65-F5344CB8AC3E}">
        <p14:creationId xmlns:p14="http://schemas.microsoft.com/office/powerpoint/2010/main" val="2916944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Gray slice headin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8388"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dirty="0"/>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42794026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Section header box">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9412" name="think-cell Slide" r:id="rId5" imgW="347" imgH="348" progId="TCLayout.ActiveDocument.1">
                  <p:embed/>
                </p:oleObj>
              </mc:Choice>
              <mc:Fallback>
                <p:oleObj name="think-cell Slide" r:id="rId5" imgW="347" imgH="348" progId="TCLayout.ActiveDocument.1">
                  <p:embed/>
                  <p:pic>
                    <p:nvPicPr>
                      <p:cNvPr id="5" name="Object 4"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9"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2649818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0436" name="think-cell Slide" r:id="rId4" imgW="347" imgH="348" progId="TCLayout.ActiveDocument.1">
                  <p:embed/>
                </p:oleObj>
              </mc:Choice>
              <mc:Fallback>
                <p:oleObj name="think-cell Slide" r:id="rId4" imgW="347" imgH="348"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dirty="0"/>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37160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White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1460"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dirty="0"/>
              <a:t>Click to add title</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247839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Green highligh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2484"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41181002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Green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3508"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dirty="0"/>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4160654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Green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4532"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dirty="0"/>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7"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190988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Green two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5556"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dirty="0"/>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3131482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Left arro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6580"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5"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9436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dirty="0">
                <a:solidFill>
                  <a:schemeClr val="tx2"/>
                </a:solidFill>
              </a:rPr>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40663508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Green left arro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7604"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dirty="0"/>
              <a:t>Click to add title</a:t>
            </a:r>
          </a:p>
        </p:txBody>
      </p:sp>
      <p:pic>
        <p:nvPicPr>
          <p:cNvPr id="4" name="Picture 3"/>
          <p:cNvPicPr>
            <a:picLocks noChangeAspect="1"/>
          </p:cNvPicPr>
          <p:nvPr userDrawn="1"/>
        </p:nvPicPr>
        <p:blipFill rotWithShape="1">
          <a:blip r:embed="rId7">
            <a:extLst>
              <a:ext uri="{28A0092B-C50C-407E-A947-70E740481C1C}">
                <a14:useLocalDpi xmlns:a14="http://schemas.microsoft.com/office/drawing/2010/main" val="0"/>
              </a:ext>
            </a:extLst>
          </a:blip>
          <a:srcRect t="6216" b="7716"/>
          <a:stretch/>
        </p:blipFill>
        <p:spPr>
          <a:xfrm rot="120000">
            <a:off x="2141308" y="3402828"/>
            <a:ext cx="2694666" cy="3461745"/>
          </a:xfrm>
          <a:prstGeom prst="rect">
            <a:avLst/>
          </a:prstGeom>
        </p:spPr>
      </p:pic>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7"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2030908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Arrow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8628"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pic>
        <p:nvPicPr>
          <p:cNvPr id="11"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533900" y="3395662"/>
            <a:ext cx="1298575" cy="3571875"/>
          </a:xfrm>
          <a:prstGeom prst="rect">
            <a:avLst/>
          </a:prstGeom>
          <a:noFill/>
          <a:extLst>
            <a:ext uri="{909E8E84-426E-40DD-AFC4-6F175D3DCCD1}">
              <a14:hiddenFill xmlns:a14="http://schemas.microsoft.com/office/drawing/2010/main">
                <a:solidFill>
                  <a:srgbClr val="FFFFFF"/>
                </a:solidFill>
              </a14:hiddenFill>
            </a:ext>
          </a:extLst>
        </p:spPr>
      </p:pic>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794567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9652"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dirty="0"/>
              <a:t>Click to add title</a:t>
            </a:r>
          </a:p>
        </p:txBody>
      </p:sp>
      <p:pic>
        <p:nvPicPr>
          <p:cNvPr id="20" name="Picture 19"/>
          <p:cNvPicPr>
            <a:picLocks noChangeAspect="1"/>
          </p:cNvPicPr>
          <p:nvPr userDrawn="1"/>
        </p:nvPicPr>
        <p:blipFill rotWithShape="1">
          <a:blip r:embed="rId7">
            <a:extLst>
              <a:ext uri="{28A0092B-C50C-407E-A947-70E740481C1C}">
                <a14:useLocalDpi xmlns:a14="http://schemas.microsoft.com/office/drawing/2010/main" val="0"/>
              </a:ext>
            </a:extLst>
          </a:blip>
          <a:srcRect t="7562" b="6867"/>
          <a:stretch/>
        </p:blipFill>
        <p:spPr>
          <a:xfrm>
            <a:off x="3549481" y="3416300"/>
            <a:ext cx="2694666" cy="3441700"/>
          </a:xfrm>
          <a:prstGeom prst="rect">
            <a:avLst/>
          </a:prstGeom>
        </p:spPr>
      </p:pic>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081287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Arrow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0676"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pic>
        <p:nvPicPr>
          <p:cNvPr id="13"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378758" y="3589606"/>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1189205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Green arrow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1700"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dirty="0"/>
              <a:t>Click to add title</a:t>
            </a:r>
          </a:p>
        </p:txBody>
      </p:sp>
      <p:pic>
        <p:nvPicPr>
          <p:cNvPr id="17" name="Picture 16"/>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4428422" y="3407803"/>
            <a:ext cx="2694666" cy="3456551"/>
          </a:xfrm>
          <a:prstGeom prst="rect">
            <a:avLst/>
          </a:prstGeom>
        </p:spPr>
      </p:pic>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2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2066188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Arrow two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2724"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490341" y="3589606"/>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17465295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3748"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dirty="0"/>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2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pic>
        <p:nvPicPr>
          <p:cNvPr id="13" name="Picture 12"/>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6524770" y="3407803"/>
            <a:ext cx="2694666" cy="3456551"/>
          </a:xfrm>
          <a:prstGeom prst="rect">
            <a:avLst/>
          </a:prstGeom>
        </p:spPr>
      </p:pic>
    </p:spTree>
    <p:extLst>
      <p:ext uri="{BB962C8B-B14F-4D97-AF65-F5344CB8AC3E}">
        <p14:creationId xmlns:p14="http://schemas.microsoft.com/office/powerpoint/2010/main" val="2234000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4772"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41892123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Big statement ico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5796"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25007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6820" name="think-cell Slide" r:id="rId4" imgW="347" imgH="348" progId="TCLayout.ActiveDocument.1">
                  <p:embed/>
                </p:oleObj>
              </mc:Choice>
              <mc:Fallback>
                <p:oleObj name="think-cell Slide" r:id="rId4" imgW="347" imgH="348"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r="3634" b="1258"/>
          <a:stretch/>
        </p:blipFill>
        <p:spPr>
          <a:xfrm rot="16200000" flipH="1">
            <a:off x="6797461" y="110968"/>
            <a:ext cx="769257" cy="10019821"/>
          </a:xfrm>
          <a:prstGeom prst="rect">
            <a:avLst/>
          </a:pr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endParaRPr>
          </a:p>
        </p:txBody>
      </p:sp>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717946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Special gra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7844" name="think-cell Slide" r:id="rId5" imgW="347" imgH="348" progId="TCLayout.ActiveDocument.1">
                  <p:embed/>
                </p:oleObj>
              </mc:Choice>
              <mc:Fallback>
                <p:oleObj name="think-cell Slide" r:id="rId5" imgW="347" imgH="348"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dirty="0"/>
              <a:t>Click to add title</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802503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8868"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2959112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Blank green">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9892" name="think-cell Slide" r:id="rId5" imgW="347" imgH="348" progId="TCLayout.ActiveDocument.1">
                  <p:embed/>
                </p:oleObj>
              </mc:Choice>
              <mc:Fallback>
                <p:oleObj name="think-cell Slide" r:id="rId5" imgW="347" imgH="348"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224645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Disclaimer">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0916" name="think-cell Slide" r:id="rId5" imgW="347" imgH="348" progId="TCLayout.ActiveDocument.1">
                  <p:embed/>
                </p:oleObj>
              </mc:Choice>
              <mc:Fallback>
                <p:oleObj name="think-cell Slide" r:id="rId5" imgW="347" imgH="348"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Rectangle 5"/>
          <p:cNvSpPr/>
          <p:nvPr/>
        </p:nvSpPr>
        <p:spPr>
          <a:xfrm>
            <a:off x="5021826" y="1664256"/>
            <a:ext cx="6209072" cy="3323987"/>
          </a:xfrm>
          <a:prstGeom prst="rect">
            <a:avLst/>
          </a:prstGeom>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The services and materials provided by The Boston Consulting Group (BCG) are subject to BCG's Standard Terms </a:t>
            </a:r>
            <a:b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b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b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to update these materials after the date hereof, notwithstanding that such information may become outdated </a:t>
            </a:r>
            <a:b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b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or inaccurate.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100" b="0" i="0" u="none" strike="noStrike" kern="1200" cap="none" spc="0" normalizeH="0" baseline="0" noProof="0" dirty="0">
                <a:ln>
                  <a:noFill/>
                </a:ln>
                <a:gradFill>
                  <a:gsLst>
                    <a:gs pos="100000">
                      <a:srgbClr val="29BA74"/>
                    </a:gs>
                    <a:gs pos="2000">
                      <a:srgbClr val="197A56"/>
                    </a:gs>
                  </a:gsLst>
                  <a:lin ang="2700000" scaled="0"/>
                </a:gradFill>
                <a:effectLst/>
                <a:uLnTx/>
                <a:uFillTx/>
                <a:latin typeface="Trebuchet MS"/>
                <a:ea typeface="+mj-ea"/>
                <a:cs typeface="+mj-cs"/>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458629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1939" name="think-cell Slide" r:id="rId4" imgW="347" imgH="348" progId="TCLayout.ActiveDocument.1">
                  <p:embed/>
                </p:oleObj>
              </mc:Choice>
              <mc:Fallback>
                <p:oleObj name="think-cell Slide" r:id="rId4" imgW="347" imgH="348"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r="11436" b="25279"/>
          <a:stretch/>
        </p:blipFill>
        <p:spPr>
          <a:xfrm>
            <a:off x="0" y="-23907"/>
            <a:ext cx="12191208" cy="6881907"/>
          </a:xfrm>
          <a:prstGeom prst="rect">
            <a:avLst/>
          </a:prstGeom>
        </p:spPr>
      </p:pic>
      <p:sp>
        <p:nvSpPr>
          <p:cNvPr id="11" name="Rectangle 10"/>
          <p:cNvSpPr/>
          <p:nvPr/>
        </p:nvSpPr>
        <p:spPr bwMode="black">
          <a:xfrm>
            <a:off x="626289" y="626321"/>
            <a:ext cx="5610517" cy="5532504"/>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grpSp>
        <p:nvGrpSpPr>
          <p:cNvPr id="12" name="Group 4"/>
          <p:cNvGrpSpPr>
            <a:grpSpLocks noChangeAspect="1"/>
          </p:cNvGrpSpPr>
          <p:nvPr userDrawn="1"/>
        </p:nvGrpSpPr>
        <p:grpSpPr bwMode="auto">
          <a:xfrm>
            <a:off x="926090" y="2722052"/>
            <a:ext cx="4371144" cy="1344304"/>
            <a:chOff x="585" y="2014"/>
            <a:chExt cx="5583" cy="1717"/>
          </a:xfrm>
          <a:solidFill>
            <a:schemeClr val="bg1"/>
          </a:solidFill>
        </p:grpSpPr>
        <p:sp>
          <p:nvSpPr>
            <p:cNvPr id="13" name="Freeform 5"/>
            <p:cNvSpPr>
              <a:spLocks noEditPoints="1"/>
            </p:cNvSpPr>
            <p:nvPr/>
          </p:nvSpPr>
          <p:spPr bwMode="auto">
            <a:xfrm>
              <a:off x="585" y="2014"/>
              <a:ext cx="2558" cy="1055"/>
            </a:xfrm>
            <a:custGeom>
              <a:avLst/>
              <a:gdLst>
                <a:gd name="T0" fmla="*/ 123 w 1081"/>
                <a:gd name="T1" fmla="*/ 32 h 445"/>
                <a:gd name="T2" fmla="*/ 171 w 1081"/>
                <a:gd name="T3" fmla="*/ 25 h 445"/>
                <a:gd name="T4" fmla="*/ 150 w 1081"/>
                <a:gd name="T5" fmla="*/ 204 h 445"/>
                <a:gd name="T6" fmla="*/ 189 w 1081"/>
                <a:gd name="T7" fmla="*/ 420 h 445"/>
                <a:gd name="T8" fmla="*/ 123 w 1081"/>
                <a:gd name="T9" fmla="*/ 219 h 445"/>
                <a:gd name="T10" fmla="*/ 293 w 1081"/>
                <a:gd name="T11" fmla="*/ 318 h 445"/>
                <a:gd name="T12" fmla="*/ 905 w 1081"/>
                <a:gd name="T13" fmla="*/ 248 h 445"/>
                <a:gd name="T14" fmla="*/ 910 w 1081"/>
                <a:gd name="T15" fmla="*/ 260 h 445"/>
                <a:gd name="T16" fmla="*/ 974 w 1081"/>
                <a:gd name="T17" fmla="*/ 360 h 445"/>
                <a:gd name="T18" fmla="*/ 756 w 1081"/>
                <a:gd name="T19" fmla="*/ 226 h 445"/>
                <a:gd name="T20" fmla="*/ 1000 w 1081"/>
                <a:gd name="T21" fmla="*/ 127 h 445"/>
                <a:gd name="T22" fmla="*/ 1011 w 1081"/>
                <a:gd name="T23" fmla="*/ 132 h 445"/>
                <a:gd name="T24" fmla="*/ 1006 w 1081"/>
                <a:gd name="T25" fmla="*/ 4 h 445"/>
                <a:gd name="T26" fmla="*/ 994 w 1081"/>
                <a:gd name="T27" fmla="*/ 39 h 445"/>
                <a:gd name="T28" fmla="*/ 882 w 1081"/>
                <a:gd name="T29" fmla="*/ 0 h 445"/>
                <a:gd name="T30" fmla="*/ 686 w 1081"/>
                <a:gd name="T31" fmla="*/ 286 h 445"/>
                <a:gd name="T32" fmla="*/ 563 w 1081"/>
                <a:gd name="T33" fmla="*/ 429 h 445"/>
                <a:gd name="T34" fmla="*/ 554 w 1081"/>
                <a:gd name="T35" fmla="*/ 16 h 445"/>
                <a:gd name="T36" fmla="*/ 667 w 1081"/>
                <a:gd name="T37" fmla="*/ 109 h 445"/>
                <a:gd name="T38" fmla="*/ 672 w 1081"/>
                <a:gd name="T39" fmla="*/ 4 h 445"/>
                <a:gd name="T40" fmla="*/ 661 w 1081"/>
                <a:gd name="T41" fmla="*/ 7 h 445"/>
                <a:gd name="T42" fmla="*/ 655 w 1081"/>
                <a:gd name="T43" fmla="*/ 38 h 445"/>
                <a:gd name="T44" fmla="*/ 348 w 1081"/>
                <a:gd name="T45" fmla="*/ 227 h 445"/>
                <a:gd name="T46" fmla="*/ 349 w 1081"/>
                <a:gd name="T47" fmla="*/ 261 h 445"/>
                <a:gd name="T48" fmla="*/ 220 w 1081"/>
                <a:gd name="T49" fmla="*/ 206 h 445"/>
                <a:gd name="T50" fmla="*/ 168 w 1081"/>
                <a:gd name="T51" fmla="*/ 8 h 445"/>
                <a:gd name="T52" fmla="*/ 0 w 1081"/>
                <a:gd name="T53" fmla="*/ 8 h 445"/>
                <a:gd name="T54" fmla="*/ 4 w 1081"/>
                <a:gd name="T55" fmla="*/ 21 h 445"/>
                <a:gd name="T56" fmla="*/ 55 w 1081"/>
                <a:gd name="T57" fmla="*/ 336 h 445"/>
                <a:gd name="T58" fmla="*/ 0 w 1081"/>
                <a:gd name="T59" fmla="*/ 430 h 445"/>
                <a:gd name="T60" fmla="*/ 88 w 1081"/>
                <a:gd name="T61" fmla="*/ 435 h 445"/>
                <a:gd name="T62" fmla="*/ 366 w 1081"/>
                <a:gd name="T63" fmla="*/ 323 h 445"/>
                <a:gd name="T64" fmla="*/ 561 w 1081"/>
                <a:gd name="T65" fmla="*/ 445 h 445"/>
                <a:gd name="T66" fmla="*/ 679 w 1081"/>
                <a:gd name="T67" fmla="*/ 405 h 445"/>
                <a:gd name="T68" fmla="*/ 691 w 1081"/>
                <a:gd name="T69" fmla="*/ 441 h 445"/>
                <a:gd name="T70" fmla="*/ 696 w 1081"/>
                <a:gd name="T71" fmla="*/ 321 h 445"/>
                <a:gd name="T72" fmla="*/ 886 w 1081"/>
                <a:gd name="T73" fmla="*/ 445 h 445"/>
                <a:gd name="T74" fmla="*/ 1041 w 1081"/>
                <a:gd name="T75" fmla="*/ 387 h 445"/>
                <a:gd name="T76" fmla="*/ 1040 w 1081"/>
                <a:gd name="T77" fmla="*/ 323 h 445"/>
                <a:gd name="T78" fmla="*/ 1081 w 1081"/>
                <a:gd name="T79" fmla="*/ 255 h 445"/>
                <a:gd name="T80" fmla="*/ 1002 w 1081"/>
                <a:gd name="T81" fmla="*/ 249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1" h="445">
                  <a:moveTo>
                    <a:pt x="123" y="204"/>
                  </a:moveTo>
                  <a:cubicBezTo>
                    <a:pt x="123" y="32"/>
                    <a:pt x="123" y="32"/>
                    <a:pt x="123" y="32"/>
                  </a:cubicBezTo>
                  <a:cubicBezTo>
                    <a:pt x="123" y="28"/>
                    <a:pt x="124" y="27"/>
                    <a:pt x="130" y="26"/>
                  </a:cubicBezTo>
                  <a:cubicBezTo>
                    <a:pt x="139" y="25"/>
                    <a:pt x="161" y="25"/>
                    <a:pt x="171" y="25"/>
                  </a:cubicBezTo>
                  <a:cubicBezTo>
                    <a:pt x="223" y="25"/>
                    <a:pt x="257" y="56"/>
                    <a:pt x="257" y="115"/>
                  </a:cubicBezTo>
                  <a:cubicBezTo>
                    <a:pt x="257" y="180"/>
                    <a:pt x="217" y="204"/>
                    <a:pt x="150" y="204"/>
                  </a:cubicBezTo>
                  <a:lnTo>
                    <a:pt x="123" y="204"/>
                  </a:lnTo>
                  <a:close/>
                  <a:moveTo>
                    <a:pt x="189" y="420"/>
                  </a:moveTo>
                  <a:cubicBezTo>
                    <a:pt x="132" y="420"/>
                    <a:pt x="123" y="411"/>
                    <a:pt x="123" y="332"/>
                  </a:cubicBezTo>
                  <a:cubicBezTo>
                    <a:pt x="123" y="219"/>
                    <a:pt x="123" y="219"/>
                    <a:pt x="123" y="219"/>
                  </a:cubicBezTo>
                  <a:cubicBezTo>
                    <a:pt x="149" y="219"/>
                    <a:pt x="149" y="219"/>
                    <a:pt x="149" y="219"/>
                  </a:cubicBezTo>
                  <a:cubicBezTo>
                    <a:pt x="224" y="219"/>
                    <a:pt x="293" y="237"/>
                    <a:pt x="293" y="318"/>
                  </a:cubicBezTo>
                  <a:cubicBezTo>
                    <a:pt x="293" y="382"/>
                    <a:pt x="255" y="420"/>
                    <a:pt x="189" y="420"/>
                  </a:cubicBezTo>
                  <a:close/>
                  <a:moveTo>
                    <a:pt x="905" y="248"/>
                  </a:moveTo>
                  <a:cubicBezTo>
                    <a:pt x="905" y="255"/>
                    <a:pt x="905" y="255"/>
                    <a:pt x="905" y="255"/>
                  </a:cubicBezTo>
                  <a:cubicBezTo>
                    <a:pt x="905" y="258"/>
                    <a:pt x="906" y="260"/>
                    <a:pt x="910" y="260"/>
                  </a:cubicBezTo>
                  <a:cubicBezTo>
                    <a:pt x="974" y="262"/>
                    <a:pt x="974" y="269"/>
                    <a:pt x="974" y="319"/>
                  </a:cubicBezTo>
                  <a:cubicBezTo>
                    <a:pt x="974" y="360"/>
                    <a:pt x="974" y="360"/>
                    <a:pt x="974" y="360"/>
                  </a:cubicBezTo>
                  <a:cubicBezTo>
                    <a:pt x="974" y="402"/>
                    <a:pt x="946" y="429"/>
                    <a:pt x="890" y="429"/>
                  </a:cubicBezTo>
                  <a:cubicBezTo>
                    <a:pt x="796" y="429"/>
                    <a:pt x="756" y="339"/>
                    <a:pt x="756" y="226"/>
                  </a:cubicBezTo>
                  <a:cubicBezTo>
                    <a:pt x="756" y="119"/>
                    <a:pt x="785" y="16"/>
                    <a:pt x="888" y="16"/>
                  </a:cubicBezTo>
                  <a:cubicBezTo>
                    <a:pt x="947" y="16"/>
                    <a:pt x="996" y="56"/>
                    <a:pt x="1000" y="127"/>
                  </a:cubicBezTo>
                  <a:cubicBezTo>
                    <a:pt x="1000" y="132"/>
                    <a:pt x="1002" y="132"/>
                    <a:pt x="1005" y="132"/>
                  </a:cubicBezTo>
                  <a:cubicBezTo>
                    <a:pt x="1011" y="132"/>
                    <a:pt x="1011" y="132"/>
                    <a:pt x="1011" y="132"/>
                  </a:cubicBezTo>
                  <a:cubicBezTo>
                    <a:pt x="1011" y="103"/>
                    <a:pt x="1010" y="34"/>
                    <a:pt x="1010" y="4"/>
                  </a:cubicBezTo>
                  <a:cubicBezTo>
                    <a:pt x="1006" y="4"/>
                    <a:pt x="1006" y="4"/>
                    <a:pt x="1006" y="4"/>
                  </a:cubicBezTo>
                  <a:cubicBezTo>
                    <a:pt x="1002" y="4"/>
                    <a:pt x="1000" y="5"/>
                    <a:pt x="1000" y="7"/>
                  </a:cubicBezTo>
                  <a:cubicBezTo>
                    <a:pt x="994" y="39"/>
                    <a:pt x="994" y="39"/>
                    <a:pt x="994" y="39"/>
                  </a:cubicBezTo>
                  <a:cubicBezTo>
                    <a:pt x="993" y="39"/>
                    <a:pt x="993" y="39"/>
                    <a:pt x="993" y="39"/>
                  </a:cubicBezTo>
                  <a:cubicBezTo>
                    <a:pt x="964" y="12"/>
                    <a:pt x="921" y="0"/>
                    <a:pt x="882" y="0"/>
                  </a:cubicBezTo>
                  <a:cubicBezTo>
                    <a:pt x="760" y="0"/>
                    <a:pt x="680" y="103"/>
                    <a:pt x="680" y="227"/>
                  </a:cubicBezTo>
                  <a:cubicBezTo>
                    <a:pt x="680" y="248"/>
                    <a:pt x="682" y="268"/>
                    <a:pt x="686" y="286"/>
                  </a:cubicBezTo>
                  <a:cubicBezTo>
                    <a:pt x="685" y="304"/>
                    <a:pt x="685" y="304"/>
                    <a:pt x="685" y="304"/>
                  </a:cubicBezTo>
                  <a:cubicBezTo>
                    <a:pt x="678" y="399"/>
                    <a:pt x="622" y="429"/>
                    <a:pt x="563" y="429"/>
                  </a:cubicBezTo>
                  <a:cubicBezTo>
                    <a:pt x="469" y="429"/>
                    <a:pt x="424" y="343"/>
                    <a:pt x="424" y="226"/>
                  </a:cubicBezTo>
                  <a:cubicBezTo>
                    <a:pt x="424" y="119"/>
                    <a:pt x="451" y="16"/>
                    <a:pt x="554" y="16"/>
                  </a:cubicBezTo>
                  <a:cubicBezTo>
                    <a:pt x="606" y="16"/>
                    <a:pt x="651" y="49"/>
                    <a:pt x="661" y="104"/>
                  </a:cubicBezTo>
                  <a:cubicBezTo>
                    <a:pt x="662" y="109"/>
                    <a:pt x="663" y="109"/>
                    <a:pt x="667" y="109"/>
                  </a:cubicBezTo>
                  <a:cubicBezTo>
                    <a:pt x="673" y="109"/>
                    <a:pt x="673" y="109"/>
                    <a:pt x="673" y="109"/>
                  </a:cubicBezTo>
                  <a:cubicBezTo>
                    <a:pt x="672" y="80"/>
                    <a:pt x="672" y="34"/>
                    <a:pt x="672" y="4"/>
                  </a:cubicBezTo>
                  <a:cubicBezTo>
                    <a:pt x="668" y="4"/>
                    <a:pt x="668" y="4"/>
                    <a:pt x="668" y="4"/>
                  </a:cubicBezTo>
                  <a:cubicBezTo>
                    <a:pt x="663" y="4"/>
                    <a:pt x="662" y="5"/>
                    <a:pt x="661" y="7"/>
                  </a:cubicBezTo>
                  <a:cubicBezTo>
                    <a:pt x="655" y="38"/>
                    <a:pt x="655" y="38"/>
                    <a:pt x="655" y="38"/>
                  </a:cubicBezTo>
                  <a:cubicBezTo>
                    <a:pt x="655" y="38"/>
                    <a:pt x="655" y="38"/>
                    <a:pt x="655" y="38"/>
                  </a:cubicBezTo>
                  <a:cubicBezTo>
                    <a:pt x="626" y="12"/>
                    <a:pt x="585" y="0"/>
                    <a:pt x="546" y="0"/>
                  </a:cubicBezTo>
                  <a:cubicBezTo>
                    <a:pt x="427" y="0"/>
                    <a:pt x="348" y="103"/>
                    <a:pt x="348" y="227"/>
                  </a:cubicBezTo>
                  <a:cubicBezTo>
                    <a:pt x="348" y="239"/>
                    <a:pt x="349" y="250"/>
                    <a:pt x="351" y="261"/>
                  </a:cubicBezTo>
                  <a:cubicBezTo>
                    <a:pt x="349" y="261"/>
                    <a:pt x="349" y="261"/>
                    <a:pt x="349" y="261"/>
                  </a:cubicBezTo>
                  <a:cubicBezTo>
                    <a:pt x="325" y="227"/>
                    <a:pt x="278" y="210"/>
                    <a:pt x="220" y="207"/>
                  </a:cubicBezTo>
                  <a:cubicBezTo>
                    <a:pt x="220" y="206"/>
                    <a:pt x="220" y="206"/>
                    <a:pt x="220" y="206"/>
                  </a:cubicBezTo>
                  <a:cubicBezTo>
                    <a:pt x="283" y="194"/>
                    <a:pt x="325" y="162"/>
                    <a:pt x="325" y="109"/>
                  </a:cubicBezTo>
                  <a:cubicBezTo>
                    <a:pt x="325" y="29"/>
                    <a:pt x="238" y="8"/>
                    <a:pt x="168" y="8"/>
                  </a:cubicBezTo>
                  <a:cubicBezTo>
                    <a:pt x="149" y="8"/>
                    <a:pt x="106" y="10"/>
                    <a:pt x="93" y="10"/>
                  </a:cubicBezTo>
                  <a:cubicBezTo>
                    <a:pt x="62" y="10"/>
                    <a:pt x="29" y="9"/>
                    <a:pt x="0" y="8"/>
                  </a:cubicBezTo>
                  <a:cubicBezTo>
                    <a:pt x="0" y="15"/>
                    <a:pt x="0" y="15"/>
                    <a:pt x="0" y="15"/>
                  </a:cubicBezTo>
                  <a:cubicBezTo>
                    <a:pt x="0" y="19"/>
                    <a:pt x="1" y="21"/>
                    <a:pt x="4" y="21"/>
                  </a:cubicBezTo>
                  <a:cubicBezTo>
                    <a:pt x="55" y="23"/>
                    <a:pt x="55" y="30"/>
                    <a:pt x="55" y="109"/>
                  </a:cubicBezTo>
                  <a:cubicBezTo>
                    <a:pt x="55" y="336"/>
                    <a:pt x="55" y="336"/>
                    <a:pt x="55" y="336"/>
                  </a:cubicBezTo>
                  <a:cubicBezTo>
                    <a:pt x="55" y="415"/>
                    <a:pt x="55" y="422"/>
                    <a:pt x="5" y="424"/>
                  </a:cubicBezTo>
                  <a:cubicBezTo>
                    <a:pt x="1" y="424"/>
                    <a:pt x="0" y="426"/>
                    <a:pt x="0" y="430"/>
                  </a:cubicBezTo>
                  <a:cubicBezTo>
                    <a:pt x="0" y="436"/>
                    <a:pt x="0" y="436"/>
                    <a:pt x="0" y="436"/>
                  </a:cubicBezTo>
                  <a:cubicBezTo>
                    <a:pt x="30" y="436"/>
                    <a:pt x="58" y="435"/>
                    <a:pt x="88" y="435"/>
                  </a:cubicBezTo>
                  <a:cubicBezTo>
                    <a:pt x="126" y="435"/>
                    <a:pt x="142" y="436"/>
                    <a:pt x="192" y="436"/>
                  </a:cubicBezTo>
                  <a:cubicBezTo>
                    <a:pt x="297" y="436"/>
                    <a:pt x="361" y="387"/>
                    <a:pt x="366" y="323"/>
                  </a:cubicBezTo>
                  <a:cubicBezTo>
                    <a:pt x="367" y="323"/>
                    <a:pt x="367" y="323"/>
                    <a:pt x="367" y="323"/>
                  </a:cubicBezTo>
                  <a:cubicBezTo>
                    <a:pt x="399" y="398"/>
                    <a:pt x="469" y="445"/>
                    <a:pt x="561" y="445"/>
                  </a:cubicBezTo>
                  <a:cubicBezTo>
                    <a:pt x="605" y="445"/>
                    <a:pt x="645" y="431"/>
                    <a:pt x="678" y="405"/>
                  </a:cubicBezTo>
                  <a:cubicBezTo>
                    <a:pt x="679" y="405"/>
                    <a:pt x="679" y="405"/>
                    <a:pt x="679" y="405"/>
                  </a:cubicBezTo>
                  <a:cubicBezTo>
                    <a:pt x="684" y="438"/>
                    <a:pt x="684" y="438"/>
                    <a:pt x="684" y="438"/>
                  </a:cubicBezTo>
                  <a:cubicBezTo>
                    <a:pt x="685" y="440"/>
                    <a:pt x="687" y="441"/>
                    <a:pt x="691" y="441"/>
                  </a:cubicBezTo>
                  <a:cubicBezTo>
                    <a:pt x="695" y="441"/>
                    <a:pt x="695" y="441"/>
                    <a:pt x="695" y="441"/>
                  </a:cubicBezTo>
                  <a:cubicBezTo>
                    <a:pt x="695" y="420"/>
                    <a:pt x="696" y="363"/>
                    <a:pt x="696" y="321"/>
                  </a:cubicBezTo>
                  <a:cubicBezTo>
                    <a:pt x="697" y="321"/>
                    <a:pt x="697" y="321"/>
                    <a:pt x="697" y="321"/>
                  </a:cubicBezTo>
                  <a:cubicBezTo>
                    <a:pt x="729" y="399"/>
                    <a:pt x="800" y="445"/>
                    <a:pt x="886" y="445"/>
                  </a:cubicBezTo>
                  <a:cubicBezTo>
                    <a:pt x="970" y="445"/>
                    <a:pt x="1001" y="393"/>
                    <a:pt x="1037" y="393"/>
                  </a:cubicBezTo>
                  <a:cubicBezTo>
                    <a:pt x="1040" y="393"/>
                    <a:pt x="1041" y="392"/>
                    <a:pt x="1041" y="387"/>
                  </a:cubicBezTo>
                  <a:cubicBezTo>
                    <a:pt x="1041" y="380"/>
                    <a:pt x="1040" y="362"/>
                    <a:pt x="1040" y="351"/>
                  </a:cubicBezTo>
                  <a:cubicBezTo>
                    <a:pt x="1040" y="323"/>
                    <a:pt x="1040" y="323"/>
                    <a:pt x="1040" y="323"/>
                  </a:cubicBezTo>
                  <a:cubicBezTo>
                    <a:pt x="1040" y="269"/>
                    <a:pt x="1040" y="262"/>
                    <a:pt x="1076" y="260"/>
                  </a:cubicBezTo>
                  <a:cubicBezTo>
                    <a:pt x="1081" y="260"/>
                    <a:pt x="1081" y="258"/>
                    <a:pt x="1081" y="255"/>
                  </a:cubicBezTo>
                  <a:cubicBezTo>
                    <a:pt x="1081" y="248"/>
                    <a:pt x="1081" y="248"/>
                    <a:pt x="1081" y="248"/>
                  </a:cubicBezTo>
                  <a:cubicBezTo>
                    <a:pt x="1052" y="248"/>
                    <a:pt x="1032" y="249"/>
                    <a:pt x="1002" y="249"/>
                  </a:cubicBezTo>
                  <a:cubicBezTo>
                    <a:pt x="971" y="249"/>
                    <a:pt x="934" y="248"/>
                    <a:pt x="905"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E6F73"/>
                </a:solidFill>
                <a:effectLst/>
                <a:uLnTx/>
                <a:uFillTx/>
                <a:latin typeface="Trebuchet MS"/>
                <a:ea typeface="+mn-ea"/>
                <a:cs typeface="+mn-cs"/>
                <a:sym typeface="Trebuchet MS" panose="020B0603020202020204" pitchFamily="34" charset="0"/>
              </a:endParaRPr>
            </a:p>
          </p:txBody>
        </p:sp>
        <p:sp>
          <p:nvSpPr>
            <p:cNvPr id="14" name="Freeform 6"/>
            <p:cNvSpPr>
              <a:spLocks noEditPoints="1"/>
            </p:cNvSpPr>
            <p:nvPr/>
          </p:nvSpPr>
          <p:spPr bwMode="auto">
            <a:xfrm>
              <a:off x="1475" y="3449"/>
              <a:ext cx="4693" cy="282"/>
            </a:xfrm>
            <a:custGeom>
              <a:avLst/>
              <a:gdLst>
                <a:gd name="T0" fmla="*/ 101 w 1984"/>
                <a:gd name="T1" fmla="*/ 32 h 119"/>
                <a:gd name="T2" fmla="*/ 43 w 1984"/>
                <a:gd name="T3" fmla="*/ 12 h 119"/>
                <a:gd name="T4" fmla="*/ 355 w 1984"/>
                <a:gd name="T5" fmla="*/ 29 h 119"/>
                <a:gd name="T6" fmla="*/ 274 w 1984"/>
                <a:gd name="T7" fmla="*/ 117 h 119"/>
                <a:gd name="T8" fmla="*/ 340 w 1984"/>
                <a:gd name="T9" fmla="*/ 31 h 119"/>
                <a:gd name="T10" fmla="*/ 869 w 1984"/>
                <a:gd name="T11" fmla="*/ 82 h 119"/>
                <a:gd name="T12" fmla="*/ 861 w 1984"/>
                <a:gd name="T13" fmla="*/ 6 h 119"/>
                <a:gd name="T14" fmla="*/ 153 w 1984"/>
                <a:gd name="T15" fmla="*/ 117 h 119"/>
                <a:gd name="T16" fmla="*/ 121 w 1984"/>
                <a:gd name="T17" fmla="*/ 117 h 119"/>
                <a:gd name="T18" fmla="*/ 103 w 1984"/>
                <a:gd name="T19" fmla="*/ 38 h 119"/>
                <a:gd name="T20" fmla="*/ 135 w 1984"/>
                <a:gd name="T21" fmla="*/ 38 h 119"/>
                <a:gd name="T22" fmla="*/ 153 w 1984"/>
                <a:gd name="T23" fmla="*/ 117 h 119"/>
                <a:gd name="T24" fmla="*/ 177 w 1984"/>
                <a:gd name="T25" fmla="*/ 38 h 119"/>
                <a:gd name="T26" fmla="*/ 201 w 1984"/>
                <a:gd name="T27" fmla="*/ 73 h 119"/>
                <a:gd name="T28" fmla="*/ 201 w 1984"/>
                <a:gd name="T29" fmla="*/ 78 h 119"/>
                <a:gd name="T30" fmla="*/ 374 w 1984"/>
                <a:gd name="T31" fmla="*/ 79 h 119"/>
                <a:gd name="T32" fmla="*/ 461 w 1984"/>
                <a:gd name="T33" fmla="*/ 117 h 119"/>
                <a:gd name="T34" fmla="*/ 497 w 1984"/>
                <a:gd name="T35" fmla="*/ 41 h 119"/>
                <a:gd name="T36" fmla="*/ 481 w 1984"/>
                <a:gd name="T37" fmla="*/ 119 h 119"/>
                <a:gd name="T38" fmla="*/ 515 w 1984"/>
                <a:gd name="T39" fmla="*/ 61 h 119"/>
                <a:gd name="T40" fmla="*/ 561 w 1984"/>
                <a:gd name="T41" fmla="*/ 44 h 119"/>
                <a:gd name="T42" fmla="*/ 622 w 1984"/>
                <a:gd name="T43" fmla="*/ 36 h 119"/>
                <a:gd name="T44" fmla="*/ 684 w 1984"/>
                <a:gd name="T45" fmla="*/ 53 h 119"/>
                <a:gd name="T46" fmla="*/ 675 w 1984"/>
                <a:gd name="T47" fmla="*/ 84 h 119"/>
                <a:gd name="T48" fmla="*/ 716 w 1984"/>
                <a:gd name="T49" fmla="*/ 43 h 119"/>
                <a:gd name="T50" fmla="*/ 921 w 1984"/>
                <a:gd name="T51" fmla="*/ 119 h 119"/>
                <a:gd name="T52" fmla="*/ 1029 w 1984"/>
                <a:gd name="T53" fmla="*/ 119 h 119"/>
                <a:gd name="T54" fmla="*/ 963 w 1984"/>
                <a:gd name="T55" fmla="*/ 113 h 119"/>
                <a:gd name="T56" fmla="*/ 1030 w 1984"/>
                <a:gd name="T57" fmla="*/ 96 h 119"/>
                <a:gd name="T58" fmla="*/ 1038 w 1984"/>
                <a:gd name="T59" fmla="*/ 119 h 119"/>
                <a:gd name="T60" fmla="*/ 1097 w 1984"/>
                <a:gd name="T61" fmla="*/ 101 h 119"/>
                <a:gd name="T62" fmla="*/ 1080 w 1984"/>
                <a:gd name="T63" fmla="*/ 43 h 119"/>
                <a:gd name="T64" fmla="*/ 1111 w 1984"/>
                <a:gd name="T65" fmla="*/ 38 h 119"/>
                <a:gd name="T66" fmla="*/ 1163 w 1984"/>
                <a:gd name="T67" fmla="*/ 43 h 119"/>
                <a:gd name="T68" fmla="*/ 1243 w 1984"/>
                <a:gd name="T69" fmla="*/ 117 h 119"/>
                <a:gd name="T70" fmla="*/ 1217 w 1984"/>
                <a:gd name="T71" fmla="*/ 38 h 119"/>
                <a:gd name="T72" fmla="*/ 1261 w 1984"/>
                <a:gd name="T73" fmla="*/ 91 h 119"/>
                <a:gd name="T74" fmla="*/ 1276 w 1984"/>
                <a:gd name="T75" fmla="*/ 44 h 119"/>
                <a:gd name="T76" fmla="*/ 1322 w 1984"/>
                <a:gd name="T77" fmla="*/ 61 h 119"/>
                <a:gd name="T78" fmla="*/ 1331 w 1984"/>
                <a:gd name="T79" fmla="*/ 117 h 119"/>
                <a:gd name="T80" fmla="*/ 1367 w 1984"/>
                <a:gd name="T81" fmla="*/ 42 h 119"/>
                <a:gd name="T82" fmla="*/ 1392 w 1984"/>
                <a:gd name="T83" fmla="*/ 53 h 119"/>
                <a:gd name="T84" fmla="*/ 1383 w 1984"/>
                <a:gd name="T85" fmla="*/ 84 h 119"/>
                <a:gd name="T86" fmla="*/ 1424 w 1984"/>
                <a:gd name="T87" fmla="*/ 42 h 119"/>
                <a:gd name="T88" fmla="*/ 1536 w 1984"/>
                <a:gd name="T89" fmla="*/ 87 h 119"/>
                <a:gd name="T90" fmla="*/ 1521 w 1984"/>
                <a:gd name="T91" fmla="*/ 37 h 119"/>
                <a:gd name="T92" fmla="*/ 1503 w 1984"/>
                <a:gd name="T93" fmla="*/ 87 h 119"/>
                <a:gd name="T94" fmla="*/ 1659 w 1984"/>
                <a:gd name="T95" fmla="*/ 104 h 119"/>
                <a:gd name="T96" fmla="*/ 1653 w 1984"/>
                <a:gd name="T97" fmla="*/ 33 h 119"/>
                <a:gd name="T98" fmla="*/ 1625 w 1984"/>
                <a:gd name="T99" fmla="*/ 66 h 119"/>
                <a:gd name="T100" fmla="*/ 1750 w 1984"/>
                <a:gd name="T101" fmla="*/ 111 h 119"/>
                <a:gd name="T102" fmla="*/ 1672 w 1984"/>
                <a:gd name="T103" fmla="*/ 117 h 119"/>
                <a:gd name="T104" fmla="*/ 1738 w 1984"/>
                <a:gd name="T105" fmla="*/ 56 h 119"/>
                <a:gd name="T106" fmla="*/ 1788 w 1984"/>
                <a:gd name="T107" fmla="*/ 36 h 119"/>
                <a:gd name="T108" fmla="*/ 1841 w 1984"/>
                <a:gd name="T109" fmla="*/ 59 h 119"/>
                <a:gd name="T110" fmla="*/ 1875 w 1984"/>
                <a:gd name="T111" fmla="*/ 110 h 119"/>
                <a:gd name="T112" fmla="*/ 1903 w 1984"/>
                <a:gd name="T113" fmla="*/ 71 h 119"/>
                <a:gd name="T114" fmla="*/ 1918 w 1984"/>
                <a:gd name="T115" fmla="*/ 117 h 119"/>
                <a:gd name="T116" fmla="*/ 1984 w 1984"/>
                <a:gd name="T117" fmla="*/ 5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84" h="119">
                  <a:moveTo>
                    <a:pt x="73" y="117"/>
                  </a:moveTo>
                  <a:cubicBezTo>
                    <a:pt x="73" y="113"/>
                    <a:pt x="73" y="113"/>
                    <a:pt x="73" y="113"/>
                  </a:cubicBezTo>
                  <a:cubicBezTo>
                    <a:pt x="73" y="112"/>
                    <a:pt x="72" y="111"/>
                    <a:pt x="71" y="111"/>
                  </a:cubicBezTo>
                  <a:cubicBezTo>
                    <a:pt x="58" y="109"/>
                    <a:pt x="58" y="109"/>
                    <a:pt x="58" y="88"/>
                  </a:cubicBezTo>
                  <a:cubicBezTo>
                    <a:pt x="58" y="12"/>
                    <a:pt x="58" y="12"/>
                    <a:pt x="58" y="12"/>
                  </a:cubicBezTo>
                  <a:cubicBezTo>
                    <a:pt x="58" y="11"/>
                    <a:pt x="59" y="10"/>
                    <a:pt x="60" y="10"/>
                  </a:cubicBezTo>
                  <a:cubicBezTo>
                    <a:pt x="71" y="10"/>
                    <a:pt x="71" y="10"/>
                    <a:pt x="71" y="10"/>
                  </a:cubicBezTo>
                  <a:cubicBezTo>
                    <a:pt x="85" y="10"/>
                    <a:pt x="93" y="12"/>
                    <a:pt x="95" y="31"/>
                  </a:cubicBezTo>
                  <a:cubicBezTo>
                    <a:pt x="96" y="32"/>
                    <a:pt x="96" y="32"/>
                    <a:pt x="97" y="32"/>
                  </a:cubicBezTo>
                  <a:cubicBezTo>
                    <a:pt x="101" y="32"/>
                    <a:pt x="101" y="32"/>
                    <a:pt x="101" y="32"/>
                  </a:cubicBezTo>
                  <a:cubicBezTo>
                    <a:pt x="101" y="24"/>
                    <a:pt x="101" y="10"/>
                    <a:pt x="101" y="2"/>
                  </a:cubicBezTo>
                  <a:cubicBezTo>
                    <a:pt x="94" y="2"/>
                    <a:pt x="85" y="2"/>
                    <a:pt x="71" y="2"/>
                  </a:cubicBezTo>
                  <a:cubicBezTo>
                    <a:pt x="31" y="2"/>
                    <a:pt x="31" y="2"/>
                    <a:pt x="31" y="2"/>
                  </a:cubicBezTo>
                  <a:cubicBezTo>
                    <a:pt x="16" y="2"/>
                    <a:pt x="7" y="2"/>
                    <a:pt x="0" y="2"/>
                  </a:cubicBezTo>
                  <a:cubicBezTo>
                    <a:pt x="0" y="10"/>
                    <a:pt x="0" y="27"/>
                    <a:pt x="0" y="35"/>
                  </a:cubicBezTo>
                  <a:cubicBezTo>
                    <a:pt x="4" y="35"/>
                    <a:pt x="4" y="35"/>
                    <a:pt x="4" y="35"/>
                  </a:cubicBezTo>
                  <a:cubicBezTo>
                    <a:pt x="5" y="35"/>
                    <a:pt x="6" y="34"/>
                    <a:pt x="6" y="33"/>
                  </a:cubicBezTo>
                  <a:cubicBezTo>
                    <a:pt x="8" y="12"/>
                    <a:pt x="16" y="10"/>
                    <a:pt x="30" y="10"/>
                  </a:cubicBezTo>
                  <a:cubicBezTo>
                    <a:pt x="41" y="10"/>
                    <a:pt x="41" y="10"/>
                    <a:pt x="41" y="10"/>
                  </a:cubicBezTo>
                  <a:cubicBezTo>
                    <a:pt x="43" y="10"/>
                    <a:pt x="43" y="11"/>
                    <a:pt x="43" y="12"/>
                  </a:cubicBezTo>
                  <a:cubicBezTo>
                    <a:pt x="43" y="88"/>
                    <a:pt x="43" y="88"/>
                    <a:pt x="43" y="88"/>
                  </a:cubicBezTo>
                  <a:cubicBezTo>
                    <a:pt x="43" y="109"/>
                    <a:pt x="43" y="109"/>
                    <a:pt x="30" y="111"/>
                  </a:cubicBezTo>
                  <a:cubicBezTo>
                    <a:pt x="29" y="111"/>
                    <a:pt x="29" y="112"/>
                    <a:pt x="29" y="113"/>
                  </a:cubicBezTo>
                  <a:cubicBezTo>
                    <a:pt x="29" y="117"/>
                    <a:pt x="29" y="117"/>
                    <a:pt x="29" y="117"/>
                  </a:cubicBezTo>
                  <a:cubicBezTo>
                    <a:pt x="36" y="117"/>
                    <a:pt x="43" y="117"/>
                    <a:pt x="51" y="117"/>
                  </a:cubicBezTo>
                  <a:cubicBezTo>
                    <a:pt x="59" y="117"/>
                    <a:pt x="65" y="117"/>
                    <a:pt x="73" y="117"/>
                  </a:cubicBezTo>
                  <a:close/>
                  <a:moveTo>
                    <a:pt x="367" y="85"/>
                  </a:moveTo>
                  <a:cubicBezTo>
                    <a:pt x="367" y="65"/>
                    <a:pt x="349" y="57"/>
                    <a:pt x="330" y="56"/>
                  </a:cubicBezTo>
                  <a:cubicBezTo>
                    <a:pt x="330" y="55"/>
                    <a:pt x="330" y="55"/>
                    <a:pt x="330" y="55"/>
                  </a:cubicBezTo>
                  <a:cubicBezTo>
                    <a:pt x="344" y="52"/>
                    <a:pt x="355" y="44"/>
                    <a:pt x="355" y="29"/>
                  </a:cubicBezTo>
                  <a:cubicBezTo>
                    <a:pt x="355" y="8"/>
                    <a:pt x="332" y="2"/>
                    <a:pt x="313" y="2"/>
                  </a:cubicBezTo>
                  <a:cubicBezTo>
                    <a:pt x="307" y="2"/>
                    <a:pt x="304" y="2"/>
                    <a:pt x="297" y="2"/>
                  </a:cubicBezTo>
                  <a:cubicBezTo>
                    <a:pt x="289" y="2"/>
                    <a:pt x="281" y="2"/>
                    <a:pt x="274" y="2"/>
                  </a:cubicBezTo>
                  <a:cubicBezTo>
                    <a:pt x="274" y="7"/>
                    <a:pt x="274" y="7"/>
                    <a:pt x="274" y="7"/>
                  </a:cubicBezTo>
                  <a:cubicBezTo>
                    <a:pt x="274" y="8"/>
                    <a:pt x="274" y="8"/>
                    <a:pt x="275" y="8"/>
                  </a:cubicBezTo>
                  <a:cubicBezTo>
                    <a:pt x="288" y="10"/>
                    <a:pt x="288" y="11"/>
                    <a:pt x="288" y="32"/>
                  </a:cubicBezTo>
                  <a:cubicBezTo>
                    <a:pt x="288" y="88"/>
                    <a:pt x="288" y="88"/>
                    <a:pt x="288" y="88"/>
                  </a:cubicBezTo>
                  <a:cubicBezTo>
                    <a:pt x="288" y="109"/>
                    <a:pt x="288" y="109"/>
                    <a:pt x="275" y="111"/>
                  </a:cubicBezTo>
                  <a:cubicBezTo>
                    <a:pt x="274" y="111"/>
                    <a:pt x="274" y="112"/>
                    <a:pt x="274" y="113"/>
                  </a:cubicBezTo>
                  <a:cubicBezTo>
                    <a:pt x="274" y="117"/>
                    <a:pt x="274" y="117"/>
                    <a:pt x="274" y="117"/>
                  </a:cubicBezTo>
                  <a:cubicBezTo>
                    <a:pt x="282" y="117"/>
                    <a:pt x="289" y="117"/>
                    <a:pt x="297" y="117"/>
                  </a:cubicBezTo>
                  <a:cubicBezTo>
                    <a:pt x="306" y="117"/>
                    <a:pt x="310" y="117"/>
                    <a:pt x="320" y="117"/>
                  </a:cubicBezTo>
                  <a:cubicBezTo>
                    <a:pt x="349" y="117"/>
                    <a:pt x="367" y="103"/>
                    <a:pt x="367" y="85"/>
                  </a:cubicBezTo>
                  <a:close/>
                  <a:moveTo>
                    <a:pt x="349" y="85"/>
                  </a:moveTo>
                  <a:cubicBezTo>
                    <a:pt x="349" y="102"/>
                    <a:pt x="339" y="109"/>
                    <a:pt x="319" y="109"/>
                  </a:cubicBezTo>
                  <a:cubicBezTo>
                    <a:pt x="304" y="109"/>
                    <a:pt x="304" y="108"/>
                    <a:pt x="304" y="86"/>
                  </a:cubicBezTo>
                  <a:cubicBezTo>
                    <a:pt x="304" y="60"/>
                    <a:pt x="304" y="60"/>
                    <a:pt x="304" y="60"/>
                  </a:cubicBezTo>
                  <a:cubicBezTo>
                    <a:pt x="311" y="60"/>
                    <a:pt x="311" y="60"/>
                    <a:pt x="311" y="60"/>
                  </a:cubicBezTo>
                  <a:cubicBezTo>
                    <a:pt x="335" y="60"/>
                    <a:pt x="349" y="66"/>
                    <a:pt x="349" y="85"/>
                  </a:cubicBezTo>
                  <a:close/>
                  <a:moveTo>
                    <a:pt x="340" y="31"/>
                  </a:moveTo>
                  <a:cubicBezTo>
                    <a:pt x="340" y="47"/>
                    <a:pt x="329" y="53"/>
                    <a:pt x="311" y="53"/>
                  </a:cubicBezTo>
                  <a:cubicBezTo>
                    <a:pt x="304" y="53"/>
                    <a:pt x="304" y="53"/>
                    <a:pt x="304" y="53"/>
                  </a:cubicBezTo>
                  <a:cubicBezTo>
                    <a:pt x="304" y="12"/>
                    <a:pt x="304" y="12"/>
                    <a:pt x="304" y="12"/>
                  </a:cubicBezTo>
                  <a:cubicBezTo>
                    <a:pt x="304" y="10"/>
                    <a:pt x="304" y="10"/>
                    <a:pt x="306" y="10"/>
                  </a:cubicBezTo>
                  <a:cubicBezTo>
                    <a:pt x="308" y="10"/>
                    <a:pt x="314" y="10"/>
                    <a:pt x="316" y="10"/>
                  </a:cubicBezTo>
                  <a:cubicBezTo>
                    <a:pt x="331" y="10"/>
                    <a:pt x="340" y="16"/>
                    <a:pt x="340" y="31"/>
                  </a:cubicBezTo>
                  <a:close/>
                  <a:moveTo>
                    <a:pt x="875" y="118"/>
                  </a:moveTo>
                  <a:cubicBezTo>
                    <a:pt x="875" y="110"/>
                    <a:pt x="875" y="89"/>
                    <a:pt x="875" y="81"/>
                  </a:cubicBezTo>
                  <a:cubicBezTo>
                    <a:pt x="871" y="81"/>
                    <a:pt x="871" y="81"/>
                    <a:pt x="871" y="81"/>
                  </a:cubicBezTo>
                  <a:cubicBezTo>
                    <a:pt x="870" y="81"/>
                    <a:pt x="869" y="81"/>
                    <a:pt x="869" y="82"/>
                  </a:cubicBezTo>
                  <a:cubicBezTo>
                    <a:pt x="867" y="103"/>
                    <a:pt x="856" y="112"/>
                    <a:pt x="838" y="112"/>
                  </a:cubicBezTo>
                  <a:cubicBezTo>
                    <a:pt x="814" y="112"/>
                    <a:pt x="802" y="92"/>
                    <a:pt x="802" y="59"/>
                  </a:cubicBezTo>
                  <a:cubicBezTo>
                    <a:pt x="802" y="34"/>
                    <a:pt x="807" y="7"/>
                    <a:pt x="834" y="7"/>
                  </a:cubicBezTo>
                  <a:cubicBezTo>
                    <a:pt x="850" y="7"/>
                    <a:pt x="859" y="17"/>
                    <a:pt x="863" y="34"/>
                  </a:cubicBezTo>
                  <a:cubicBezTo>
                    <a:pt x="863" y="35"/>
                    <a:pt x="863" y="35"/>
                    <a:pt x="864" y="35"/>
                  </a:cubicBezTo>
                  <a:cubicBezTo>
                    <a:pt x="869" y="35"/>
                    <a:pt x="869" y="35"/>
                    <a:pt x="869" y="35"/>
                  </a:cubicBezTo>
                  <a:cubicBezTo>
                    <a:pt x="869" y="27"/>
                    <a:pt x="868" y="9"/>
                    <a:pt x="868" y="1"/>
                  </a:cubicBezTo>
                  <a:cubicBezTo>
                    <a:pt x="866" y="1"/>
                    <a:pt x="866" y="1"/>
                    <a:pt x="866" y="1"/>
                  </a:cubicBezTo>
                  <a:cubicBezTo>
                    <a:pt x="865" y="1"/>
                    <a:pt x="864" y="1"/>
                    <a:pt x="863" y="2"/>
                  </a:cubicBezTo>
                  <a:cubicBezTo>
                    <a:pt x="861" y="6"/>
                    <a:pt x="861" y="6"/>
                    <a:pt x="861" y="6"/>
                  </a:cubicBezTo>
                  <a:cubicBezTo>
                    <a:pt x="861" y="6"/>
                    <a:pt x="861" y="6"/>
                    <a:pt x="861" y="6"/>
                  </a:cubicBezTo>
                  <a:cubicBezTo>
                    <a:pt x="854" y="2"/>
                    <a:pt x="845" y="0"/>
                    <a:pt x="834" y="0"/>
                  </a:cubicBezTo>
                  <a:cubicBezTo>
                    <a:pt x="802" y="0"/>
                    <a:pt x="784" y="26"/>
                    <a:pt x="784" y="59"/>
                  </a:cubicBezTo>
                  <a:cubicBezTo>
                    <a:pt x="784" y="98"/>
                    <a:pt x="806" y="119"/>
                    <a:pt x="836" y="119"/>
                  </a:cubicBezTo>
                  <a:cubicBezTo>
                    <a:pt x="852" y="119"/>
                    <a:pt x="862" y="115"/>
                    <a:pt x="867" y="113"/>
                  </a:cubicBezTo>
                  <a:cubicBezTo>
                    <a:pt x="867" y="113"/>
                    <a:pt x="867" y="113"/>
                    <a:pt x="867" y="113"/>
                  </a:cubicBezTo>
                  <a:cubicBezTo>
                    <a:pt x="870" y="117"/>
                    <a:pt x="870" y="117"/>
                    <a:pt x="870" y="117"/>
                  </a:cubicBezTo>
                  <a:cubicBezTo>
                    <a:pt x="871" y="118"/>
                    <a:pt x="871" y="118"/>
                    <a:pt x="872" y="118"/>
                  </a:cubicBezTo>
                  <a:lnTo>
                    <a:pt x="875" y="118"/>
                  </a:lnTo>
                  <a:close/>
                  <a:moveTo>
                    <a:pt x="153" y="117"/>
                  </a:moveTo>
                  <a:cubicBezTo>
                    <a:pt x="147" y="117"/>
                    <a:pt x="140" y="117"/>
                    <a:pt x="135" y="117"/>
                  </a:cubicBezTo>
                  <a:cubicBezTo>
                    <a:pt x="135" y="113"/>
                    <a:pt x="135" y="113"/>
                    <a:pt x="135" y="113"/>
                  </a:cubicBezTo>
                  <a:cubicBezTo>
                    <a:pt x="135" y="112"/>
                    <a:pt x="135" y="112"/>
                    <a:pt x="136" y="112"/>
                  </a:cubicBezTo>
                  <a:cubicBezTo>
                    <a:pt x="146" y="111"/>
                    <a:pt x="146" y="110"/>
                    <a:pt x="146" y="96"/>
                  </a:cubicBezTo>
                  <a:cubicBezTo>
                    <a:pt x="146" y="79"/>
                    <a:pt x="146" y="79"/>
                    <a:pt x="146" y="79"/>
                  </a:cubicBezTo>
                  <a:cubicBezTo>
                    <a:pt x="110" y="79"/>
                    <a:pt x="110" y="79"/>
                    <a:pt x="110" y="79"/>
                  </a:cubicBezTo>
                  <a:cubicBezTo>
                    <a:pt x="110" y="96"/>
                    <a:pt x="110" y="96"/>
                    <a:pt x="110" y="96"/>
                  </a:cubicBezTo>
                  <a:cubicBezTo>
                    <a:pt x="110" y="110"/>
                    <a:pt x="110" y="111"/>
                    <a:pt x="120" y="112"/>
                  </a:cubicBezTo>
                  <a:cubicBezTo>
                    <a:pt x="121" y="112"/>
                    <a:pt x="121" y="112"/>
                    <a:pt x="121" y="113"/>
                  </a:cubicBezTo>
                  <a:cubicBezTo>
                    <a:pt x="121" y="117"/>
                    <a:pt x="121" y="117"/>
                    <a:pt x="121" y="117"/>
                  </a:cubicBezTo>
                  <a:cubicBezTo>
                    <a:pt x="116" y="117"/>
                    <a:pt x="109" y="117"/>
                    <a:pt x="103" y="117"/>
                  </a:cubicBezTo>
                  <a:cubicBezTo>
                    <a:pt x="98" y="117"/>
                    <a:pt x="91" y="117"/>
                    <a:pt x="86" y="117"/>
                  </a:cubicBezTo>
                  <a:cubicBezTo>
                    <a:pt x="86" y="113"/>
                    <a:pt x="86" y="113"/>
                    <a:pt x="86" y="113"/>
                  </a:cubicBezTo>
                  <a:cubicBezTo>
                    <a:pt x="86" y="112"/>
                    <a:pt x="86" y="112"/>
                    <a:pt x="86" y="112"/>
                  </a:cubicBezTo>
                  <a:cubicBezTo>
                    <a:pt x="96" y="111"/>
                    <a:pt x="96" y="110"/>
                    <a:pt x="96" y="96"/>
                  </a:cubicBezTo>
                  <a:cubicBezTo>
                    <a:pt x="96" y="59"/>
                    <a:pt x="96" y="59"/>
                    <a:pt x="96" y="59"/>
                  </a:cubicBezTo>
                  <a:cubicBezTo>
                    <a:pt x="96" y="45"/>
                    <a:pt x="96" y="44"/>
                    <a:pt x="86" y="43"/>
                  </a:cubicBezTo>
                  <a:cubicBezTo>
                    <a:pt x="86" y="43"/>
                    <a:pt x="86" y="43"/>
                    <a:pt x="86" y="42"/>
                  </a:cubicBezTo>
                  <a:cubicBezTo>
                    <a:pt x="86" y="38"/>
                    <a:pt x="86" y="38"/>
                    <a:pt x="86" y="38"/>
                  </a:cubicBezTo>
                  <a:cubicBezTo>
                    <a:pt x="91" y="38"/>
                    <a:pt x="98" y="38"/>
                    <a:pt x="103" y="38"/>
                  </a:cubicBezTo>
                  <a:cubicBezTo>
                    <a:pt x="109" y="38"/>
                    <a:pt x="116" y="38"/>
                    <a:pt x="121" y="38"/>
                  </a:cubicBezTo>
                  <a:cubicBezTo>
                    <a:pt x="121" y="42"/>
                    <a:pt x="121" y="42"/>
                    <a:pt x="121" y="42"/>
                  </a:cubicBezTo>
                  <a:cubicBezTo>
                    <a:pt x="121" y="43"/>
                    <a:pt x="121" y="43"/>
                    <a:pt x="120" y="43"/>
                  </a:cubicBezTo>
                  <a:cubicBezTo>
                    <a:pt x="110" y="44"/>
                    <a:pt x="110" y="45"/>
                    <a:pt x="110" y="59"/>
                  </a:cubicBezTo>
                  <a:cubicBezTo>
                    <a:pt x="110" y="73"/>
                    <a:pt x="110" y="73"/>
                    <a:pt x="110" y="73"/>
                  </a:cubicBezTo>
                  <a:cubicBezTo>
                    <a:pt x="146" y="73"/>
                    <a:pt x="146" y="73"/>
                    <a:pt x="146" y="73"/>
                  </a:cubicBezTo>
                  <a:cubicBezTo>
                    <a:pt x="146" y="59"/>
                    <a:pt x="146" y="59"/>
                    <a:pt x="146" y="59"/>
                  </a:cubicBezTo>
                  <a:cubicBezTo>
                    <a:pt x="146" y="45"/>
                    <a:pt x="146" y="44"/>
                    <a:pt x="136" y="43"/>
                  </a:cubicBezTo>
                  <a:cubicBezTo>
                    <a:pt x="135" y="43"/>
                    <a:pt x="135" y="43"/>
                    <a:pt x="135" y="42"/>
                  </a:cubicBezTo>
                  <a:cubicBezTo>
                    <a:pt x="135" y="38"/>
                    <a:pt x="135" y="38"/>
                    <a:pt x="135" y="38"/>
                  </a:cubicBezTo>
                  <a:cubicBezTo>
                    <a:pt x="140" y="38"/>
                    <a:pt x="147" y="38"/>
                    <a:pt x="153" y="38"/>
                  </a:cubicBezTo>
                  <a:cubicBezTo>
                    <a:pt x="158" y="38"/>
                    <a:pt x="165" y="38"/>
                    <a:pt x="171" y="38"/>
                  </a:cubicBezTo>
                  <a:cubicBezTo>
                    <a:pt x="171" y="42"/>
                    <a:pt x="171" y="42"/>
                    <a:pt x="171" y="42"/>
                  </a:cubicBezTo>
                  <a:cubicBezTo>
                    <a:pt x="171" y="43"/>
                    <a:pt x="170" y="43"/>
                    <a:pt x="170" y="43"/>
                  </a:cubicBezTo>
                  <a:cubicBezTo>
                    <a:pt x="160" y="44"/>
                    <a:pt x="160" y="45"/>
                    <a:pt x="160" y="59"/>
                  </a:cubicBezTo>
                  <a:cubicBezTo>
                    <a:pt x="160" y="96"/>
                    <a:pt x="160" y="96"/>
                    <a:pt x="160" y="96"/>
                  </a:cubicBezTo>
                  <a:cubicBezTo>
                    <a:pt x="160" y="110"/>
                    <a:pt x="160" y="111"/>
                    <a:pt x="170" y="112"/>
                  </a:cubicBezTo>
                  <a:cubicBezTo>
                    <a:pt x="170" y="112"/>
                    <a:pt x="171" y="112"/>
                    <a:pt x="171" y="113"/>
                  </a:cubicBezTo>
                  <a:cubicBezTo>
                    <a:pt x="171" y="117"/>
                    <a:pt x="171" y="117"/>
                    <a:pt x="171" y="117"/>
                  </a:cubicBezTo>
                  <a:cubicBezTo>
                    <a:pt x="165" y="117"/>
                    <a:pt x="158" y="117"/>
                    <a:pt x="153" y="117"/>
                  </a:cubicBezTo>
                  <a:close/>
                  <a:moveTo>
                    <a:pt x="219" y="117"/>
                  </a:moveTo>
                  <a:cubicBezTo>
                    <a:pt x="194" y="117"/>
                    <a:pt x="194" y="117"/>
                    <a:pt x="194" y="117"/>
                  </a:cubicBezTo>
                  <a:cubicBezTo>
                    <a:pt x="189" y="117"/>
                    <a:pt x="182" y="117"/>
                    <a:pt x="177" y="117"/>
                  </a:cubicBezTo>
                  <a:cubicBezTo>
                    <a:pt x="177" y="113"/>
                    <a:pt x="177" y="113"/>
                    <a:pt x="177" y="113"/>
                  </a:cubicBezTo>
                  <a:cubicBezTo>
                    <a:pt x="177" y="112"/>
                    <a:pt x="177" y="112"/>
                    <a:pt x="178" y="112"/>
                  </a:cubicBezTo>
                  <a:cubicBezTo>
                    <a:pt x="188" y="111"/>
                    <a:pt x="188" y="110"/>
                    <a:pt x="188" y="96"/>
                  </a:cubicBezTo>
                  <a:cubicBezTo>
                    <a:pt x="188" y="59"/>
                    <a:pt x="188" y="59"/>
                    <a:pt x="188" y="59"/>
                  </a:cubicBezTo>
                  <a:cubicBezTo>
                    <a:pt x="188" y="45"/>
                    <a:pt x="188" y="44"/>
                    <a:pt x="178" y="43"/>
                  </a:cubicBezTo>
                  <a:cubicBezTo>
                    <a:pt x="177" y="43"/>
                    <a:pt x="177" y="43"/>
                    <a:pt x="177" y="42"/>
                  </a:cubicBezTo>
                  <a:cubicBezTo>
                    <a:pt x="177" y="38"/>
                    <a:pt x="177" y="38"/>
                    <a:pt x="177" y="38"/>
                  </a:cubicBezTo>
                  <a:cubicBezTo>
                    <a:pt x="182" y="38"/>
                    <a:pt x="189" y="38"/>
                    <a:pt x="194" y="38"/>
                  </a:cubicBezTo>
                  <a:cubicBezTo>
                    <a:pt x="213" y="38"/>
                    <a:pt x="213" y="38"/>
                    <a:pt x="213" y="38"/>
                  </a:cubicBezTo>
                  <a:cubicBezTo>
                    <a:pt x="223" y="38"/>
                    <a:pt x="229" y="38"/>
                    <a:pt x="234" y="38"/>
                  </a:cubicBezTo>
                  <a:cubicBezTo>
                    <a:pt x="234" y="44"/>
                    <a:pt x="234" y="54"/>
                    <a:pt x="235" y="59"/>
                  </a:cubicBezTo>
                  <a:cubicBezTo>
                    <a:pt x="231" y="59"/>
                    <a:pt x="231" y="59"/>
                    <a:pt x="231" y="59"/>
                  </a:cubicBezTo>
                  <a:cubicBezTo>
                    <a:pt x="230" y="59"/>
                    <a:pt x="230" y="59"/>
                    <a:pt x="230" y="58"/>
                  </a:cubicBezTo>
                  <a:cubicBezTo>
                    <a:pt x="228" y="46"/>
                    <a:pt x="223" y="44"/>
                    <a:pt x="213" y="44"/>
                  </a:cubicBezTo>
                  <a:cubicBezTo>
                    <a:pt x="202" y="44"/>
                    <a:pt x="202" y="44"/>
                    <a:pt x="202" y="44"/>
                  </a:cubicBezTo>
                  <a:cubicBezTo>
                    <a:pt x="201" y="44"/>
                    <a:pt x="201" y="45"/>
                    <a:pt x="201" y="46"/>
                  </a:cubicBezTo>
                  <a:cubicBezTo>
                    <a:pt x="201" y="73"/>
                    <a:pt x="201" y="73"/>
                    <a:pt x="201" y="73"/>
                  </a:cubicBezTo>
                  <a:cubicBezTo>
                    <a:pt x="202" y="73"/>
                    <a:pt x="202" y="73"/>
                    <a:pt x="202" y="73"/>
                  </a:cubicBezTo>
                  <a:cubicBezTo>
                    <a:pt x="212" y="73"/>
                    <a:pt x="215" y="71"/>
                    <a:pt x="216" y="63"/>
                  </a:cubicBezTo>
                  <a:cubicBezTo>
                    <a:pt x="216" y="62"/>
                    <a:pt x="216" y="62"/>
                    <a:pt x="217" y="62"/>
                  </a:cubicBezTo>
                  <a:cubicBezTo>
                    <a:pt x="221" y="62"/>
                    <a:pt x="221" y="62"/>
                    <a:pt x="221" y="62"/>
                  </a:cubicBezTo>
                  <a:cubicBezTo>
                    <a:pt x="221" y="67"/>
                    <a:pt x="220" y="71"/>
                    <a:pt x="220" y="76"/>
                  </a:cubicBezTo>
                  <a:cubicBezTo>
                    <a:pt x="220" y="82"/>
                    <a:pt x="221" y="85"/>
                    <a:pt x="221" y="90"/>
                  </a:cubicBezTo>
                  <a:cubicBezTo>
                    <a:pt x="217" y="90"/>
                    <a:pt x="217" y="90"/>
                    <a:pt x="217" y="90"/>
                  </a:cubicBezTo>
                  <a:cubicBezTo>
                    <a:pt x="216" y="90"/>
                    <a:pt x="216" y="90"/>
                    <a:pt x="216" y="89"/>
                  </a:cubicBezTo>
                  <a:cubicBezTo>
                    <a:pt x="215" y="79"/>
                    <a:pt x="212" y="78"/>
                    <a:pt x="202" y="78"/>
                  </a:cubicBezTo>
                  <a:cubicBezTo>
                    <a:pt x="201" y="78"/>
                    <a:pt x="201" y="78"/>
                    <a:pt x="201" y="78"/>
                  </a:cubicBezTo>
                  <a:cubicBezTo>
                    <a:pt x="201" y="95"/>
                    <a:pt x="201" y="95"/>
                    <a:pt x="201" y="95"/>
                  </a:cubicBezTo>
                  <a:cubicBezTo>
                    <a:pt x="201" y="109"/>
                    <a:pt x="201" y="110"/>
                    <a:pt x="212" y="110"/>
                  </a:cubicBezTo>
                  <a:cubicBezTo>
                    <a:pt x="219" y="110"/>
                    <a:pt x="219" y="110"/>
                    <a:pt x="219" y="110"/>
                  </a:cubicBezTo>
                  <a:cubicBezTo>
                    <a:pt x="229" y="110"/>
                    <a:pt x="234" y="108"/>
                    <a:pt x="236" y="94"/>
                  </a:cubicBezTo>
                  <a:cubicBezTo>
                    <a:pt x="236" y="94"/>
                    <a:pt x="236" y="93"/>
                    <a:pt x="237" y="93"/>
                  </a:cubicBezTo>
                  <a:cubicBezTo>
                    <a:pt x="241" y="93"/>
                    <a:pt x="241" y="93"/>
                    <a:pt x="241" y="93"/>
                  </a:cubicBezTo>
                  <a:cubicBezTo>
                    <a:pt x="241" y="99"/>
                    <a:pt x="240" y="111"/>
                    <a:pt x="240" y="117"/>
                  </a:cubicBezTo>
                  <a:cubicBezTo>
                    <a:pt x="235" y="117"/>
                    <a:pt x="229" y="117"/>
                    <a:pt x="219" y="117"/>
                  </a:cubicBezTo>
                  <a:close/>
                  <a:moveTo>
                    <a:pt x="412" y="119"/>
                  </a:moveTo>
                  <a:cubicBezTo>
                    <a:pt x="391" y="119"/>
                    <a:pt x="374" y="103"/>
                    <a:pt x="374" y="79"/>
                  </a:cubicBezTo>
                  <a:cubicBezTo>
                    <a:pt x="374" y="50"/>
                    <a:pt x="392" y="36"/>
                    <a:pt x="412" y="36"/>
                  </a:cubicBezTo>
                  <a:cubicBezTo>
                    <a:pt x="434" y="36"/>
                    <a:pt x="451" y="52"/>
                    <a:pt x="451" y="76"/>
                  </a:cubicBezTo>
                  <a:cubicBezTo>
                    <a:pt x="451" y="105"/>
                    <a:pt x="433" y="119"/>
                    <a:pt x="412" y="119"/>
                  </a:cubicBezTo>
                  <a:close/>
                  <a:moveTo>
                    <a:pt x="411" y="43"/>
                  </a:moveTo>
                  <a:cubicBezTo>
                    <a:pt x="397" y="43"/>
                    <a:pt x="390" y="54"/>
                    <a:pt x="390" y="78"/>
                  </a:cubicBezTo>
                  <a:cubicBezTo>
                    <a:pt x="390" y="103"/>
                    <a:pt x="399" y="112"/>
                    <a:pt x="413" y="112"/>
                  </a:cubicBezTo>
                  <a:cubicBezTo>
                    <a:pt x="428" y="112"/>
                    <a:pt x="435" y="101"/>
                    <a:pt x="435" y="77"/>
                  </a:cubicBezTo>
                  <a:cubicBezTo>
                    <a:pt x="435" y="52"/>
                    <a:pt x="426" y="43"/>
                    <a:pt x="411" y="43"/>
                  </a:cubicBezTo>
                  <a:close/>
                  <a:moveTo>
                    <a:pt x="463" y="115"/>
                  </a:moveTo>
                  <a:cubicBezTo>
                    <a:pt x="461" y="117"/>
                    <a:pt x="461" y="117"/>
                    <a:pt x="461" y="117"/>
                  </a:cubicBezTo>
                  <a:cubicBezTo>
                    <a:pt x="461" y="118"/>
                    <a:pt x="460" y="118"/>
                    <a:pt x="459" y="118"/>
                  </a:cubicBezTo>
                  <a:cubicBezTo>
                    <a:pt x="457" y="118"/>
                    <a:pt x="457" y="118"/>
                    <a:pt x="457" y="118"/>
                  </a:cubicBezTo>
                  <a:cubicBezTo>
                    <a:pt x="457" y="113"/>
                    <a:pt x="457" y="98"/>
                    <a:pt x="457" y="93"/>
                  </a:cubicBezTo>
                  <a:cubicBezTo>
                    <a:pt x="461" y="93"/>
                    <a:pt x="461" y="93"/>
                    <a:pt x="461" y="93"/>
                  </a:cubicBezTo>
                  <a:cubicBezTo>
                    <a:pt x="461" y="93"/>
                    <a:pt x="462" y="93"/>
                    <a:pt x="462" y="93"/>
                  </a:cubicBezTo>
                  <a:cubicBezTo>
                    <a:pt x="464" y="106"/>
                    <a:pt x="470" y="112"/>
                    <a:pt x="481" y="112"/>
                  </a:cubicBezTo>
                  <a:cubicBezTo>
                    <a:pt x="491" y="112"/>
                    <a:pt x="497" y="108"/>
                    <a:pt x="497" y="101"/>
                  </a:cubicBezTo>
                  <a:cubicBezTo>
                    <a:pt x="497" y="79"/>
                    <a:pt x="457" y="86"/>
                    <a:pt x="457" y="59"/>
                  </a:cubicBezTo>
                  <a:cubicBezTo>
                    <a:pt x="457" y="45"/>
                    <a:pt x="467" y="36"/>
                    <a:pt x="481" y="36"/>
                  </a:cubicBezTo>
                  <a:cubicBezTo>
                    <a:pt x="486" y="36"/>
                    <a:pt x="493" y="37"/>
                    <a:pt x="497" y="41"/>
                  </a:cubicBezTo>
                  <a:cubicBezTo>
                    <a:pt x="499" y="39"/>
                    <a:pt x="499" y="39"/>
                    <a:pt x="499" y="39"/>
                  </a:cubicBezTo>
                  <a:cubicBezTo>
                    <a:pt x="499" y="38"/>
                    <a:pt x="499" y="38"/>
                    <a:pt x="500" y="38"/>
                  </a:cubicBezTo>
                  <a:cubicBezTo>
                    <a:pt x="503" y="38"/>
                    <a:pt x="503" y="38"/>
                    <a:pt x="503" y="38"/>
                  </a:cubicBezTo>
                  <a:cubicBezTo>
                    <a:pt x="503" y="43"/>
                    <a:pt x="503" y="56"/>
                    <a:pt x="503" y="61"/>
                  </a:cubicBezTo>
                  <a:cubicBezTo>
                    <a:pt x="499" y="61"/>
                    <a:pt x="499" y="61"/>
                    <a:pt x="499" y="61"/>
                  </a:cubicBezTo>
                  <a:cubicBezTo>
                    <a:pt x="499" y="61"/>
                    <a:pt x="499" y="61"/>
                    <a:pt x="498" y="61"/>
                  </a:cubicBezTo>
                  <a:cubicBezTo>
                    <a:pt x="496" y="50"/>
                    <a:pt x="491" y="43"/>
                    <a:pt x="481" y="43"/>
                  </a:cubicBezTo>
                  <a:cubicBezTo>
                    <a:pt x="472" y="43"/>
                    <a:pt x="468" y="48"/>
                    <a:pt x="468" y="53"/>
                  </a:cubicBezTo>
                  <a:cubicBezTo>
                    <a:pt x="468" y="74"/>
                    <a:pt x="509" y="67"/>
                    <a:pt x="509" y="94"/>
                  </a:cubicBezTo>
                  <a:cubicBezTo>
                    <a:pt x="509" y="111"/>
                    <a:pt x="495" y="119"/>
                    <a:pt x="481" y="119"/>
                  </a:cubicBezTo>
                  <a:cubicBezTo>
                    <a:pt x="473" y="119"/>
                    <a:pt x="467" y="117"/>
                    <a:pt x="463" y="115"/>
                  </a:cubicBezTo>
                  <a:close/>
                  <a:moveTo>
                    <a:pt x="547" y="117"/>
                  </a:moveTo>
                  <a:cubicBezTo>
                    <a:pt x="541" y="117"/>
                    <a:pt x="534" y="117"/>
                    <a:pt x="529" y="117"/>
                  </a:cubicBezTo>
                  <a:cubicBezTo>
                    <a:pt x="529" y="113"/>
                    <a:pt x="529" y="113"/>
                    <a:pt x="529" y="113"/>
                  </a:cubicBezTo>
                  <a:cubicBezTo>
                    <a:pt x="529" y="112"/>
                    <a:pt x="529" y="112"/>
                    <a:pt x="530" y="112"/>
                  </a:cubicBezTo>
                  <a:cubicBezTo>
                    <a:pt x="540" y="111"/>
                    <a:pt x="540" y="110"/>
                    <a:pt x="540" y="96"/>
                  </a:cubicBezTo>
                  <a:cubicBezTo>
                    <a:pt x="540" y="46"/>
                    <a:pt x="540" y="46"/>
                    <a:pt x="540" y="46"/>
                  </a:cubicBezTo>
                  <a:cubicBezTo>
                    <a:pt x="540" y="45"/>
                    <a:pt x="540" y="44"/>
                    <a:pt x="539" y="44"/>
                  </a:cubicBezTo>
                  <a:cubicBezTo>
                    <a:pt x="532" y="44"/>
                    <a:pt x="532" y="44"/>
                    <a:pt x="532" y="44"/>
                  </a:cubicBezTo>
                  <a:cubicBezTo>
                    <a:pt x="522" y="44"/>
                    <a:pt x="517" y="46"/>
                    <a:pt x="515" y="61"/>
                  </a:cubicBezTo>
                  <a:cubicBezTo>
                    <a:pt x="515" y="61"/>
                    <a:pt x="515" y="61"/>
                    <a:pt x="514" y="61"/>
                  </a:cubicBezTo>
                  <a:cubicBezTo>
                    <a:pt x="511" y="61"/>
                    <a:pt x="511" y="61"/>
                    <a:pt x="511" y="61"/>
                  </a:cubicBezTo>
                  <a:cubicBezTo>
                    <a:pt x="511" y="56"/>
                    <a:pt x="511" y="44"/>
                    <a:pt x="511" y="38"/>
                  </a:cubicBezTo>
                  <a:cubicBezTo>
                    <a:pt x="516" y="38"/>
                    <a:pt x="522" y="38"/>
                    <a:pt x="532" y="38"/>
                  </a:cubicBezTo>
                  <a:cubicBezTo>
                    <a:pt x="561" y="38"/>
                    <a:pt x="561" y="38"/>
                    <a:pt x="561" y="38"/>
                  </a:cubicBezTo>
                  <a:cubicBezTo>
                    <a:pt x="571" y="38"/>
                    <a:pt x="577" y="38"/>
                    <a:pt x="582" y="38"/>
                  </a:cubicBezTo>
                  <a:cubicBezTo>
                    <a:pt x="582" y="44"/>
                    <a:pt x="583" y="56"/>
                    <a:pt x="583" y="61"/>
                  </a:cubicBezTo>
                  <a:cubicBezTo>
                    <a:pt x="579" y="61"/>
                    <a:pt x="579" y="61"/>
                    <a:pt x="579" y="61"/>
                  </a:cubicBezTo>
                  <a:cubicBezTo>
                    <a:pt x="578" y="61"/>
                    <a:pt x="578" y="61"/>
                    <a:pt x="578" y="61"/>
                  </a:cubicBezTo>
                  <a:cubicBezTo>
                    <a:pt x="576" y="46"/>
                    <a:pt x="571" y="44"/>
                    <a:pt x="561" y="44"/>
                  </a:cubicBezTo>
                  <a:cubicBezTo>
                    <a:pt x="555" y="44"/>
                    <a:pt x="555" y="44"/>
                    <a:pt x="555" y="44"/>
                  </a:cubicBezTo>
                  <a:cubicBezTo>
                    <a:pt x="554" y="44"/>
                    <a:pt x="554" y="45"/>
                    <a:pt x="554" y="46"/>
                  </a:cubicBezTo>
                  <a:cubicBezTo>
                    <a:pt x="554" y="96"/>
                    <a:pt x="554" y="96"/>
                    <a:pt x="554" y="96"/>
                  </a:cubicBezTo>
                  <a:cubicBezTo>
                    <a:pt x="554" y="110"/>
                    <a:pt x="554" y="111"/>
                    <a:pt x="563" y="112"/>
                  </a:cubicBezTo>
                  <a:cubicBezTo>
                    <a:pt x="564" y="112"/>
                    <a:pt x="564" y="112"/>
                    <a:pt x="564" y="113"/>
                  </a:cubicBezTo>
                  <a:cubicBezTo>
                    <a:pt x="564" y="117"/>
                    <a:pt x="564" y="117"/>
                    <a:pt x="564" y="117"/>
                  </a:cubicBezTo>
                  <a:cubicBezTo>
                    <a:pt x="559" y="117"/>
                    <a:pt x="552" y="117"/>
                    <a:pt x="547" y="117"/>
                  </a:cubicBezTo>
                  <a:close/>
                  <a:moveTo>
                    <a:pt x="622" y="119"/>
                  </a:moveTo>
                  <a:cubicBezTo>
                    <a:pt x="601" y="119"/>
                    <a:pt x="584" y="103"/>
                    <a:pt x="584" y="79"/>
                  </a:cubicBezTo>
                  <a:cubicBezTo>
                    <a:pt x="584" y="50"/>
                    <a:pt x="602" y="36"/>
                    <a:pt x="622" y="36"/>
                  </a:cubicBezTo>
                  <a:cubicBezTo>
                    <a:pt x="644" y="36"/>
                    <a:pt x="660" y="52"/>
                    <a:pt x="660" y="76"/>
                  </a:cubicBezTo>
                  <a:cubicBezTo>
                    <a:pt x="660" y="105"/>
                    <a:pt x="643" y="119"/>
                    <a:pt x="622" y="119"/>
                  </a:cubicBezTo>
                  <a:close/>
                  <a:moveTo>
                    <a:pt x="621" y="43"/>
                  </a:moveTo>
                  <a:cubicBezTo>
                    <a:pt x="607" y="43"/>
                    <a:pt x="600" y="54"/>
                    <a:pt x="600" y="78"/>
                  </a:cubicBezTo>
                  <a:cubicBezTo>
                    <a:pt x="600" y="103"/>
                    <a:pt x="609" y="112"/>
                    <a:pt x="623" y="112"/>
                  </a:cubicBezTo>
                  <a:cubicBezTo>
                    <a:pt x="638" y="112"/>
                    <a:pt x="645" y="101"/>
                    <a:pt x="645" y="77"/>
                  </a:cubicBezTo>
                  <a:cubicBezTo>
                    <a:pt x="645" y="52"/>
                    <a:pt x="635" y="43"/>
                    <a:pt x="621" y="43"/>
                  </a:cubicBezTo>
                  <a:close/>
                  <a:moveTo>
                    <a:pt x="729" y="119"/>
                  </a:moveTo>
                  <a:cubicBezTo>
                    <a:pt x="727" y="115"/>
                    <a:pt x="724" y="111"/>
                    <a:pt x="721" y="107"/>
                  </a:cubicBezTo>
                  <a:cubicBezTo>
                    <a:pt x="684" y="53"/>
                    <a:pt x="684" y="53"/>
                    <a:pt x="684" y="53"/>
                  </a:cubicBezTo>
                  <a:cubicBezTo>
                    <a:pt x="683" y="53"/>
                    <a:pt x="683" y="53"/>
                    <a:pt x="683" y="53"/>
                  </a:cubicBezTo>
                  <a:cubicBezTo>
                    <a:pt x="683" y="84"/>
                    <a:pt x="683" y="84"/>
                    <a:pt x="683" y="84"/>
                  </a:cubicBezTo>
                  <a:cubicBezTo>
                    <a:pt x="683" y="108"/>
                    <a:pt x="683" y="111"/>
                    <a:pt x="697" y="112"/>
                  </a:cubicBezTo>
                  <a:cubicBezTo>
                    <a:pt x="698" y="112"/>
                    <a:pt x="698" y="112"/>
                    <a:pt x="698" y="113"/>
                  </a:cubicBezTo>
                  <a:cubicBezTo>
                    <a:pt x="698" y="117"/>
                    <a:pt x="698" y="117"/>
                    <a:pt x="698" y="117"/>
                  </a:cubicBezTo>
                  <a:cubicBezTo>
                    <a:pt x="693" y="117"/>
                    <a:pt x="685" y="117"/>
                    <a:pt x="679" y="117"/>
                  </a:cubicBezTo>
                  <a:cubicBezTo>
                    <a:pt x="673" y="117"/>
                    <a:pt x="669" y="117"/>
                    <a:pt x="664" y="117"/>
                  </a:cubicBezTo>
                  <a:cubicBezTo>
                    <a:pt x="664" y="113"/>
                    <a:pt x="664" y="113"/>
                    <a:pt x="664" y="113"/>
                  </a:cubicBezTo>
                  <a:cubicBezTo>
                    <a:pt x="664" y="112"/>
                    <a:pt x="664" y="112"/>
                    <a:pt x="665" y="112"/>
                  </a:cubicBezTo>
                  <a:cubicBezTo>
                    <a:pt x="675" y="111"/>
                    <a:pt x="675" y="108"/>
                    <a:pt x="675" y="84"/>
                  </a:cubicBezTo>
                  <a:cubicBezTo>
                    <a:pt x="675" y="59"/>
                    <a:pt x="675" y="59"/>
                    <a:pt x="675" y="59"/>
                  </a:cubicBezTo>
                  <a:cubicBezTo>
                    <a:pt x="675" y="45"/>
                    <a:pt x="675" y="44"/>
                    <a:pt x="665" y="43"/>
                  </a:cubicBezTo>
                  <a:cubicBezTo>
                    <a:pt x="664" y="43"/>
                    <a:pt x="664" y="43"/>
                    <a:pt x="664" y="42"/>
                  </a:cubicBezTo>
                  <a:cubicBezTo>
                    <a:pt x="664" y="38"/>
                    <a:pt x="664" y="38"/>
                    <a:pt x="664" y="38"/>
                  </a:cubicBezTo>
                  <a:cubicBezTo>
                    <a:pt x="668" y="38"/>
                    <a:pt x="675" y="38"/>
                    <a:pt x="678" y="38"/>
                  </a:cubicBezTo>
                  <a:cubicBezTo>
                    <a:pt x="683" y="38"/>
                    <a:pt x="687" y="38"/>
                    <a:pt x="690" y="38"/>
                  </a:cubicBezTo>
                  <a:cubicBezTo>
                    <a:pt x="730" y="96"/>
                    <a:pt x="730" y="96"/>
                    <a:pt x="730" y="96"/>
                  </a:cubicBezTo>
                  <a:cubicBezTo>
                    <a:pt x="731" y="96"/>
                    <a:pt x="731" y="96"/>
                    <a:pt x="731" y="96"/>
                  </a:cubicBezTo>
                  <a:cubicBezTo>
                    <a:pt x="731" y="71"/>
                    <a:pt x="731" y="71"/>
                    <a:pt x="731" y="71"/>
                  </a:cubicBezTo>
                  <a:cubicBezTo>
                    <a:pt x="731" y="47"/>
                    <a:pt x="730" y="44"/>
                    <a:pt x="716" y="43"/>
                  </a:cubicBezTo>
                  <a:cubicBezTo>
                    <a:pt x="716" y="43"/>
                    <a:pt x="716" y="43"/>
                    <a:pt x="716" y="42"/>
                  </a:cubicBezTo>
                  <a:cubicBezTo>
                    <a:pt x="716" y="38"/>
                    <a:pt x="716" y="38"/>
                    <a:pt x="716" y="38"/>
                  </a:cubicBezTo>
                  <a:cubicBezTo>
                    <a:pt x="721" y="38"/>
                    <a:pt x="729" y="38"/>
                    <a:pt x="735" y="38"/>
                  </a:cubicBezTo>
                  <a:cubicBezTo>
                    <a:pt x="740" y="38"/>
                    <a:pt x="744" y="38"/>
                    <a:pt x="750" y="38"/>
                  </a:cubicBezTo>
                  <a:cubicBezTo>
                    <a:pt x="750" y="42"/>
                    <a:pt x="750" y="42"/>
                    <a:pt x="750" y="42"/>
                  </a:cubicBezTo>
                  <a:cubicBezTo>
                    <a:pt x="750" y="43"/>
                    <a:pt x="750" y="43"/>
                    <a:pt x="749" y="43"/>
                  </a:cubicBezTo>
                  <a:cubicBezTo>
                    <a:pt x="739" y="44"/>
                    <a:pt x="739" y="47"/>
                    <a:pt x="739" y="71"/>
                  </a:cubicBezTo>
                  <a:cubicBezTo>
                    <a:pt x="739" y="119"/>
                    <a:pt x="739" y="119"/>
                    <a:pt x="739" y="119"/>
                  </a:cubicBezTo>
                  <a:lnTo>
                    <a:pt x="729" y="119"/>
                  </a:lnTo>
                  <a:close/>
                  <a:moveTo>
                    <a:pt x="921" y="119"/>
                  </a:moveTo>
                  <a:cubicBezTo>
                    <a:pt x="900" y="119"/>
                    <a:pt x="883" y="103"/>
                    <a:pt x="883" y="79"/>
                  </a:cubicBezTo>
                  <a:cubicBezTo>
                    <a:pt x="883" y="50"/>
                    <a:pt x="901" y="36"/>
                    <a:pt x="921" y="36"/>
                  </a:cubicBezTo>
                  <a:cubicBezTo>
                    <a:pt x="943" y="36"/>
                    <a:pt x="960" y="52"/>
                    <a:pt x="960" y="76"/>
                  </a:cubicBezTo>
                  <a:cubicBezTo>
                    <a:pt x="960" y="105"/>
                    <a:pt x="942" y="119"/>
                    <a:pt x="921" y="119"/>
                  </a:cubicBezTo>
                  <a:close/>
                  <a:moveTo>
                    <a:pt x="920" y="43"/>
                  </a:moveTo>
                  <a:cubicBezTo>
                    <a:pt x="906" y="43"/>
                    <a:pt x="899" y="54"/>
                    <a:pt x="899" y="78"/>
                  </a:cubicBezTo>
                  <a:cubicBezTo>
                    <a:pt x="899" y="103"/>
                    <a:pt x="908" y="112"/>
                    <a:pt x="922" y="112"/>
                  </a:cubicBezTo>
                  <a:cubicBezTo>
                    <a:pt x="937" y="112"/>
                    <a:pt x="944" y="101"/>
                    <a:pt x="944" y="77"/>
                  </a:cubicBezTo>
                  <a:cubicBezTo>
                    <a:pt x="944" y="52"/>
                    <a:pt x="935" y="43"/>
                    <a:pt x="920" y="43"/>
                  </a:cubicBezTo>
                  <a:close/>
                  <a:moveTo>
                    <a:pt x="1029" y="119"/>
                  </a:moveTo>
                  <a:cubicBezTo>
                    <a:pt x="1026" y="115"/>
                    <a:pt x="1023" y="111"/>
                    <a:pt x="1020" y="107"/>
                  </a:cubicBezTo>
                  <a:cubicBezTo>
                    <a:pt x="983" y="53"/>
                    <a:pt x="983" y="53"/>
                    <a:pt x="983" y="53"/>
                  </a:cubicBezTo>
                  <a:cubicBezTo>
                    <a:pt x="982" y="53"/>
                    <a:pt x="982" y="53"/>
                    <a:pt x="982" y="53"/>
                  </a:cubicBezTo>
                  <a:cubicBezTo>
                    <a:pt x="982" y="84"/>
                    <a:pt x="982" y="84"/>
                    <a:pt x="982" y="84"/>
                  </a:cubicBezTo>
                  <a:cubicBezTo>
                    <a:pt x="982" y="108"/>
                    <a:pt x="983" y="111"/>
                    <a:pt x="996" y="112"/>
                  </a:cubicBezTo>
                  <a:cubicBezTo>
                    <a:pt x="997" y="112"/>
                    <a:pt x="997" y="112"/>
                    <a:pt x="997" y="113"/>
                  </a:cubicBezTo>
                  <a:cubicBezTo>
                    <a:pt x="997" y="117"/>
                    <a:pt x="997" y="117"/>
                    <a:pt x="997" y="117"/>
                  </a:cubicBezTo>
                  <a:cubicBezTo>
                    <a:pt x="992" y="117"/>
                    <a:pt x="984" y="117"/>
                    <a:pt x="978" y="117"/>
                  </a:cubicBezTo>
                  <a:cubicBezTo>
                    <a:pt x="972" y="117"/>
                    <a:pt x="969" y="117"/>
                    <a:pt x="963" y="117"/>
                  </a:cubicBezTo>
                  <a:cubicBezTo>
                    <a:pt x="963" y="113"/>
                    <a:pt x="963" y="113"/>
                    <a:pt x="963" y="113"/>
                  </a:cubicBezTo>
                  <a:cubicBezTo>
                    <a:pt x="963" y="112"/>
                    <a:pt x="963" y="112"/>
                    <a:pt x="964" y="112"/>
                  </a:cubicBezTo>
                  <a:cubicBezTo>
                    <a:pt x="974" y="111"/>
                    <a:pt x="974" y="108"/>
                    <a:pt x="974" y="84"/>
                  </a:cubicBezTo>
                  <a:cubicBezTo>
                    <a:pt x="974" y="59"/>
                    <a:pt x="974" y="59"/>
                    <a:pt x="974" y="59"/>
                  </a:cubicBezTo>
                  <a:cubicBezTo>
                    <a:pt x="974" y="45"/>
                    <a:pt x="974" y="44"/>
                    <a:pt x="964" y="43"/>
                  </a:cubicBezTo>
                  <a:cubicBezTo>
                    <a:pt x="963" y="43"/>
                    <a:pt x="963" y="43"/>
                    <a:pt x="963" y="42"/>
                  </a:cubicBezTo>
                  <a:cubicBezTo>
                    <a:pt x="963" y="38"/>
                    <a:pt x="963" y="38"/>
                    <a:pt x="963" y="38"/>
                  </a:cubicBezTo>
                  <a:cubicBezTo>
                    <a:pt x="968" y="38"/>
                    <a:pt x="974" y="38"/>
                    <a:pt x="977" y="38"/>
                  </a:cubicBezTo>
                  <a:cubicBezTo>
                    <a:pt x="982" y="38"/>
                    <a:pt x="986" y="38"/>
                    <a:pt x="989" y="38"/>
                  </a:cubicBezTo>
                  <a:cubicBezTo>
                    <a:pt x="1029" y="96"/>
                    <a:pt x="1029" y="96"/>
                    <a:pt x="1029" y="96"/>
                  </a:cubicBezTo>
                  <a:cubicBezTo>
                    <a:pt x="1030" y="96"/>
                    <a:pt x="1030" y="96"/>
                    <a:pt x="1030" y="96"/>
                  </a:cubicBezTo>
                  <a:cubicBezTo>
                    <a:pt x="1030" y="71"/>
                    <a:pt x="1030" y="71"/>
                    <a:pt x="1030" y="71"/>
                  </a:cubicBezTo>
                  <a:cubicBezTo>
                    <a:pt x="1030" y="47"/>
                    <a:pt x="1030" y="44"/>
                    <a:pt x="1016" y="43"/>
                  </a:cubicBezTo>
                  <a:cubicBezTo>
                    <a:pt x="1015" y="43"/>
                    <a:pt x="1015" y="43"/>
                    <a:pt x="1015" y="42"/>
                  </a:cubicBezTo>
                  <a:cubicBezTo>
                    <a:pt x="1015" y="38"/>
                    <a:pt x="1015" y="38"/>
                    <a:pt x="1015" y="38"/>
                  </a:cubicBezTo>
                  <a:cubicBezTo>
                    <a:pt x="1020" y="38"/>
                    <a:pt x="1028" y="38"/>
                    <a:pt x="1034" y="38"/>
                  </a:cubicBezTo>
                  <a:cubicBezTo>
                    <a:pt x="1040" y="38"/>
                    <a:pt x="1044" y="38"/>
                    <a:pt x="1049" y="38"/>
                  </a:cubicBezTo>
                  <a:cubicBezTo>
                    <a:pt x="1049" y="42"/>
                    <a:pt x="1049" y="42"/>
                    <a:pt x="1049" y="42"/>
                  </a:cubicBezTo>
                  <a:cubicBezTo>
                    <a:pt x="1049" y="43"/>
                    <a:pt x="1049" y="43"/>
                    <a:pt x="1048" y="43"/>
                  </a:cubicBezTo>
                  <a:cubicBezTo>
                    <a:pt x="1038" y="44"/>
                    <a:pt x="1038" y="47"/>
                    <a:pt x="1038" y="71"/>
                  </a:cubicBezTo>
                  <a:cubicBezTo>
                    <a:pt x="1038" y="119"/>
                    <a:pt x="1038" y="119"/>
                    <a:pt x="1038" y="119"/>
                  </a:cubicBezTo>
                  <a:lnTo>
                    <a:pt x="1029" y="119"/>
                  </a:lnTo>
                  <a:close/>
                  <a:moveTo>
                    <a:pt x="1062" y="115"/>
                  </a:moveTo>
                  <a:cubicBezTo>
                    <a:pt x="1060" y="117"/>
                    <a:pt x="1060" y="117"/>
                    <a:pt x="1060" y="117"/>
                  </a:cubicBezTo>
                  <a:cubicBezTo>
                    <a:pt x="1060" y="118"/>
                    <a:pt x="1059" y="118"/>
                    <a:pt x="1059" y="118"/>
                  </a:cubicBezTo>
                  <a:cubicBezTo>
                    <a:pt x="1056" y="118"/>
                    <a:pt x="1056" y="118"/>
                    <a:pt x="1056" y="118"/>
                  </a:cubicBezTo>
                  <a:cubicBezTo>
                    <a:pt x="1056" y="113"/>
                    <a:pt x="1056" y="98"/>
                    <a:pt x="1056" y="93"/>
                  </a:cubicBezTo>
                  <a:cubicBezTo>
                    <a:pt x="1060" y="93"/>
                    <a:pt x="1060" y="93"/>
                    <a:pt x="1060" y="93"/>
                  </a:cubicBezTo>
                  <a:cubicBezTo>
                    <a:pt x="1060" y="93"/>
                    <a:pt x="1061" y="93"/>
                    <a:pt x="1061" y="93"/>
                  </a:cubicBezTo>
                  <a:cubicBezTo>
                    <a:pt x="1063" y="106"/>
                    <a:pt x="1069" y="112"/>
                    <a:pt x="1080" y="112"/>
                  </a:cubicBezTo>
                  <a:cubicBezTo>
                    <a:pt x="1090" y="112"/>
                    <a:pt x="1097" y="108"/>
                    <a:pt x="1097" y="101"/>
                  </a:cubicBezTo>
                  <a:cubicBezTo>
                    <a:pt x="1097" y="79"/>
                    <a:pt x="1056" y="86"/>
                    <a:pt x="1056" y="59"/>
                  </a:cubicBezTo>
                  <a:cubicBezTo>
                    <a:pt x="1056" y="45"/>
                    <a:pt x="1066" y="36"/>
                    <a:pt x="1080" y="36"/>
                  </a:cubicBezTo>
                  <a:cubicBezTo>
                    <a:pt x="1085" y="36"/>
                    <a:pt x="1091" y="37"/>
                    <a:pt x="1096" y="40"/>
                  </a:cubicBezTo>
                  <a:cubicBezTo>
                    <a:pt x="1098" y="38"/>
                    <a:pt x="1098" y="38"/>
                    <a:pt x="1098" y="38"/>
                  </a:cubicBezTo>
                  <a:cubicBezTo>
                    <a:pt x="1098" y="37"/>
                    <a:pt x="1099" y="37"/>
                    <a:pt x="1100" y="37"/>
                  </a:cubicBezTo>
                  <a:cubicBezTo>
                    <a:pt x="1102" y="37"/>
                    <a:pt x="1102" y="37"/>
                    <a:pt x="1102" y="37"/>
                  </a:cubicBezTo>
                  <a:cubicBezTo>
                    <a:pt x="1102" y="42"/>
                    <a:pt x="1102" y="54"/>
                    <a:pt x="1102" y="59"/>
                  </a:cubicBezTo>
                  <a:cubicBezTo>
                    <a:pt x="1099" y="59"/>
                    <a:pt x="1099" y="59"/>
                    <a:pt x="1099" y="59"/>
                  </a:cubicBezTo>
                  <a:cubicBezTo>
                    <a:pt x="1098" y="59"/>
                    <a:pt x="1098" y="59"/>
                    <a:pt x="1098" y="58"/>
                  </a:cubicBezTo>
                  <a:cubicBezTo>
                    <a:pt x="1096" y="50"/>
                    <a:pt x="1090" y="43"/>
                    <a:pt x="1080" y="43"/>
                  </a:cubicBezTo>
                  <a:cubicBezTo>
                    <a:pt x="1071" y="43"/>
                    <a:pt x="1068" y="48"/>
                    <a:pt x="1068" y="53"/>
                  </a:cubicBezTo>
                  <a:cubicBezTo>
                    <a:pt x="1068" y="74"/>
                    <a:pt x="1109" y="67"/>
                    <a:pt x="1109" y="94"/>
                  </a:cubicBezTo>
                  <a:cubicBezTo>
                    <a:pt x="1109" y="111"/>
                    <a:pt x="1094" y="119"/>
                    <a:pt x="1081" y="119"/>
                  </a:cubicBezTo>
                  <a:cubicBezTo>
                    <a:pt x="1072" y="119"/>
                    <a:pt x="1067" y="117"/>
                    <a:pt x="1062" y="115"/>
                  </a:cubicBezTo>
                  <a:close/>
                  <a:moveTo>
                    <a:pt x="1155" y="119"/>
                  </a:moveTo>
                  <a:cubicBezTo>
                    <a:pt x="1132" y="119"/>
                    <a:pt x="1122" y="110"/>
                    <a:pt x="1122" y="89"/>
                  </a:cubicBezTo>
                  <a:cubicBezTo>
                    <a:pt x="1122" y="59"/>
                    <a:pt x="1122" y="59"/>
                    <a:pt x="1122" y="59"/>
                  </a:cubicBezTo>
                  <a:cubicBezTo>
                    <a:pt x="1122" y="45"/>
                    <a:pt x="1122" y="44"/>
                    <a:pt x="1113" y="43"/>
                  </a:cubicBezTo>
                  <a:cubicBezTo>
                    <a:pt x="1112" y="43"/>
                    <a:pt x="1111" y="43"/>
                    <a:pt x="1111" y="42"/>
                  </a:cubicBezTo>
                  <a:cubicBezTo>
                    <a:pt x="1111" y="38"/>
                    <a:pt x="1111" y="38"/>
                    <a:pt x="1111" y="38"/>
                  </a:cubicBezTo>
                  <a:cubicBezTo>
                    <a:pt x="1117" y="38"/>
                    <a:pt x="1124" y="38"/>
                    <a:pt x="1129" y="38"/>
                  </a:cubicBezTo>
                  <a:cubicBezTo>
                    <a:pt x="1135" y="38"/>
                    <a:pt x="1142" y="38"/>
                    <a:pt x="1147" y="38"/>
                  </a:cubicBezTo>
                  <a:cubicBezTo>
                    <a:pt x="1147" y="42"/>
                    <a:pt x="1147" y="42"/>
                    <a:pt x="1147" y="42"/>
                  </a:cubicBezTo>
                  <a:cubicBezTo>
                    <a:pt x="1147" y="43"/>
                    <a:pt x="1147" y="43"/>
                    <a:pt x="1146" y="43"/>
                  </a:cubicBezTo>
                  <a:cubicBezTo>
                    <a:pt x="1136" y="44"/>
                    <a:pt x="1136" y="45"/>
                    <a:pt x="1136" y="59"/>
                  </a:cubicBezTo>
                  <a:cubicBezTo>
                    <a:pt x="1136" y="91"/>
                    <a:pt x="1136" y="91"/>
                    <a:pt x="1136" y="91"/>
                  </a:cubicBezTo>
                  <a:cubicBezTo>
                    <a:pt x="1136" y="103"/>
                    <a:pt x="1142" y="110"/>
                    <a:pt x="1157" y="110"/>
                  </a:cubicBezTo>
                  <a:cubicBezTo>
                    <a:pt x="1170" y="110"/>
                    <a:pt x="1177" y="103"/>
                    <a:pt x="1177" y="90"/>
                  </a:cubicBezTo>
                  <a:cubicBezTo>
                    <a:pt x="1177" y="71"/>
                    <a:pt x="1177" y="71"/>
                    <a:pt x="1177" y="71"/>
                  </a:cubicBezTo>
                  <a:cubicBezTo>
                    <a:pt x="1177" y="46"/>
                    <a:pt x="1177" y="45"/>
                    <a:pt x="1163" y="43"/>
                  </a:cubicBezTo>
                  <a:cubicBezTo>
                    <a:pt x="1162" y="43"/>
                    <a:pt x="1162" y="43"/>
                    <a:pt x="1162" y="42"/>
                  </a:cubicBezTo>
                  <a:cubicBezTo>
                    <a:pt x="1162" y="38"/>
                    <a:pt x="1162" y="38"/>
                    <a:pt x="1162" y="38"/>
                  </a:cubicBezTo>
                  <a:cubicBezTo>
                    <a:pt x="1167" y="38"/>
                    <a:pt x="1175" y="38"/>
                    <a:pt x="1181" y="38"/>
                  </a:cubicBezTo>
                  <a:cubicBezTo>
                    <a:pt x="1186" y="38"/>
                    <a:pt x="1189" y="38"/>
                    <a:pt x="1194" y="38"/>
                  </a:cubicBezTo>
                  <a:cubicBezTo>
                    <a:pt x="1194" y="42"/>
                    <a:pt x="1194" y="42"/>
                    <a:pt x="1194" y="42"/>
                  </a:cubicBezTo>
                  <a:cubicBezTo>
                    <a:pt x="1194" y="43"/>
                    <a:pt x="1194" y="43"/>
                    <a:pt x="1193" y="43"/>
                  </a:cubicBezTo>
                  <a:cubicBezTo>
                    <a:pt x="1185" y="44"/>
                    <a:pt x="1185" y="46"/>
                    <a:pt x="1185" y="71"/>
                  </a:cubicBezTo>
                  <a:cubicBezTo>
                    <a:pt x="1185" y="88"/>
                    <a:pt x="1185" y="88"/>
                    <a:pt x="1185" y="88"/>
                  </a:cubicBezTo>
                  <a:cubicBezTo>
                    <a:pt x="1185" y="109"/>
                    <a:pt x="1175" y="119"/>
                    <a:pt x="1155" y="119"/>
                  </a:cubicBezTo>
                  <a:close/>
                  <a:moveTo>
                    <a:pt x="1243" y="117"/>
                  </a:moveTo>
                  <a:cubicBezTo>
                    <a:pt x="1216" y="117"/>
                    <a:pt x="1216" y="117"/>
                    <a:pt x="1216" y="117"/>
                  </a:cubicBezTo>
                  <a:cubicBezTo>
                    <a:pt x="1211" y="117"/>
                    <a:pt x="1205" y="117"/>
                    <a:pt x="1199" y="117"/>
                  </a:cubicBezTo>
                  <a:cubicBezTo>
                    <a:pt x="1199" y="113"/>
                    <a:pt x="1199" y="113"/>
                    <a:pt x="1199" y="113"/>
                  </a:cubicBezTo>
                  <a:cubicBezTo>
                    <a:pt x="1199" y="112"/>
                    <a:pt x="1199" y="112"/>
                    <a:pt x="1200" y="112"/>
                  </a:cubicBezTo>
                  <a:cubicBezTo>
                    <a:pt x="1210" y="111"/>
                    <a:pt x="1210" y="110"/>
                    <a:pt x="1210" y="96"/>
                  </a:cubicBezTo>
                  <a:cubicBezTo>
                    <a:pt x="1210" y="59"/>
                    <a:pt x="1210" y="59"/>
                    <a:pt x="1210" y="59"/>
                  </a:cubicBezTo>
                  <a:cubicBezTo>
                    <a:pt x="1210" y="45"/>
                    <a:pt x="1210" y="44"/>
                    <a:pt x="1200" y="43"/>
                  </a:cubicBezTo>
                  <a:cubicBezTo>
                    <a:pt x="1199" y="43"/>
                    <a:pt x="1199" y="43"/>
                    <a:pt x="1199" y="42"/>
                  </a:cubicBezTo>
                  <a:cubicBezTo>
                    <a:pt x="1199" y="38"/>
                    <a:pt x="1199" y="38"/>
                    <a:pt x="1199" y="38"/>
                  </a:cubicBezTo>
                  <a:cubicBezTo>
                    <a:pt x="1205" y="38"/>
                    <a:pt x="1212" y="38"/>
                    <a:pt x="1217" y="38"/>
                  </a:cubicBezTo>
                  <a:cubicBezTo>
                    <a:pt x="1223" y="38"/>
                    <a:pt x="1232" y="38"/>
                    <a:pt x="1237" y="38"/>
                  </a:cubicBezTo>
                  <a:cubicBezTo>
                    <a:pt x="1237" y="42"/>
                    <a:pt x="1237" y="42"/>
                    <a:pt x="1237" y="42"/>
                  </a:cubicBezTo>
                  <a:cubicBezTo>
                    <a:pt x="1237" y="43"/>
                    <a:pt x="1237" y="43"/>
                    <a:pt x="1236" y="43"/>
                  </a:cubicBezTo>
                  <a:cubicBezTo>
                    <a:pt x="1224" y="44"/>
                    <a:pt x="1224" y="45"/>
                    <a:pt x="1224" y="59"/>
                  </a:cubicBezTo>
                  <a:cubicBezTo>
                    <a:pt x="1224" y="95"/>
                    <a:pt x="1224" y="95"/>
                    <a:pt x="1224" y="95"/>
                  </a:cubicBezTo>
                  <a:cubicBezTo>
                    <a:pt x="1224" y="109"/>
                    <a:pt x="1224" y="110"/>
                    <a:pt x="1235" y="110"/>
                  </a:cubicBezTo>
                  <a:cubicBezTo>
                    <a:pt x="1240" y="110"/>
                    <a:pt x="1240" y="110"/>
                    <a:pt x="1240" y="110"/>
                  </a:cubicBezTo>
                  <a:cubicBezTo>
                    <a:pt x="1250" y="110"/>
                    <a:pt x="1255" y="107"/>
                    <a:pt x="1257" y="92"/>
                  </a:cubicBezTo>
                  <a:cubicBezTo>
                    <a:pt x="1257" y="92"/>
                    <a:pt x="1257" y="91"/>
                    <a:pt x="1258" y="91"/>
                  </a:cubicBezTo>
                  <a:cubicBezTo>
                    <a:pt x="1261" y="91"/>
                    <a:pt x="1261" y="91"/>
                    <a:pt x="1261" y="91"/>
                  </a:cubicBezTo>
                  <a:cubicBezTo>
                    <a:pt x="1261" y="97"/>
                    <a:pt x="1261" y="111"/>
                    <a:pt x="1261" y="117"/>
                  </a:cubicBezTo>
                  <a:cubicBezTo>
                    <a:pt x="1256" y="117"/>
                    <a:pt x="1253" y="117"/>
                    <a:pt x="1243" y="117"/>
                  </a:cubicBezTo>
                  <a:close/>
                  <a:moveTo>
                    <a:pt x="1291" y="117"/>
                  </a:moveTo>
                  <a:cubicBezTo>
                    <a:pt x="1285" y="117"/>
                    <a:pt x="1278" y="117"/>
                    <a:pt x="1273" y="117"/>
                  </a:cubicBezTo>
                  <a:cubicBezTo>
                    <a:pt x="1273" y="113"/>
                    <a:pt x="1273" y="113"/>
                    <a:pt x="1273" y="113"/>
                  </a:cubicBezTo>
                  <a:cubicBezTo>
                    <a:pt x="1273" y="112"/>
                    <a:pt x="1273" y="112"/>
                    <a:pt x="1274" y="112"/>
                  </a:cubicBezTo>
                  <a:cubicBezTo>
                    <a:pt x="1284" y="111"/>
                    <a:pt x="1284" y="110"/>
                    <a:pt x="1284" y="96"/>
                  </a:cubicBezTo>
                  <a:cubicBezTo>
                    <a:pt x="1284" y="46"/>
                    <a:pt x="1284" y="46"/>
                    <a:pt x="1284" y="46"/>
                  </a:cubicBezTo>
                  <a:cubicBezTo>
                    <a:pt x="1284" y="45"/>
                    <a:pt x="1284" y="44"/>
                    <a:pt x="1283" y="44"/>
                  </a:cubicBezTo>
                  <a:cubicBezTo>
                    <a:pt x="1276" y="44"/>
                    <a:pt x="1276" y="44"/>
                    <a:pt x="1276" y="44"/>
                  </a:cubicBezTo>
                  <a:cubicBezTo>
                    <a:pt x="1266" y="44"/>
                    <a:pt x="1261" y="46"/>
                    <a:pt x="1260" y="61"/>
                  </a:cubicBezTo>
                  <a:cubicBezTo>
                    <a:pt x="1260" y="61"/>
                    <a:pt x="1259" y="61"/>
                    <a:pt x="1259" y="61"/>
                  </a:cubicBezTo>
                  <a:cubicBezTo>
                    <a:pt x="1255" y="61"/>
                    <a:pt x="1255" y="61"/>
                    <a:pt x="1255" y="61"/>
                  </a:cubicBezTo>
                  <a:cubicBezTo>
                    <a:pt x="1255" y="56"/>
                    <a:pt x="1255" y="44"/>
                    <a:pt x="1255" y="38"/>
                  </a:cubicBezTo>
                  <a:cubicBezTo>
                    <a:pt x="1260" y="38"/>
                    <a:pt x="1266" y="38"/>
                    <a:pt x="1276" y="38"/>
                  </a:cubicBezTo>
                  <a:cubicBezTo>
                    <a:pt x="1306" y="38"/>
                    <a:pt x="1306" y="38"/>
                    <a:pt x="1306" y="38"/>
                  </a:cubicBezTo>
                  <a:cubicBezTo>
                    <a:pt x="1316" y="38"/>
                    <a:pt x="1322" y="38"/>
                    <a:pt x="1327" y="38"/>
                  </a:cubicBezTo>
                  <a:cubicBezTo>
                    <a:pt x="1327" y="44"/>
                    <a:pt x="1327" y="56"/>
                    <a:pt x="1327" y="61"/>
                  </a:cubicBezTo>
                  <a:cubicBezTo>
                    <a:pt x="1323" y="61"/>
                    <a:pt x="1323" y="61"/>
                    <a:pt x="1323" y="61"/>
                  </a:cubicBezTo>
                  <a:cubicBezTo>
                    <a:pt x="1323" y="61"/>
                    <a:pt x="1322" y="61"/>
                    <a:pt x="1322" y="61"/>
                  </a:cubicBezTo>
                  <a:cubicBezTo>
                    <a:pt x="1320" y="46"/>
                    <a:pt x="1315" y="44"/>
                    <a:pt x="1306" y="44"/>
                  </a:cubicBezTo>
                  <a:cubicBezTo>
                    <a:pt x="1299" y="44"/>
                    <a:pt x="1299" y="44"/>
                    <a:pt x="1299" y="44"/>
                  </a:cubicBezTo>
                  <a:cubicBezTo>
                    <a:pt x="1298" y="44"/>
                    <a:pt x="1298" y="45"/>
                    <a:pt x="1298" y="46"/>
                  </a:cubicBezTo>
                  <a:cubicBezTo>
                    <a:pt x="1298" y="96"/>
                    <a:pt x="1298" y="96"/>
                    <a:pt x="1298" y="96"/>
                  </a:cubicBezTo>
                  <a:cubicBezTo>
                    <a:pt x="1298" y="110"/>
                    <a:pt x="1298" y="111"/>
                    <a:pt x="1308" y="112"/>
                  </a:cubicBezTo>
                  <a:cubicBezTo>
                    <a:pt x="1309" y="112"/>
                    <a:pt x="1309" y="112"/>
                    <a:pt x="1309" y="113"/>
                  </a:cubicBezTo>
                  <a:cubicBezTo>
                    <a:pt x="1309" y="117"/>
                    <a:pt x="1309" y="117"/>
                    <a:pt x="1309" y="117"/>
                  </a:cubicBezTo>
                  <a:cubicBezTo>
                    <a:pt x="1303" y="117"/>
                    <a:pt x="1296" y="117"/>
                    <a:pt x="1291" y="117"/>
                  </a:cubicBezTo>
                  <a:close/>
                  <a:moveTo>
                    <a:pt x="1349" y="117"/>
                  </a:moveTo>
                  <a:cubicBezTo>
                    <a:pt x="1343" y="117"/>
                    <a:pt x="1336" y="117"/>
                    <a:pt x="1331" y="117"/>
                  </a:cubicBezTo>
                  <a:cubicBezTo>
                    <a:pt x="1331" y="113"/>
                    <a:pt x="1331" y="113"/>
                    <a:pt x="1331" y="113"/>
                  </a:cubicBezTo>
                  <a:cubicBezTo>
                    <a:pt x="1331" y="112"/>
                    <a:pt x="1331" y="112"/>
                    <a:pt x="1332" y="112"/>
                  </a:cubicBezTo>
                  <a:cubicBezTo>
                    <a:pt x="1342" y="111"/>
                    <a:pt x="1342" y="110"/>
                    <a:pt x="1342" y="96"/>
                  </a:cubicBezTo>
                  <a:cubicBezTo>
                    <a:pt x="1342" y="59"/>
                    <a:pt x="1342" y="59"/>
                    <a:pt x="1342" y="59"/>
                  </a:cubicBezTo>
                  <a:cubicBezTo>
                    <a:pt x="1342" y="45"/>
                    <a:pt x="1342" y="44"/>
                    <a:pt x="1332" y="43"/>
                  </a:cubicBezTo>
                  <a:cubicBezTo>
                    <a:pt x="1331" y="43"/>
                    <a:pt x="1331" y="43"/>
                    <a:pt x="1331" y="42"/>
                  </a:cubicBezTo>
                  <a:cubicBezTo>
                    <a:pt x="1331" y="38"/>
                    <a:pt x="1331" y="38"/>
                    <a:pt x="1331" y="38"/>
                  </a:cubicBezTo>
                  <a:cubicBezTo>
                    <a:pt x="1336" y="38"/>
                    <a:pt x="1343" y="38"/>
                    <a:pt x="1349" y="38"/>
                  </a:cubicBezTo>
                  <a:cubicBezTo>
                    <a:pt x="1355" y="38"/>
                    <a:pt x="1361" y="38"/>
                    <a:pt x="1367" y="38"/>
                  </a:cubicBezTo>
                  <a:cubicBezTo>
                    <a:pt x="1367" y="42"/>
                    <a:pt x="1367" y="42"/>
                    <a:pt x="1367" y="42"/>
                  </a:cubicBezTo>
                  <a:cubicBezTo>
                    <a:pt x="1367" y="43"/>
                    <a:pt x="1367" y="43"/>
                    <a:pt x="1366" y="43"/>
                  </a:cubicBezTo>
                  <a:cubicBezTo>
                    <a:pt x="1356" y="44"/>
                    <a:pt x="1356" y="45"/>
                    <a:pt x="1356" y="59"/>
                  </a:cubicBezTo>
                  <a:cubicBezTo>
                    <a:pt x="1356" y="96"/>
                    <a:pt x="1356" y="96"/>
                    <a:pt x="1356" y="96"/>
                  </a:cubicBezTo>
                  <a:cubicBezTo>
                    <a:pt x="1356" y="110"/>
                    <a:pt x="1356" y="111"/>
                    <a:pt x="1366" y="112"/>
                  </a:cubicBezTo>
                  <a:cubicBezTo>
                    <a:pt x="1367" y="112"/>
                    <a:pt x="1367" y="112"/>
                    <a:pt x="1367" y="113"/>
                  </a:cubicBezTo>
                  <a:cubicBezTo>
                    <a:pt x="1367" y="117"/>
                    <a:pt x="1367" y="117"/>
                    <a:pt x="1367" y="117"/>
                  </a:cubicBezTo>
                  <a:cubicBezTo>
                    <a:pt x="1361" y="117"/>
                    <a:pt x="1354" y="117"/>
                    <a:pt x="1349" y="117"/>
                  </a:cubicBezTo>
                  <a:close/>
                  <a:moveTo>
                    <a:pt x="1438" y="119"/>
                  </a:moveTo>
                  <a:cubicBezTo>
                    <a:pt x="1436" y="115"/>
                    <a:pt x="1433" y="111"/>
                    <a:pt x="1430" y="107"/>
                  </a:cubicBezTo>
                  <a:cubicBezTo>
                    <a:pt x="1392" y="53"/>
                    <a:pt x="1392" y="53"/>
                    <a:pt x="1392" y="53"/>
                  </a:cubicBezTo>
                  <a:cubicBezTo>
                    <a:pt x="1392" y="53"/>
                    <a:pt x="1392" y="53"/>
                    <a:pt x="1392" y="53"/>
                  </a:cubicBezTo>
                  <a:cubicBezTo>
                    <a:pt x="1392" y="84"/>
                    <a:pt x="1392" y="84"/>
                    <a:pt x="1392" y="84"/>
                  </a:cubicBezTo>
                  <a:cubicBezTo>
                    <a:pt x="1392" y="108"/>
                    <a:pt x="1392" y="111"/>
                    <a:pt x="1406" y="112"/>
                  </a:cubicBezTo>
                  <a:cubicBezTo>
                    <a:pt x="1406" y="112"/>
                    <a:pt x="1407" y="112"/>
                    <a:pt x="1407" y="113"/>
                  </a:cubicBezTo>
                  <a:cubicBezTo>
                    <a:pt x="1407" y="117"/>
                    <a:pt x="1407" y="117"/>
                    <a:pt x="1407" y="117"/>
                  </a:cubicBezTo>
                  <a:cubicBezTo>
                    <a:pt x="1401" y="117"/>
                    <a:pt x="1393" y="117"/>
                    <a:pt x="1387" y="117"/>
                  </a:cubicBezTo>
                  <a:cubicBezTo>
                    <a:pt x="1382" y="117"/>
                    <a:pt x="1378" y="117"/>
                    <a:pt x="1373" y="117"/>
                  </a:cubicBezTo>
                  <a:cubicBezTo>
                    <a:pt x="1373" y="113"/>
                    <a:pt x="1373" y="113"/>
                    <a:pt x="1373" y="113"/>
                  </a:cubicBezTo>
                  <a:cubicBezTo>
                    <a:pt x="1373" y="112"/>
                    <a:pt x="1373" y="112"/>
                    <a:pt x="1374" y="112"/>
                  </a:cubicBezTo>
                  <a:cubicBezTo>
                    <a:pt x="1383" y="111"/>
                    <a:pt x="1383" y="108"/>
                    <a:pt x="1383" y="84"/>
                  </a:cubicBezTo>
                  <a:cubicBezTo>
                    <a:pt x="1383" y="59"/>
                    <a:pt x="1383" y="59"/>
                    <a:pt x="1383" y="59"/>
                  </a:cubicBezTo>
                  <a:cubicBezTo>
                    <a:pt x="1383" y="45"/>
                    <a:pt x="1383" y="44"/>
                    <a:pt x="1374" y="43"/>
                  </a:cubicBezTo>
                  <a:cubicBezTo>
                    <a:pt x="1373" y="43"/>
                    <a:pt x="1373" y="43"/>
                    <a:pt x="1373" y="42"/>
                  </a:cubicBezTo>
                  <a:cubicBezTo>
                    <a:pt x="1373" y="38"/>
                    <a:pt x="1373" y="38"/>
                    <a:pt x="1373" y="38"/>
                  </a:cubicBezTo>
                  <a:cubicBezTo>
                    <a:pt x="1377" y="38"/>
                    <a:pt x="1384" y="38"/>
                    <a:pt x="1386" y="38"/>
                  </a:cubicBezTo>
                  <a:cubicBezTo>
                    <a:pt x="1391" y="38"/>
                    <a:pt x="1396" y="38"/>
                    <a:pt x="1399" y="38"/>
                  </a:cubicBezTo>
                  <a:cubicBezTo>
                    <a:pt x="1439" y="96"/>
                    <a:pt x="1439" y="96"/>
                    <a:pt x="1439" y="96"/>
                  </a:cubicBezTo>
                  <a:cubicBezTo>
                    <a:pt x="1439" y="71"/>
                    <a:pt x="1439" y="71"/>
                    <a:pt x="1439" y="71"/>
                  </a:cubicBezTo>
                  <a:cubicBezTo>
                    <a:pt x="1439" y="47"/>
                    <a:pt x="1439" y="44"/>
                    <a:pt x="1425" y="43"/>
                  </a:cubicBezTo>
                  <a:cubicBezTo>
                    <a:pt x="1424" y="43"/>
                    <a:pt x="1424" y="43"/>
                    <a:pt x="1424" y="42"/>
                  </a:cubicBezTo>
                  <a:cubicBezTo>
                    <a:pt x="1424" y="38"/>
                    <a:pt x="1424" y="38"/>
                    <a:pt x="1424" y="38"/>
                  </a:cubicBezTo>
                  <a:cubicBezTo>
                    <a:pt x="1430" y="38"/>
                    <a:pt x="1438" y="38"/>
                    <a:pt x="1443" y="38"/>
                  </a:cubicBezTo>
                  <a:cubicBezTo>
                    <a:pt x="1449" y="38"/>
                    <a:pt x="1453" y="38"/>
                    <a:pt x="1458" y="38"/>
                  </a:cubicBezTo>
                  <a:cubicBezTo>
                    <a:pt x="1458" y="42"/>
                    <a:pt x="1458" y="42"/>
                    <a:pt x="1458" y="42"/>
                  </a:cubicBezTo>
                  <a:cubicBezTo>
                    <a:pt x="1458" y="43"/>
                    <a:pt x="1458" y="43"/>
                    <a:pt x="1458" y="43"/>
                  </a:cubicBezTo>
                  <a:cubicBezTo>
                    <a:pt x="1448" y="44"/>
                    <a:pt x="1447" y="47"/>
                    <a:pt x="1447" y="71"/>
                  </a:cubicBezTo>
                  <a:cubicBezTo>
                    <a:pt x="1447" y="119"/>
                    <a:pt x="1447" y="119"/>
                    <a:pt x="1447" y="119"/>
                  </a:cubicBezTo>
                  <a:lnTo>
                    <a:pt x="1438" y="119"/>
                  </a:lnTo>
                  <a:close/>
                  <a:moveTo>
                    <a:pt x="1537" y="86"/>
                  </a:moveTo>
                  <a:cubicBezTo>
                    <a:pt x="1537" y="87"/>
                    <a:pt x="1537" y="87"/>
                    <a:pt x="1536" y="87"/>
                  </a:cubicBezTo>
                  <a:cubicBezTo>
                    <a:pt x="1529" y="89"/>
                    <a:pt x="1529" y="89"/>
                    <a:pt x="1529" y="99"/>
                  </a:cubicBezTo>
                  <a:cubicBezTo>
                    <a:pt x="1529" y="102"/>
                    <a:pt x="1529" y="102"/>
                    <a:pt x="1529" y="102"/>
                  </a:cubicBezTo>
                  <a:cubicBezTo>
                    <a:pt x="1529" y="104"/>
                    <a:pt x="1529" y="108"/>
                    <a:pt x="1529" y="109"/>
                  </a:cubicBezTo>
                  <a:cubicBezTo>
                    <a:pt x="1529" y="110"/>
                    <a:pt x="1529" y="110"/>
                    <a:pt x="1528" y="110"/>
                  </a:cubicBezTo>
                  <a:cubicBezTo>
                    <a:pt x="1521" y="110"/>
                    <a:pt x="1517" y="119"/>
                    <a:pt x="1499" y="119"/>
                  </a:cubicBezTo>
                  <a:cubicBezTo>
                    <a:pt x="1478" y="119"/>
                    <a:pt x="1462" y="105"/>
                    <a:pt x="1462" y="77"/>
                  </a:cubicBezTo>
                  <a:cubicBezTo>
                    <a:pt x="1462" y="55"/>
                    <a:pt x="1474" y="36"/>
                    <a:pt x="1499" y="36"/>
                  </a:cubicBezTo>
                  <a:cubicBezTo>
                    <a:pt x="1507" y="36"/>
                    <a:pt x="1513" y="38"/>
                    <a:pt x="1517" y="40"/>
                  </a:cubicBezTo>
                  <a:cubicBezTo>
                    <a:pt x="1520" y="38"/>
                    <a:pt x="1520" y="38"/>
                    <a:pt x="1520" y="38"/>
                  </a:cubicBezTo>
                  <a:cubicBezTo>
                    <a:pt x="1520" y="37"/>
                    <a:pt x="1520" y="37"/>
                    <a:pt x="1521" y="37"/>
                  </a:cubicBezTo>
                  <a:cubicBezTo>
                    <a:pt x="1524" y="37"/>
                    <a:pt x="1524" y="37"/>
                    <a:pt x="1524" y="37"/>
                  </a:cubicBezTo>
                  <a:cubicBezTo>
                    <a:pt x="1524" y="42"/>
                    <a:pt x="1524" y="55"/>
                    <a:pt x="1524" y="61"/>
                  </a:cubicBezTo>
                  <a:cubicBezTo>
                    <a:pt x="1520" y="61"/>
                    <a:pt x="1520" y="61"/>
                    <a:pt x="1520" y="61"/>
                  </a:cubicBezTo>
                  <a:cubicBezTo>
                    <a:pt x="1520" y="61"/>
                    <a:pt x="1519" y="61"/>
                    <a:pt x="1519" y="60"/>
                  </a:cubicBezTo>
                  <a:cubicBezTo>
                    <a:pt x="1516" y="48"/>
                    <a:pt x="1511" y="43"/>
                    <a:pt x="1500" y="43"/>
                  </a:cubicBezTo>
                  <a:cubicBezTo>
                    <a:pt x="1481" y="43"/>
                    <a:pt x="1477" y="61"/>
                    <a:pt x="1477" y="77"/>
                  </a:cubicBezTo>
                  <a:cubicBezTo>
                    <a:pt x="1477" y="94"/>
                    <a:pt x="1482" y="113"/>
                    <a:pt x="1501" y="113"/>
                  </a:cubicBezTo>
                  <a:cubicBezTo>
                    <a:pt x="1510" y="113"/>
                    <a:pt x="1515" y="108"/>
                    <a:pt x="1515" y="100"/>
                  </a:cubicBezTo>
                  <a:cubicBezTo>
                    <a:pt x="1515" y="98"/>
                    <a:pt x="1515" y="98"/>
                    <a:pt x="1515" y="98"/>
                  </a:cubicBezTo>
                  <a:cubicBezTo>
                    <a:pt x="1515" y="89"/>
                    <a:pt x="1515" y="89"/>
                    <a:pt x="1503" y="87"/>
                  </a:cubicBezTo>
                  <a:cubicBezTo>
                    <a:pt x="1502" y="87"/>
                    <a:pt x="1502" y="87"/>
                    <a:pt x="1502" y="86"/>
                  </a:cubicBezTo>
                  <a:cubicBezTo>
                    <a:pt x="1502" y="82"/>
                    <a:pt x="1502" y="82"/>
                    <a:pt x="1502" y="82"/>
                  </a:cubicBezTo>
                  <a:cubicBezTo>
                    <a:pt x="1508" y="83"/>
                    <a:pt x="1516" y="83"/>
                    <a:pt x="1521" y="83"/>
                  </a:cubicBezTo>
                  <a:cubicBezTo>
                    <a:pt x="1527" y="83"/>
                    <a:pt x="1531" y="83"/>
                    <a:pt x="1537" y="82"/>
                  </a:cubicBezTo>
                  <a:lnTo>
                    <a:pt x="1537" y="86"/>
                  </a:lnTo>
                  <a:close/>
                  <a:moveTo>
                    <a:pt x="1670" y="71"/>
                  </a:moveTo>
                  <a:cubicBezTo>
                    <a:pt x="1670" y="72"/>
                    <a:pt x="1670" y="73"/>
                    <a:pt x="1669" y="73"/>
                  </a:cubicBezTo>
                  <a:cubicBezTo>
                    <a:pt x="1658" y="75"/>
                    <a:pt x="1658" y="75"/>
                    <a:pt x="1658" y="90"/>
                  </a:cubicBezTo>
                  <a:cubicBezTo>
                    <a:pt x="1658" y="94"/>
                    <a:pt x="1658" y="94"/>
                    <a:pt x="1658" y="94"/>
                  </a:cubicBezTo>
                  <a:cubicBezTo>
                    <a:pt x="1658" y="97"/>
                    <a:pt x="1659" y="102"/>
                    <a:pt x="1659" y="104"/>
                  </a:cubicBezTo>
                  <a:cubicBezTo>
                    <a:pt x="1659" y="105"/>
                    <a:pt x="1658" y="105"/>
                    <a:pt x="1658" y="105"/>
                  </a:cubicBezTo>
                  <a:cubicBezTo>
                    <a:pt x="1647" y="105"/>
                    <a:pt x="1643" y="119"/>
                    <a:pt x="1619" y="119"/>
                  </a:cubicBezTo>
                  <a:cubicBezTo>
                    <a:pt x="1589" y="119"/>
                    <a:pt x="1566" y="99"/>
                    <a:pt x="1566" y="59"/>
                  </a:cubicBezTo>
                  <a:cubicBezTo>
                    <a:pt x="1566" y="26"/>
                    <a:pt x="1583" y="0"/>
                    <a:pt x="1618" y="0"/>
                  </a:cubicBezTo>
                  <a:cubicBezTo>
                    <a:pt x="1629" y="0"/>
                    <a:pt x="1639" y="2"/>
                    <a:pt x="1645" y="6"/>
                  </a:cubicBezTo>
                  <a:cubicBezTo>
                    <a:pt x="1645" y="6"/>
                    <a:pt x="1645" y="6"/>
                    <a:pt x="1645" y="6"/>
                  </a:cubicBezTo>
                  <a:cubicBezTo>
                    <a:pt x="1648" y="2"/>
                    <a:pt x="1648" y="2"/>
                    <a:pt x="1648" y="2"/>
                  </a:cubicBezTo>
                  <a:cubicBezTo>
                    <a:pt x="1648" y="1"/>
                    <a:pt x="1649" y="1"/>
                    <a:pt x="1650" y="1"/>
                  </a:cubicBezTo>
                  <a:cubicBezTo>
                    <a:pt x="1652" y="1"/>
                    <a:pt x="1652" y="1"/>
                    <a:pt x="1652" y="1"/>
                  </a:cubicBezTo>
                  <a:cubicBezTo>
                    <a:pt x="1652" y="9"/>
                    <a:pt x="1653" y="26"/>
                    <a:pt x="1653" y="33"/>
                  </a:cubicBezTo>
                  <a:cubicBezTo>
                    <a:pt x="1648" y="33"/>
                    <a:pt x="1648" y="33"/>
                    <a:pt x="1648" y="33"/>
                  </a:cubicBezTo>
                  <a:cubicBezTo>
                    <a:pt x="1648" y="33"/>
                    <a:pt x="1647" y="33"/>
                    <a:pt x="1647" y="32"/>
                  </a:cubicBezTo>
                  <a:cubicBezTo>
                    <a:pt x="1643" y="16"/>
                    <a:pt x="1634" y="7"/>
                    <a:pt x="1618" y="7"/>
                  </a:cubicBezTo>
                  <a:cubicBezTo>
                    <a:pt x="1590" y="7"/>
                    <a:pt x="1585" y="34"/>
                    <a:pt x="1585" y="59"/>
                  </a:cubicBezTo>
                  <a:cubicBezTo>
                    <a:pt x="1585" y="85"/>
                    <a:pt x="1592" y="112"/>
                    <a:pt x="1620" y="112"/>
                  </a:cubicBezTo>
                  <a:cubicBezTo>
                    <a:pt x="1634" y="112"/>
                    <a:pt x="1643" y="105"/>
                    <a:pt x="1643" y="94"/>
                  </a:cubicBezTo>
                  <a:cubicBezTo>
                    <a:pt x="1643" y="89"/>
                    <a:pt x="1643" y="89"/>
                    <a:pt x="1643" y="89"/>
                  </a:cubicBezTo>
                  <a:cubicBezTo>
                    <a:pt x="1643" y="75"/>
                    <a:pt x="1643" y="75"/>
                    <a:pt x="1627" y="73"/>
                  </a:cubicBezTo>
                  <a:cubicBezTo>
                    <a:pt x="1626" y="73"/>
                    <a:pt x="1625" y="72"/>
                    <a:pt x="1625" y="71"/>
                  </a:cubicBezTo>
                  <a:cubicBezTo>
                    <a:pt x="1625" y="66"/>
                    <a:pt x="1625" y="66"/>
                    <a:pt x="1625" y="66"/>
                  </a:cubicBezTo>
                  <a:cubicBezTo>
                    <a:pt x="1633" y="66"/>
                    <a:pt x="1640" y="67"/>
                    <a:pt x="1649" y="67"/>
                  </a:cubicBezTo>
                  <a:cubicBezTo>
                    <a:pt x="1657" y="67"/>
                    <a:pt x="1662" y="66"/>
                    <a:pt x="1670" y="66"/>
                  </a:cubicBezTo>
                  <a:lnTo>
                    <a:pt x="1670" y="71"/>
                  </a:lnTo>
                  <a:close/>
                  <a:moveTo>
                    <a:pt x="1716" y="76"/>
                  </a:moveTo>
                  <a:cubicBezTo>
                    <a:pt x="1716" y="76"/>
                    <a:pt x="1716" y="76"/>
                    <a:pt x="1716" y="76"/>
                  </a:cubicBezTo>
                  <a:cubicBezTo>
                    <a:pt x="1740" y="80"/>
                    <a:pt x="1733" y="110"/>
                    <a:pt x="1742" y="110"/>
                  </a:cubicBezTo>
                  <a:cubicBezTo>
                    <a:pt x="1745" y="110"/>
                    <a:pt x="1746" y="109"/>
                    <a:pt x="1748" y="107"/>
                  </a:cubicBezTo>
                  <a:cubicBezTo>
                    <a:pt x="1750" y="110"/>
                    <a:pt x="1750" y="110"/>
                    <a:pt x="1750" y="110"/>
                  </a:cubicBezTo>
                  <a:cubicBezTo>
                    <a:pt x="1750" y="110"/>
                    <a:pt x="1751" y="110"/>
                    <a:pt x="1751" y="111"/>
                  </a:cubicBezTo>
                  <a:cubicBezTo>
                    <a:pt x="1751" y="111"/>
                    <a:pt x="1750" y="111"/>
                    <a:pt x="1750" y="111"/>
                  </a:cubicBezTo>
                  <a:cubicBezTo>
                    <a:pt x="1747" y="116"/>
                    <a:pt x="1742" y="118"/>
                    <a:pt x="1737" y="118"/>
                  </a:cubicBezTo>
                  <a:cubicBezTo>
                    <a:pt x="1725" y="118"/>
                    <a:pt x="1723" y="108"/>
                    <a:pt x="1720" y="96"/>
                  </a:cubicBezTo>
                  <a:cubicBezTo>
                    <a:pt x="1718" y="85"/>
                    <a:pt x="1715" y="79"/>
                    <a:pt x="1705" y="79"/>
                  </a:cubicBezTo>
                  <a:cubicBezTo>
                    <a:pt x="1697" y="79"/>
                    <a:pt x="1697" y="79"/>
                    <a:pt x="1697" y="79"/>
                  </a:cubicBezTo>
                  <a:cubicBezTo>
                    <a:pt x="1697" y="96"/>
                    <a:pt x="1697" y="96"/>
                    <a:pt x="1697" y="96"/>
                  </a:cubicBezTo>
                  <a:cubicBezTo>
                    <a:pt x="1697" y="110"/>
                    <a:pt x="1697" y="111"/>
                    <a:pt x="1707" y="112"/>
                  </a:cubicBezTo>
                  <a:cubicBezTo>
                    <a:pt x="1708" y="112"/>
                    <a:pt x="1708" y="112"/>
                    <a:pt x="1708" y="113"/>
                  </a:cubicBezTo>
                  <a:cubicBezTo>
                    <a:pt x="1708" y="117"/>
                    <a:pt x="1708" y="117"/>
                    <a:pt x="1708" y="117"/>
                  </a:cubicBezTo>
                  <a:cubicBezTo>
                    <a:pt x="1702" y="117"/>
                    <a:pt x="1695" y="117"/>
                    <a:pt x="1690" y="117"/>
                  </a:cubicBezTo>
                  <a:cubicBezTo>
                    <a:pt x="1684" y="117"/>
                    <a:pt x="1678" y="117"/>
                    <a:pt x="1672" y="117"/>
                  </a:cubicBezTo>
                  <a:cubicBezTo>
                    <a:pt x="1672" y="113"/>
                    <a:pt x="1672" y="113"/>
                    <a:pt x="1672" y="113"/>
                  </a:cubicBezTo>
                  <a:cubicBezTo>
                    <a:pt x="1672" y="112"/>
                    <a:pt x="1672" y="112"/>
                    <a:pt x="1673" y="112"/>
                  </a:cubicBezTo>
                  <a:cubicBezTo>
                    <a:pt x="1683" y="111"/>
                    <a:pt x="1683" y="110"/>
                    <a:pt x="1683" y="96"/>
                  </a:cubicBezTo>
                  <a:cubicBezTo>
                    <a:pt x="1683" y="59"/>
                    <a:pt x="1683" y="59"/>
                    <a:pt x="1683" y="59"/>
                  </a:cubicBezTo>
                  <a:cubicBezTo>
                    <a:pt x="1683" y="45"/>
                    <a:pt x="1683" y="44"/>
                    <a:pt x="1673" y="43"/>
                  </a:cubicBezTo>
                  <a:cubicBezTo>
                    <a:pt x="1672" y="43"/>
                    <a:pt x="1672" y="43"/>
                    <a:pt x="1672" y="42"/>
                  </a:cubicBezTo>
                  <a:cubicBezTo>
                    <a:pt x="1672" y="38"/>
                    <a:pt x="1672" y="38"/>
                    <a:pt x="1672" y="38"/>
                  </a:cubicBezTo>
                  <a:cubicBezTo>
                    <a:pt x="1678" y="38"/>
                    <a:pt x="1684" y="38"/>
                    <a:pt x="1690" y="38"/>
                  </a:cubicBezTo>
                  <a:cubicBezTo>
                    <a:pt x="1695" y="38"/>
                    <a:pt x="1704" y="38"/>
                    <a:pt x="1708" y="38"/>
                  </a:cubicBezTo>
                  <a:cubicBezTo>
                    <a:pt x="1724" y="38"/>
                    <a:pt x="1738" y="43"/>
                    <a:pt x="1738" y="56"/>
                  </a:cubicBezTo>
                  <a:cubicBezTo>
                    <a:pt x="1738" y="65"/>
                    <a:pt x="1733" y="73"/>
                    <a:pt x="1716" y="76"/>
                  </a:cubicBezTo>
                  <a:close/>
                  <a:moveTo>
                    <a:pt x="1708" y="44"/>
                  </a:moveTo>
                  <a:cubicBezTo>
                    <a:pt x="1704" y="44"/>
                    <a:pt x="1697" y="44"/>
                    <a:pt x="1697" y="46"/>
                  </a:cubicBezTo>
                  <a:cubicBezTo>
                    <a:pt x="1697" y="73"/>
                    <a:pt x="1697" y="73"/>
                    <a:pt x="1697" y="73"/>
                  </a:cubicBezTo>
                  <a:cubicBezTo>
                    <a:pt x="1704" y="73"/>
                    <a:pt x="1704" y="73"/>
                    <a:pt x="1704" y="73"/>
                  </a:cubicBezTo>
                  <a:cubicBezTo>
                    <a:pt x="1716" y="73"/>
                    <a:pt x="1723" y="69"/>
                    <a:pt x="1723" y="58"/>
                  </a:cubicBezTo>
                  <a:cubicBezTo>
                    <a:pt x="1723" y="48"/>
                    <a:pt x="1716" y="44"/>
                    <a:pt x="1708" y="44"/>
                  </a:cubicBezTo>
                  <a:close/>
                  <a:moveTo>
                    <a:pt x="1789" y="119"/>
                  </a:moveTo>
                  <a:cubicBezTo>
                    <a:pt x="1767" y="119"/>
                    <a:pt x="1750" y="103"/>
                    <a:pt x="1750" y="79"/>
                  </a:cubicBezTo>
                  <a:cubicBezTo>
                    <a:pt x="1750" y="50"/>
                    <a:pt x="1768" y="36"/>
                    <a:pt x="1788" y="36"/>
                  </a:cubicBezTo>
                  <a:cubicBezTo>
                    <a:pt x="1810" y="36"/>
                    <a:pt x="1827" y="52"/>
                    <a:pt x="1827" y="76"/>
                  </a:cubicBezTo>
                  <a:cubicBezTo>
                    <a:pt x="1827" y="105"/>
                    <a:pt x="1809" y="119"/>
                    <a:pt x="1789" y="119"/>
                  </a:cubicBezTo>
                  <a:close/>
                  <a:moveTo>
                    <a:pt x="1787" y="43"/>
                  </a:moveTo>
                  <a:cubicBezTo>
                    <a:pt x="1773" y="43"/>
                    <a:pt x="1766" y="54"/>
                    <a:pt x="1766" y="78"/>
                  </a:cubicBezTo>
                  <a:cubicBezTo>
                    <a:pt x="1766" y="103"/>
                    <a:pt x="1775" y="112"/>
                    <a:pt x="1789" y="112"/>
                  </a:cubicBezTo>
                  <a:cubicBezTo>
                    <a:pt x="1804" y="112"/>
                    <a:pt x="1811" y="101"/>
                    <a:pt x="1811" y="77"/>
                  </a:cubicBezTo>
                  <a:cubicBezTo>
                    <a:pt x="1811" y="52"/>
                    <a:pt x="1802" y="43"/>
                    <a:pt x="1787" y="43"/>
                  </a:cubicBezTo>
                  <a:close/>
                  <a:moveTo>
                    <a:pt x="1874" y="119"/>
                  </a:moveTo>
                  <a:cubicBezTo>
                    <a:pt x="1851" y="119"/>
                    <a:pt x="1841" y="110"/>
                    <a:pt x="1841" y="89"/>
                  </a:cubicBezTo>
                  <a:cubicBezTo>
                    <a:pt x="1841" y="59"/>
                    <a:pt x="1841" y="59"/>
                    <a:pt x="1841" y="59"/>
                  </a:cubicBezTo>
                  <a:cubicBezTo>
                    <a:pt x="1841" y="45"/>
                    <a:pt x="1841" y="44"/>
                    <a:pt x="1831" y="43"/>
                  </a:cubicBezTo>
                  <a:cubicBezTo>
                    <a:pt x="1830" y="43"/>
                    <a:pt x="1830" y="43"/>
                    <a:pt x="1830" y="42"/>
                  </a:cubicBezTo>
                  <a:cubicBezTo>
                    <a:pt x="1830" y="38"/>
                    <a:pt x="1830" y="38"/>
                    <a:pt x="1830" y="38"/>
                  </a:cubicBezTo>
                  <a:cubicBezTo>
                    <a:pt x="1835" y="38"/>
                    <a:pt x="1842" y="38"/>
                    <a:pt x="1848" y="38"/>
                  </a:cubicBezTo>
                  <a:cubicBezTo>
                    <a:pt x="1853" y="38"/>
                    <a:pt x="1860" y="38"/>
                    <a:pt x="1866" y="38"/>
                  </a:cubicBezTo>
                  <a:cubicBezTo>
                    <a:pt x="1866" y="42"/>
                    <a:pt x="1866" y="42"/>
                    <a:pt x="1866" y="42"/>
                  </a:cubicBezTo>
                  <a:cubicBezTo>
                    <a:pt x="1866" y="43"/>
                    <a:pt x="1865" y="43"/>
                    <a:pt x="1865" y="43"/>
                  </a:cubicBezTo>
                  <a:cubicBezTo>
                    <a:pt x="1855" y="44"/>
                    <a:pt x="1855" y="45"/>
                    <a:pt x="1855" y="59"/>
                  </a:cubicBezTo>
                  <a:cubicBezTo>
                    <a:pt x="1855" y="91"/>
                    <a:pt x="1855" y="91"/>
                    <a:pt x="1855" y="91"/>
                  </a:cubicBezTo>
                  <a:cubicBezTo>
                    <a:pt x="1855" y="103"/>
                    <a:pt x="1861" y="110"/>
                    <a:pt x="1875" y="110"/>
                  </a:cubicBezTo>
                  <a:cubicBezTo>
                    <a:pt x="1889" y="110"/>
                    <a:pt x="1895" y="103"/>
                    <a:pt x="1895" y="90"/>
                  </a:cubicBezTo>
                  <a:cubicBezTo>
                    <a:pt x="1895" y="71"/>
                    <a:pt x="1895" y="71"/>
                    <a:pt x="1895" y="71"/>
                  </a:cubicBezTo>
                  <a:cubicBezTo>
                    <a:pt x="1895" y="46"/>
                    <a:pt x="1895" y="45"/>
                    <a:pt x="1881" y="43"/>
                  </a:cubicBezTo>
                  <a:cubicBezTo>
                    <a:pt x="1881" y="43"/>
                    <a:pt x="1881" y="43"/>
                    <a:pt x="1881" y="42"/>
                  </a:cubicBezTo>
                  <a:cubicBezTo>
                    <a:pt x="1881" y="38"/>
                    <a:pt x="1881" y="38"/>
                    <a:pt x="1881" y="38"/>
                  </a:cubicBezTo>
                  <a:cubicBezTo>
                    <a:pt x="1886" y="38"/>
                    <a:pt x="1893" y="38"/>
                    <a:pt x="1899" y="38"/>
                  </a:cubicBezTo>
                  <a:cubicBezTo>
                    <a:pt x="1905" y="38"/>
                    <a:pt x="1907" y="38"/>
                    <a:pt x="1913" y="38"/>
                  </a:cubicBezTo>
                  <a:cubicBezTo>
                    <a:pt x="1913" y="42"/>
                    <a:pt x="1913" y="42"/>
                    <a:pt x="1913" y="42"/>
                  </a:cubicBezTo>
                  <a:cubicBezTo>
                    <a:pt x="1913" y="43"/>
                    <a:pt x="1913" y="43"/>
                    <a:pt x="1912" y="43"/>
                  </a:cubicBezTo>
                  <a:cubicBezTo>
                    <a:pt x="1903" y="44"/>
                    <a:pt x="1903" y="46"/>
                    <a:pt x="1903" y="71"/>
                  </a:cubicBezTo>
                  <a:cubicBezTo>
                    <a:pt x="1903" y="88"/>
                    <a:pt x="1903" y="88"/>
                    <a:pt x="1903" y="88"/>
                  </a:cubicBezTo>
                  <a:cubicBezTo>
                    <a:pt x="1903" y="109"/>
                    <a:pt x="1893" y="119"/>
                    <a:pt x="1874" y="119"/>
                  </a:cubicBezTo>
                  <a:close/>
                  <a:moveTo>
                    <a:pt x="1949" y="84"/>
                  </a:moveTo>
                  <a:cubicBezTo>
                    <a:pt x="1943" y="84"/>
                    <a:pt x="1943" y="84"/>
                    <a:pt x="1943" y="84"/>
                  </a:cubicBezTo>
                  <a:cubicBezTo>
                    <a:pt x="1943" y="96"/>
                    <a:pt x="1943" y="96"/>
                    <a:pt x="1943" y="96"/>
                  </a:cubicBezTo>
                  <a:cubicBezTo>
                    <a:pt x="1943" y="110"/>
                    <a:pt x="1943" y="111"/>
                    <a:pt x="1955" y="112"/>
                  </a:cubicBezTo>
                  <a:cubicBezTo>
                    <a:pt x="1956" y="112"/>
                    <a:pt x="1956" y="112"/>
                    <a:pt x="1956" y="113"/>
                  </a:cubicBezTo>
                  <a:cubicBezTo>
                    <a:pt x="1956" y="117"/>
                    <a:pt x="1956" y="117"/>
                    <a:pt x="1956" y="117"/>
                  </a:cubicBezTo>
                  <a:cubicBezTo>
                    <a:pt x="1951" y="117"/>
                    <a:pt x="1941" y="117"/>
                    <a:pt x="1936" y="117"/>
                  </a:cubicBezTo>
                  <a:cubicBezTo>
                    <a:pt x="1930" y="117"/>
                    <a:pt x="1923" y="117"/>
                    <a:pt x="1918" y="117"/>
                  </a:cubicBezTo>
                  <a:cubicBezTo>
                    <a:pt x="1918" y="113"/>
                    <a:pt x="1918" y="113"/>
                    <a:pt x="1918" y="113"/>
                  </a:cubicBezTo>
                  <a:cubicBezTo>
                    <a:pt x="1918" y="112"/>
                    <a:pt x="1918" y="112"/>
                    <a:pt x="1919" y="112"/>
                  </a:cubicBezTo>
                  <a:cubicBezTo>
                    <a:pt x="1929" y="111"/>
                    <a:pt x="1929" y="110"/>
                    <a:pt x="1929" y="96"/>
                  </a:cubicBezTo>
                  <a:cubicBezTo>
                    <a:pt x="1929" y="59"/>
                    <a:pt x="1929" y="59"/>
                    <a:pt x="1929" y="59"/>
                  </a:cubicBezTo>
                  <a:cubicBezTo>
                    <a:pt x="1929" y="45"/>
                    <a:pt x="1929" y="44"/>
                    <a:pt x="1919" y="43"/>
                  </a:cubicBezTo>
                  <a:cubicBezTo>
                    <a:pt x="1918" y="43"/>
                    <a:pt x="1918" y="43"/>
                    <a:pt x="1918" y="42"/>
                  </a:cubicBezTo>
                  <a:cubicBezTo>
                    <a:pt x="1918" y="38"/>
                    <a:pt x="1918" y="38"/>
                    <a:pt x="1918" y="38"/>
                  </a:cubicBezTo>
                  <a:cubicBezTo>
                    <a:pt x="1923" y="38"/>
                    <a:pt x="1930" y="38"/>
                    <a:pt x="1936" y="38"/>
                  </a:cubicBezTo>
                  <a:cubicBezTo>
                    <a:pt x="1942" y="38"/>
                    <a:pt x="1947" y="38"/>
                    <a:pt x="1952" y="38"/>
                  </a:cubicBezTo>
                  <a:cubicBezTo>
                    <a:pt x="1965" y="38"/>
                    <a:pt x="1984" y="42"/>
                    <a:pt x="1984" y="59"/>
                  </a:cubicBezTo>
                  <a:cubicBezTo>
                    <a:pt x="1984" y="70"/>
                    <a:pt x="1978" y="84"/>
                    <a:pt x="1949" y="84"/>
                  </a:cubicBezTo>
                  <a:close/>
                  <a:moveTo>
                    <a:pt x="1952" y="44"/>
                  </a:moveTo>
                  <a:cubicBezTo>
                    <a:pt x="1949" y="44"/>
                    <a:pt x="1943" y="44"/>
                    <a:pt x="1943" y="46"/>
                  </a:cubicBezTo>
                  <a:cubicBezTo>
                    <a:pt x="1943" y="78"/>
                    <a:pt x="1943" y="78"/>
                    <a:pt x="1943" y="78"/>
                  </a:cubicBezTo>
                  <a:cubicBezTo>
                    <a:pt x="1949" y="78"/>
                    <a:pt x="1949" y="78"/>
                    <a:pt x="1949" y="78"/>
                  </a:cubicBezTo>
                  <a:cubicBezTo>
                    <a:pt x="1962" y="78"/>
                    <a:pt x="1969" y="73"/>
                    <a:pt x="1969" y="60"/>
                  </a:cubicBezTo>
                  <a:cubicBezTo>
                    <a:pt x="1969" y="49"/>
                    <a:pt x="1962" y="44"/>
                    <a:pt x="1952"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E6F73"/>
                </a:solidFill>
                <a:effectLst/>
                <a:uLnTx/>
                <a:uFillTx/>
                <a:latin typeface="Trebuchet MS"/>
                <a:ea typeface="+mn-ea"/>
                <a:cs typeface="+mn-cs"/>
                <a:sym typeface="Trebuchet MS" panose="020B0603020202020204" pitchFamily="34" charset="0"/>
              </a:endParaRPr>
            </a:p>
          </p:txBody>
        </p:sp>
      </p:gr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bcg.com</a:t>
            </a:r>
          </a:p>
        </p:txBody>
      </p:sp>
    </p:spTree>
    <p:extLst>
      <p:ext uri="{BB962C8B-B14F-4D97-AF65-F5344CB8AC3E}">
        <p14:creationId xmlns:p14="http://schemas.microsoft.com/office/powerpoint/2010/main" val="2809028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2964" name="think-cell Slide" r:id="rId5" imgW="347" imgH="348" progId="TCLayout.ActiveDocument.1">
                  <p:embed/>
                </p:oleObj>
              </mc:Choice>
              <mc:Fallback>
                <p:oleObj name="think-cell Slide" r:id="rId5" imgW="347" imgH="348"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Trebuchet MS"/>
                <a:ea typeface="+mn-ea"/>
                <a:cs typeface="+mn-cs"/>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1. </a:t>
              </a:r>
              <a:r>
                <a:rPr kumimoji="0" lang="en-US" sz="1000" b="0" i="0" u="none" strike="noStrike" kern="1200" cap="none" spc="0" normalizeH="0" baseline="0" noProof="0" dirty="0" err="1">
                  <a:ln>
                    <a:noFill/>
                  </a:ln>
                  <a:solidFill>
                    <a:prstClr val="white">
                      <a:lumMod val="50000"/>
                    </a:prstClr>
                  </a:solidFill>
                  <a:effectLst/>
                  <a:uLnTx/>
                  <a:uFillTx/>
                  <a:latin typeface="Trebuchet MS"/>
                  <a:ea typeface="+mn-ea"/>
                  <a:cs typeface="+mn-cs"/>
                  <a:sym typeface="Trebuchet MS" panose="020B0603020202020204" pitchFamily="34" charset="0"/>
                </a:rPr>
                <a:t>xxxx</a:t>
              </a:r>
              <a:r>
                <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  2. </a:t>
              </a:r>
              <a:r>
                <a:rPr kumimoji="0" lang="en-US" sz="1000" b="0" i="0" u="none" strike="noStrike" kern="1200" cap="none" spc="0" normalizeH="0" baseline="0" noProof="0" dirty="0" err="1">
                  <a:ln>
                    <a:noFill/>
                  </a:ln>
                  <a:solidFill>
                    <a:prstClr val="white">
                      <a:lumMod val="50000"/>
                    </a:prstClr>
                  </a:solidFill>
                  <a:effectLst/>
                  <a:uLnTx/>
                  <a:uFillTx/>
                  <a:latin typeface="Trebuchet MS"/>
                  <a:ea typeface="+mn-ea"/>
                  <a:cs typeface="+mn-cs"/>
                  <a:sym typeface="Trebuchet MS" panose="020B0603020202020204" pitchFamily="34" charset="0"/>
                </a:rPr>
                <a:t>xxxx</a:t>
              </a:r>
              <a:r>
                <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55"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7240260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3987"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pic>
        <p:nvPicPr>
          <p:cNvPr id="18" name="Picture 17"/>
          <p:cNvPicPr>
            <a:picLocks noChangeAspect="1"/>
          </p:cNvPicPr>
          <p:nvPr userDrawn="1"/>
        </p:nvPicPr>
        <p:blipFill rotWithShape="1">
          <a:blip r:embed="rId7">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3"/>
            </p:custDataLst>
          </p:nvPr>
        </p:nvPicPr>
        <p:blipFill rotWithShape="1">
          <a:blip r:embed="rId8">
            <a:extLst>
              <a:ext uri="{28A0092B-C50C-407E-A947-70E740481C1C}">
                <a14:useLocalDpi xmlns:a14="http://schemas.microsoft.com/office/drawing/2010/main" val="0"/>
              </a:ext>
            </a:extLst>
          </a:blip>
          <a:srcRect b="23056"/>
          <a:stretch/>
        </p:blipFill>
        <p:spPr>
          <a:xfrm>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957600"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dirty="0"/>
              <a:t>Click to edit date/place</a:t>
            </a:r>
          </a:p>
        </p:txBody>
      </p:sp>
      <p:grpSp>
        <p:nvGrpSpPr>
          <p:cNvPr id="23" name="Group 22"/>
          <p:cNvGrpSpPr/>
          <p:nvPr userDrawn="1"/>
        </p:nvGrpSpPr>
        <p:grpSpPr>
          <a:xfrm>
            <a:off x="957600" y="946936"/>
            <a:ext cx="2887436" cy="894745"/>
            <a:chOff x="848180" y="896938"/>
            <a:chExt cx="2178050" cy="674924"/>
          </a:xfrm>
          <a:solidFill>
            <a:schemeClr val="bg1"/>
          </a:solidFill>
        </p:grpSpPr>
        <p:sp>
          <p:nvSpPr>
            <p:cNvPr id="24" name="Freeform 5"/>
            <p:cNvSpPr>
              <a:spLocks noEditPoints="1"/>
            </p:cNvSpPr>
            <p:nvPr/>
          </p:nvSpPr>
          <p:spPr bwMode="auto">
            <a:xfrm>
              <a:off x="848180" y="896938"/>
              <a:ext cx="997552" cy="414102"/>
            </a:xfrm>
            <a:custGeom>
              <a:avLst/>
              <a:gdLst>
                <a:gd name="T0" fmla="*/ 39 w 340"/>
                <a:gd name="T1" fmla="*/ 10 h 140"/>
                <a:gd name="T2" fmla="*/ 54 w 340"/>
                <a:gd name="T3" fmla="*/ 8 h 140"/>
                <a:gd name="T4" fmla="*/ 47 w 340"/>
                <a:gd name="T5" fmla="*/ 64 h 140"/>
                <a:gd name="T6" fmla="*/ 60 w 340"/>
                <a:gd name="T7" fmla="*/ 132 h 140"/>
                <a:gd name="T8" fmla="*/ 39 w 340"/>
                <a:gd name="T9" fmla="*/ 69 h 140"/>
                <a:gd name="T10" fmla="*/ 92 w 340"/>
                <a:gd name="T11" fmla="*/ 100 h 140"/>
                <a:gd name="T12" fmla="*/ 285 w 340"/>
                <a:gd name="T13" fmla="*/ 78 h 140"/>
                <a:gd name="T14" fmla="*/ 286 w 340"/>
                <a:gd name="T15" fmla="*/ 82 h 140"/>
                <a:gd name="T16" fmla="*/ 306 w 340"/>
                <a:gd name="T17" fmla="*/ 113 h 140"/>
                <a:gd name="T18" fmla="*/ 238 w 340"/>
                <a:gd name="T19" fmla="*/ 71 h 140"/>
                <a:gd name="T20" fmla="*/ 315 w 340"/>
                <a:gd name="T21" fmla="*/ 40 h 140"/>
                <a:gd name="T22" fmla="*/ 318 w 340"/>
                <a:gd name="T23" fmla="*/ 41 h 140"/>
                <a:gd name="T24" fmla="*/ 317 w 340"/>
                <a:gd name="T25" fmla="*/ 1 h 140"/>
                <a:gd name="T26" fmla="*/ 313 w 340"/>
                <a:gd name="T27" fmla="*/ 12 h 140"/>
                <a:gd name="T28" fmla="*/ 278 w 340"/>
                <a:gd name="T29" fmla="*/ 0 h 140"/>
                <a:gd name="T30" fmla="*/ 216 w 340"/>
                <a:gd name="T31" fmla="*/ 90 h 140"/>
                <a:gd name="T32" fmla="*/ 177 w 340"/>
                <a:gd name="T33" fmla="*/ 135 h 140"/>
                <a:gd name="T34" fmla="*/ 174 w 340"/>
                <a:gd name="T35" fmla="*/ 5 h 140"/>
                <a:gd name="T36" fmla="*/ 210 w 340"/>
                <a:gd name="T37" fmla="*/ 34 h 140"/>
                <a:gd name="T38" fmla="*/ 211 w 340"/>
                <a:gd name="T39" fmla="*/ 1 h 140"/>
                <a:gd name="T40" fmla="*/ 208 w 340"/>
                <a:gd name="T41" fmla="*/ 2 h 140"/>
                <a:gd name="T42" fmla="*/ 206 w 340"/>
                <a:gd name="T43" fmla="*/ 12 h 140"/>
                <a:gd name="T44" fmla="*/ 110 w 340"/>
                <a:gd name="T45" fmla="*/ 71 h 140"/>
                <a:gd name="T46" fmla="*/ 110 w 340"/>
                <a:gd name="T47" fmla="*/ 82 h 140"/>
                <a:gd name="T48" fmla="*/ 69 w 340"/>
                <a:gd name="T49" fmla="*/ 65 h 140"/>
                <a:gd name="T50" fmla="*/ 53 w 340"/>
                <a:gd name="T51" fmla="*/ 2 h 140"/>
                <a:gd name="T52" fmla="*/ 0 w 340"/>
                <a:gd name="T53" fmla="*/ 2 h 140"/>
                <a:gd name="T54" fmla="*/ 1 w 340"/>
                <a:gd name="T55" fmla="*/ 6 h 140"/>
                <a:gd name="T56" fmla="*/ 18 w 340"/>
                <a:gd name="T57" fmla="*/ 106 h 140"/>
                <a:gd name="T58" fmla="*/ 0 w 340"/>
                <a:gd name="T59" fmla="*/ 135 h 140"/>
                <a:gd name="T60" fmla="*/ 28 w 340"/>
                <a:gd name="T61" fmla="*/ 137 h 140"/>
                <a:gd name="T62" fmla="*/ 115 w 340"/>
                <a:gd name="T63" fmla="*/ 101 h 140"/>
                <a:gd name="T64" fmla="*/ 177 w 340"/>
                <a:gd name="T65" fmla="*/ 140 h 140"/>
                <a:gd name="T66" fmla="*/ 214 w 340"/>
                <a:gd name="T67" fmla="*/ 127 h 140"/>
                <a:gd name="T68" fmla="*/ 218 w 340"/>
                <a:gd name="T69" fmla="*/ 138 h 140"/>
                <a:gd name="T70" fmla="*/ 219 w 340"/>
                <a:gd name="T71" fmla="*/ 101 h 140"/>
                <a:gd name="T72" fmla="*/ 279 w 340"/>
                <a:gd name="T73" fmla="*/ 140 h 140"/>
                <a:gd name="T74" fmla="*/ 328 w 340"/>
                <a:gd name="T75" fmla="*/ 121 h 140"/>
                <a:gd name="T76" fmla="*/ 327 w 340"/>
                <a:gd name="T77" fmla="*/ 101 h 140"/>
                <a:gd name="T78" fmla="*/ 340 w 340"/>
                <a:gd name="T79" fmla="*/ 80 h 140"/>
                <a:gd name="T80" fmla="*/ 315 w 340"/>
                <a:gd name="T81" fmla="*/ 7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0" h="140">
                  <a:moveTo>
                    <a:pt x="39" y="64"/>
                  </a:moveTo>
                  <a:cubicBezTo>
                    <a:pt x="39" y="10"/>
                    <a:pt x="39" y="10"/>
                    <a:pt x="39" y="10"/>
                  </a:cubicBezTo>
                  <a:cubicBezTo>
                    <a:pt x="39" y="9"/>
                    <a:pt x="39" y="8"/>
                    <a:pt x="41" y="8"/>
                  </a:cubicBezTo>
                  <a:cubicBezTo>
                    <a:pt x="44" y="8"/>
                    <a:pt x="51" y="8"/>
                    <a:pt x="54" y="8"/>
                  </a:cubicBezTo>
                  <a:cubicBezTo>
                    <a:pt x="70" y="8"/>
                    <a:pt x="81" y="17"/>
                    <a:pt x="81" y="36"/>
                  </a:cubicBezTo>
                  <a:cubicBezTo>
                    <a:pt x="81" y="57"/>
                    <a:pt x="68" y="64"/>
                    <a:pt x="47" y="64"/>
                  </a:cubicBezTo>
                  <a:lnTo>
                    <a:pt x="39" y="64"/>
                  </a:lnTo>
                  <a:close/>
                  <a:moveTo>
                    <a:pt x="60" y="132"/>
                  </a:moveTo>
                  <a:cubicBezTo>
                    <a:pt x="42" y="132"/>
                    <a:pt x="39" y="129"/>
                    <a:pt x="39" y="104"/>
                  </a:cubicBezTo>
                  <a:cubicBezTo>
                    <a:pt x="39" y="69"/>
                    <a:pt x="39" y="69"/>
                    <a:pt x="39" y="69"/>
                  </a:cubicBezTo>
                  <a:cubicBezTo>
                    <a:pt x="47" y="69"/>
                    <a:pt x="47" y="69"/>
                    <a:pt x="47" y="69"/>
                  </a:cubicBezTo>
                  <a:cubicBezTo>
                    <a:pt x="71" y="69"/>
                    <a:pt x="92" y="74"/>
                    <a:pt x="92" y="100"/>
                  </a:cubicBezTo>
                  <a:cubicBezTo>
                    <a:pt x="92" y="120"/>
                    <a:pt x="80" y="132"/>
                    <a:pt x="60" y="132"/>
                  </a:cubicBezTo>
                  <a:close/>
                  <a:moveTo>
                    <a:pt x="285" y="78"/>
                  </a:moveTo>
                  <a:cubicBezTo>
                    <a:pt x="285" y="80"/>
                    <a:pt x="285" y="80"/>
                    <a:pt x="285" y="80"/>
                  </a:cubicBezTo>
                  <a:cubicBezTo>
                    <a:pt x="285" y="81"/>
                    <a:pt x="285" y="82"/>
                    <a:pt x="286" y="82"/>
                  </a:cubicBezTo>
                  <a:cubicBezTo>
                    <a:pt x="306" y="82"/>
                    <a:pt x="306" y="84"/>
                    <a:pt x="306" y="100"/>
                  </a:cubicBezTo>
                  <a:cubicBezTo>
                    <a:pt x="306" y="113"/>
                    <a:pt x="306" y="113"/>
                    <a:pt x="306" y="113"/>
                  </a:cubicBezTo>
                  <a:cubicBezTo>
                    <a:pt x="306" y="126"/>
                    <a:pt x="298" y="135"/>
                    <a:pt x="280" y="135"/>
                  </a:cubicBezTo>
                  <a:cubicBezTo>
                    <a:pt x="251" y="135"/>
                    <a:pt x="238" y="106"/>
                    <a:pt x="238" y="71"/>
                  </a:cubicBezTo>
                  <a:cubicBezTo>
                    <a:pt x="238" y="37"/>
                    <a:pt x="247" y="5"/>
                    <a:pt x="280" y="5"/>
                  </a:cubicBezTo>
                  <a:cubicBezTo>
                    <a:pt x="298" y="5"/>
                    <a:pt x="313" y="17"/>
                    <a:pt x="315" y="40"/>
                  </a:cubicBezTo>
                  <a:cubicBezTo>
                    <a:pt x="315" y="41"/>
                    <a:pt x="315" y="41"/>
                    <a:pt x="316" y="41"/>
                  </a:cubicBezTo>
                  <a:cubicBezTo>
                    <a:pt x="318" y="41"/>
                    <a:pt x="318" y="41"/>
                    <a:pt x="318" y="41"/>
                  </a:cubicBezTo>
                  <a:cubicBezTo>
                    <a:pt x="318" y="32"/>
                    <a:pt x="318" y="10"/>
                    <a:pt x="318" y="1"/>
                  </a:cubicBezTo>
                  <a:cubicBezTo>
                    <a:pt x="317" y="1"/>
                    <a:pt x="317" y="1"/>
                    <a:pt x="317" y="1"/>
                  </a:cubicBezTo>
                  <a:cubicBezTo>
                    <a:pt x="315" y="1"/>
                    <a:pt x="315" y="1"/>
                    <a:pt x="315" y="2"/>
                  </a:cubicBezTo>
                  <a:cubicBezTo>
                    <a:pt x="313" y="12"/>
                    <a:pt x="313" y="12"/>
                    <a:pt x="313" y="12"/>
                  </a:cubicBezTo>
                  <a:cubicBezTo>
                    <a:pt x="313" y="12"/>
                    <a:pt x="313" y="12"/>
                    <a:pt x="313" y="12"/>
                  </a:cubicBezTo>
                  <a:cubicBezTo>
                    <a:pt x="303" y="3"/>
                    <a:pt x="290" y="0"/>
                    <a:pt x="278" y="0"/>
                  </a:cubicBezTo>
                  <a:cubicBezTo>
                    <a:pt x="239" y="0"/>
                    <a:pt x="214" y="32"/>
                    <a:pt x="214" y="71"/>
                  </a:cubicBezTo>
                  <a:cubicBezTo>
                    <a:pt x="214" y="78"/>
                    <a:pt x="215" y="84"/>
                    <a:pt x="216" y="90"/>
                  </a:cubicBezTo>
                  <a:cubicBezTo>
                    <a:pt x="216" y="95"/>
                    <a:pt x="216" y="95"/>
                    <a:pt x="216" y="95"/>
                  </a:cubicBezTo>
                  <a:cubicBezTo>
                    <a:pt x="213" y="125"/>
                    <a:pt x="196" y="135"/>
                    <a:pt x="177" y="135"/>
                  </a:cubicBezTo>
                  <a:cubicBezTo>
                    <a:pt x="148" y="135"/>
                    <a:pt x="134" y="108"/>
                    <a:pt x="134" y="71"/>
                  </a:cubicBezTo>
                  <a:cubicBezTo>
                    <a:pt x="134" y="37"/>
                    <a:pt x="142" y="5"/>
                    <a:pt x="174" y="5"/>
                  </a:cubicBezTo>
                  <a:cubicBezTo>
                    <a:pt x="191" y="5"/>
                    <a:pt x="205" y="15"/>
                    <a:pt x="208" y="33"/>
                  </a:cubicBezTo>
                  <a:cubicBezTo>
                    <a:pt x="208" y="34"/>
                    <a:pt x="209" y="34"/>
                    <a:pt x="210" y="34"/>
                  </a:cubicBezTo>
                  <a:cubicBezTo>
                    <a:pt x="212" y="34"/>
                    <a:pt x="212" y="34"/>
                    <a:pt x="212" y="34"/>
                  </a:cubicBezTo>
                  <a:cubicBezTo>
                    <a:pt x="212" y="25"/>
                    <a:pt x="211" y="10"/>
                    <a:pt x="211" y="1"/>
                  </a:cubicBezTo>
                  <a:cubicBezTo>
                    <a:pt x="210" y="1"/>
                    <a:pt x="210" y="1"/>
                    <a:pt x="210" y="1"/>
                  </a:cubicBezTo>
                  <a:cubicBezTo>
                    <a:pt x="209" y="1"/>
                    <a:pt x="208" y="1"/>
                    <a:pt x="208" y="2"/>
                  </a:cubicBezTo>
                  <a:cubicBezTo>
                    <a:pt x="206" y="12"/>
                    <a:pt x="206" y="12"/>
                    <a:pt x="206" y="12"/>
                  </a:cubicBezTo>
                  <a:cubicBezTo>
                    <a:pt x="206" y="12"/>
                    <a:pt x="206" y="12"/>
                    <a:pt x="206" y="12"/>
                  </a:cubicBezTo>
                  <a:cubicBezTo>
                    <a:pt x="197" y="3"/>
                    <a:pt x="184" y="0"/>
                    <a:pt x="172" y="0"/>
                  </a:cubicBezTo>
                  <a:cubicBezTo>
                    <a:pt x="135" y="0"/>
                    <a:pt x="110" y="32"/>
                    <a:pt x="110" y="71"/>
                  </a:cubicBezTo>
                  <a:cubicBezTo>
                    <a:pt x="110" y="75"/>
                    <a:pt x="110" y="78"/>
                    <a:pt x="110" y="82"/>
                  </a:cubicBezTo>
                  <a:cubicBezTo>
                    <a:pt x="110" y="82"/>
                    <a:pt x="110" y="82"/>
                    <a:pt x="110" y="82"/>
                  </a:cubicBezTo>
                  <a:cubicBezTo>
                    <a:pt x="102" y="71"/>
                    <a:pt x="87" y="66"/>
                    <a:pt x="69" y="65"/>
                  </a:cubicBezTo>
                  <a:cubicBezTo>
                    <a:pt x="69" y="65"/>
                    <a:pt x="69" y="65"/>
                    <a:pt x="69" y="65"/>
                  </a:cubicBezTo>
                  <a:cubicBezTo>
                    <a:pt x="89" y="61"/>
                    <a:pt x="102" y="51"/>
                    <a:pt x="102" y="34"/>
                  </a:cubicBezTo>
                  <a:cubicBezTo>
                    <a:pt x="102" y="9"/>
                    <a:pt x="75" y="2"/>
                    <a:pt x="53" y="2"/>
                  </a:cubicBezTo>
                  <a:cubicBezTo>
                    <a:pt x="47" y="2"/>
                    <a:pt x="34" y="3"/>
                    <a:pt x="29" y="3"/>
                  </a:cubicBezTo>
                  <a:cubicBezTo>
                    <a:pt x="20" y="3"/>
                    <a:pt x="9" y="3"/>
                    <a:pt x="0" y="2"/>
                  </a:cubicBezTo>
                  <a:cubicBezTo>
                    <a:pt x="0" y="5"/>
                    <a:pt x="0" y="5"/>
                    <a:pt x="0" y="5"/>
                  </a:cubicBezTo>
                  <a:cubicBezTo>
                    <a:pt x="0" y="6"/>
                    <a:pt x="0" y="6"/>
                    <a:pt x="1" y="6"/>
                  </a:cubicBezTo>
                  <a:cubicBezTo>
                    <a:pt x="18" y="7"/>
                    <a:pt x="18" y="9"/>
                    <a:pt x="18" y="34"/>
                  </a:cubicBezTo>
                  <a:cubicBezTo>
                    <a:pt x="18" y="106"/>
                    <a:pt x="18" y="106"/>
                    <a:pt x="18" y="106"/>
                  </a:cubicBezTo>
                  <a:cubicBezTo>
                    <a:pt x="18" y="130"/>
                    <a:pt x="18" y="133"/>
                    <a:pt x="2" y="133"/>
                  </a:cubicBezTo>
                  <a:cubicBezTo>
                    <a:pt x="0" y="133"/>
                    <a:pt x="0" y="134"/>
                    <a:pt x="0" y="135"/>
                  </a:cubicBezTo>
                  <a:cubicBezTo>
                    <a:pt x="0" y="137"/>
                    <a:pt x="0" y="137"/>
                    <a:pt x="0" y="137"/>
                  </a:cubicBezTo>
                  <a:cubicBezTo>
                    <a:pt x="9" y="137"/>
                    <a:pt x="18" y="137"/>
                    <a:pt x="28" y="137"/>
                  </a:cubicBezTo>
                  <a:cubicBezTo>
                    <a:pt x="40" y="137"/>
                    <a:pt x="45" y="137"/>
                    <a:pt x="60" y="137"/>
                  </a:cubicBezTo>
                  <a:cubicBezTo>
                    <a:pt x="93" y="137"/>
                    <a:pt x="114" y="121"/>
                    <a:pt x="115" y="101"/>
                  </a:cubicBezTo>
                  <a:cubicBezTo>
                    <a:pt x="116" y="101"/>
                    <a:pt x="116" y="101"/>
                    <a:pt x="116" y="101"/>
                  </a:cubicBezTo>
                  <a:cubicBezTo>
                    <a:pt x="126" y="125"/>
                    <a:pt x="148" y="140"/>
                    <a:pt x="177" y="140"/>
                  </a:cubicBezTo>
                  <a:cubicBezTo>
                    <a:pt x="190" y="140"/>
                    <a:pt x="203" y="136"/>
                    <a:pt x="213" y="127"/>
                  </a:cubicBezTo>
                  <a:cubicBezTo>
                    <a:pt x="214" y="127"/>
                    <a:pt x="214" y="127"/>
                    <a:pt x="214" y="127"/>
                  </a:cubicBezTo>
                  <a:cubicBezTo>
                    <a:pt x="215" y="137"/>
                    <a:pt x="215" y="137"/>
                    <a:pt x="215" y="137"/>
                  </a:cubicBezTo>
                  <a:cubicBezTo>
                    <a:pt x="216" y="138"/>
                    <a:pt x="216" y="138"/>
                    <a:pt x="218" y="138"/>
                  </a:cubicBezTo>
                  <a:cubicBezTo>
                    <a:pt x="219" y="138"/>
                    <a:pt x="219" y="138"/>
                    <a:pt x="219" y="138"/>
                  </a:cubicBezTo>
                  <a:cubicBezTo>
                    <a:pt x="219" y="132"/>
                    <a:pt x="219" y="114"/>
                    <a:pt x="219" y="101"/>
                  </a:cubicBezTo>
                  <a:cubicBezTo>
                    <a:pt x="220" y="101"/>
                    <a:pt x="220" y="101"/>
                    <a:pt x="220" y="101"/>
                  </a:cubicBezTo>
                  <a:cubicBezTo>
                    <a:pt x="229" y="125"/>
                    <a:pt x="252" y="140"/>
                    <a:pt x="279" y="140"/>
                  </a:cubicBezTo>
                  <a:cubicBezTo>
                    <a:pt x="305" y="140"/>
                    <a:pt x="315" y="123"/>
                    <a:pt x="326" y="123"/>
                  </a:cubicBezTo>
                  <a:cubicBezTo>
                    <a:pt x="327" y="123"/>
                    <a:pt x="328" y="123"/>
                    <a:pt x="328" y="121"/>
                  </a:cubicBezTo>
                  <a:cubicBezTo>
                    <a:pt x="328" y="119"/>
                    <a:pt x="327" y="114"/>
                    <a:pt x="327" y="110"/>
                  </a:cubicBezTo>
                  <a:cubicBezTo>
                    <a:pt x="327" y="101"/>
                    <a:pt x="327" y="101"/>
                    <a:pt x="327" y="101"/>
                  </a:cubicBezTo>
                  <a:cubicBezTo>
                    <a:pt x="327" y="84"/>
                    <a:pt x="327" y="82"/>
                    <a:pt x="339" y="82"/>
                  </a:cubicBezTo>
                  <a:cubicBezTo>
                    <a:pt x="340" y="82"/>
                    <a:pt x="340" y="81"/>
                    <a:pt x="340" y="80"/>
                  </a:cubicBezTo>
                  <a:cubicBezTo>
                    <a:pt x="340" y="78"/>
                    <a:pt x="340" y="78"/>
                    <a:pt x="340" y="78"/>
                  </a:cubicBezTo>
                  <a:cubicBezTo>
                    <a:pt x="331" y="78"/>
                    <a:pt x="325" y="78"/>
                    <a:pt x="315" y="78"/>
                  </a:cubicBezTo>
                  <a:cubicBezTo>
                    <a:pt x="306" y="78"/>
                    <a:pt x="294" y="78"/>
                    <a:pt x="285"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sym typeface="Trebuchet MS" panose="020B0603020202020204" pitchFamily="34" charset="0"/>
              </a:endParaRPr>
            </a:p>
          </p:txBody>
        </p:sp>
        <p:sp>
          <p:nvSpPr>
            <p:cNvPr id="25" name="Freeform 6"/>
            <p:cNvSpPr>
              <a:spLocks noEditPoints="1"/>
            </p:cNvSpPr>
            <p:nvPr/>
          </p:nvSpPr>
          <p:spPr bwMode="auto">
            <a:xfrm>
              <a:off x="1194295" y="1459375"/>
              <a:ext cx="1831935" cy="112487"/>
            </a:xfrm>
            <a:custGeom>
              <a:avLst/>
              <a:gdLst>
                <a:gd name="T0" fmla="*/ 32 w 625"/>
                <a:gd name="T1" fmla="*/ 10 h 38"/>
                <a:gd name="T2" fmla="*/ 14 w 625"/>
                <a:gd name="T3" fmla="*/ 4 h 38"/>
                <a:gd name="T4" fmla="*/ 112 w 625"/>
                <a:gd name="T5" fmla="*/ 9 h 38"/>
                <a:gd name="T6" fmla="*/ 87 w 625"/>
                <a:gd name="T7" fmla="*/ 37 h 38"/>
                <a:gd name="T8" fmla="*/ 107 w 625"/>
                <a:gd name="T9" fmla="*/ 10 h 38"/>
                <a:gd name="T10" fmla="*/ 274 w 625"/>
                <a:gd name="T11" fmla="*/ 26 h 38"/>
                <a:gd name="T12" fmla="*/ 271 w 625"/>
                <a:gd name="T13" fmla="*/ 2 h 38"/>
                <a:gd name="T14" fmla="*/ 48 w 625"/>
                <a:gd name="T15" fmla="*/ 37 h 38"/>
                <a:gd name="T16" fmla="*/ 38 w 625"/>
                <a:gd name="T17" fmla="*/ 37 h 38"/>
                <a:gd name="T18" fmla="*/ 33 w 625"/>
                <a:gd name="T19" fmla="*/ 12 h 38"/>
                <a:gd name="T20" fmla="*/ 43 w 625"/>
                <a:gd name="T21" fmla="*/ 12 h 38"/>
                <a:gd name="T22" fmla="*/ 48 w 625"/>
                <a:gd name="T23" fmla="*/ 37 h 38"/>
                <a:gd name="T24" fmla="*/ 56 w 625"/>
                <a:gd name="T25" fmla="*/ 12 h 38"/>
                <a:gd name="T26" fmla="*/ 64 w 625"/>
                <a:gd name="T27" fmla="*/ 23 h 38"/>
                <a:gd name="T28" fmla="*/ 64 w 625"/>
                <a:gd name="T29" fmla="*/ 25 h 38"/>
                <a:gd name="T30" fmla="*/ 118 w 625"/>
                <a:gd name="T31" fmla="*/ 25 h 38"/>
                <a:gd name="T32" fmla="*/ 145 w 625"/>
                <a:gd name="T33" fmla="*/ 37 h 38"/>
                <a:gd name="T34" fmla="*/ 157 w 625"/>
                <a:gd name="T35" fmla="*/ 13 h 38"/>
                <a:gd name="T36" fmla="*/ 152 w 625"/>
                <a:gd name="T37" fmla="*/ 38 h 38"/>
                <a:gd name="T38" fmla="*/ 163 w 625"/>
                <a:gd name="T39" fmla="*/ 19 h 38"/>
                <a:gd name="T40" fmla="*/ 177 w 625"/>
                <a:gd name="T41" fmla="*/ 14 h 38"/>
                <a:gd name="T42" fmla="*/ 196 w 625"/>
                <a:gd name="T43" fmla="*/ 11 h 38"/>
                <a:gd name="T44" fmla="*/ 215 w 625"/>
                <a:gd name="T45" fmla="*/ 17 h 38"/>
                <a:gd name="T46" fmla="*/ 213 w 625"/>
                <a:gd name="T47" fmla="*/ 27 h 38"/>
                <a:gd name="T48" fmla="*/ 226 w 625"/>
                <a:gd name="T49" fmla="*/ 14 h 38"/>
                <a:gd name="T50" fmla="*/ 290 w 625"/>
                <a:gd name="T51" fmla="*/ 38 h 38"/>
                <a:gd name="T52" fmla="*/ 324 w 625"/>
                <a:gd name="T53" fmla="*/ 38 h 38"/>
                <a:gd name="T54" fmla="*/ 303 w 625"/>
                <a:gd name="T55" fmla="*/ 36 h 38"/>
                <a:gd name="T56" fmla="*/ 324 w 625"/>
                <a:gd name="T57" fmla="*/ 30 h 38"/>
                <a:gd name="T58" fmla="*/ 327 w 625"/>
                <a:gd name="T59" fmla="*/ 38 h 38"/>
                <a:gd name="T60" fmla="*/ 345 w 625"/>
                <a:gd name="T61" fmla="*/ 32 h 38"/>
                <a:gd name="T62" fmla="*/ 340 w 625"/>
                <a:gd name="T63" fmla="*/ 14 h 38"/>
                <a:gd name="T64" fmla="*/ 350 w 625"/>
                <a:gd name="T65" fmla="*/ 12 h 38"/>
                <a:gd name="T66" fmla="*/ 366 w 625"/>
                <a:gd name="T67" fmla="*/ 14 h 38"/>
                <a:gd name="T68" fmla="*/ 392 w 625"/>
                <a:gd name="T69" fmla="*/ 37 h 38"/>
                <a:gd name="T70" fmla="*/ 383 w 625"/>
                <a:gd name="T71" fmla="*/ 12 h 38"/>
                <a:gd name="T72" fmla="*/ 397 w 625"/>
                <a:gd name="T73" fmla="*/ 29 h 38"/>
                <a:gd name="T74" fmla="*/ 402 w 625"/>
                <a:gd name="T75" fmla="*/ 14 h 38"/>
                <a:gd name="T76" fmla="*/ 416 w 625"/>
                <a:gd name="T77" fmla="*/ 19 h 38"/>
                <a:gd name="T78" fmla="*/ 419 w 625"/>
                <a:gd name="T79" fmla="*/ 37 h 38"/>
                <a:gd name="T80" fmla="*/ 430 w 625"/>
                <a:gd name="T81" fmla="*/ 13 h 38"/>
                <a:gd name="T82" fmla="*/ 438 w 625"/>
                <a:gd name="T83" fmla="*/ 17 h 38"/>
                <a:gd name="T84" fmla="*/ 436 w 625"/>
                <a:gd name="T85" fmla="*/ 27 h 38"/>
                <a:gd name="T86" fmla="*/ 449 w 625"/>
                <a:gd name="T87" fmla="*/ 13 h 38"/>
                <a:gd name="T88" fmla="*/ 484 w 625"/>
                <a:gd name="T89" fmla="*/ 28 h 38"/>
                <a:gd name="T90" fmla="*/ 479 w 625"/>
                <a:gd name="T91" fmla="*/ 12 h 38"/>
                <a:gd name="T92" fmla="*/ 473 w 625"/>
                <a:gd name="T93" fmla="*/ 28 h 38"/>
                <a:gd name="T94" fmla="*/ 522 w 625"/>
                <a:gd name="T95" fmla="*/ 33 h 38"/>
                <a:gd name="T96" fmla="*/ 520 w 625"/>
                <a:gd name="T97" fmla="*/ 11 h 38"/>
                <a:gd name="T98" fmla="*/ 512 w 625"/>
                <a:gd name="T99" fmla="*/ 21 h 38"/>
                <a:gd name="T100" fmla="*/ 551 w 625"/>
                <a:gd name="T101" fmla="*/ 35 h 38"/>
                <a:gd name="T102" fmla="*/ 527 w 625"/>
                <a:gd name="T103" fmla="*/ 37 h 38"/>
                <a:gd name="T104" fmla="*/ 547 w 625"/>
                <a:gd name="T105" fmla="*/ 18 h 38"/>
                <a:gd name="T106" fmla="*/ 563 w 625"/>
                <a:gd name="T107" fmla="*/ 11 h 38"/>
                <a:gd name="T108" fmla="*/ 580 w 625"/>
                <a:gd name="T109" fmla="*/ 19 h 38"/>
                <a:gd name="T110" fmla="*/ 590 w 625"/>
                <a:gd name="T111" fmla="*/ 35 h 38"/>
                <a:gd name="T112" fmla="*/ 599 w 625"/>
                <a:gd name="T113" fmla="*/ 22 h 38"/>
                <a:gd name="T114" fmla="*/ 604 w 625"/>
                <a:gd name="T115" fmla="*/ 37 h 38"/>
                <a:gd name="T116" fmla="*/ 625 w 625"/>
                <a:gd name="T117"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5" h="38">
                  <a:moveTo>
                    <a:pt x="23" y="37"/>
                  </a:moveTo>
                  <a:cubicBezTo>
                    <a:pt x="23" y="36"/>
                    <a:pt x="23" y="36"/>
                    <a:pt x="23" y="36"/>
                  </a:cubicBezTo>
                  <a:cubicBezTo>
                    <a:pt x="23" y="35"/>
                    <a:pt x="23" y="35"/>
                    <a:pt x="23" y="35"/>
                  </a:cubicBezTo>
                  <a:cubicBezTo>
                    <a:pt x="19" y="34"/>
                    <a:pt x="19" y="34"/>
                    <a:pt x="19" y="28"/>
                  </a:cubicBezTo>
                  <a:cubicBezTo>
                    <a:pt x="19" y="4"/>
                    <a:pt x="19" y="4"/>
                    <a:pt x="19" y="4"/>
                  </a:cubicBezTo>
                  <a:cubicBezTo>
                    <a:pt x="19" y="3"/>
                    <a:pt x="19" y="3"/>
                    <a:pt x="19" y="3"/>
                  </a:cubicBezTo>
                  <a:cubicBezTo>
                    <a:pt x="23" y="3"/>
                    <a:pt x="23" y="3"/>
                    <a:pt x="23" y="3"/>
                  </a:cubicBezTo>
                  <a:cubicBezTo>
                    <a:pt x="27" y="3"/>
                    <a:pt x="30" y="4"/>
                    <a:pt x="30" y="10"/>
                  </a:cubicBezTo>
                  <a:cubicBezTo>
                    <a:pt x="30" y="10"/>
                    <a:pt x="31" y="10"/>
                    <a:pt x="31" y="10"/>
                  </a:cubicBezTo>
                  <a:cubicBezTo>
                    <a:pt x="32" y="10"/>
                    <a:pt x="32" y="10"/>
                    <a:pt x="32" y="10"/>
                  </a:cubicBezTo>
                  <a:cubicBezTo>
                    <a:pt x="32" y="8"/>
                    <a:pt x="32" y="3"/>
                    <a:pt x="32" y="1"/>
                  </a:cubicBezTo>
                  <a:cubicBezTo>
                    <a:pt x="30" y="1"/>
                    <a:pt x="27" y="1"/>
                    <a:pt x="23" y="1"/>
                  </a:cubicBezTo>
                  <a:cubicBezTo>
                    <a:pt x="10" y="1"/>
                    <a:pt x="10" y="1"/>
                    <a:pt x="10" y="1"/>
                  </a:cubicBezTo>
                  <a:cubicBezTo>
                    <a:pt x="6" y="1"/>
                    <a:pt x="3" y="1"/>
                    <a:pt x="0" y="1"/>
                  </a:cubicBezTo>
                  <a:cubicBezTo>
                    <a:pt x="0" y="3"/>
                    <a:pt x="0" y="9"/>
                    <a:pt x="0" y="11"/>
                  </a:cubicBezTo>
                  <a:cubicBezTo>
                    <a:pt x="2" y="11"/>
                    <a:pt x="2" y="11"/>
                    <a:pt x="2" y="11"/>
                  </a:cubicBezTo>
                  <a:cubicBezTo>
                    <a:pt x="2" y="11"/>
                    <a:pt x="2" y="11"/>
                    <a:pt x="2" y="11"/>
                  </a:cubicBezTo>
                  <a:cubicBezTo>
                    <a:pt x="3" y="4"/>
                    <a:pt x="5" y="3"/>
                    <a:pt x="10" y="3"/>
                  </a:cubicBezTo>
                  <a:cubicBezTo>
                    <a:pt x="13" y="3"/>
                    <a:pt x="13" y="3"/>
                    <a:pt x="13" y="3"/>
                  </a:cubicBezTo>
                  <a:cubicBezTo>
                    <a:pt x="14" y="3"/>
                    <a:pt x="14" y="3"/>
                    <a:pt x="14" y="4"/>
                  </a:cubicBezTo>
                  <a:cubicBezTo>
                    <a:pt x="14" y="28"/>
                    <a:pt x="14" y="28"/>
                    <a:pt x="14" y="28"/>
                  </a:cubicBezTo>
                  <a:cubicBezTo>
                    <a:pt x="14" y="34"/>
                    <a:pt x="14" y="34"/>
                    <a:pt x="10" y="35"/>
                  </a:cubicBezTo>
                  <a:cubicBezTo>
                    <a:pt x="9" y="35"/>
                    <a:pt x="9" y="35"/>
                    <a:pt x="9" y="36"/>
                  </a:cubicBezTo>
                  <a:cubicBezTo>
                    <a:pt x="9" y="37"/>
                    <a:pt x="9" y="37"/>
                    <a:pt x="9" y="37"/>
                  </a:cubicBezTo>
                  <a:cubicBezTo>
                    <a:pt x="12" y="37"/>
                    <a:pt x="14" y="37"/>
                    <a:pt x="16" y="37"/>
                  </a:cubicBezTo>
                  <a:cubicBezTo>
                    <a:pt x="19" y="37"/>
                    <a:pt x="21" y="37"/>
                    <a:pt x="23" y="37"/>
                  </a:cubicBezTo>
                  <a:close/>
                  <a:moveTo>
                    <a:pt x="116" y="27"/>
                  </a:moveTo>
                  <a:cubicBezTo>
                    <a:pt x="116" y="21"/>
                    <a:pt x="110" y="18"/>
                    <a:pt x="104" y="18"/>
                  </a:cubicBezTo>
                  <a:cubicBezTo>
                    <a:pt x="104" y="18"/>
                    <a:pt x="104" y="18"/>
                    <a:pt x="104" y="18"/>
                  </a:cubicBezTo>
                  <a:cubicBezTo>
                    <a:pt x="109" y="17"/>
                    <a:pt x="112" y="14"/>
                    <a:pt x="112" y="9"/>
                  </a:cubicBezTo>
                  <a:cubicBezTo>
                    <a:pt x="112" y="3"/>
                    <a:pt x="105" y="1"/>
                    <a:pt x="99" y="1"/>
                  </a:cubicBezTo>
                  <a:cubicBezTo>
                    <a:pt x="97" y="1"/>
                    <a:pt x="96" y="1"/>
                    <a:pt x="94" y="1"/>
                  </a:cubicBezTo>
                  <a:cubicBezTo>
                    <a:pt x="91" y="1"/>
                    <a:pt x="89" y="1"/>
                    <a:pt x="87" y="1"/>
                  </a:cubicBezTo>
                  <a:cubicBezTo>
                    <a:pt x="87" y="2"/>
                    <a:pt x="87" y="2"/>
                    <a:pt x="87" y="2"/>
                  </a:cubicBezTo>
                  <a:cubicBezTo>
                    <a:pt x="87" y="3"/>
                    <a:pt x="87" y="3"/>
                    <a:pt x="87" y="3"/>
                  </a:cubicBezTo>
                  <a:cubicBezTo>
                    <a:pt x="91" y="3"/>
                    <a:pt x="91" y="3"/>
                    <a:pt x="91" y="10"/>
                  </a:cubicBezTo>
                  <a:cubicBezTo>
                    <a:pt x="91" y="28"/>
                    <a:pt x="91" y="28"/>
                    <a:pt x="91" y="28"/>
                  </a:cubicBezTo>
                  <a:cubicBezTo>
                    <a:pt x="91" y="34"/>
                    <a:pt x="91" y="34"/>
                    <a:pt x="87" y="35"/>
                  </a:cubicBezTo>
                  <a:cubicBezTo>
                    <a:pt x="87" y="35"/>
                    <a:pt x="87" y="35"/>
                    <a:pt x="87" y="36"/>
                  </a:cubicBezTo>
                  <a:cubicBezTo>
                    <a:pt x="87" y="37"/>
                    <a:pt x="87" y="37"/>
                    <a:pt x="87" y="37"/>
                  </a:cubicBezTo>
                  <a:cubicBezTo>
                    <a:pt x="89" y="37"/>
                    <a:pt x="91" y="37"/>
                    <a:pt x="94" y="37"/>
                  </a:cubicBezTo>
                  <a:cubicBezTo>
                    <a:pt x="97" y="37"/>
                    <a:pt x="98" y="37"/>
                    <a:pt x="101" y="37"/>
                  </a:cubicBezTo>
                  <a:cubicBezTo>
                    <a:pt x="110" y="37"/>
                    <a:pt x="116" y="32"/>
                    <a:pt x="116" y="27"/>
                  </a:cubicBezTo>
                  <a:close/>
                  <a:moveTo>
                    <a:pt x="110" y="27"/>
                  </a:moveTo>
                  <a:cubicBezTo>
                    <a:pt x="110" y="32"/>
                    <a:pt x="107" y="35"/>
                    <a:pt x="101" y="35"/>
                  </a:cubicBezTo>
                  <a:cubicBezTo>
                    <a:pt x="96" y="35"/>
                    <a:pt x="96" y="34"/>
                    <a:pt x="96" y="27"/>
                  </a:cubicBezTo>
                  <a:cubicBezTo>
                    <a:pt x="96" y="19"/>
                    <a:pt x="96" y="19"/>
                    <a:pt x="96" y="19"/>
                  </a:cubicBezTo>
                  <a:cubicBezTo>
                    <a:pt x="98" y="19"/>
                    <a:pt x="98" y="19"/>
                    <a:pt x="98" y="19"/>
                  </a:cubicBezTo>
                  <a:cubicBezTo>
                    <a:pt x="106" y="19"/>
                    <a:pt x="110" y="21"/>
                    <a:pt x="110" y="27"/>
                  </a:cubicBezTo>
                  <a:close/>
                  <a:moveTo>
                    <a:pt x="107" y="10"/>
                  </a:moveTo>
                  <a:cubicBezTo>
                    <a:pt x="107" y="15"/>
                    <a:pt x="104" y="17"/>
                    <a:pt x="98" y="17"/>
                  </a:cubicBezTo>
                  <a:cubicBezTo>
                    <a:pt x="96" y="17"/>
                    <a:pt x="96" y="17"/>
                    <a:pt x="96" y="17"/>
                  </a:cubicBezTo>
                  <a:cubicBezTo>
                    <a:pt x="96" y="4"/>
                    <a:pt x="96" y="4"/>
                    <a:pt x="96" y="4"/>
                  </a:cubicBezTo>
                  <a:cubicBezTo>
                    <a:pt x="96" y="3"/>
                    <a:pt x="96" y="3"/>
                    <a:pt x="97" y="3"/>
                  </a:cubicBezTo>
                  <a:cubicBezTo>
                    <a:pt x="97" y="3"/>
                    <a:pt x="99" y="3"/>
                    <a:pt x="100" y="3"/>
                  </a:cubicBezTo>
                  <a:cubicBezTo>
                    <a:pt x="104" y="3"/>
                    <a:pt x="107" y="5"/>
                    <a:pt x="107" y="10"/>
                  </a:cubicBezTo>
                  <a:close/>
                  <a:moveTo>
                    <a:pt x="276" y="37"/>
                  </a:moveTo>
                  <a:cubicBezTo>
                    <a:pt x="276" y="35"/>
                    <a:pt x="276" y="28"/>
                    <a:pt x="276" y="26"/>
                  </a:cubicBezTo>
                  <a:cubicBezTo>
                    <a:pt x="274" y="26"/>
                    <a:pt x="274" y="26"/>
                    <a:pt x="274" y="26"/>
                  </a:cubicBezTo>
                  <a:cubicBezTo>
                    <a:pt x="274" y="26"/>
                    <a:pt x="274" y="26"/>
                    <a:pt x="274" y="26"/>
                  </a:cubicBezTo>
                  <a:cubicBezTo>
                    <a:pt x="273" y="33"/>
                    <a:pt x="270" y="35"/>
                    <a:pt x="264" y="35"/>
                  </a:cubicBezTo>
                  <a:cubicBezTo>
                    <a:pt x="257" y="35"/>
                    <a:pt x="253" y="29"/>
                    <a:pt x="253" y="19"/>
                  </a:cubicBezTo>
                  <a:cubicBezTo>
                    <a:pt x="253" y="11"/>
                    <a:pt x="254" y="2"/>
                    <a:pt x="263" y="2"/>
                  </a:cubicBezTo>
                  <a:cubicBezTo>
                    <a:pt x="268" y="2"/>
                    <a:pt x="271" y="5"/>
                    <a:pt x="272" y="11"/>
                  </a:cubicBezTo>
                  <a:cubicBezTo>
                    <a:pt x="272" y="11"/>
                    <a:pt x="272" y="11"/>
                    <a:pt x="272" y="11"/>
                  </a:cubicBezTo>
                  <a:cubicBezTo>
                    <a:pt x="274" y="11"/>
                    <a:pt x="274" y="11"/>
                    <a:pt x="274" y="11"/>
                  </a:cubicBezTo>
                  <a:cubicBezTo>
                    <a:pt x="274" y="9"/>
                    <a:pt x="274" y="3"/>
                    <a:pt x="274" y="0"/>
                  </a:cubicBezTo>
                  <a:cubicBezTo>
                    <a:pt x="273" y="0"/>
                    <a:pt x="273" y="0"/>
                    <a:pt x="273" y="0"/>
                  </a:cubicBezTo>
                  <a:cubicBezTo>
                    <a:pt x="272" y="0"/>
                    <a:pt x="272" y="0"/>
                    <a:pt x="272" y="1"/>
                  </a:cubicBezTo>
                  <a:cubicBezTo>
                    <a:pt x="271" y="2"/>
                    <a:pt x="271" y="2"/>
                    <a:pt x="271" y="2"/>
                  </a:cubicBezTo>
                  <a:cubicBezTo>
                    <a:pt x="271" y="2"/>
                    <a:pt x="271" y="2"/>
                    <a:pt x="271" y="2"/>
                  </a:cubicBezTo>
                  <a:cubicBezTo>
                    <a:pt x="269" y="1"/>
                    <a:pt x="266" y="0"/>
                    <a:pt x="263" y="0"/>
                  </a:cubicBezTo>
                  <a:cubicBezTo>
                    <a:pt x="253" y="0"/>
                    <a:pt x="247" y="8"/>
                    <a:pt x="247" y="19"/>
                  </a:cubicBezTo>
                  <a:cubicBezTo>
                    <a:pt x="247" y="31"/>
                    <a:pt x="254" y="38"/>
                    <a:pt x="264" y="38"/>
                  </a:cubicBezTo>
                  <a:cubicBezTo>
                    <a:pt x="269" y="38"/>
                    <a:pt x="272" y="36"/>
                    <a:pt x="273" y="36"/>
                  </a:cubicBezTo>
                  <a:cubicBezTo>
                    <a:pt x="273" y="36"/>
                    <a:pt x="273" y="36"/>
                    <a:pt x="273" y="36"/>
                  </a:cubicBezTo>
                  <a:cubicBezTo>
                    <a:pt x="274" y="37"/>
                    <a:pt x="274" y="37"/>
                    <a:pt x="274" y="37"/>
                  </a:cubicBezTo>
                  <a:cubicBezTo>
                    <a:pt x="274" y="37"/>
                    <a:pt x="274" y="37"/>
                    <a:pt x="275" y="37"/>
                  </a:cubicBezTo>
                  <a:lnTo>
                    <a:pt x="276" y="37"/>
                  </a:lnTo>
                  <a:close/>
                  <a:moveTo>
                    <a:pt x="48" y="37"/>
                  </a:moveTo>
                  <a:cubicBezTo>
                    <a:pt x="47" y="37"/>
                    <a:pt x="45" y="37"/>
                    <a:pt x="43" y="37"/>
                  </a:cubicBezTo>
                  <a:cubicBezTo>
                    <a:pt x="43" y="36"/>
                    <a:pt x="43" y="36"/>
                    <a:pt x="43" y="36"/>
                  </a:cubicBezTo>
                  <a:cubicBezTo>
                    <a:pt x="43" y="36"/>
                    <a:pt x="43" y="35"/>
                    <a:pt x="43" y="35"/>
                  </a:cubicBezTo>
                  <a:cubicBezTo>
                    <a:pt x="46" y="35"/>
                    <a:pt x="46" y="35"/>
                    <a:pt x="46" y="30"/>
                  </a:cubicBezTo>
                  <a:cubicBezTo>
                    <a:pt x="46" y="25"/>
                    <a:pt x="46" y="25"/>
                    <a:pt x="46" y="25"/>
                  </a:cubicBezTo>
                  <a:cubicBezTo>
                    <a:pt x="35" y="25"/>
                    <a:pt x="35" y="25"/>
                    <a:pt x="35" y="25"/>
                  </a:cubicBezTo>
                  <a:cubicBezTo>
                    <a:pt x="35" y="30"/>
                    <a:pt x="35" y="30"/>
                    <a:pt x="35" y="30"/>
                  </a:cubicBezTo>
                  <a:cubicBezTo>
                    <a:pt x="35" y="35"/>
                    <a:pt x="35" y="35"/>
                    <a:pt x="38" y="35"/>
                  </a:cubicBezTo>
                  <a:cubicBezTo>
                    <a:pt x="38" y="35"/>
                    <a:pt x="38" y="36"/>
                    <a:pt x="38" y="36"/>
                  </a:cubicBezTo>
                  <a:cubicBezTo>
                    <a:pt x="38" y="37"/>
                    <a:pt x="38" y="37"/>
                    <a:pt x="38" y="37"/>
                  </a:cubicBezTo>
                  <a:cubicBezTo>
                    <a:pt x="37" y="37"/>
                    <a:pt x="35" y="37"/>
                    <a:pt x="33" y="37"/>
                  </a:cubicBezTo>
                  <a:cubicBezTo>
                    <a:pt x="31" y="37"/>
                    <a:pt x="29" y="37"/>
                    <a:pt x="27" y="37"/>
                  </a:cubicBezTo>
                  <a:cubicBezTo>
                    <a:pt x="27" y="36"/>
                    <a:pt x="27" y="36"/>
                    <a:pt x="27" y="36"/>
                  </a:cubicBezTo>
                  <a:cubicBezTo>
                    <a:pt x="27" y="36"/>
                    <a:pt x="27" y="35"/>
                    <a:pt x="28" y="35"/>
                  </a:cubicBezTo>
                  <a:cubicBezTo>
                    <a:pt x="31" y="35"/>
                    <a:pt x="31" y="35"/>
                    <a:pt x="31" y="30"/>
                  </a:cubicBezTo>
                  <a:cubicBezTo>
                    <a:pt x="31" y="19"/>
                    <a:pt x="31" y="19"/>
                    <a:pt x="31" y="19"/>
                  </a:cubicBezTo>
                  <a:cubicBezTo>
                    <a:pt x="31" y="14"/>
                    <a:pt x="31" y="14"/>
                    <a:pt x="28" y="14"/>
                  </a:cubicBezTo>
                  <a:cubicBezTo>
                    <a:pt x="27" y="14"/>
                    <a:pt x="27" y="14"/>
                    <a:pt x="27" y="13"/>
                  </a:cubicBezTo>
                  <a:cubicBezTo>
                    <a:pt x="27" y="12"/>
                    <a:pt x="27" y="12"/>
                    <a:pt x="27" y="12"/>
                  </a:cubicBezTo>
                  <a:cubicBezTo>
                    <a:pt x="29" y="12"/>
                    <a:pt x="31" y="12"/>
                    <a:pt x="33" y="12"/>
                  </a:cubicBezTo>
                  <a:cubicBezTo>
                    <a:pt x="35" y="12"/>
                    <a:pt x="37" y="12"/>
                    <a:pt x="38" y="12"/>
                  </a:cubicBezTo>
                  <a:cubicBezTo>
                    <a:pt x="38" y="13"/>
                    <a:pt x="38" y="13"/>
                    <a:pt x="38" y="13"/>
                  </a:cubicBezTo>
                  <a:cubicBezTo>
                    <a:pt x="38" y="14"/>
                    <a:pt x="38" y="14"/>
                    <a:pt x="38" y="14"/>
                  </a:cubicBezTo>
                  <a:cubicBezTo>
                    <a:pt x="35" y="14"/>
                    <a:pt x="35" y="14"/>
                    <a:pt x="35" y="19"/>
                  </a:cubicBezTo>
                  <a:cubicBezTo>
                    <a:pt x="35" y="23"/>
                    <a:pt x="35" y="23"/>
                    <a:pt x="35" y="23"/>
                  </a:cubicBezTo>
                  <a:cubicBezTo>
                    <a:pt x="46" y="23"/>
                    <a:pt x="46" y="23"/>
                    <a:pt x="46" y="23"/>
                  </a:cubicBezTo>
                  <a:cubicBezTo>
                    <a:pt x="46" y="19"/>
                    <a:pt x="46" y="19"/>
                    <a:pt x="46" y="19"/>
                  </a:cubicBezTo>
                  <a:cubicBezTo>
                    <a:pt x="46" y="14"/>
                    <a:pt x="46" y="14"/>
                    <a:pt x="43" y="14"/>
                  </a:cubicBezTo>
                  <a:cubicBezTo>
                    <a:pt x="43" y="14"/>
                    <a:pt x="43" y="14"/>
                    <a:pt x="43" y="13"/>
                  </a:cubicBezTo>
                  <a:cubicBezTo>
                    <a:pt x="43" y="12"/>
                    <a:pt x="43" y="12"/>
                    <a:pt x="43" y="12"/>
                  </a:cubicBezTo>
                  <a:cubicBezTo>
                    <a:pt x="45" y="12"/>
                    <a:pt x="47" y="12"/>
                    <a:pt x="48" y="12"/>
                  </a:cubicBezTo>
                  <a:cubicBezTo>
                    <a:pt x="50" y="12"/>
                    <a:pt x="52" y="12"/>
                    <a:pt x="54" y="12"/>
                  </a:cubicBezTo>
                  <a:cubicBezTo>
                    <a:pt x="54" y="13"/>
                    <a:pt x="54" y="13"/>
                    <a:pt x="54" y="13"/>
                  </a:cubicBezTo>
                  <a:cubicBezTo>
                    <a:pt x="54" y="14"/>
                    <a:pt x="54" y="14"/>
                    <a:pt x="54" y="14"/>
                  </a:cubicBezTo>
                  <a:cubicBezTo>
                    <a:pt x="51" y="14"/>
                    <a:pt x="51" y="14"/>
                    <a:pt x="51" y="19"/>
                  </a:cubicBezTo>
                  <a:cubicBezTo>
                    <a:pt x="51" y="30"/>
                    <a:pt x="51" y="30"/>
                    <a:pt x="51" y="30"/>
                  </a:cubicBezTo>
                  <a:cubicBezTo>
                    <a:pt x="51" y="35"/>
                    <a:pt x="51" y="35"/>
                    <a:pt x="54" y="35"/>
                  </a:cubicBezTo>
                  <a:cubicBezTo>
                    <a:pt x="54" y="35"/>
                    <a:pt x="54" y="36"/>
                    <a:pt x="54" y="36"/>
                  </a:cubicBezTo>
                  <a:cubicBezTo>
                    <a:pt x="54" y="37"/>
                    <a:pt x="54" y="37"/>
                    <a:pt x="54" y="37"/>
                  </a:cubicBezTo>
                  <a:cubicBezTo>
                    <a:pt x="52" y="37"/>
                    <a:pt x="50" y="37"/>
                    <a:pt x="48" y="37"/>
                  </a:cubicBezTo>
                  <a:close/>
                  <a:moveTo>
                    <a:pt x="69" y="37"/>
                  </a:moveTo>
                  <a:cubicBezTo>
                    <a:pt x="62" y="37"/>
                    <a:pt x="62" y="37"/>
                    <a:pt x="62" y="37"/>
                  </a:cubicBezTo>
                  <a:cubicBezTo>
                    <a:pt x="60" y="37"/>
                    <a:pt x="58" y="37"/>
                    <a:pt x="56" y="37"/>
                  </a:cubicBezTo>
                  <a:cubicBezTo>
                    <a:pt x="56" y="36"/>
                    <a:pt x="56" y="36"/>
                    <a:pt x="56" y="36"/>
                  </a:cubicBezTo>
                  <a:cubicBezTo>
                    <a:pt x="56" y="36"/>
                    <a:pt x="56" y="35"/>
                    <a:pt x="56" y="35"/>
                  </a:cubicBezTo>
                  <a:cubicBezTo>
                    <a:pt x="59" y="35"/>
                    <a:pt x="59" y="35"/>
                    <a:pt x="59" y="30"/>
                  </a:cubicBezTo>
                  <a:cubicBezTo>
                    <a:pt x="59" y="19"/>
                    <a:pt x="59" y="19"/>
                    <a:pt x="59" y="19"/>
                  </a:cubicBezTo>
                  <a:cubicBezTo>
                    <a:pt x="59" y="14"/>
                    <a:pt x="59" y="14"/>
                    <a:pt x="56" y="14"/>
                  </a:cubicBezTo>
                  <a:cubicBezTo>
                    <a:pt x="56" y="14"/>
                    <a:pt x="56" y="14"/>
                    <a:pt x="56" y="13"/>
                  </a:cubicBezTo>
                  <a:cubicBezTo>
                    <a:pt x="56" y="12"/>
                    <a:pt x="56" y="12"/>
                    <a:pt x="56" y="12"/>
                  </a:cubicBezTo>
                  <a:cubicBezTo>
                    <a:pt x="58" y="12"/>
                    <a:pt x="60" y="12"/>
                    <a:pt x="62" y="12"/>
                  </a:cubicBezTo>
                  <a:cubicBezTo>
                    <a:pt x="67" y="12"/>
                    <a:pt x="67" y="12"/>
                    <a:pt x="67" y="12"/>
                  </a:cubicBezTo>
                  <a:cubicBezTo>
                    <a:pt x="71" y="12"/>
                    <a:pt x="73" y="12"/>
                    <a:pt x="74" y="12"/>
                  </a:cubicBezTo>
                  <a:cubicBezTo>
                    <a:pt x="74" y="14"/>
                    <a:pt x="74" y="17"/>
                    <a:pt x="74" y="19"/>
                  </a:cubicBezTo>
                  <a:cubicBezTo>
                    <a:pt x="73" y="19"/>
                    <a:pt x="73" y="19"/>
                    <a:pt x="73" y="19"/>
                  </a:cubicBezTo>
                  <a:cubicBezTo>
                    <a:pt x="73" y="19"/>
                    <a:pt x="73" y="19"/>
                    <a:pt x="73" y="19"/>
                  </a:cubicBezTo>
                  <a:cubicBezTo>
                    <a:pt x="72" y="15"/>
                    <a:pt x="71" y="14"/>
                    <a:pt x="68" y="14"/>
                  </a:cubicBezTo>
                  <a:cubicBezTo>
                    <a:pt x="64" y="14"/>
                    <a:pt x="64" y="14"/>
                    <a:pt x="64" y="14"/>
                  </a:cubicBezTo>
                  <a:cubicBezTo>
                    <a:pt x="64" y="14"/>
                    <a:pt x="64" y="14"/>
                    <a:pt x="64" y="15"/>
                  </a:cubicBezTo>
                  <a:cubicBezTo>
                    <a:pt x="64" y="23"/>
                    <a:pt x="64" y="23"/>
                    <a:pt x="64" y="23"/>
                  </a:cubicBezTo>
                  <a:cubicBezTo>
                    <a:pt x="64" y="23"/>
                    <a:pt x="64" y="23"/>
                    <a:pt x="64" y="23"/>
                  </a:cubicBezTo>
                  <a:cubicBezTo>
                    <a:pt x="67" y="23"/>
                    <a:pt x="68" y="23"/>
                    <a:pt x="68" y="20"/>
                  </a:cubicBezTo>
                  <a:cubicBezTo>
                    <a:pt x="68" y="20"/>
                    <a:pt x="68" y="20"/>
                    <a:pt x="69" y="20"/>
                  </a:cubicBezTo>
                  <a:cubicBezTo>
                    <a:pt x="70" y="20"/>
                    <a:pt x="70" y="20"/>
                    <a:pt x="70" y="20"/>
                  </a:cubicBezTo>
                  <a:cubicBezTo>
                    <a:pt x="70" y="21"/>
                    <a:pt x="70" y="23"/>
                    <a:pt x="70" y="24"/>
                  </a:cubicBezTo>
                  <a:cubicBezTo>
                    <a:pt x="70" y="26"/>
                    <a:pt x="70" y="27"/>
                    <a:pt x="70" y="28"/>
                  </a:cubicBezTo>
                  <a:cubicBezTo>
                    <a:pt x="69" y="28"/>
                    <a:pt x="69" y="28"/>
                    <a:pt x="69" y="28"/>
                  </a:cubicBezTo>
                  <a:cubicBezTo>
                    <a:pt x="68" y="28"/>
                    <a:pt x="68" y="28"/>
                    <a:pt x="68" y="28"/>
                  </a:cubicBezTo>
                  <a:cubicBezTo>
                    <a:pt x="68" y="25"/>
                    <a:pt x="67" y="25"/>
                    <a:pt x="64" y="25"/>
                  </a:cubicBezTo>
                  <a:cubicBezTo>
                    <a:pt x="64" y="25"/>
                    <a:pt x="64" y="25"/>
                    <a:pt x="64" y="25"/>
                  </a:cubicBezTo>
                  <a:cubicBezTo>
                    <a:pt x="64" y="30"/>
                    <a:pt x="64" y="30"/>
                    <a:pt x="64" y="30"/>
                  </a:cubicBezTo>
                  <a:cubicBezTo>
                    <a:pt x="64" y="35"/>
                    <a:pt x="64" y="35"/>
                    <a:pt x="67" y="35"/>
                  </a:cubicBezTo>
                  <a:cubicBezTo>
                    <a:pt x="69" y="35"/>
                    <a:pt x="69" y="35"/>
                    <a:pt x="69" y="35"/>
                  </a:cubicBezTo>
                  <a:cubicBezTo>
                    <a:pt x="72" y="35"/>
                    <a:pt x="74" y="34"/>
                    <a:pt x="75" y="30"/>
                  </a:cubicBezTo>
                  <a:cubicBezTo>
                    <a:pt x="75" y="30"/>
                    <a:pt x="75" y="30"/>
                    <a:pt x="75" y="30"/>
                  </a:cubicBezTo>
                  <a:cubicBezTo>
                    <a:pt x="76" y="30"/>
                    <a:pt x="76" y="30"/>
                    <a:pt x="76" y="30"/>
                  </a:cubicBezTo>
                  <a:cubicBezTo>
                    <a:pt x="76" y="31"/>
                    <a:pt x="76" y="35"/>
                    <a:pt x="76" y="37"/>
                  </a:cubicBezTo>
                  <a:cubicBezTo>
                    <a:pt x="74" y="37"/>
                    <a:pt x="72" y="37"/>
                    <a:pt x="69" y="37"/>
                  </a:cubicBezTo>
                  <a:close/>
                  <a:moveTo>
                    <a:pt x="130" y="38"/>
                  </a:moveTo>
                  <a:cubicBezTo>
                    <a:pt x="123" y="38"/>
                    <a:pt x="118" y="33"/>
                    <a:pt x="118" y="25"/>
                  </a:cubicBezTo>
                  <a:cubicBezTo>
                    <a:pt x="118" y="16"/>
                    <a:pt x="124" y="11"/>
                    <a:pt x="130" y="11"/>
                  </a:cubicBezTo>
                  <a:cubicBezTo>
                    <a:pt x="137" y="11"/>
                    <a:pt x="142" y="16"/>
                    <a:pt x="142" y="24"/>
                  </a:cubicBezTo>
                  <a:cubicBezTo>
                    <a:pt x="142" y="33"/>
                    <a:pt x="137" y="38"/>
                    <a:pt x="130" y="38"/>
                  </a:cubicBezTo>
                  <a:close/>
                  <a:moveTo>
                    <a:pt x="130" y="14"/>
                  </a:moveTo>
                  <a:cubicBezTo>
                    <a:pt x="125" y="14"/>
                    <a:pt x="123" y="17"/>
                    <a:pt x="123" y="25"/>
                  </a:cubicBezTo>
                  <a:cubicBezTo>
                    <a:pt x="123" y="32"/>
                    <a:pt x="126" y="36"/>
                    <a:pt x="130" y="36"/>
                  </a:cubicBezTo>
                  <a:cubicBezTo>
                    <a:pt x="135" y="36"/>
                    <a:pt x="137" y="32"/>
                    <a:pt x="137" y="24"/>
                  </a:cubicBezTo>
                  <a:cubicBezTo>
                    <a:pt x="137" y="17"/>
                    <a:pt x="134" y="14"/>
                    <a:pt x="130" y="14"/>
                  </a:cubicBezTo>
                  <a:close/>
                  <a:moveTo>
                    <a:pt x="146" y="36"/>
                  </a:moveTo>
                  <a:cubicBezTo>
                    <a:pt x="145" y="37"/>
                    <a:pt x="145" y="37"/>
                    <a:pt x="145" y="37"/>
                  </a:cubicBezTo>
                  <a:cubicBezTo>
                    <a:pt x="145" y="37"/>
                    <a:pt x="145" y="37"/>
                    <a:pt x="145" y="37"/>
                  </a:cubicBezTo>
                  <a:cubicBezTo>
                    <a:pt x="144" y="37"/>
                    <a:pt x="144" y="37"/>
                    <a:pt x="144" y="37"/>
                  </a:cubicBezTo>
                  <a:cubicBezTo>
                    <a:pt x="144" y="36"/>
                    <a:pt x="144" y="31"/>
                    <a:pt x="144" y="29"/>
                  </a:cubicBezTo>
                  <a:cubicBezTo>
                    <a:pt x="145" y="29"/>
                    <a:pt x="145" y="29"/>
                    <a:pt x="145" y="29"/>
                  </a:cubicBezTo>
                  <a:cubicBezTo>
                    <a:pt x="145" y="29"/>
                    <a:pt x="146" y="29"/>
                    <a:pt x="146" y="30"/>
                  </a:cubicBezTo>
                  <a:cubicBezTo>
                    <a:pt x="146" y="33"/>
                    <a:pt x="148" y="36"/>
                    <a:pt x="152" y="36"/>
                  </a:cubicBezTo>
                  <a:cubicBezTo>
                    <a:pt x="155" y="36"/>
                    <a:pt x="157" y="34"/>
                    <a:pt x="157" y="32"/>
                  </a:cubicBezTo>
                  <a:cubicBezTo>
                    <a:pt x="157" y="25"/>
                    <a:pt x="144" y="27"/>
                    <a:pt x="144" y="19"/>
                  </a:cubicBezTo>
                  <a:cubicBezTo>
                    <a:pt x="144" y="14"/>
                    <a:pt x="147" y="11"/>
                    <a:pt x="152" y="11"/>
                  </a:cubicBezTo>
                  <a:cubicBezTo>
                    <a:pt x="153" y="11"/>
                    <a:pt x="155" y="12"/>
                    <a:pt x="157" y="13"/>
                  </a:cubicBezTo>
                  <a:cubicBezTo>
                    <a:pt x="157" y="12"/>
                    <a:pt x="157" y="12"/>
                    <a:pt x="157" y="12"/>
                  </a:cubicBezTo>
                  <a:cubicBezTo>
                    <a:pt x="157" y="12"/>
                    <a:pt x="158" y="12"/>
                    <a:pt x="158" y="12"/>
                  </a:cubicBezTo>
                  <a:cubicBezTo>
                    <a:pt x="159" y="12"/>
                    <a:pt x="159" y="12"/>
                    <a:pt x="159" y="12"/>
                  </a:cubicBezTo>
                  <a:cubicBezTo>
                    <a:pt x="159" y="14"/>
                    <a:pt x="159" y="18"/>
                    <a:pt x="159" y="19"/>
                  </a:cubicBezTo>
                  <a:cubicBezTo>
                    <a:pt x="158" y="19"/>
                    <a:pt x="158" y="19"/>
                    <a:pt x="158" y="19"/>
                  </a:cubicBezTo>
                  <a:cubicBezTo>
                    <a:pt x="157" y="19"/>
                    <a:pt x="157" y="19"/>
                    <a:pt x="157" y="19"/>
                  </a:cubicBezTo>
                  <a:cubicBezTo>
                    <a:pt x="156" y="16"/>
                    <a:pt x="155" y="14"/>
                    <a:pt x="152" y="14"/>
                  </a:cubicBezTo>
                  <a:cubicBezTo>
                    <a:pt x="149" y="14"/>
                    <a:pt x="148" y="15"/>
                    <a:pt x="148" y="17"/>
                  </a:cubicBezTo>
                  <a:cubicBezTo>
                    <a:pt x="148" y="23"/>
                    <a:pt x="161" y="21"/>
                    <a:pt x="161" y="30"/>
                  </a:cubicBezTo>
                  <a:cubicBezTo>
                    <a:pt x="161" y="35"/>
                    <a:pt x="156" y="38"/>
                    <a:pt x="152" y="38"/>
                  </a:cubicBezTo>
                  <a:cubicBezTo>
                    <a:pt x="149" y="38"/>
                    <a:pt x="147" y="37"/>
                    <a:pt x="146" y="36"/>
                  </a:cubicBezTo>
                  <a:close/>
                  <a:moveTo>
                    <a:pt x="172" y="37"/>
                  </a:moveTo>
                  <a:cubicBezTo>
                    <a:pt x="171" y="37"/>
                    <a:pt x="168" y="37"/>
                    <a:pt x="167" y="37"/>
                  </a:cubicBezTo>
                  <a:cubicBezTo>
                    <a:pt x="167" y="36"/>
                    <a:pt x="167" y="36"/>
                    <a:pt x="167" y="36"/>
                  </a:cubicBezTo>
                  <a:cubicBezTo>
                    <a:pt x="167" y="36"/>
                    <a:pt x="167" y="35"/>
                    <a:pt x="167" y="35"/>
                  </a:cubicBezTo>
                  <a:cubicBezTo>
                    <a:pt x="170" y="35"/>
                    <a:pt x="170" y="35"/>
                    <a:pt x="170" y="30"/>
                  </a:cubicBezTo>
                  <a:cubicBezTo>
                    <a:pt x="170" y="15"/>
                    <a:pt x="170" y="15"/>
                    <a:pt x="170" y="15"/>
                  </a:cubicBezTo>
                  <a:cubicBezTo>
                    <a:pt x="170" y="14"/>
                    <a:pt x="170" y="14"/>
                    <a:pt x="170" y="14"/>
                  </a:cubicBezTo>
                  <a:cubicBezTo>
                    <a:pt x="168" y="14"/>
                    <a:pt x="168" y="14"/>
                    <a:pt x="168" y="14"/>
                  </a:cubicBezTo>
                  <a:cubicBezTo>
                    <a:pt x="165" y="14"/>
                    <a:pt x="163" y="14"/>
                    <a:pt x="163" y="19"/>
                  </a:cubicBezTo>
                  <a:cubicBezTo>
                    <a:pt x="162" y="19"/>
                    <a:pt x="162" y="19"/>
                    <a:pt x="162" y="19"/>
                  </a:cubicBezTo>
                  <a:cubicBezTo>
                    <a:pt x="161" y="19"/>
                    <a:pt x="161" y="19"/>
                    <a:pt x="161" y="19"/>
                  </a:cubicBezTo>
                  <a:cubicBezTo>
                    <a:pt x="161" y="18"/>
                    <a:pt x="161" y="14"/>
                    <a:pt x="161" y="12"/>
                  </a:cubicBezTo>
                  <a:cubicBezTo>
                    <a:pt x="163" y="12"/>
                    <a:pt x="165" y="12"/>
                    <a:pt x="168" y="12"/>
                  </a:cubicBezTo>
                  <a:cubicBezTo>
                    <a:pt x="177" y="12"/>
                    <a:pt x="177" y="12"/>
                    <a:pt x="177" y="12"/>
                  </a:cubicBezTo>
                  <a:cubicBezTo>
                    <a:pt x="180" y="12"/>
                    <a:pt x="182" y="12"/>
                    <a:pt x="184" y="12"/>
                  </a:cubicBezTo>
                  <a:cubicBezTo>
                    <a:pt x="184" y="14"/>
                    <a:pt x="184" y="18"/>
                    <a:pt x="184" y="19"/>
                  </a:cubicBezTo>
                  <a:cubicBezTo>
                    <a:pt x="183" y="19"/>
                    <a:pt x="183" y="19"/>
                    <a:pt x="183" y="19"/>
                  </a:cubicBezTo>
                  <a:cubicBezTo>
                    <a:pt x="182" y="19"/>
                    <a:pt x="182" y="19"/>
                    <a:pt x="182" y="19"/>
                  </a:cubicBezTo>
                  <a:cubicBezTo>
                    <a:pt x="182" y="14"/>
                    <a:pt x="180" y="14"/>
                    <a:pt x="177" y="14"/>
                  </a:cubicBezTo>
                  <a:cubicBezTo>
                    <a:pt x="175" y="14"/>
                    <a:pt x="175" y="14"/>
                    <a:pt x="175" y="14"/>
                  </a:cubicBezTo>
                  <a:cubicBezTo>
                    <a:pt x="175" y="14"/>
                    <a:pt x="175" y="14"/>
                    <a:pt x="175" y="15"/>
                  </a:cubicBezTo>
                  <a:cubicBezTo>
                    <a:pt x="175" y="30"/>
                    <a:pt x="175" y="30"/>
                    <a:pt x="175" y="30"/>
                  </a:cubicBezTo>
                  <a:cubicBezTo>
                    <a:pt x="175" y="35"/>
                    <a:pt x="175" y="35"/>
                    <a:pt x="178" y="35"/>
                  </a:cubicBezTo>
                  <a:cubicBezTo>
                    <a:pt x="178" y="35"/>
                    <a:pt x="178" y="36"/>
                    <a:pt x="178" y="36"/>
                  </a:cubicBezTo>
                  <a:cubicBezTo>
                    <a:pt x="178" y="37"/>
                    <a:pt x="178" y="37"/>
                    <a:pt x="178" y="37"/>
                  </a:cubicBezTo>
                  <a:cubicBezTo>
                    <a:pt x="176" y="37"/>
                    <a:pt x="174" y="37"/>
                    <a:pt x="172" y="37"/>
                  </a:cubicBezTo>
                  <a:close/>
                  <a:moveTo>
                    <a:pt x="196" y="38"/>
                  </a:moveTo>
                  <a:cubicBezTo>
                    <a:pt x="189" y="38"/>
                    <a:pt x="184" y="33"/>
                    <a:pt x="184" y="25"/>
                  </a:cubicBezTo>
                  <a:cubicBezTo>
                    <a:pt x="184" y="16"/>
                    <a:pt x="190" y="11"/>
                    <a:pt x="196" y="11"/>
                  </a:cubicBezTo>
                  <a:cubicBezTo>
                    <a:pt x="203" y="11"/>
                    <a:pt x="208" y="16"/>
                    <a:pt x="208" y="24"/>
                  </a:cubicBezTo>
                  <a:cubicBezTo>
                    <a:pt x="208" y="33"/>
                    <a:pt x="203" y="38"/>
                    <a:pt x="196" y="38"/>
                  </a:cubicBezTo>
                  <a:close/>
                  <a:moveTo>
                    <a:pt x="196" y="14"/>
                  </a:moveTo>
                  <a:cubicBezTo>
                    <a:pt x="191" y="14"/>
                    <a:pt x="189" y="17"/>
                    <a:pt x="189" y="25"/>
                  </a:cubicBezTo>
                  <a:cubicBezTo>
                    <a:pt x="189" y="32"/>
                    <a:pt x="192" y="36"/>
                    <a:pt x="197" y="36"/>
                  </a:cubicBezTo>
                  <a:cubicBezTo>
                    <a:pt x="201" y="36"/>
                    <a:pt x="203" y="32"/>
                    <a:pt x="203" y="24"/>
                  </a:cubicBezTo>
                  <a:cubicBezTo>
                    <a:pt x="203" y="17"/>
                    <a:pt x="200" y="14"/>
                    <a:pt x="196" y="14"/>
                  </a:cubicBezTo>
                  <a:close/>
                  <a:moveTo>
                    <a:pt x="230" y="38"/>
                  </a:moveTo>
                  <a:cubicBezTo>
                    <a:pt x="229" y="36"/>
                    <a:pt x="228" y="35"/>
                    <a:pt x="227" y="34"/>
                  </a:cubicBezTo>
                  <a:cubicBezTo>
                    <a:pt x="215" y="17"/>
                    <a:pt x="215" y="17"/>
                    <a:pt x="215" y="17"/>
                  </a:cubicBezTo>
                  <a:cubicBezTo>
                    <a:pt x="215" y="17"/>
                    <a:pt x="215" y="17"/>
                    <a:pt x="215" y="17"/>
                  </a:cubicBezTo>
                  <a:cubicBezTo>
                    <a:pt x="215" y="27"/>
                    <a:pt x="215" y="27"/>
                    <a:pt x="215" y="27"/>
                  </a:cubicBezTo>
                  <a:cubicBezTo>
                    <a:pt x="215" y="34"/>
                    <a:pt x="215" y="35"/>
                    <a:pt x="220" y="35"/>
                  </a:cubicBezTo>
                  <a:cubicBezTo>
                    <a:pt x="220" y="35"/>
                    <a:pt x="220" y="36"/>
                    <a:pt x="220" y="36"/>
                  </a:cubicBezTo>
                  <a:cubicBezTo>
                    <a:pt x="220" y="37"/>
                    <a:pt x="220" y="37"/>
                    <a:pt x="220" y="37"/>
                  </a:cubicBezTo>
                  <a:cubicBezTo>
                    <a:pt x="218" y="37"/>
                    <a:pt x="216" y="37"/>
                    <a:pt x="214" y="37"/>
                  </a:cubicBezTo>
                  <a:cubicBezTo>
                    <a:pt x="212" y="37"/>
                    <a:pt x="211" y="37"/>
                    <a:pt x="209" y="37"/>
                  </a:cubicBezTo>
                  <a:cubicBezTo>
                    <a:pt x="209" y="36"/>
                    <a:pt x="209" y="36"/>
                    <a:pt x="209" y="36"/>
                  </a:cubicBezTo>
                  <a:cubicBezTo>
                    <a:pt x="209" y="36"/>
                    <a:pt x="209" y="35"/>
                    <a:pt x="210" y="35"/>
                  </a:cubicBezTo>
                  <a:cubicBezTo>
                    <a:pt x="213" y="35"/>
                    <a:pt x="213" y="34"/>
                    <a:pt x="213" y="27"/>
                  </a:cubicBezTo>
                  <a:cubicBezTo>
                    <a:pt x="213" y="19"/>
                    <a:pt x="213" y="19"/>
                    <a:pt x="213" y="19"/>
                  </a:cubicBezTo>
                  <a:cubicBezTo>
                    <a:pt x="213" y="14"/>
                    <a:pt x="213" y="14"/>
                    <a:pt x="210" y="14"/>
                  </a:cubicBezTo>
                  <a:cubicBezTo>
                    <a:pt x="209" y="14"/>
                    <a:pt x="209" y="14"/>
                    <a:pt x="209" y="13"/>
                  </a:cubicBezTo>
                  <a:cubicBezTo>
                    <a:pt x="209" y="12"/>
                    <a:pt x="209" y="12"/>
                    <a:pt x="209" y="12"/>
                  </a:cubicBezTo>
                  <a:cubicBezTo>
                    <a:pt x="211" y="12"/>
                    <a:pt x="213" y="12"/>
                    <a:pt x="214" y="12"/>
                  </a:cubicBezTo>
                  <a:cubicBezTo>
                    <a:pt x="215" y="12"/>
                    <a:pt x="217" y="12"/>
                    <a:pt x="218" y="12"/>
                  </a:cubicBezTo>
                  <a:cubicBezTo>
                    <a:pt x="230" y="30"/>
                    <a:pt x="230" y="30"/>
                    <a:pt x="230" y="30"/>
                  </a:cubicBezTo>
                  <a:cubicBezTo>
                    <a:pt x="230" y="30"/>
                    <a:pt x="230" y="30"/>
                    <a:pt x="230" y="30"/>
                  </a:cubicBezTo>
                  <a:cubicBezTo>
                    <a:pt x="230" y="22"/>
                    <a:pt x="230" y="22"/>
                    <a:pt x="230" y="22"/>
                  </a:cubicBezTo>
                  <a:cubicBezTo>
                    <a:pt x="230" y="15"/>
                    <a:pt x="230" y="14"/>
                    <a:pt x="226" y="14"/>
                  </a:cubicBezTo>
                  <a:cubicBezTo>
                    <a:pt x="226" y="14"/>
                    <a:pt x="226" y="14"/>
                    <a:pt x="226" y="13"/>
                  </a:cubicBezTo>
                  <a:cubicBezTo>
                    <a:pt x="226" y="12"/>
                    <a:pt x="226" y="12"/>
                    <a:pt x="226" y="12"/>
                  </a:cubicBezTo>
                  <a:cubicBezTo>
                    <a:pt x="227" y="12"/>
                    <a:pt x="230" y="12"/>
                    <a:pt x="232" y="12"/>
                  </a:cubicBezTo>
                  <a:cubicBezTo>
                    <a:pt x="233" y="12"/>
                    <a:pt x="235" y="12"/>
                    <a:pt x="236" y="12"/>
                  </a:cubicBezTo>
                  <a:cubicBezTo>
                    <a:pt x="236" y="13"/>
                    <a:pt x="236" y="13"/>
                    <a:pt x="236" y="13"/>
                  </a:cubicBezTo>
                  <a:cubicBezTo>
                    <a:pt x="236" y="14"/>
                    <a:pt x="236" y="14"/>
                    <a:pt x="236" y="14"/>
                  </a:cubicBezTo>
                  <a:cubicBezTo>
                    <a:pt x="233" y="14"/>
                    <a:pt x="233" y="15"/>
                    <a:pt x="233" y="22"/>
                  </a:cubicBezTo>
                  <a:cubicBezTo>
                    <a:pt x="233" y="38"/>
                    <a:pt x="233" y="38"/>
                    <a:pt x="233" y="38"/>
                  </a:cubicBezTo>
                  <a:lnTo>
                    <a:pt x="230" y="38"/>
                  </a:lnTo>
                  <a:close/>
                  <a:moveTo>
                    <a:pt x="290" y="38"/>
                  </a:moveTo>
                  <a:cubicBezTo>
                    <a:pt x="284" y="38"/>
                    <a:pt x="278" y="33"/>
                    <a:pt x="278" y="25"/>
                  </a:cubicBezTo>
                  <a:cubicBezTo>
                    <a:pt x="278" y="16"/>
                    <a:pt x="284" y="11"/>
                    <a:pt x="290" y="11"/>
                  </a:cubicBezTo>
                  <a:cubicBezTo>
                    <a:pt x="297" y="11"/>
                    <a:pt x="302" y="16"/>
                    <a:pt x="302" y="24"/>
                  </a:cubicBezTo>
                  <a:cubicBezTo>
                    <a:pt x="302" y="33"/>
                    <a:pt x="297" y="38"/>
                    <a:pt x="290" y="38"/>
                  </a:cubicBezTo>
                  <a:close/>
                  <a:moveTo>
                    <a:pt x="290" y="14"/>
                  </a:moveTo>
                  <a:cubicBezTo>
                    <a:pt x="285" y="14"/>
                    <a:pt x="283" y="17"/>
                    <a:pt x="283" y="25"/>
                  </a:cubicBezTo>
                  <a:cubicBezTo>
                    <a:pt x="283" y="32"/>
                    <a:pt x="286" y="36"/>
                    <a:pt x="291" y="36"/>
                  </a:cubicBezTo>
                  <a:cubicBezTo>
                    <a:pt x="295" y="36"/>
                    <a:pt x="298" y="32"/>
                    <a:pt x="298" y="24"/>
                  </a:cubicBezTo>
                  <a:cubicBezTo>
                    <a:pt x="298" y="17"/>
                    <a:pt x="294" y="14"/>
                    <a:pt x="290" y="14"/>
                  </a:cubicBezTo>
                  <a:close/>
                  <a:moveTo>
                    <a:pt x="324" y="38"/>
                  </a:moveTo>
                  <a:cubicBezTo>
                    <a:pt x="323" y="36"/>
                    <a:pt x="322" y="35"/>
                    <a:pt x="321" y="34"/>
                  </a:cubicBezTo>
                  <a:cubicBezTo>
                    <a:pt x="310" y="17"/>
                    <a:pt x="310" y="17"/>
                    <a:pt x="310" y="17"/>
                  </a:cubicBezTo>
                  <a:cubicBezTo>
                    <a:pt x="310" y="17"/>
                    <a:pt x="310" y="17"/>
                    <a:pt x="310" y="17"/>
                  </a:cubicBezTo>
                  <a:cubicBezTo>
                    <a:pt x="310" y="27"/>
                    <a:pt x="310" y="27"/>
                    <a:pt x="310" y="27"/>
                  </a:cubicBezTo>
                  <a:cubicBezTo>
                    <a:pt x="310" y="34"/>
                    <a:pt x="310" y="35"/>
                    <a:pt x="314" y="35"/>
                  </a:cubicBezTo>
                  <a:cubicBezTo>
                    <a:pt x="314" y="35"/>
                    <a:pt x="314" y="36"/>
                    <a:pt x="314" y="36"/>
                  </a:cubicBezTo>
                  <a:cubicBezTo>
                    <a:pt x="314" y="37"/>
                    <a:pt x="314" y="37"/>
                    <a:pt x="314" y="37"/>
                  </a:cubicBezTo>
                  <a:cubicBezTo>
                    <a:pt x="313" y="37"/>
                    <a:pt x="310" y="37"/>
                    <a:pt x="308" y="37"/>
                  </a:cubicBezTo>
                  <a:cubicBezTo>
                    <a:pt x="306" y="37"/>
                    <a:pt x="305" y="37"/>
                    <a:pt x="303" y="37"/>
                  </a:cubicBezTo>
                  <a:cubicBezTo>
                    <a:pt x="303" y="36"/>
                    <a:pt x="303" y="36"/>
                    <a:pt x="303" y="36"/>
                  </a:cubicBezTo>
                  <a:cubicBezTo>
                    <a:pt x="303" y="36"/>
                    <a:pt x="304" y="35"/>
                    <a:pt x="304" y="35"/>
                  </a:cubicBezTo>
                  <a:cubicBezTo>
                    <a:pt x="307" y="35"/>
                    <a:pt x="307" y="34"/>
                    <a:pt x="307" y="27"/>
                  </a:cubicBezTo>
                  <a:cubicBezTo>
                    <a:pt x="307" y="19"/>
                    <a:pt x="307" y="19"/>
                    <a:pt x="307" y="19"/>
                  </a:cubicBezTo>
                  <a:cubicBezTo>
                    <a:pt x="307" y="14"/>
                    <a:pt x="307" y="14"/>
                    <a:pt x="304" y="14"/>
                  </a:cubicBezTo>
                  <a:cubicBezTo>
                    <a:pt x="304" y="14"/>
                    <a:pt x="303" y="14"/>
                    <a:pt x="303" y="13"/>
                  </a:cubicBezTo>
                  <a:cubicBezTo>
                    <a:pt x="303" y="12"/>
                    <a:pt x="303" y="12"/>
                    <a:pt x="303" y="12"/>
                  </a:cubicBezTo>
                  <a:cubicBezTo>
                    <a:pt x="305" y="12"/>
                    <a:pt x="307" y="12"/>
                    <a:pt x="308" y="12"/>
                  </a:cubicBezTo>
                  <a:cubicBezTo>
                    <a:pt x="309" y="12"/>
                    <a:pt x="311" y="12"/>
                    <a:pt x="312" y="12"/>
                  </a:cubicBezTo>
                  <a:cubicBezTo>
                    <a:pt x="324" y="30"/>
                    <a:pt x="324" y="30"/>
                    <a:pt x="324" y="30"/>
                  </a:cubicBezTo>
                  <a:cubicBezTo>
                    <a:pt x="324" y="30"/>
                    <a:pt x="324" y="30"/>
                    <a:pt x="324" y="30"/>
                  </a:cubicBezTo>
                  <a:cubicBezTo>
                    <a:pt x="324" y="22"/>
                    <a:pt x="324" y="22"/>
                    <a:pt x="324" y="22"/>
                  </a:cubicBezTo>
                  <a:cubicBezTo>
                    <a:pt x="324" y="15"/>
                    <a:pt x="324" y="14"/>
                    <a:pt x="320" y="14"/>
                  </a:cubicBezTo>
                  <a:cubicBezTo>
                    <a:pt x="320" y="14"/>
                    <a:pt x="320" y="14"/>
                    <a:pt x="320" y="13"/>
                  </a:cubicBezTo>
                  <a:cubicBezTo>
                    <a:pt x="320" y="12"/>
                    <a:pt x="320" y="12"/>
                    <a:pt x="320" y="12"/>
                  </a:cubicBezTo>
                  <a:cubicBezTo>
                    <a:pt x="321" y="12"/>
                    <a:pt x="324" y="12"/>
                    <a:pt x="326" y="12"/>
                  </a:cubicBezTo>
                  <a:cubicBezTo>
                    <a:pt x="328" y="12"/>
                    <a:pt x="329" y="12"/>
                    <a:pt x="330" y="12"/>
                  </a:cubicBezTo>
                  <a:cubicBezTo>
                    <a:pt x="330" y="13"/>
                    <a:pt x="330" y="13"/>
                    <a:pt x="330" y="13"/>
                  </a:cubicBezTo>
                  <a:cubicBezTo>
                    <a:pt x="330" y="14"/>
                    <a:pt x="330" y="14"/>
                    <a:pt x="330" y="14"/>
                  </a:cubicBezTo>
                  <a:cubicBezTo>
                    <a:pt x="327" y="14"/>
                    <a:pt x="327" y="15"/>
                    <a:pt x="327" y="22"/>
                  </a:cubicBezTo>
                  <a:cubicBezTo>
                    <a:pt x="327" y="38"/>
                    <a:pt x="327" y="38"/>
                    <a:pt x="327" y="38"/>
                  </a:cubicBezTo>
                  <a:lnTo>
                    <a:pt x="324" y="38"/>
                  </a:lnTo>
                  <a:close/>
                  <a:moveTo>
                    <a:pt x="335" y="36"/>
                  </a:moveTo>
                  <a:cubicBezTo>
                    <a:pt x="334" y="37"/>
                    <a:pt x="334" y="37"/>
                    <a:pt x="334" y="37"/>
                  </a:cubicBezTo>
                  <a:cubicBezTo>
                    <a:pt x="334" y="37"/>
                    <a:pt x="334" y="37"/>
                    <a:pt x="333" y="37"/>
                  </a:cubicBezTo>
                  <a:cubicBezTo>
                    <a:pt x="333" y="37"/>
                    <a:pt x="333" y="37"/>
                    <a:pt x="333" y="37"/>
                  </a:cubicBezTo>
                  <a:cubicBezTo>
                    <a:pt x="333" y="36"/>
                    <a:pt x="333" y="31"/>
                    <a:pt x="333" y="29"/>
                  </a:cubicBezTo>
                  <a:cubicBezTo>
                    <a:pt x="334" y="29"/>
                    <a:pt x="334" y="29"/>
                    <a:pt x="334" y="29"/>
                  </a:cubicBezTo>
                  <a:cubicBezTo>
                    <a:pt x="334" y="29"/>
                    <a:pt x="334" y="29"/>
                    <a:pt x="334" y="30"/>
                  </a:cubicBezTo>
                  <a:cubicBezTo>
                    <a:pt x="335" y="33"/>
                    <a:pt x="337" y="36"/>
                    <a:pt x="340" y="36"/>
                  </a:cubicBezTo>
                  <a:cubicBezTo>
                    <a:pt x="343" y="36"/>
                    <a:pt x="345" y="34"/>
                    <a:pt x="345" y="32"/>
                  </a:cubicBezTo>
                  <a:cubicBezTo>
                    <a:pt x="345" y="25"/>
                    <a:pt x="333" y="27"/>
                    <a:pt x="333" y="19"/>
                  </a:cubicBezTo>
                  <a:cubicBezTo>
                    <a:pt x="333" y="14"/>
                    <a:pt x="336" y="11"/>
                    <a:pt x="340" y="11"/>
                  </a:cubicBezTo>
                  <a:cubicBezTo>
                    <a:pt x="342" y="11"/>
                    <a:pt x="344" y="12"/>
                    <a:pt x="345" y="13"/>
                  </a:cubicBezTo>
                  <a:cubicBezTo>
                    <a:pt x="346" y="12"/>
                    <a:pt x="346" y="12"/>
                    <a:pt x="346" y="12"/>
                  </a:cubicBezTo>
                  <a:cubicBezTo>
                    <a:pt x="346" y="12"/>
                    <a:pt x="346" y="12"/>
                    <a:pt x="346" y="12"/>
                  </a:cubicBezTo>
                  <a:cubicBezTo>
                    <a:pt x="347" y="12"/>
                    <a:pt x="347" y="12"/>
                    <a:pt x="347" y="12"/>
                  </a:cubicBezTo>
                  <a:cubicBezTo>
                    <a:pt x="347" y="13"/>
                    <a:pt x="347" y="17"/>
                    <a:pt x="347" y="19"/>
                  </a:cubicBezTo>
                  <a:cubicBezTo>
                    <a:pt x="346" y="19"/>
                    <a:pt x="346" y="19"/>
                    <a:pt x="346" y="19"/>
                  </a:cubicBezTo>
                  <a:cubicBezTo>
                    <a:pt x="346" y="19"/>
                    <a:pt x="346" y="19"/>
                    <a:pt x="346" y="19"/>
                  </a:cubicBezTo>
                  <a:cubicBezTo>
                    <a:pt x="345" y="16"/>
                    <a:pt x="343" y="14"/>
                    <a:pt x="340" y="14"/>
                  </a:cubicBezTo>
                  <a:cubicBezTo>
                    <a:pt x="337" y="14"/>
                    <a:pt x="336" y="15"/>
                    <a:pt x="336" y="17"/>
                  </a:cubicBezTo>
                  <a:cubicBezTo>
                    <a:pt x="336" y="23"/>
                    <a:pt x="349" y="21"/>
                    <a:pt x="349" y="30"/>
                  </a:cubicBezTo>
                  <a:cubicBezTo>
                    <a:pt x="349" y="35"/>
                    <a:pt x="345" y="38"/>
                    <a:pt x="340" y="38"/>
                  </a:cubicBezTo>
                  <a:cubicBezTo>
                    <a:pt x="338" y="38"/>
                    <a:pt x="336" y="37"/>
                    <a:pt x="335" y="36"/>
                  </a:cubicBezTo>
                  <a:close/>
                  <a:moveTo>
                    <a:pt x="364" y="38"/>
                  </a:moveTo>
                  <a:cubicBezTo>
                    <a:pt x="357" y="38"/>
                    <a:pt x="354" y="35"/>
                    <a:pt x="354" y="28"/>
                  </a:cubicBezTo>
                  <a:cubicBezTo>
                    <a:pt x="354" y="19"/>
                    <a:pt x="354" y="19"/>
                    <a:pt x="354" y="19"/>
                  </a:cubicBezTo>
                  <a:cubicBezTo>
                    <a:pt x="354" y="14"/>
                    <a:pt x="354" y="14"/>
                    <a:pt x="350" y="14"/>
                  </a:cubicBezTo>
                  <a:cubicBezTo>
                    <a:pt x="350" y="14"/>
                    <a:pt x="350" y="14"/>
                    <a:pt x="350" y="13"/>
                  </a:cubicBezTo>
                  <a:cubicBezTo>
                    <a:pt x="350" y="12"/>
                    <a:pt x="350" y="12"/>
                    <a:pt x="350" y="12"/>
                  </a:cubicBezTo>
                  <a:cubicBezTo>
                    <a:pt x="352" y="12"/>
                    <a:pt x="354" y="12"/>
                    <a:pt x="356" y="12"/>
                  </a:cubicBezTo>
                  <a:cubicBezTo>
                    <a:pt x="357" y="12"/>
                    <a:pt x="360" y="12"/>
                    <a:pt x="361" y="12"/>
                  </a:cubicBezTo>
                  <a:cubicBezTo>
                    <a:pt x="361" y="13"/>
                    <a:pt x="361" y="13"/>
                    <a:pt x="361" y="13"/>
                  </a:cubicBezTo>
                  <a:cubicBezTo>
                    <a:pt x="361" y="14"/>
                    <a:pt x="361" y="14"/>
                    <a:pt x="361" y="14"/>
                  </a:cubicBezTo>
                  <a:cubicBezTo>
                    <a:pt x="358" y="14"/>
                    <a:pt x="358" y="14"/>
                    <a:pt x="358" y="19"/>
                  </a:cubicBezTo>
                  <a:cubicBezTo>
                    <a:pt x="358" y="29"/>
                    <a:pt x="358" y="29"/>
                    <a:pt x="358" y="29"/>
                  </a:cubicBezTo>
                  <a:cubicBezTo>
                    <a:pt x="358" y="33"/>
                    <a:pt x="360" y="35"/>
                    <a:pt x="364" y="35"/>
                  </a:cubicBezTo>
                  <a:cubicBezTo>
                    <a:pt x="369" y="35"/>
                    <a:pt x="371" y="33"/>
                    <a:pt x="371" y="28"/>
                  </a:cubicBezTo>
                  <a:cubicBezTo>
                    <a:pt x="371" y="22"/>
                    <a:pt x="371" y="22"/>
                    <a:pt x="371" y="22"/>
                  </a:cubicBezTo>
                  <a:cubicBezTo>
                    <a:pt x="371" y="15"/>
                    <a:pt x="371" y="14"/>
                    <a:pt x="366" y="14"/>
                  </a:cubicBezTo>
                  <a:cubicBezTo>
                    <a:pt x="366" y="14"/>
                    <a:pt x="366" y="14"/>
                    <a:pt x="366" y="13"/>
                  </a:cubicBezTo>
                  <a:cubicBezTo>
                    <a:pt x="366" y="12"/>
                    <a:pt x="366" y="12"/>
                    <a:pt x="366" y="12"/>
                  </a:cubicBezTo>
                  <a:cubicBezTo>
                    <a:pt x="368" y="12"/>
                    <a:pt x="370" y="12"/>
                    <a:pt x="372" y="12"/>
                  </a:cubicBezTo>
                  <a:cubicBezTo>
                    <a:pt x="374" y="12"/>
                    <a:pt x="374" y="12"/>
                    <a:pt x="376" y="12"/>
                  </a:cubicBezTo>
                  <a:cubicBezTo>
                    <a:pt x="376" y="13"/>
                    <a:pt x="376" y="13"/>
                    <a:pt x="376" y="13"/>
                  </a:cubicBezTo>
                  <a:cubicBezTo>
                    <a:pt x="376" y="14"/>
                    <a:pt x="376" y="14"/>
                    <a:pt x="376" y="14"/>
                  </a:cubicBezTo>
                  <a:cubicBezTo>
                    <a:pt x="373" y="14"/>
                    <a:pt x="373" y="15"/>
                    <a:pt x="373" y="22"/>
                  </a:cubicBezTo>
                  <a:cubicBezTo>
                    <a:pt x="373" y="28"/>
                    <a:pt x="373" y="28"/>
                    <a:pt x="373" y="28"/>
                  </a:cubicBezTo>
                  <a:cubicBezTo>
                    <a:pt x="373" y="35"/>
                    <a:pt x="370" y="38"/>
                    <a:pt x="364" y="38"/>
                  </a:cubicBezTo>
                  <a:close/>
                  <a:moveTo>
                    <a:pt x="392" y="37"/>
                  </a:moveTo>
                  <a:cubicBezTo>
                    <a:pt x="383" y="37"/>
                    <a:pt x="383" y="37"/>
                    <a:pt x="383" y="37"/>
                  </a:cubicBezTo>
                  <a:cubicBezTo>
                    <a:pt x="381" y="37"/>
                    <a:pt x="379" y="37"/>
                    <a:pt x="378" y="37"/>
                  </a:cubicBezTo>
                  <a:cubicBezTo>
                    <a:pt x="378" y="36"/>
                    <a:pt x="378" y="36"/>
                    <a:pt x="378" y="36"/>
                  </a:cubicBezTo>
                  <a:cubicBezTo>
                    <a:pt x="378" y="36"/>
                    <a:pt x="378" y="35"/>
                    <a:pt x="378" y="35"/>
                  </a:cubicBezTo>
                  <a:cubicBezTo>
                    <a:pt x="381" y="35"/>
                    <a:pt x="381" y="35"/>
                    <a:pt x="381" y="30"/>
                  </a:cubicBezTo>
                  <a:cubicBezTo>
                    <a:pt x="381" y="19"/>
                    <a:pt x="381" y="19"/>
                    <a:pt x="381" y="19"/>
                  </a:cubicBezTo>
                  <a:cubicBezTo>
                    <a:pt x="381" y="14"/>
                    <a:pt x="381" y="14"/>
                    <a:pt x="378" y="14"/>
                  </a:cubicBezTo>
                  <a:cubicBezTo>
                    <a:pt x="378" y="14"/>
                    <a:pt x="378" y="14"/>
                    <a:pt x="378" y="13"/>
                  </a:cubicBezTo>
                  <a:cubicBezTo>
                    <a:pt x="378" y="12"/>
                    <a:pt x="378" y="12"/>
                    <a:pt x="378" y="12"/>
                  </a:cubicBezTo>
                  <a:cubicBezTo>
                    <a:pt x="379" y="12"/>
                    <a:pt x="382" y="12"/>
                    <a:pt x="383" y="12"/>
                  </a:cubicBezTo>
                  <a:cubicBezTo>
                    <a:pt x="385" y="12"/>
                    <a:pt x="388" y="12"/>
                    <a:pt x="390" y="12"/>
                  </a:cubicBezTo>
                  <a:cubicBezTo>
                    <a:pt x="390" y="13"/>
                    <a:pt x="390" y="13"/>
                    <a:pt x="390" y="13"/>
                  </a:cubicBezTo>
                  <a:cubicBezTo>
                    <a:pt x="390" y="14"/>
                    <a:pt x="390" y="14"/>
                    <a:pt x="389" y="14"/>
                  </a:cubicBezTo>
                  <a:cubicBezTo>
                    <a:pt x="386" y="14"/>
                    <a:pt x="386" y="14"/>
                    <a:pt x="386" y="19"/>
                  </a:cubicBezTo>
                  <a:cubicBezTo>
                    <a:pt x="386" y="30"/>
                    <a:pt x="386" y="30"/>
                    <a:pt x="386" y="30"/>
                  </a:cubicBezTo>
                  <a:cubicBezTo>
                    <a:pt x="386" y="35"/>
                    <a:pt x="386" y="35"/>
                    <a:pt x="389" y="35"/>
                  </a:cubicBezTo>
                  <a:cubicBezTo>
                    <a:pt x="391" y="35"/>
                    <a:pt x="391" y="35"/>
                    <a:pt x="391" y="35"/>
                  </a:cubicBezTo>
                  <a:cubicBezTo>
                    <a:pt x="394" y="35"/>
                    <a:pt x="395" y="34"/>
                    <a:pt x="396" y="29"/>
                  </a:cubicBezTo>
                  <a:cubicBezTo>
                    <a:pt x="396" y="29"/>
                    <a:pt x="396" y="29"/>
                    <a:pt x="396" y="29"/>
                  </a:cubicBezTo>
                  <a:cubicBezTo>
                    <a:pt x="397" y="29"/>
                    <a:pt x="397" y="29"/>
                    <a:pt x="397" y="29"/>
                  </a:cubicBezTo>
                  <a:cubicBezTo>
                    <a:pt x="397" y="31"/>
                    <a:pt x="397" y="35"/>
                    <a:pt x="397" y="37"/>
                  </a:cubicBezTo>
                  <a:cubicBezTo>
                    <a:pt x="396" y="37"/>
                    <a:pt x="395" y="37"/>
                    <a:pt x="392" y="37"/>
                  </a:cubicBezTo>
                  <a:close/>
                  <a:moveTo>
                    <a:pt x="407" y="37"/>
                  </a:moveTo>
                  <a:cubicBezTo>
                    <a:pt x="405" y="37"/>
                    <a:pt x="403" y="37"/>
                    <a:pt x="401" y="37"/>
                  </a:cubicBezTo>
                  <a:cubicBezTo>
                    <a:pt x="401" y="36"/>
                    <a:pt x="401" y="36"/>
                    <a:pt x="401" y="36"/>
                  </a:cubicBezTo>
                  <a:cubicBezTo>
                    <a:pt x="401" y="36"/>
                    <a:pt x="401" y="35"/>
                    <a:pt x="401" y="35"/>
                  </a:cubicBezTo>
                  <a:cubicBezTo>
                    <a:pt x="404" y="35"/>
                    <a:pt x="404" y="35"/>
                    <a:pt x="404" y="30"/>
                  </a:cubicBezTo>
                  <a:cubicBezTo>
                    <a:pt x="404" y="15"/>
                    <a:pt x="404" y="15"/>
                    <a:pt x="404" y="15"/>
                  </a:cubicBezTo>
                  <a:cubicBezTo>
                    <a:pt x="404" y="14"/>
                    <a:pt x="404" y="14"/>
                    <a:pt x="404" y="14"/>
                  </a:cubicBezTo>
                  <a:cubicBezTo>
                    <a:pt x="402" y="14"/>
                    <a:pt x="402" y="14"/>
                    <a:pt x="402" y="14"/>
                  </a:cubicBezTo>
                  <a:cubicBezTo>
                    <a:pt x="399" y="14"/>
                    <a:pt x="397" y="14"/>
                    <a:pt x="397" y="19"/>
                  </a:cubicBezTo>
                  <a:cubicBezTo>
                    <a:pt x="397" y="19"/>
                    <a:pt x="397" y="19"/>
                    <a:pt x="396" y="19"/>
                  </a:cubicBezTo>
                  <a:cubicBezTo>
                    <a:pt x="395" y="19"/>
                    <a:pt x="395" y="19"/>
                    <a:pt x="395" y="19"/>
                  </a:cubicBezTo>
                  <a:cubicBezTo>
                    <a:pt x="395" y="18"/>
                    <a:pt x="395" y="14"/>
                    <a:pt x="395" y="12"/>
                  </a:cubicBezTo>
                  <a:cubicBezTo>
                    <a:pt x="397" y="12"/>
                    <a:pt x="399" y="12"/>
                    <a:pt x="402" y="12"/>
                  </a:cubicBezTo>
                  <a:cubicBezTo>
                    <a:pt x="411" y="12"/>
                    <a:pt x="411" y="12"/>
                    <a:pt x="411" y="12"/>
                  </a:cubicBezTo>
                  <a:cubicBezTo>
                    <a:pt x="414" y="12"/>
                    <a:pt x="416" y="12"/>
                    <a:pt x="418" y="12"/>
                  </a:cubicBezTo>
                  <a:cubicBezTo>
                    <a:pt x="418" y="14"/>
                    <a:pt x="418" y="18"/>
                    <a:pt x="418" y="19"/>
                  </a:cubicBezTo>
                  <a:cubicBezTo>
                    <a:pt x="417" y="19"/>
                    <a:pt x="417" y="19"/>
                    <a:pt x="417" y="19"/>
                  </a:cubicBezTo>
                  <a:cubicBezTo>
                    <a:pt x="417" y="19"/>
                    <a:pt x="416" y="19"/>
                    <a:pt x="416" y="19"/>
                  </a:cubicBezTo>
                  <a:cubicBezTo>
                    <a:pt x="416" y="14"/>
                    <a:pt x="414" y="14"/>
                    <a:pt x="411" y="14"/>
                  </a:cubicBezTo>
                  <a:cubicBezTo>
                    <a:pt x="409" y="14"/>
                    <a:pt x="409" y="14"/>
                    <a:pt x="409" y="14"/>
                  </a:cubicBezTo>
                  <a:cubicBezTo>
                    <a:pt x="409" y="14"/>
                    <a:pt x="409" y="14"/>
                    <a:pt x="409" y="15"/>
                  </a:cubicBezTo>
                  <a:cubicBezTo>
                    <a:pt x="409" y="30"/>
                    <a:pt x="409" y="30"/>
                    <a:pt x="409" y="30"/>
                  </a:cubicBezTo>
                  <a:cubicBezTo>
                    <a:pt x="409" y="35"/>
                    <a:pt x="409" y="35"/>
                    <a:pt x="412" y="35"/>
                  </a:cubicBezTo>
                  <a:cubicBezTo>
                    <a:pt x="412" y="35"/>
                    <a:pt x="412" y="36"/>
                    <a:pt x="412" y="36"/>
                  </a:cubicBezTo>
                  <a:cubicBezTo>
                    <a:pt x="412" y="37"/>
                    <a:pt x="412" y="37"/>
                    <a:pt x="412" y="37"/>
                  </a:cubicBezTo>
                  <a:cubicBezTo>
                    <a:pt x="410" y="37"/>
                    <a:pt x="408" y="37"/>
                    <a:pt x="407" y="37"/>
                  </a:cubicBezTo>
                  <a:close/>
                  <a:moveTo>
                    <a:pt x="425" y="37"/>
                  </a:moveTo>
                  <a:cubicBezTo>
                    <a:pt x="423" y="37"/>
                    <a:pt x="421" y="37"/>
                    <a:pt x="419" y="37"/>
                  </a:cubicBezTo>
                  <a:cubicBezTo>
                    <a:pt x="419" y="36"/>
                    <a:pt x="419" y="36"/>
                    <a:pt x="419" y="36"/>
                  </a:cubicBezTo>
                  <a:cubicBezTo>
                    <a:pt x="419" y="36"/>
                    <a:pt x="419" y="35"/>
                    <a:pt x="420" y="35"/>
                  </a:cubicBezTo>
                  <a:cubicBezTo>
                    <a:pt x="423" y="35"/>
                    <a:pt x="423" y="35"/>
                    <a:pt x="423" y="30"/>
                  </a:cubicBezTo>
                  <a:cubicBezTo>
                    <a:pt x="423" y="19"/>
                    <a:pt x="423" y="19"/>
                    <a:pt x="423" y="19"/>
                  </a:cubicBezTo>
                  <a:cubicBezTo>
                    <a:pt x="423" y="14"/>
                    <a:pt x="423" y="14"/>
                    <a:pt x="420" y="14"/>
                  </a:cubicBezTo>
                  <a:cubicBezTo>
                    <a:pt x="419" y="14"/>
                    <a:pt x="419" y="14"/>
                    <a:pt x="419" y="13"/>
                  </a:cubicBezTo>
                  <a:cubicBezTo>
                    <a:pt x="419" y="12"/>
                    <a:pt x="419" y="12"/>
                    <a:pt x="419" y="12"/>
                  </a:cubicBezTo>
                  <a:cubicBezTo>
                    <a:pt x="421" y="12"/>
                    <a:pt x="423" y="12"/>
                    <a:pt x="425" y="12"/>
                  </a:cubicBezTo>
                  <a:cubicBezTo>
                    <a:pt x="427" y="12"/>
                    <a:pt x="429" y="12"/>
                    <a:pt x="430" y="12"/>
                  </a:cubicBezTo>
                  <a:cubicBezTo>
                    <a:pt x="430" y="13"/>
                    <a:pt x="430" y="13"/>
                    <a:pt x="430" y="13"/>
                  </a:cubicBezTo>
                  <a:cubicBezTo>
                    <a:pt x="430" y="14"/>
                    <a:pt x="430" y="14"/>
                    <a:pt x="430" y="14"/>
                  </a:cubicBezTo>
                  <a:cubicBezTo>
                    <a:pt x="427" y="14"/>
                    <a:pt x="427" y="14"/>
                    <a:pt x="427" y="19"/>
                  </a:cubicBezTo>
                  <a:cubicBezTo>
                    <a:pt x="427" y="30"/>
                    <a:pt x="427" y="30"/>
                    <a:pt x="427" y="30"/>
                  </a:cubicBezTo>
                  <a:cubicBezTo>
                    <a:pt x="427" y="35"/>
                    <a:pt x="427" y="35"/>
                    <a:pt x="430" y="35"/>
                  </a:cubicBezTo>
                  <a:cubicBezTo>
                    <a:pt x="430" y="35"/>
                    <a:pt x="430" y="36"/>
                    <a:pt x="430" y="36"/>
                  </a:cubicBezTo>
                  <a:cubicBezTo>
                    <a:pt x="430" y="37"/>
                    <a:pt x="430" y="37"/>
                    <a:pt x="430" y="37"/>
                  </a:cubicBezTo>
                  <a:cubicBezTo>
                    <a:pt x="429" y="37"/>
                    <a:pt x="427" y="37"/>
                    <a:pt x="425" y="37"/>
                  </a:cubicBezTo>
                  <a:close/>
                  <a:moveTo>
                    <a:pt x="453" y="38"/>
                  </a:moveTo>
                  <a:cubicBezTo>
                    <a:pt x="452" y="36"/>
                    <a:pt x="451" y="35"/>
                    <a:pt x="450" y="34"/>
                  </a:cubicBezTo>
                  <a:cubicBezTo>
                    <a:pt x="438" y="17"/>
                    <a:pt x="438" y="17"/>
                    <a:pt x="438" y="17"/>
                  </a:cubicBezTo>
                  <a:cubicBezTo>
                    <a:pt x="438" y="17"/>
                    <a:pt x="438" y="17"/>
                    <a:pt x="438" y="17"/>
                  </a:cubicBezTo>
                  <a:cubicBezTo>
                    <a:pt x="438" y="27"/>
                    <a:pt x="438" y="27"/>
                    <a:pt x="438" y="27"/>
                  </a:cubicBezTo>
                  <a:cubicBezTo>
                    <a:pt x="438" y="34"/>
                    <a:pt x="438" y="35"/>
                    <a:pt x="443" y="35"/>
                  </a:cubicBezTo>
                  <a:cubicBezTo>
                    <a:pt x="443" y="35"/>
                    <a:pt x="443" y="36"/>
                    <a:pt x="443" y="36"/>
                  </a:cubicBezTo>
                  <a:cubicBezTo>
                    <a:pt x="443" y="37"/>
                    <a:pt x="443" y="37"/>
                    <a:pt x="443" y="37"/>
                  </a:cubicBezTo>
                  <a:cubicBezTo>
                    <a:pt x="441" y="37"/>
                    <a:pt x="439" y="37"/>
                    <a:pt x="437" y="37"/>
                  </a:cubicBezTo>
                  <a:cubicBezTo>
                    <a:pt x="435" y="37"/>
                    <a:pt x="434" y="37"/>
                    <a:pt x="432" y="37"/>
                  </a:cubicBezTo>
                  <a:cubicBezTo>
                    <a:pt x="432" y="36"/>
                    <a:pt x="432" y="36"/>
                    <a:pt x="432" y="36"/>
                  </a:cubicBezTo>
                  <a:cubicBezTo>
                    <a:pt x="432" y="36"/>
                    <a:pt x="432" y="35"/>
                    <a:pt x="433" y="35"/>
                  </a:cubicBezTo>
                  <a:cubicBezTo>
                    <a:pt x="436" y="35"/>
                    <a:pt x="436" y="34"/>
                    <a:pt x="436" y="27"/>
                  </a:cubicBezTo>
                  <a:cubicBezTo>
                    <a:pt x="436" y="19"/>
                    <a:pt x="436" y="19"/>
                    <a:pt x="436" y="19"/>
                  </a:cubicBezTo>
                  <a:cubicBezTo>
                    <a:pt x="436" y="14"/>
                    <a:pt x="436" y="14"/>
                    <a:pt x="433" y="14"/>
                  </a:cubicBezTo>
                  <a:cubicBezTo>
                    <a:pt x="432" y="14"/>
                    <a:pt x="432" y="14"/>
                    <a:pt x="432" y="13"/>
                  </a:cubicBezTo>
                  <a:cubicBezTo>
                    <a:pt x="432" y="12"/>
                    <a:pt x="432" y="12"/>
                    <a:pt x="432" y="12"/>
                  </a:cubicBezTo>
                  <a:cubicBezTo>
                    <a:pt x="434" y="12"/>
                    <a:pt x="436" y="12"/>
                    <a:pt x="437" y="12"/>
                  </a:cubicBezTo>
                  <a:cubicBezTo>
                    <a:pt x="438" y="12"/>
                    <a:pt x="439" y="12"/>
                    <a:pt x="440" y="12"/>
                  </a:cubicBezTo>
                  <a:cubicBezTo>
                    <a:pt x="453" y="30"/>
                    <a:pt x="453" y="30"/>
                    <a:pt x="453" y="30"/>
                  </a:cubicBezTo>
                  <a:cubicBezTo>
                    <a:pt x="453" y="22"/>
                    <a:pt x="453" y="22"/>
                    <a:pt x="453" y="22"/>
                  </a:cubicBezTo>
                  <a:cubicBezTo>
                    <a:pt x="453" y="15"/>
                    <a:pt x="453" y="14"/>
                    <a:pt x="449" y="14"/>
                  </a:cubicBezTo>
                  <a:cubicBezTo>
                    <a:pt x="449" y="14"/>
                    <a:pt x="449" y="14"/>
                    <a:pt x="449" y="13"/>
                  </a:cubicBezTo>
                  <a:cubicBezTo>
                    <a:pt x="449" y="12"/>
                    <a:pt x="449" y="12"/>
                    <a:pt x="449" y="12"/>
                  </a:cubicBezTo>
                  <a:cubicBezTo>
                    <a:pt x="450" y="12"/>
                    <a:pt x="453" y="12"/>
                    <a:pt x="455" y="12"/>
                  </a:cubicBezTo>
                  <a:cubicBezTo>
                    <a:pt x="456" y="12"/>
                    <a:pt x="458" y="12"/>
                    <a:pt x="459" y="12"/>
                  </a:cubicBezTo>
                  <a:cubicBezTo>
                    <a:pt x="459" y="13"/>
                    <a:pt x="459" y="13"/>
                    <a:pt x="459" y="13"/>
                  </a:cubicBezTo>
                  <a:cubicBezTo>
                    <a:pt x="459" y="14"/>
                    <a:pt x="459" y="14"/>
                    <a:pt x="459" y="14"/>
                  </a:cubicBezTo>
                  <a:cubicBezTo>
                    <a:pt x="456" y="14"/>
                    <a:pt x="456" y="15"/>
                    <a:pt x="456" y="22"/>
                  </a:cubicBezTo>
                  <a:cubicBezTo>
                    <a:pt x="456" y="38"/>
                    <a:pt x="456" y="38"/>
                    <a:pt x="456" y="38"/>
                  </a:cubicBezTo>
                  <a:lnTo>
                    <a:pt x="453" y="38"/>
                  </a:lnTo>
                  <a:close/>
                  <a:moveTo>
                    <a:pt x="484" y="27"/>
                  </a:moveTo>
                  <a:cubicBezTo>
                    <a:pt x="484" y="28"/>
                    <a:pt x="484" y="28"/>
                    <a:pt x="484" y="28"/>
                  </a:cubicBezTo>
                  <a:cubicBezTo>
                    <a:pt x="481" y="28"/>
                    <a:pt x="481" y="28"/>
                    <a:pt x="481" y="31"/>
                  </a:cubicBezTo>
                  <a:cubicBezTo>
                    <a:pt x="481" y="32"/>
                    <a:pt x="481" y="32"/>
                    <a:pt x="481" y="32"/>
                  </a:cubicBezTo>
                  <a:cubicBezTo>
                    <a:pt x="481" y="33"/>
                    <a:pt x="482" y="34"/>
                    <a:pt x="482" y="34"/>
                  </a:cubicBezTo>
                  <a:cubicBezTo>
                    <a:pt x="482" y="35"/>
                    <a:pt x="481" y="35"/>
                    <a:pt x="481" y="35"/>
                  </a:cubicBezTo>
                  <a:cubicBezTo>
                    <a:pt x="479" y="35"/>
                    <a:pt x="478" y="38"/>
                    <a:pt x="472" y="38"/>
                  </a:cubicBezTo>
                  <a:cubicBezTo>
                    <a:pt x="465" y="38"/>
                    <a:pt x="460" y="33"/>
                    <a:pt x="460" y="24"/>
                  </a:cubicBezTo>
                  <a:cubicBezTo>
                    <a:pt x="460" y="17"/>
                    <a:pt x="464" y="11"/>
                    <a:pt x="472" y="11"/>
                  </a:cubicBezTo>
                  <a:cubicBezTo>
                    <a:pt x="475" y="11"/>
                    <a:pt x="477" y="12"/>
                    <a:pt x="478" y="13"/>
                  </a:cubicBezTo>
                  <a:cubicBezTo>
                    <a:pt x="479" y="12"/>
                    <a:pt x="479" y="12"/>
                    <a:pt x="479" y="12"/>
                  </a:cubicBezTo>
                  <a:cubicBezTo>
                    <a:pt x="479" y="12"/>
                    <a:pt x="479" y="12"/>
                    <a:pt x="479" y="12"/>
                  </a:cubicBezTo>
                  <a:cubicBezTo>
                    <a:pt x="480" y="12"/>
                    <a:pt x="480" y="12"/>
                    <a:pt x="480" y="12"/>
                  </a:cubicBezTo>
                  <a:cubicBezTo>
                    <a:pt x="480" y="13"/>
                    <a:pt x="480" y="18"/>
                    <a:pt x="480" y="19"/>
                  </a:cubicBezTo>
                  <a:cubicBezTo>
                    <a:pt x="479" y="19"/>
                    <a:pt x="479" y="19"/>
                    <a:pt x="479" y="19"/>
                  </a:cubicBezTo>
                  <a:cubicBezTo>
                    <a:pt x="479" y="19"/>
                    <a:pt x="478" y="19"/>
                    <a:pt x="478" y="19"/>
                  </a:cubicBezTo>
                  <a:cubicBezTo>
                    <a:pt x="478" y="15"/>
                    <a:pt x="476" y="14"/>
                    <a:pt x="472" y="14"/>
                  </a:cubicBezTo>
                  <a:cubicBezTo>
                    <a:pt x="466" y="14"/>
                    <a:pt x="465" y="19"/>
                    <a:pt x="465" y="24"/>
                  </a:cubicBezTo>
                  <a:cubicBezTo>
                    <a:pt x="465" y="30"/>
                    <a:pt x="467" y="36"/>
                    <a:pt x="473" y="36"/>
                  </a:cubicBezTo>
                  <a:cubicBezTo>
                    <a:pt x="476" y="36"/>
                    <a:pt x="477" y="34"/>
                    <a:pt x="477" y="32"/>
                  </a:cubicBezTo>
                  <a:cubicBezTo>
                    <a:pt x="477" y="31"/>
                    <a:pt x="477" y="31"/>
                    <a:pt x="477" y="31"/>
                  </a:cubicBezTo>
                  <a:cubicBezTo>
                    <a:pt x="477" y="28"/>
                    <a:pt x="477" y="28"/>
                    <a:pt x="473" y="28"/>
                  </a:cubicBezTo>
                  <a:cubicBezTo>
                    <a:pt x="473" y="28"/>
                    <a:pt x="473" y="28"/>
                    <a:pt x="473" y="27"/>
                  </a:cubicBezTo>
                  <a:cubicBezTo>
                    <a:pt x="473" y="26"/>
                    <a:pt x="473" y="26"/>
                    <a:pt x="473" y="26"/>
                  </a:cubicBezTo>
                  <a:cubicBezTo>
                    <a:pt x="475" y="26"/>
                    <a:pt x="477" y="26"/>
                    <a:pt x="479" y="26"/>
                  </a:cubicBezTo>
                  <a:cubicBezTo>
                    <a:pt x="481" y="26"/>
                    <a:pt x="482" y="26"/>
                    <a:pt x="484" y="26"/>
                  </a:cubicBezTo>
                  <a:lnTo>
                    <a:pt x="484" y="27"/>
                  </a:lnTo>
                  <a:close/>
                  <a:moveTo>
                    <a:pt x="526" y="23"/>
                  </a:moveTo>
                  <a:cubicBezTo>
                    <a:pt x="526" y="23"/>
                    <a:pt x="526" y="23"/>
                    <a:pt x="525" y="23"/>
                  </a:cubicBezTo>
                  <a:cubicBezTo>
                    <a:pt x="522" y="24"/>
                    <a:pt x="522" y="24"/>
                    <a:pt x="522" y="28"/>
                  </a:cubicBezTo>
                  <a:cubicBezTo>
                    <a:pt x="522" y="30"/>
                    <a:pt x="522" y="30"/>
                    <a:pt x="522" y="30"/>
                  </a:cubicBezTo>
                  <a:cubicBezTo>
                    <a:pt x="522" y="31"/>
                    <a:pt x="522" y="32"/>
                    <a:pt x="522" y="33"/>
                  </a:cubicBezTo>
                  <a:cubicBezTo>
                    <a:pt x="522" y="33"/>
                    <a:pt x="522" y="33"/>
                    <a:pt x="522" y="33"/>
                  </a:cubicBezTo>
                  <a:cubicBezTo>
                    <a:pt x="519" y="33"/>
                    <a:pt x="517" y="38"/>
                    <a:pt x="510" y="38"/>
                  </a:cubicBezTo>
                  <a:cubicBezTo>
                    <a:pt x="500" y="38"/>
                    <a:pt x="493" y="31"/>
                    <a:pt x="493" y="19"/>
                  </a:cubicBezTo>
                  <a:cubicBezTo>
                    <a:pt x="493" y="8"/>
                    <a:pt x="499" y="0"/>
                    <a:pt x="510" y="0"/>
                  </a:cubicBezTo>
                  <a:cubicBezTo>
                    <a:pt x="513" y="0"/>
                    <a:pt x="516" y="1"/>
                    <a:pt x="518" y="2"/>
                  </a:cubicBezTo>
                  <a:cubicBezTo>
                    <a:pt x="518" y="2"/>
                    <a:pt x="518" y="2"/>
                    <a:pt x="518" y="2"/>
                  </a:cubicBezTo>
                  <a:cubicBezTo>
                    <a:pt x="519" y="1"/>
                    <a:pt x="519" y="1"/>
                    <a:pt x="519" y="1"/>
                  </a:cubicBezTo>
                  <a:cubicBezTo>
                    <a:pt x="519" y="0"/>
                    <a:pt x="519" y="0"/>
                    <a:pt x="520" y="0"/>
                  </a:cubicBezTo>
                  <a:cubicBezTo>
                    <a:pt x="520" y="0"/>
                    <a:pt x="520" y="0"/>
                    <a:pt x="520" y="0"/>
                  </a:cubicBezTo>
                  <a:cubicBezTo>
                    <a:pt x="520" y="3"/>
                    <a:pt x="520" y="8"/>
                    <a:pt x="520" y="11"/>
                  </a:cubicBezTo>
                  <a:cubicBezTo>
                    <a:pt x="519" y="11"/>
                    <a:pt x="519" y="11"/>
                    <a:pt x="519" y="11"/>
                  </a:cubicBezTo>
                  <a:cubicBezTo>
                    <a:pt x="519" y="11"/>
                    <a:pt x="519" y="11"/>
                    <a:pt x="519" y="10"/>
                  </a:cubicBezTo>
                  <a:cubicBezTo>
                    <a:pt x="517" y="5"/>
                    <a:pt x="515" y="2"/>
                    <a:pt x="510" y="2"/>
                  </a:cubicBezTo>
                  <a:cubicBezTo>
                    <a:pt x="501" y="2"/>
                    <a:pt x="499" y="11"/>
                    <a:pt x="499" y="19"/>
                  </a:cubicBezTo>
                  <a:cubicBezTo>
                    <a:pt x="499" y="27"/>
                    <a:pt x="501" y="35"/>
                    <a:pt x="510" y="35"/>
                  </a:cubicBezTo>
                  <a:cubicBezTo>
                    <a:pt x="515" y="35"/>
                    <a:pt x="518" y="33"/>
                    <a:pt x="518" y="30"/>
                  </a:cubicBezTo>
                  <a:cubicBezTo>
                    <a:pt x="518" y="28"/>
                    <a:pt x="518" y="28"/>
                    <a:pt x="518" y="28"/>
                  </a:cubicBezTo>
                  <a:cubicBezTo>
                    <a:pt x="518" y="24"/>
                    <a:pt x="518" y="24"/>
                    <a:pt x="512" y="23"/>
                  </a:cubicBezTo>
                  <a:cubicBezTo>
                    <a:pt x="512" y="23"/>
                    <a:pt x="512" y="23"/>
                    <a:pt x="512" y="23"/>
                  </a:cubicBezTo>
                  <a:cubicBezTo>
                    <a:pt x="512" y="21"/>
                    <a:pt x="512" y="21"/>
                    <a:pt x="512" y="21"/>
                  </a:cubicBezTo>
                  <a:cubicBezTo>
                    <a:pt x="514" y="21"/>
                    <a:pt x="517" y="21"/>
                    <a:pt x="519" y="21"/>
                  </a:cubicBezTo>
                  <a:cubicBezTo>
                    <a:pt x="522" y="21"/>
                    <a:pt x="523" y="21"/>
                    <a:pt x="526" y="21"/>
                  </a:cubicBezTo>
                  <a:lnTo>
                    <a:pt x="526" y="23"/>
                  </a:lnTo>
                  <a:close/>
                  <a:moveTo>
                    <a:pt x="540" y="24"/>
                  </a:moveTo>
                  <a:cubicBezTo>
                    <a:pt x="540" y="24"/>
                    <a:pt x="540" y="24"/>
                    <a:pt x="540" y="24"/>
                  </a:cubicBezTo>
                  <a:cubicBezTo>
                    <a:pt x="548" y="25"/>
                    <a:pt x="546" y="35"/>
                    <a:pt x="549" y="35"/>
                  </a:cubicBezTo>
                  <a:cubicBezTo>
                    <a:pt x="549" y="35"/>
                    <a:pt x="550" y="34"/>
                    <a:pt x="550" y="34"/>
                  </a:cubicBezTo>
                  <a:cubicBezTo>
                    <a:pt x="551" y="35"/>
                    <a:pt x="551" y="35"/>
                    <a:pt x="551" y="35"/>
                  </a:cubicBezTo>
                  <a:cubicBezTo>
                    <a:pt x="551" y="35"/>
                    <a:pt x="551" y="35"/>
                    <a:pt x="551" y="35"/>
                  </a:cubicBezTo>
                  <a:cubicBezTo>
                    <a:pt x="551" y="35"/>
                    <a:pt x="551" y="35"/>
                    <a:pt x="551" y="35"/>
                  </a:cubicBezTo>
                  <a:cubicBezTo>
                    <a:pt x="550" y="36"/>
                    <a:pt x="549" y="37"/>
                    <a:pt x="547" y="37"/>
                  </a:cubicBezTo>
                  <a:cubicBezTo>
                    <a:pt x="543" y="37"/>
                    <a:pt x="543" y="34"/>
                    <a:pt x="542" y="30"/>
                  </a:cubicBezTo>
                  <a:cubicBezTo>
                    <a:pt x="541" y="27"/>
                    <a:pt x="540" y="25"/>
                    <a:pt x="537" y="25"/>
                  </a:cubicBezTo>
                  <a:cubicBezTo>
                    <a:pt x="534" y="25"/>
                    <a:pt x="534" y="25"/>
                    <a:pt x="534" y="25"/>
                  </a:cubicBezTo>
                  <a:cubicBezTo>
                    <a:pt x="534" y="30"/>
                    <a:pt x="534" y="30"/>
                    <a:pt x="534" y="30"/>
                  </a:cubicBezTo>
                  <a:cubicBezTo>
                    <a:pt x="534" y="35"/>
                    <a:pt x="534" y="35"/>
                    <a:pt x="537" y="35"/>
                  </a:cubicBezTo>
                  <a:cubicBezTo>
                    <a:pt x="538" y="35"/>
                    <a:pt x="538" y="36"/>
                    <a:pt x="538" y="36"/>
                  </a:cubicBezTo>
                  <a:cubicBezTo>
                    <a:pt x="538" y="37"/>
                    <a:pt x="538" y="37"/>
                    <a:pt x="538" y="37"/>
                  </a:cubicBezTo>
                  <a:cubicBezTo>
                    <a:pt x="536" y="37"/>
                    <a:pt x="534" y="37"/>
                    <a:pt x="532" y="37"/>
                  </a:cubicBezTo>
                  <a:cubicBezTo>
                    <a:pt x="530" y="37"/>
                    <a:pt x="528" y="37"/>
                    <a:pt x="527" y="37"/>
                  </a:cubicBezTo>
                  <a:cubicBezTo>
                    <a:pt x="527" y="36"/>
                    <a:pt x="527" y="36"/>
                    <a:pt x="527" y="36"/>
                  </a:cubicBezTo>
                  <a:cubicBezTo>
                    <a:pt x="527" y="36"/>
                    <a:pt x="527" y="35"/>
                    <a:pt x="527" y="35"/>
                  </a:cubicBezTo>
                  <a:cubicBezTo>
                    <a:pt x="530" y="35"/>
                    <a:pt x="530" y="35"/>
                    <a:pt x="530" y="30"/>
                  </a:cubicBezTo>
                  <a:cubicBezTo>
                    <a:pt x="530" y="19"/>
                    <a:pt x="530" y="19"/>
                    <a:pt x="530" y="19"/>
                  </a:cubicBezTo>
                  <a:cubicBezTo>
                    <a:pt x="530" y="14"/>
                    <a:pt x="530" y="14"/>
                    <a:pt x="527" y="14"/>
                  </a:cubicBezTo>
                  <a:cubicBezTo>
                    <a:pt x="527" y="14"/>
                    <a:pt x="527" y="14"/>
                    <a:pt x="527" y="13"/>
                  </a:cubicBezTo>
                  <a:cubicBezTo>
                    <a:pt x="527" y="12"/>
                    <a:pt x="527" y="12"/>
                    <a:pt x="527" y="12"/>
                  </a:cubicBezTo>
                  <a:cubicBezTo>
                    <a:pt x="528" y="12"/>
                    <a:pt x="530" y="12"/>
                    <a:pt x="532" y="12"/>
                  </a:cubicBezTo>
                  <a:cubicBezTo>
                    <a:pt x="534" y="12"/>
                    <a:pt x="536" y="12"/>
                    <a:pt x="538" y="12"/>
                  </a:cubicBezTo>
                  <a:cubicBezTo>
                    <a:pt x="543" y="12"/>
                    <a:pt x="547" y="14"/>
                    <a:pt x="547" y="18"/>
                  </a:cubicBezTo>
                  <a:cubicBezTo>
                    <a:pt x="547" y="21"/>
                    <a:pt x="546" y="23"/>
                    <a:pt x="540" y="24"/>
                  </a:cubicBezTo>
                  <a:close/>
                  <a:moveTo>
                    <a:pt x="538" y="14"/>
                  </a:moveTo>
                  <a:cubicBezTo>
                    <a:pt x="537" y="14"/>
                    <a:pt x="534" y="14"/>
                    <a:pt x="534" y="14"/>
                  </a:cubicBezTo>
                  <a:cubicBezTo>
                    <a:pt x="534" y="23"/>
                    <a:pt x="534" y="23"/>
                    <a:pt x="534" y="23"/>
                  </a:cubicBezTo>
                  <a:cubicBezTo>
                    <a:pt x="537" y="23"/>
                    <a:pt x="537" y="23"/>
                    <a:pt x="537" y="23"/>
                  </a:cubicBezTo>
                  <a:cubicBezTo>
                    <a:pt x="540" y="23"/>
                    <a:pt x="543" y="22"/>
                    <a:pt x="543" y="18"/>
                  </a:cubicBezTo>
                  <a:cubicBezTo>
                    <a:pt x="543" y="15"/>
                    <a:pt x="540" y="14"/>
                    <a:pt x="538" y="14"/>
                  </a:cubicBezTo>
                  <a:close/>
                  <a:moveTo>
                    <a:pt x="563" y="38"/>
                  </a:moveTo>
                  <a:cubicBezTo>
                    <a:pt x="556" y="38"/>
                    <a:pt x="551" y="33"/>
                    <a:pt x="551" y="25"/>
                  </a:cubicBezTo>
                  <a:cubicBezTo>
                    <a:pt x="551" y="16"/>
                    <a:pt x="557" y="11"/>
                    <a:pt x="563" y="11"/>
                  </a:cubicBezTo>
                  <a:cubicBezTo>
                    <a:pt x="570" y="11"/>
                    <a:pt x="575" y="16"/>
                    <a:pt x="575" y="24"/>
                  </a:cubicBezTo>
                  <a:cubicBezTo>
                    <a:pt x="575" y="33"/>
                    <a:pt x="570" y="38"/>
                    <a:pt x="563" y="38"/>
                  </a:cubicBezTo>
                  <a:close/>
                  <a:moveTo>
                    <a:pt x="563" y="14"/>
                  </a:moveTo>
                  <a:cubicBezTo>
                    <a:pt x="558" y="14"/>
                    <a:pt x="556" y="17"/>
                    <a:pt x="556" y="25"/>
                  </a:cubicBezTo>
                  <a:cubicBezTo>
                    <a:pt x="556" y="32"/>
                    <a:pt x="559" y="36"/>
                    <a:pt x="563" y="36"/>
                  </a:cubicBezTo>
                  <a:cubicBezTo>
                    <a:pt x="568" y="36"/>
                    <a:pt x="570" y="32"/>
                    <a:pt x="570" y="24"/>
                  </a:cubicBezTo>
                  <a:cubicBezTo>
                    <a:pt x="570" y="17"/>
                    <a:pt x="567" y="14"/>
                    <a:pt x="563" y="14"/>
                  </a:cubicBezTo>
                  <a:close/>
                  <a:moveTo>
                    <a:pt x="590" y="38"/>
                  </a:moveTo>
                  <a:cubicBezTo>
                    <a:pt x="583" y="38"/>
                    <a:pt x="580" y="35"/>
                    <a:pt x="580" y="28"/>
                  </a:cubicBezTo>
                  <a:cubicBezTo>
                    <a:pt x="580" y="19"/>
                    <a:pt x="580" y="19"/>
                    <a:pt x="580" y="19"/>
                  </a:cubicBezTo>
                  <a:cubicBezTo>
                    <a:pt x="580" y="14"/>
                    <a:pt x="580" y="14"/>
                    <a:pt x="577" y="14"/>
                  </a:cubicBezTo>
                  <a:cubicBezTo>
                    <a:pt x="576" y="14"/>
                    <a:pt x="576" y="14"/>
                    <a:pt x="576" y="13"/>
                  </a:cubicBezTo>
                  <a:cubicBezTo>
                    <a:pt x="576" y="12"/>
                    <a:pt x="576" y="12"/>
                    <a:pt x="576" y="12"/>
                  </a:cubicBezTo>
                  <a:cubicBezTo>
                    <a:pt x="578" y="12"/>
                    <a:pt x="580" y="12"/>
                    <a:pt x="582" y="12"/>
                  </a:cubicBezTo>
                  <a:cubicBezTo>
                    <a:pt x="584" y="12"/>
                    <a:pt x="586" y="12"/>
                    <a:pt x="587" y="12"/>
                  </a:cubicBezTo>
                  <a:cubicBezTo>
                    <a:pt x="587" y="13"/>
                    <a:pt x="587" y="13"/>
                    <a:pt x="587" y="13"/>
                  </a:cubicBezTo>
                  <a:cubicBezTo>
                    <a:pt x="587" y="14"/>
                    <a:pt x="587" y="14"/>
                    <a:pt x="587" y="14"/>
                  </a:cubicBezTo>
                  <a:cubicBezTo>
                    <a:pt x="584" y="14"/>
                    <a:pt x="584" y="14"/>
                    <a:pt x="584" y="19"/>
                  </a:cubicBezTo>
                  <a:cubicBezTo>
                    <a:pt x="584" y="29"/>
                    <a:pt x="584" y="29"/>
                    <a:pt x="584" y="29"/>
                  </a:cubicBezTo>
                  <a:cubicBezTo>
                    <a:pt x="584" y="33"/>
                    <a:pt x="586" y="35"/>
                    <a:pt x="590" y="35"/>
                  </a:cubicBezTo>
                  <a:cubicBezTo>
                    <a:pt x="595" y="35"/>
                    <a:pt x="597" y="33"/>
                    <a:pt x="597" y="28"/>
                  </a:cubicBezTo>
                  <a:cubicBezTo>
                    <a:pt x="597" y="22"/>
                    <a:pt x="597" y="22"/>
                    <a:pt x="597" y="22"/>
                  </a:cubicBezTo>
                  <a:cubicBezTo>
                    <a:pt x="597" y="15"/>
                    <a:pt x="597" y="14"/>
                    <a:pt x="592" y="14"/>
                  </a:cubicBezTo>
                  <a:cubicBezTo>
                    <a:pt x="592" y="14"/>
                    <a:pt x="592" y="14"/>
                    <a:pt x="592" y="13"/>
                  </a:cubicBezTo>
                  <a:cubicBezTo>
                    <a:pt x="592" y="12"/>
                    <a:pt x="592" y="12"/>
                    <a:pt x="592" y="12"/>
                  </a:cubicBezTo>
                  <a:cubicBezTo>
                    <a:pt x="594" y="12"/>
                    <a:pt x="596" y="12"/>
                    <a:pt x="598" y="12"/>
                  </a:cubicBezTo>
                  <a:cubicBezTo>
                    <a:pt x="600" y="12"/>
                    <a:pt x="601" y="12"/>
                    <a:pt x="602" y="12"/>
                  </a:cubicBezTo>
                  <a:cubicBezTo>
                    <a:pt x="602" y="13"/>
                    <a:pt x="602" y="13"/>
                    <a:pt x="602" y="13"/>
                  </a:cubicBezTo>
                  <a:cubicBezTo>
                    <a:pt x="602" y="14"/>
                    <a:pt x="602" y="14"/>
                    <a:pt x="602" y="14"/>
                  </a:cubicBezTo>
                  <a:cubicBezTo>
                    <a:pt x="599" y="14"/>
                    <a:pt x="599" y="15"/>
                    <a:pt x="599" y="22"/>
                  </a:cubicBezTo>
                  <a:cubicBezTo>
                    <a:pt x="599" y="28"/>
                    <a:pt x="599" y="28"/>
                    <a:pt x="599" y="28"/>
                  </a:cubicBezTo>
                  <a:cubicBezTo>
                    <a:pt x="599" y="35"/>
                    <a:pt x="596" y="38"/>
                    <a:pt x="590" y="38"/>
                  </a:cubicBezTo>
                  <a:close/>
                  <a:moveTo>
                    <a:pt x="614" y="27"/>
                  </a:moveTo>
                  <a:cubicBezTo>
                    <a:pt x="612" y="27"/>
                    <a:pt x="612" y="27"/>
                    <a:pt x="612" y="27"/>
                  </a:cubicBezTo>
                  <a:cubicBezTo>
                    <a:pt x="612" y="30"/>
                    <a:pt x="612" y="30"/>
                    <a:pt x="612" y="30"/>
                  </a:cubicBezTo>
                  <a:cubicBezTo>
                    <a:pt x="612" y="35"/>
                    <a:pt x="612" y="35"/>
                    <a:pt x="615" y="35"/>
                  </a:cubicBezTo>
                  <a:cubicBezTo>
                    <a:pt x="616" y="35"/>
                    <a:pt x="616" y="36"/>
                    <a:pt x="616" y="36"/>
                  </a:cubicBezTo>
                  <a:cubicBezTo>
                    <a:pt x="616" y="37"/>
                    <a:pt x="616" y="37"/>
                    <a:pt x="616" y="37"/>
                  </a:cubicBezTo>
                  <a:cubicBezTo>
                    <a:pt x="614" y="37"/>
                    <a:pt x="611" y="37"/>
                    <a:pt x="610" y="37"/>
                  </a:cubicBezTo>
                  <a:cubicBezTo>
                    <a:pt x="608" y="37"/>
                    <a:pt x="606" y="37"/>
                    <a:pt x="604" y="37"/>
                  </a:cubicBezTo>
                  <a:cubicBezTo>
                    <a:pt x="604" y="36"/>
                    <a:pt x="604" y="36"/>
                    <a:pt x="604" y="36"/>
                  </a:cubicBezTo>
                  <a:cubicBezTo>
                    <a:pt x="604" y="36"/>
                    <a:pt x="604" y="35"/>
                    <a:pt x="604" y="35"/>
                  </a:cubicBezTo>
                  <a:cubicBezTo>
                    <a:pt x="607" y="35"/>
                    <a:pt x="607" y="35"/>
                    <a:pt x="607" y="30"/>
                  </a:cubicBezTo>
                  <a:cubicBezTo>
                    <a:pt x="607" y="19"/>
                    <a:pt x="607" y="19"/>
                    <a:pt x="607" y="19"/>
                  </a:cubicBezTo>
                  <a:cubicBezTo>
                    <a:pt x="607" y="14"/>
                    <a:pt x="607" y="14"/>
                    <a:pt x="604" y="14"/>
                  </a:cubicBezTo>
                  <a:cubicBezTo>
                    <a:pt x="604" y="14"/>
                    <a:pt x="604" y="14"/>
                    <a:pt x="604" y="13"/>
                  </a:cubicBezTo>
                  <a:cubicBezTo>
                    <a:pt x="604" y="12"/>
                    <a:pt x="604" y="12"/>
                    <a:pt x="604" y="12"/>
                  </a:cubicBezTo>
                  <a:cubicBezTo>
                    <a:pt x="606" y="12"/>
                    <a:pt x="608" y="12"/>
                    <a:pt x="610" y="12"/>
                  </a:cubicBezTo>
                  <a:cubicBezTo>
                    <a:pt x="611" y="12"/>
                    <a:pt x="613" y="12"/>
                    <a:pt x="614" y="12"/>
                  </a:cubicBezTo>
                  <a:cubicBezTo>
                    <a:pt x="619" y="12"/>
                    <a:pt x="625" y="13"/>
                    <a:pt x="625" y="19"/>
                  </a:cubicBezTo>
                  <a:cubicBezTo>
                    <a:pt x="625" y="22"/>
                    <a:pt x="623" y="27"/>
                    <a:pt x="614" y="27"/>
                  </a:cubicBezTo>
                  <a:close/>
                  <a:moveTo>
                    <a:pt x="615" y="14"/>
                  </a:moveTo>
                  <a:cubicBezTo>
                    <a:pt x="614" y="14"/>
                    <a:pt x="612" y="14"/>
                    <a:pt x="612" y="14"/>
                  </a:cubicBezTo>
                  <a:cubicBezTo>
                    <a:pt x="612" y="25"/>
                    <a:pt x="612" y="25"/>
                    <a:pt x="612" y="25"/>
                  </a:cubicBezTo>
                  <a:cubicBezTo>
                    <a:pt x="614" y="25"/>
                    <a:pt x="614" y="25"/>
                    <a:pt x="614" y="25"/>
                  </a:cubicBezTo>
                  <a:cubicBezTo>
                    <a:pt x="618" y="25"/>
                    <a:pt x="620" y="23"/>
                    <a:pt x="620" y="19"/>
                  </a:cubicBezTo>
                  <a:cubicBezTo>
                    <a:pt x="620" y="16"/>
                    <a:pt x="618" y="14"/>
                    <a:pt x="61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sym typeface="Trebuchet MS" panose="020B0603020202020204" pitchFamily="34" charset="0"/>
              </a:endParaRPr>
            </a:p>
          </p:txBody>
        </p:sp>
      </p:grpSp>
      <p:sp>
        <p:nvSpPr>
          <p:cNvPr id="26" name="Subtitle 2"/>
          <p:cNvSpPr>
            <a:spLocks noGrp="1"/>
          </p:cNvSpPr>
          <p:nvPr>
            <p:ph type="subTitle" idx="1" hasCustomPrompt="1"/>
          </p:nvPr>
        </p:nvSpPr>
        <p:spPr bwMode="white">
          <a:xfrm>
            <a:off x="957600"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in sentence case</a:t>
            </a:r>
          </a:p>
        </p:txBody>
      </p:sp>
      <p:sp>
        <p:nvSpPr>
          <p:cNvPr id="27" name="Title 1"/>
          <p:cNvSpPr>
            <a:spLocks noGrp="1"/>
          </p:cNvSpPr>
          <p:nvPr>
            <p:ph type="ctrTitle" hasCustomPrompt="1"/>
          </p:nvPr>
        </p:nvSpPr>
        <p:spPr bwMode="ltGray">
          <a:xfrm>
            <a:off x="957600"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dirty="0"/>
              <a:t>Title in Title Case</a:t>
            </a:r>
          </a:p>
        </p:txBody>
      </p:sp>
    </p:spTree>
    <p:extLst>
      <p:ext uri="{BB962C8B-B14F-4D97-AF65-F5344CB8AC3E}">
        <p14:creationId xmlns:p14="http://schemas.microsoft.com/office/powerpoint/2010/main" val="25746811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D. 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5012"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29854177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15:guide id="1" orient="horz" pos="432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 Gray slice headin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6036"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2561384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D. Section header box">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7060"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dirty="0"/>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9096301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D. Section header lin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8084" name="think-cell Slide" r:id="rId4" imgW="347" imgH="348" progId="TCLayout.ActiveDocument.1">
                  <p:embed/>
                </p:oleObj>
              </mc:Choice>
              <mc:Fallback>
                <p:oleObj name="think-cell Slide" r:id="rId4" imgW="347" imgH="348"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dirty="0"/>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54511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9108"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28218519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0132" name="think-cell Slide" r:id="rId5" imgW="347" imgH="348" progId="TCLayout.ActiveDocument.1">
                  <p:embed/>
                </p:oleObj>
              </mc:Choice>
              <mc:Fallback>
                <p:oleObj name="think-cell Slide" r:id="rId5" imgW="347" imgH="348"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737102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1156" name="think-cell Slide" r:id="rId5" imgW="347" imgH="348" progId="TCLayout.ActiveDocument.1">
                  <p:embed/>
                </p:oleObj>
              </mc:Choice>
              <mc:Fallback>
                <p:oleObj name="think-cell Slide" r:id="rId5" imgW="347" imgH="348"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539675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2180"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dirty="0"/>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40945157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 Green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3204"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dirty="0"/>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5638279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4228"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dirty="0"/>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06608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D. Left arro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5252"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8801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dirty="0">
                <a:solidFill>
                  <a:schemeClr val="tx2"/>
                </a:solidFill>
              </a:rPr>
              <a:t>Click to add title</a:t>
            </a: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2562356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6276"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dirty="0"/>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9"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pic>
        <p:nvPicPr>
          <p:cNvPr id="11" name="Picture 10"/>
          <p:cNvPicPr>
            <a:picLocks noChangeAspect="1"/>
          </p:cNvPicPr>
          <p:nvPr userDrawn="1"/>
        </p:nvPicPr>
        <p:blipFill rotWithShape="1">
          <a:blip r:embed="rId7">
            <a:extLst>
              <a:ext uri="{28A0092B-C50C-407E-A947-70E740481C1C}">
                <a14:useLocalDpi xmlns:a14="http://schemas.microsoft.com/office/drawing/2010/main" val="0"/>
              </a:ext>
            </a:extLst>
          </a:blip>
          <a:srcRect t="6216" b="7716"/>
          <a:stretch/>
        </p:blipFill>
        <p:spPr>
          <a:xfrm rot="120000">
            <a:off x="2141308" y="3402828"/>
            <a:ext cx="2694666" cy="3461745"/>
          </a:xfrm>
          <a:prstGeom prst="rect">
            <a:avLst/>
          </a:prstGeom>
        </p:spPr>
      </p:pic>
    </p:spTree>
    <p:extLst>
      <p:ext uri="{BB962C8B-B14F-4D97-AF65-F5344CB8AC3E}">
        <p14:creationId xmlns:p14="http://schemas.microsoft.com/office/powerpoint/2010/main" val="462003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7300"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pic>
        <p:nvPicPr>
          <p:cNvPr id="18"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533900" y="3382962"/>
            <a:ext cx="1298575" cy="3571875"/>
          </a:xfrm>
          <a:prstGeom prst="rect">
            <a:avLst/>
          </a:prstGeom>
          <a:noFill/>
          <a:extLst>
            <a:ext uri="{909E8E84-426E-40DD-AFC4-6F175D3DCCD1}">
              <a14:hiddenFill xmlns:a14="http://schemas.microsoft.com/office/drawing/2010/main">
                <a:solidFill>
                  <a:srgbClr val="FFFFFF"/>
                </a:solidFill>
              </a14:hiddenFill>
            </a:ext>
          </a:extLst>
        </p:spPr>
      </p:pic>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2241688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8324"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dirty="0"/>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pic>
        <p:nvPicPr>
          <p:cNvPr id="17" name="Picture 16"/>
          <p:cNvPicPr>
            <a:picLocks noChangeAspect="1"/>
          </p:cNvPicPr>
          <p:nvPr userDrawn="1"/>
        </p:nvPicPr>
        <p:blipFill rotWithShape="1">
          <a:blip r:embed="rId7">
            <a:extLst>
              <a:ext uri="{28A0092B-C50C-407E-A947-70E740481C1C}">
                <a14:useLocalDpi xmlns:a14="http://schemas.microsoft.com/office/drawing/2010/main" val="0"/>
              </a:ext>
            </a:extLst>
          </a:blip>
          <a:srcRect t="7562" b="6867"/>
          <a:stretch/>
        </p:blipFill>
        <p:spPr>
          <a:xfrm>
            <a:off x="3549481" y="3416300"/>
            <a:ext cx="2694666" cy="3441700"/>
          </a:xfrm>
          <a:prstGeom prst="rect">
            <a:avLst/>
          </a:prstGeom>
        </p:spPr>
      </p:pic>
    </p:spTree>
    <p:extLst>
      <p:ext uri="{BB962C8B-B14F-4D97-AF65-F5344CB8AC3E}">
        <p14:creationId xmlns:p14="http://schemas.microsoft.com/office/powerpoint/2010/main" val="3017648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D. Arrow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9348"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78758" y="358801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011297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0372"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dirty="0"/>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7"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pic>
        <p:nvPicPr>
          <p:cNvPr id="13" name="Picture 12"/>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4428422" y="3407803"/>
            <a:ext cx="2694666" cy="3456551"/>
          </a:xfrm>
          <a:prstGeom prst="rect">
            <a:avLst/>
          </a:prstGeom>
        </p:spPr>
      </p:pic>
    </p:spTree>
    <p:extLst>
      <p:ext uri="{BB962C8B-B14F-4D97-AF65-F5344CB8AC3E}">
        <p14:creationId xmlns:p14="http://schemas.microsoft.com/office/powerpoint/2010/main" val="314588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1396" name="think-cell Slide" r:id="rId5" imgW="347" imgH="348" progId="TCLayout.ActiveDocument.1">
                  <p:embed/>
                </p:oleObj>
              </mc:Choice>
              <mc:Fallback>
                <p:oleObj name="think-cell Slide" r:id="rId5" imgW="347" imgH="348"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490341" y="358801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1779799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2420" name="think-cell Slide" r:id="rId5" imgW="347" imgH="348" progId="TCLayout.ActiveDocument.1">
                  <p:embed/>
                </p:oleObj>
              </mc:Choice>
              <mc:Fallback>
                <p:oleObj name="think-cell Slide" r:id="rId5" imgW="347" imgH="348"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dirty="0"/>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2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pic>
        <p:nvPicPr>
          <p:cNvPr id="14" name="Picture 13"/>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6524770" y="3407803"/>
            <a:ext cx="2694666" cy="3456551"/>
          </a:xfrm>
          <a:prstGeom prst="rect">
            <a:avLst/>
          </a:prstGeom>
        </p:spPr>
      </p:pic>
    </p:spTree>
    <p:extLst>
      <p:ext uri="{BB962C8B-B14F-4D97-AF65-F5344CB8AC3E}">
        <p14:creationId xmlns:p14="http://schemas.microsoft.com/office/powerpoint/2010/main" val="2536994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3444"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5905275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D. Big statement ico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4468"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9"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2859640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D. Quot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5492" name="think-cell Slide" r:id="rId4" imgW="347" imgH="348" progId="TCLayout.ActiveDocument.1">
                  <p:embed/>
                </p:oleObj>
              </mc:Choice>
              <mc:Fallback>
                <p:oleObj name="think-cell Slide" r:id="rId4" imgW="347" imgH="348"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r="3634" b="1258"/>
          <a:stretch/>
        </p:blipFill>
        <p:spPr>
          <a:xfrm rot="16200000" flipH="1">
            <a:off x="6797461" y="110968"/>
            <a:ext cx="769257" cy="10019821"/>
          </a:xfrm>
          <a:prstGeom prst="rect">
            <a:avLst/>
          </a:pr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sym typeface="Trebuchet MS" panose="020B0603020202020204" pitchFamily="34" charset="0"/>
            </a:endParaRPr>
          </a:p>
        </p:txBody>
      </p:sp>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839518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D. Special gra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6516" name="think-cell Slide" r:id="rId5" imgW="347" imgH="348" progId="TCLayout.ActiveDocument.1">
                  <p:embed/>
                </p:oleObj>
              </mc:Choice>
              <mc:Fallback>
                <p:oleObj name="think-cell Slide" r:id="rId5" imgW="347" imgH="348" progId="TCLayout.ActiveDocument.1">
                  <p:embed/>
                  <p:pic>
                    <p:nvPicPr>
                      <p:cNvPr id="4" name="Object 3"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dirty="0"/>
              <a:t>Click to add title</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025635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7540"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8638" y="359436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6000"/>
              </a:lnSpc>
              <a:spcBef>
                <a:spcPts val="0"/>
              </a:spcBef>
              <a:spcAft>
                <a:spcPts val="700"/>
              </a:spcAft>
              <a:buClrTx/>
              <a:buSzTx/>
              <a:buFontTx/>
              <a:buNone/>
              <a:tabLst/>
              <a:defRPr/>
            </a:pPr>
            <a:r>
              <a:rPr kumimoji="0" lang="en-US" sz="5400" b="0" i="0" u="none" strike="noStrike" kern="1200" cap="none" spc="0" normalizeH="0" baseline="0" noProof="0" dirty="0">
                <a:ln>
                  <a:noFill/>
                </a:ln>
                <a:solidFill>
                  <a:srgbClr val="29BA74"/>
                </a:solidFill>
                <a:effectLst/>
                <a:uLnTx/>
                <a:uFillTx/>
                <a:latin typeface="Trebuchet MS"/>
                <a:ea typeface="+mn-ea"/>
                <a:cs typeface="+mn-cs"/>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1272145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D. Blank gree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8564"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895966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D. 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9588"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6416973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D. Disclaimer">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612"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Rectangle 5"/>
          <p:cNvSpPr/>
          <p:nvPr/>
        </p:nvSpPr>
        <p:spPr>
          <a:xfrm>
            <a:off x="5021826" y="1664256"/>
            <a:ext cx="6209072" cy="3323987"/>
          </a:xfrm>
          <a:prstGeom prst="rect">
            <a:avLst/>
          </a:prstGeom>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The services and materials provided by The Boston Consulting Group (BCG) are subject to BCG's Standard Terms </a:t>
            </a:r>
            <a:b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b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b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to update these materials after the date hereof, notwithstanding that such information may become outdated </a:t>
            </a:r>
            <a:b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b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or inaccurate.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b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of this document shall be deemed agreement with and consideration for the foregoing.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BCG does not provide fairness opinions or valuations of market transactions, and these materials should not be relied </a:t>
            </a:r>
            <a:b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b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br>
            <a:r>
              <a:rPr kumimoji="0" lang="en-US" sz="900" b="0" i="0" u="none" strike="noStrike" kern="1200" cap="none" spc="0" normalizeH="0" baseline="0" noProof="0" dirty="0">
                <a:ln>
                  <a:noFill/>
                </a:ln>
                <a:solidFill>
                  <a:srgbClr val="575757"/>
                </a:solidFill>
                <a:effectLst/>
                <a:uLnTx/>
                <a:uFillTx/>
                <a:latin typeface="Trebuchet MS"/>
                <a:ea typeface="+mn-ea"/>
                <a:cs typeface="+mn-cs"/>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100" b="0" i="0" u="none" strike="noStrike" kern="1200" cap="none" spc="0" normalizeH="0" baseline="0" noProof="0" dirty="0">
                <a:ln>
                  <a:noFill/>
                </a:ln>
                <a:gradFill>
                  <a:gsLst>
                    <a:gs pos="100000">
                      <a:srgbClr val="29BA74"/>
                    </a:gs>
                    <a:gs pos="2000">
                      <a:srgbClr val="197A56"/>
                    </a:gs>
                  </a:gsLst>
                  <a:lin ang="2700000" scaled="0"/>
                </a:gradFill>
                <a:effectLst/>
                <a:uLnTx/>
                <a:uFillTx/>
                <a:latin typeface="Trebuchet MS"/>
                <a:ea typeface="+mj-ea"/>
                <a:cs typeface="+mj-cs"/>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32787645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635" name="think-cell Slide" r:id="rId5" imgW="347" imgH="348" progId="TCLayout.ActiveDocument.1">
                  <p:embed/>
                </p:oleObj>
              </mc:Choice>
              <mc:Fallback>
                <p:oleObj name="think-cell Slide" r:id="rId5" imgW="347" imgH="348"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10"/>
          <p:cNvSpPr/>
          <p:nvPr/>
        </p:nvSpPr>
        <p:spPr bwMode="black">
          <a:xfrm>
            <a:off x="626289" y="626321"/>
            <a:ext cx="5610517" cy="5532504"/>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grpSp>
        <p:nvGrpSpPr>
          <p:cNvPr id="12" name="Group 4"/>
          <p:cNvGrpSpPr>
            <a:grpSpLocks noChangeAspect="1"/>
          </p:cNvGrpSpPr>
          <p:nvPr/>
        </p:nvGrpSpPr>
        <p:grpSpPr bwMode="auto">
          <a:xfrm>
            <a:off x="926090" y="2722052"/>
            <a:ext cx="4371144" cy="1344304"/>
            <a:chOff x="585" y="2014"/>
            <a:chExt cx="5583" cy="1717"/>
          </a:xfrm>
          <a:solidFill>
            <a:schemeClr val="bg1"/>
          </a:solidFill>
        </p:grpSpPr>
        <p:sp>
          <p:nvSpPr>
            <p:cNvPr id="13" name="Freeform 5"/>
            <p:cNvSpPr>
              <a:spLocks noEditPoints="1"/>
            </p:cNvSpPr>
            <p:nvPr/>
          </p:nvSpPr>
          <p:spPr bwMode="auto">
            <a:xfrm>
              <a:off x="585" y="2014"/>
              <a:ext cx="2558" cy="1055"/>
            </a:xfrm>
            <a:custGeom>
              <a:avLst/>
              <a:gdLst>
                <a:gd name="T0" fmla="*/ 123 w 1081"/>
                <a:gd name="T1" fmla="*/ 32 h 445"/>
                <a:gd name="T2" fmla="*/ 171 w 1081"/>
                <a:gd name="T3" fmla="*/ 25 h 445"/>
                <a:gd name="T4" fmla="*/ 150 w 1081"/>
                <a:gd name="T5" fmla="*/ 204 h 445"/>
                <a:gd name="T6" fmla="*/ 189 w 1081"/>
                <a:gd name="T7" fmla="*/ 420 h 445"/>
                <a:gd name="T8" fmla="*/ 123 w 1081"/>
                <a:gd name="T9" fmla="*/ 219 h 445"/>
                <a:gd name="T10" fmla="*/ 293 w 1081"/>
                <a:gd name="T11" fmla="*/ 318 h 445"/>
                <a:gd name="T12" fmla="*/ 905 w 1081"/>
                <a:gd name="T13" fmla="*/ 248 h 445"/>
                <a:gd name="T14" fmla="*/ 910 w 1081"/>
                <a:gd name="T15" fmla="*/ 260 h 445"/>
                <a:gd name="T16" fmla="*/ 974 w 1081"/>
                <a:gd name="T17" fmla="*/ 360 h 445"/>
                <a:gd name="T18" fmla="*/ 756 w 1081"/>
                <a:gd name="T19" fmla="*/ 226 h 445"/>
                <a:gd name="T20" fmla="*/ 1000 w 1081"/>
                <a:gd name="T21" fmla="*/ 127 h 445"/>
                <a:gd name="T22" fmla="*/ 1011 w 1081"/>
                <a:gd name="T23" fmla="*/ 132 h 445"/>
                <a:gd name="T24" fmla="*/ 1006 w 1081"/>
                <a:gd name="T25" fmla="*/ 4 h 445"/>
                <a:gd name="T26" fmla="*/ 994 w 1081"/>
                <a:gd name="T27" fmla="*/ 39 h 445"/>
                <a:gd name="T28" fmla="*/ 882 w 1081"/>
                <a:gd name="T29" fmla="*/ 0 h 445"/>
                <a:gd name="T30" fmla="*/ 686 w 1081"/>
                <a:gd name="T31" fmla="*/ 286 h 445"/>
                <a:gd name="T32" fmla="*/ 563 w 1081"/>
                <a:gd name="T33" fmla="*/ 429 h 445"/>
                <a:gd name="T34" fmla="*/ 554 w 1081"/>
                <a:gd name="T35" fmla="*/ 16 h 445"/>
                <a:gd name="T36" fmla="*/ 667 w 1081"/>
                <a:gd name="T37" fmla="*/ 109 h 445"/>
                <a:gd name="T38" fmla="*/ 672 w 1081"/>
                <a:gd name="T39" fmla="*/ 4 h 445"/>
                <a:gd name="T40" fmla="*/ 661 w 1081"/>
                <a:gd name="T41" fmla="*/ 7 h 445"/>
                <a:gd name="T42" fmla="*/ 655 w 1081"/>
                <a:gd name="T43" fmla="*/ 38 h 445"/>
                <a:gd name="T44" fmla="*/ 348 w 1081"/>
                <a:gd name="T45" fmla="*/ 227 h 445"/>
                <a:gd name="T46" fmla="*/ 349 w 1081"/>
                <a:gd name="T47" fmla="*/ 261 h 445"/>
                <a:gd name="T48" fmla="*/ 220 w 1081"/>
                <a:gd name="T49" fmla="*/ 206 h 445"/>
                <a:gd name="T50" fmla="*/ 168 w 1081"/>
                <a:gd name="T51" fmla="*/ 8 h 445"/>
                <a:gd name="T52" fmla="*/ 0 w 1081"/>
                <a:gd name="T53" fmla="*/ 8 h 445"/>
                <a:gd name="T54" fmla="*/ 4 w 1081"/>
                <a:gd name="T55" fmla="*/ 21 h 445"/>
                <a:gd name="T56" fmla="*/ 55 w 1081"/>
                <a:gd name="T57" fmla="*/ 336 h 445"/>
                <a:gd name="T58" fmla="*/ 0 w 1081"/>
                <a:gd name="T59" fmla="*/ 430 h 445"/>
                <a:gd name="T60" fmla="*/ 88 w 1081"/>
                <a:gd name="T61" fmla="*/ 435 h 445"/>
                <a:gd name="T62" fmla="*/ 366 w 1081"/>
                <a:gd name="T63" fmla="*/ 323 h 445"/>
                <a:gd name="T64" fmla="*/ 561 w 1081"/>
                <a:gd name="T65" fmla="*/ 445 h 445"/>
                <a:gd name="T66" fmla="*/ 679 w 1081"/>
                <a:gd name="T67" fmla="*/ 405 h 445"/>
                <a:gd name="T68" fmla="*/ 691 w 1081"/>
                <a:gd name="T69" fmla="*/ 441 h 445"/>
                <a:gd name="T70" fmla="*/ 696 w 1081"/>
                <a:gd name="T71" fmla="*/ 321 h 445"/>
                <a:gd name="T72" fmla="*/ 886 w 1081"/>
                <a:gd name="T73" fmla="*/ 445 h 445"/>
                <a:gd name="T74" fmla="*/ 1041 w 1081"/>
                <a:gd name="T75" fmla="*/ 387 h 445"/>
                <a:gd name="T76" fmla="*/ 1040 w 1081"/>
                <a:gd name="T77" fmla="*/ 323 h 445"/>
                <a:gd name="T78" fmla="*/ 1081 w 1081"/>
                <a:gd name="T79" fmla="*/ 255 h 445"/>
                <a:gd name="T80" fmla="*/ 1002 w 1081"/>
                <a:gd name="T81" fmla="*/ 249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1" h="445">
                  <a:moveTo>
                    <a:pt x="123" y="204"/>
                  </a:moveTo>
                  <a:cubicBezTo>
                    <a:pt x="123" y="32"/>
                    <a:pt x="123" y="32"/>
                    <a:pt x="123" y="32"/>
                  </a:cubicBezTo>
                  <a:cubicBezTo>
                    <a:pt x="123" y="28"/>
                    <a:pt x="124" y="27"/>
                    <a:pt x="130" y="26"/>
                  </a:cubicBezTo>
                  <a:cubicBezTo>
                    <a:pt x="139" y="25"/>
                    <a:pt x="161" y="25"/>
                    <a:pt x="171" y="25"/>
                  </a:cubicBezTo>
                  <a:cubicBezTo>
                    <a:pt x="223" y="25"/>
                    <a:pt x="257" y="56"/>
                    <a:pt x="257" y="115"/>
                  </a:cubicBezTo>
                  <a:cubicBezTo>
                    <a:pt x="257" y="180"/>
                    <a:pt x="217" y="204"/>
                    <a:pt x="150" y="204"/>
                  </a:cubicBezTo>
                  <a:lnTo>
                    <a:pt x="123" y="204"/>
                  </a:lnTo>
                  <a:close/>
                  <a:moveTo>
                    <a:pt x="189" y="420"/>
                  </a:moveTo>
                  <a:cubicBezTo>
                    <a:pt x="132" y="420"/>
                    <a:pt x="123" y="411"/>
                    <a:pt x="123" y="332"/>
                  </a:cubicBezTo>
                  <a:cubicBezTo>
                    <a:pt x="123" y="219"/>
                    <a:pt x="123" y="219"/>
                    <a:pt x="123" y="219"/>
                  </a:cubicBezTo>
                  <a:cubicBezTo>
                    <a:pt x="149" y="219"/>
                    <a:pt x="149" y="219"/>
                    <a:pt x="149" y="219"/>
                  </a:cubicBezTo>
                  <a:cubicBezTo>
                    <a:pt x="224" y="219"/>
                    <a:pt x="293" y="237"/>
                    <a:pt x="293" y="318"/>
                  </a:cubicBezTo>
                  <a:cubicBezTo>
                    <a:pt x="293" y="382"/>
                    <a:pt x="255" y="420"/>
                    <a:pt x="189" y="420"/>
                  </a:cubicBezTo>
                  <a:close/>
                  <a:moveTo>
                    <a:pt x="905" y="248"/>
                  </a:moveTo>
                  <a:cubicBezTo>
                    <a:pt x="905" y="255"/>
                    <a:pt x="905" y="255"/>
                    <a:pt x="905" y="255"/>
                  </a:cubicBezTo>
                  <a:cubicBezTo>
                    <a:pt x="905" y="258"/>
                    <a:pt x="906" y="260"/>
                    <a:pt x="910" y="260"/>
                  </a:cubicBezTo>
                  <a:cubicBezTo>
                    <a:pt x="974" y="262"/>
                    <a:pt x="974" y="269"/>
                    <a:pt x="974" y="319"/>
                  </a:cubicBezTo>
                  <a:cubicBezTo>
                    <a:pt x="974" y="360"/>
                    <a:pt x="974" y="360"/>
                    <a:pt x="974" y="360"/>
                  </a:cubicBezTo>
                  <a:cubicBezTo>
                    <a:pt x="974" y="402"/>
                    <a:pt x="946" y="429"/>
                    <a:pt x="890" y="429"/>
                  </a:cubicBezTo>
                  <a:cubicBezTo>
                    <a:pt x="796" y="429"/>
                    <a:pt x="756" y="339"/>
                    <a:pt x="756" y="226"/>
                  </a:cubicBezTo>
                  <a:cubicBezTo>
                    <a:pt x="756" y="119"/>
                    <a:pt x="785" y="16"/>
                    <a:pt x="888" y="16"/>
                  </a:cubicBezTo>
                  <a:cubicBezTo>
                    <a:pt x="947" y="16"/>
                    <a:pt x="996" y="56"/>
                    <a:pt x="1000" y="127"/>
                  </a:cubicBezTo>
                  <a:cubicBezTo>
                    <a:pt x="1000" y="132"/>
                    <a:pt x="1002" y="132"/>
                    <a:pt x="1005" y="132"/>
                  </a:cubicBezTo>
                  <a:cubicBezTo>
                    <a:pt x="1011" y="132"/>
                    <a:pt x="1011" y="132"/>
                    <a:pt x="1011" y="132"/>
                  </a:cubicBezTo>
                  <a:cubicBezTo>
                    <a:pt x="1011" y="103"/>
                    <a:pt x="1010" y="34"/>
                    <a:pt x="1010" y="4"/>
                  </a:cubicBezTo>
                  <a:cubicBezTo>
                    <a:pt x="1006" y="4"/>
                    <a:pt x="1006" y="4"/>
                    <a:pt x="1006" y="4"/>
                  </a:cubicBezTo>
                  <a:cubicBezTo>
                    <a:pt x="1002" y="4"/>
                    <a:pt x="1000" y="5"/>
                    <a:pt x="1000" y="7"/>
                  </a:cubicBezTo>
                  <a:cubicBezTo>
                    <a:pt x="994" y="39"/>
                    <a:pt x="994" y="39"/>
                    <a:pt x="994" y="39"/>
                  </a:cubicBezTo>
                  <a:cubicBezTo>
                    <a:pt x="993" y="39"/>
                    <a:pt x="993" y="39"/>
                    <a:pt x="993" y="39"/>
                  </a:cubicBezTo>
                  <a:cubicBezTo>
                    <a:pt x="964" y="12"/>
                    <a:pt x="921" y="0"/>
                    <a:pt x="882" y="0"/>
                  </a:cubicBezTo>
                  <a:cubicBezTo>
                    <a:pt x="760" y="0"/>
                    <a:pt x="680" y="103"/>
                    <a:pt x="680" y="227"/>
                  </a:cubicBezTo>
                  <a:cubicBezTo>
                    <a:pt x="680" y="248"/>
                    <a:pt x="682" y="268"/>
                    <a:pt x="686" y="286"/>
                  </a:cubicBezTo>
                  <a:cubicBezTo>
                    <a:pt x="685" y="304"/>
                    <a:pt x="685" y="304"/>
                    <a:pt x="685" y="304"/>
                  </a:cubicBezTo>
                  <a:cubicBezTo>
                    <a:pt x="678" y="399"/>
                    <a:pt x="622" y="429"/>
                    <a:pt x="563" y="429"/>
                  </a:cubicBezTo>
                  <a:cubicBezTo>
                    <a:pt x="469" y="429"/>
                    <a:pt x="424" y="343"/>
                    <a:pt x="424" y="226"/>
                  </a:cubicBezTo>
                  <a:cubicBezTo>
                    <a:pt x="424" y="119"/>
                    <a:pt x="451" y="16"/>
                    <a:pt x="554" y="16"/>
                  </a:cubicBezTo>
                  <a:cubicBezTo>
                    <a:pt x="606" y="16"/>
                    <a:pt x="651" y="49"/>
                    <a:pt x="661" y="104"/>
                  </a:cubicBezTo>
                  <a:cubicBezTo>
                    <a:pt x="662" y="109"/>
                    <a:pt x="663" y="109"/>
                    <a:pt x="667" y="109"/>
                  </a:cubicBezTo>
                  <a:cubicBezTo>
                    <a:pt x="673" y="109"/>
                    <a:pt x="673" y="109"/>
                    <a:pt x="673" y="109"/>
                  </a:cubicBezTo>
                  <a:cubicBezTo>
                    <a:pt x="672" y="80"/>
                    <a:pt x="672" y="34"/>
                    <a:pt x="672" y="4"/>
                  </a:cubicBezTo>
                  <a:cubicBezTo>
                    <a:pt x="668" y="4"/>
                    <a:pt x="668" y="4"/>
                    <a:pt x="668" y="4"/>
                  </a:cubicBezTo>
                  <a:cubicBezTo>
                    <a:pt x="663" y="4"/>
                    <a:pt x="662" y="5"/>
                    <a:pt x="661" y="7"/>
                  </a:cubicBezTo>
                  <a:cubicBezTo>
                    <a:pt x="655" y="38"/>
                    <a:pt x="655" y="38"/>
                    <a:pt x="655" y="38"/>
                  </a:cubicBezTo>
                  <a:cubicBezTo>
                    <a:pt x="655" y="38"/>
                    <a:pt x="655" y="38"/>
                    <a:pt x="655" y="38"/>
                  </a:cubicBezTo>
                  <a:cubicBezTo>
                    <a:pt x="626" y="12"/>
                    <a:pt x="585" y="0"/>
                    <a:pt x="546" y="0"/>
                  </a:cubicBezTo>
                  <a:cubicBezTo>
                    <a:pt x="427" y="0"/>
                    <a:pt x="348" y="103"/>
                    <a:pt x="348" y="227"/>
                  </a:cubicBezTo>
                  <a:cubicBezTo>
                    <a:pt x="348" y="239"/>
                    <a:pt x="349" y="250"/>
                    <a:pt x="351" y="261"/>
                  </a:cubicBezTo>
                  <a:cubicBezTo>
                    <a:pt x="349" y="261"/>
                    <a:pt x="349" y="261"/>
                    <a:pt x="349" y="261"/>
                  </a:cubicBezTo>
                  <a:cubicBezTo>
                    <a:pt x="325" y="227"/>
                    <a:pt x="278" y="210"/>
                    <a:pt x="220" y="207"/>
                  </a:cubicBezTo>
                  <a:cubicBezTo>
                    <a:pt x="220" y="206"/>
                    <a:pt x="220" y="206"/>
                    <a:pt x="220" y="206"/>
                  </a:cubicBezTo>
                  <a:cubicBezTo>
                    <a:pt x="283" y="194"/>
                    <a:pt x="325" y="162"/>
                    <a:pt x="325" y="109"/>
                  </a:cubicBezTo>
                  <a:cubicBezTo>
                    <a:pt x="325" y="29"/>
                    <a:pt x="238" y="8"/>
                    <a:pt x="168" y="8"/>
                  </a:cubicBezTo>
                  <a:cubicBezTo>
                    <a:pt x="149" y="8"/>
                    <a:pt x="106" y="10"/>
                    <a:pt x="93" y="10"/>
                  </a:cubicBezTo>
                  <a:cubicBezTo>
                    <a:pt x="62" y="10"/>
                    <a:pt x="29" y="9"/>
                    <a:pt x="0" y="8"/>
                  </a:cubicBezTo>
                  <a:cubicBezTo>
                    <a:pt x="0" y="15"/>
                    <a:pt x="0" y="15"/>
                    <a:pt x="0" y="15"/>
                  </a:cubicBezTo>
                  <a:cubicBezTo>
                    <a:pt x="0" y="19"/>
                    <a:pt x="1" y="21"/>
                    <a:pt x="4" y="21"/>
                  </a:cubicBezTo>
                  <a:cubicBezTo>
                    <a:pt x="55" y="23"/>
                    <a:pt x="55" y="30"/>
                    <a:pt x="55" y="109"/>
                  </a:cubicBezTo>
                  <a:cubicBezTo>
                    <a:pt x="55" y="336"/>
                    <a:pt x="55" y="336"/>
                    <a:pt x="55" y="336"/>
                  </a:cubicBezTo>
                  <a:cubicBezTo>
                    <a:pt x="55" y="415"/>
                    <a:pt x="55" y="422"/>
                    <a:pt x="5" y="424"/>
                  </a:cubicBezTo>
                  <a:cubicBezTo>
                    <a:pt x="1" y="424"/>
                    <a:pt x="0" y="426"/>
                    <a:pt x="0" y="430"/>
                  </a:cubicBezTo>
                  <a:cubicBezTo>
                    <a:pt x="0" y="436"/>
                    <a:pt x="0" y="436"/>
                    <a:pt x="0" y="436"/>
                  </a:cubicBezTo>
                  <a:cubicBezTo>
                    <a:pt x="30" y="436"/>
                    <a:pt x="58" y="435"/>
                    <a:pt x="88" y="435"/>
                  </a:cubicBezTo>
                  <a:cubicBezTo>
                    <a:pt x="126" y="435"/>
                    <a:pt x="142" y="436"/>
                    <a:pt x="192" y="436"/>
                  </a:cubicBezTo>
                  <a:cubicBezTo>
                    <a:pt x="297" y="436"/>
                    <a:pt x="361" y="387"/>
                    <a:pt x="366" y="323"/>
                  </a:cubicBezTo>
                  <a:cubicBezTo>
                    <a:pt x="367" y="323"/>
                    <a:pt x="367" y="323"/>
                    <a:pt x="367" y="323"/>
                  </a:cubicBezTo>
                  <a:cubicBezTo>
                    <a:pt x="399" y="398"/>
                    <a:pt x="469" y="445"/>
                    <a:pt x="561" y="445"/>
                  </a:cubicBezTo>
                  <a:cubicBezTo>
                    <a:pt x="605" y="445"/>
                    <a:pt x="645" y="431"/>
                    <a:pt x="678" y="405"/>
                  </a:cubicBezTo>
                  <a:cubicBezTo>
                    <a:pt x="679" y="405"/>
                    <a:pt x="679" y="405"/>
                    <a:pt x="679" y="405"/>
                  </a:cubicBezTo>
                  <a:cubicBezTo>
                    <a:pt x="684" y="438"/>
                    <a:pt x="684" y="438"/>
                    <a:pt x="684" y="438"/>
                  </a:cubicBezTo>
                  <a:cubicBezTo>
                    <a:pt x="685" y="440"/>
                    <a:pt x="687" y="441"/>
                    <a:pt x="691" y="441"/>
                  </a:cubicBezTo>
                  <a:cubicBezTo>
                    <a:pt x="695" y="441"/>
                    <a:pt x="695" y="441"/>
                    <a:pt x="695" y="441"/>
                  </a:cubicBezTo>
                  <a:cubicBezTo>
                    <a:pt x="695" y="420"/>
                    <a:pt x="696" y="363"/>
                    <a:pt x="696" y="321"/>
                  </a:cubicBezTo>
                  <a:cubicBezTo>
                    <a:pt x="697" y="321"/>
                    <a:pt x="697" y="321"/>
                    <a:pt x="697" y="321"/>
                  </a:cubicBezTo>
                  <a:cubicBezTo>
                    <a:pt x="729" y="399"/>
                    <a:pt x="800" y="445"/>
                    <a:pt x="886" y="445"/>
                  </a:cubicBezTo>
                  <a:cubicBezTo>
                    <a:pt x="970" y="445"/>
                    <a:pt x="1001" y="393"/>
                    <a:pt x="1037" y="393"/>
                  </a:cubicBezTo>
                  <a:cubicBezTo>
                    <a:pt x="1040" y="393"/>
                    <a:pt x="1041" y="392"/>
                    <a:pt x="1041" y="387"/>
                  </a:cubicBezTo>
                  <a:cubicBezTo>
                    <a:pt x="1041" y="380"/>
                    <a:pt x="1040" y="362"/>
                    <a:pt x="1040" y="351"/>
                  </a:cubicBezTo>
                  <a:cubicBezTo>
                    <a:pt x="1040" y="323"/>
                    <a:pt x="1040" y="323"/>
                    <a:pt x="1040" y="323"/>
                  </a:cubicBezTo>
                  <a:cubicBezTo>
                    <a:pt x="1040" y="269"/>
                    <a:pt x="1040" y="262"/>
                    <a:pt x="1076" y="260"/>
                  </a:cubicBezTo>
                  <a:cubicBezTo>
                    <a:pt x="1081" y="260"/>
                    <a:pt x="1081" y="258"/>
                    <a:pt x="1081" y="255"/>
                  </a:cubicBezTo>
                  <a:cubicBezTo>
                    <a:pt x="1081" y="248"/>
                    <a:pt x="1081" y="248"/>
                    <a:pt x="1081" y="248"/>
                  </a:cubicBezTo>
                  <a:cubicBezTo>
                    <a:pt x="1052" y="248"/>
                    <a:pt x="1032" y="249"/>
                    <a:pt x="1002" y="249"/>
                  </a:cubicBezTo>
                  <a:cubicBezTo>
                    <a:pt x="971" y="249"/>
                    <a:pt x="934" y="248"/>
                    <a:pt x="905"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E6F73"/>
                </a:solidFill>
                <a:effectLst/>
                <a:uLnTx/>
                <a:uFillTx/>
                <a:latin typeface="Trebuchet MS"/>
                <a:ea typeface="+mn-ea"/>
                <a:cs typeface="+mn-cs"/>
                <a:sym typeface="Trebuchet MS" panose="020B0603020202020204" pitchFamily="34" charset="0"/>
              </a:endParaRPr>
            </a:p>
          </p:txBody>
        </p:sp>
        <p:sp>
          <p:nvSpPr>
            <p:cNvPr id="14" name="Freeform 6"/>
            <p:cNvSpPr>
              <a:spLocks noEditPoints="1"/>
            </p:cNvSpPr>
            <p:nvPr/>
          </p:nvSpPr>
          <p:spPr bwMode="auto">
            <a:xfrm>
              <a:off x="1475" y="3449"/>
              <a:ext cx="4693" cy="282"/>
            </a:xfrm>
            <a:custGeom>
              <a:avLst/>
              <a:gdLst>
                <a:gd name="T0" fmla="*/ 101 w 1984"/>
                <a:gd name="T1" fmla="*/ 32 h 119"/>
                <a:gd name="T2" fmla="*/ 43 w 1984"/>
                <a:gd name="T3" fmla="*/ 12 h 119"/>
                <a:gd name="T4" fmla="*/ 355 w 1984"/>
                <a:gd name="T5" fmla="*/ 29 h 119"/>
                <a:gd name="T6" fmla="*/ 274 w 1984"/>
                <a:gd name="T7" fmla="*/ 117 h 119"/>
                <a:gd name="T8" fmla="*/ 340 w 1984"/>
                <a:gd name="T9" fmla="*/ 31 h 119"/>
                <a:gd name="T10" fmla="*/ 869 w 1984"/>
                <a:gd name="T11" fmla="*/ 82 h 119"/>
                <a:gd name="T12" fmla="*/ 861 w 1984"/>
                <a:gd name="T13" fmla="*/ 6 h 119"/>
                <a:gd name="T14" fmla="*/ 153 w 1984"/>
                <a:gd name="T15" fmla="*/ 117 h 119"/>
                <a:gd name="T16" fmla="*/ 121 w 1984"/>
                <a:gd name="T17" fmla="*/ 117 h 119"/>
                <a:gd name="T18" fmla="*/ 103 w 1984"/>
                <a:gd name="T19" fmla="*/ 38 h 119"/>
                <a:gd name="T20" fmla="*/ 135 w 1984"/>
                <a:gd name="T21" fmla="*/ 38 h 119"/>
                <a:gd name="T22" fmla="*/ 153 w 1984"/>
                <a:gd name="T23" fmla="*/ 117 h 119"/>
                <a:gd name="T24" fmla="*/ 177 w 1984"/>
                <a:gd name="T25" fmla="*/ 38 h 119"/>
                <a:gd name="T26" fmla="*/ 201 w 1984"/>
                <a:gd name="T27" fmla="*/ 73 h 119"/>
                <a:gd name="T28" fmla="*/ 201 w 1984"/>
                <a:gd name="T29" fmla="*/ 78 h 119"/>
                <a:gd name="T30" fmla="*/ 374 w 1984"/>
                <a:gd name="T31" fmla="*/ 79 h 119"/>
                <a:gd name="T32" fmla="*/ 461 w 1984"/>
                <a:gd name="T33" fmla="*/ 117 h 119"/>
                <a:gd name="T34" fmla="*/ 497 w 1984"/>
                <a:gd name="T35" fmla="*/ 41 h 119"/>
                <a:gd name="T36" fmla="*/ 481 w 1984"/>
                <a:gd name="T37" fmla="*/ 119 h 119"/>
                <a:gd name="T38" fmla="*/ 515 w 1984"/>
                <a:gd name="T39" fmla="*/ 61 h 119"/>
                <a:gd name="T40" fmla="*/ 561 w 1984"/>
                <a:gd name="T41" fmla="*/ 44 h 119"/>
                <a:gd name="T42" fmla="*/ 622 w 1984"/>
                <a:gd name="T43" fmla="*/ 36 h 119"/>
                <a:gd name="T44" fmla="*/ 684 w 1984"/>
                <a:gd name="T45" fmla="*/ 53 h 119"/>
                <a:gd name="T46" fmla="*/ 675 w 1984"/>
                <a:gd name="T47" fmla="*/ 84 h 119"/>
                <a:gd name="T48" fmla="*/ 716 w 1984"/>
                <a:gd name="T49" fmla="*/ 43 h 119"/>
                <a:gd name="T50" fmla="*/ 921 w 1984"/>
                <a:gd name="T51" fmla="*/ 119 h 119"/>
                <a:gd name="T52" fmla="*/ 1029 w 1984"/>
                <a:gd name="T53" fmla="*/ 119 h 119"/>
                <a:gd name="T54" fmla="*/ 963 w 1984"/>
                <a:gd name="T55" fmla="*/ 113 h 119"/>
                <a:gd name="T56" fmla="*/ 1030 w 1984"/>
                <a:gd name="T57" fmla="*/ 96 h 119"/>
                <a:gd name="T58" fmla="*/ 1038 w 1984"/>
                <a:gd name="T59" fmla="*/ 119 h 119"/>
                <a:gd name="T60" fmla="*/ 1097 w 1984"/>
                <a:gd name="T61" fmla="*/ 101 h 119"/>
                <a:gd name="T62" fmla="*/ 1080 w 1984"/>
                <a:gd name="T63" fmla="*/ 43 h 119"/>
                <a:gd name="T64" fmla="*/ 1111 w 1984"/>
                <a:gd name="T65" fmla="*/ 38 h 119"/>
                <a:gd name="T66" fmla="*/ 1163 w 1984"/>
                <a:gd name="T67" fmla="*/ 43 h 119"/>
                <a:gd name="T68" fmla="*/ 1243 w 1984"/>
                <a:gd name="T69" fmla="*/ 117 h 119"/>
                <a:gd name="T70" fmla="*/ 1217 w 1984"/>
                <a:gd name="T71" fmla="*/ 38 h 119"/>
                <a:gd name="T72" fmla="*/ 1261 w 1984"/>
                <a:gd name="T73" fmla="*/ 91 h 119"/>
                <a:gd name="T74" fmla="*/ 1276 w 1984"/>
                <a:gd name="T75" fmla="*/ 44 h 119"/>
                <a:gd name="T76" fmla="*/ 1322 w 1984"/>
                <a:gd name="T77" fmla="*/ 61 h 119"/>
                <a:gd name="T78" fmla="*/ 1331 w 1984"/>
                <a:gd name="T79" fmla="*/ 117 h 119"/>
                <a:gd name="T80" fmla="*/ 1367 w 1984"/>
                <a:gd name="T81" fmla="*/ 42 h 119"/>
                <a:gd name="T82" fmla="*/ 1392 w 1984"/>
                <a:gd name="T83" fmla="*/ 53 h 119"/>
                <a:gd name="T84" fmla="*/ 1383 w 1984"/>
                <a:gd name="T85" fmla="*/ 84 h 119"/>
                <a:gd name="T86" fmla="*/ 1424 w 1984"/>
                <a:gd name="T87" fmla="*/ 42 h 119"/>
                <a:gd name="T88" fmla="*/ 1536 w 1984"/>
                <a:gd name="T89" fmla="*/ 87 h 119"/>
                <a:gd name="T90" fmla="*/ 1521 w 1984"/>
                <a:gd name="T91" fmla="*/ 37 h 119"/>
                <a:gd name="T92" fmla="*/ 1503 w 1984"/>
                <a:gd name="T93" fmla="*/ 87 h 119"/>
                <a:gd name="T94" fmla="*/ 1659 w 1984"/>
                <a:gd name="T95" fmla="*/ 104 h 119"/>
                <a:gd name="T96" fmla="*/ 1653 w 1984"/>
                <a:gd name="T97" fmla="*/ 33 h 119"/>
                <a:gd name="T98" fmla="*/ 1625 w 1984"/>
                <a:gd name="T99" fmla="*/ 66 h 119"/>
                <a:gd name="T100" fmla="*/ 1750 w 1984"/>
                <a:gd name="T101" fmla="*/ 111 h 119"/>
                <a:gd name="T102" fmla="*/ 1672 w 1984"/>
                <a:gd name="T103" fmla="*/ 117 h 119"/>
                <a:gd name="T104" fmla="*/ 1738 w 1984"/>
                <a:gd name="T105" fmla="*/ 56 h 119"/>
                <a:gd name="T106" fmla="*/ 1788 w 1984"/>
                <a:gd name="T107" fmla="*/ 36 h 119"/>
                <a:gd name="T108" fmla="*/ 1841 w 1984"/>
                <a:gd name="T109" fmla="*/ 59 h 119"/>
                <a:gd name="T110" fmla="*/ 1875 w 1984"/>
                <a:gd name="T111" fmla="*/ 110 h 119"/>
                <a:gd name="T112" fmla="*/ 1903 w 1984"/>
                <a:gd name="T113" fmla="*/ 71 h 119"/>
                <a:gd name="T114" fmla="*/ 1918 w 1984"/>
                <a:gd name="T115" fmla="*/ 117 h 119"/>
                <a:gd name="T116" fmla="*/ 1984 w 1984"/>
                <a:gd name="T117" fmla="*/ 5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84" h="119">
                  <a:moveTo>
                    <a:pt x="73" y="117"/>
                  </a:moveTo>
                  <a:cubicBezTo>
                    <a:pt x="73" y="113"/>
                    <a:pt x="73" y="113"/>
                    <a:pt x="73" y="113"/>
                  </a:cubicBezTo>
                  <a:cubicBezTo>
                    <a:pt x="73" y="112"/>
                    <a:pt x="72" y="111"/>
                    <a:pt x="71" y="111"/>
                  </a:cubicBezTo>
                  <a:cubicBezTo>
                    <a:pt x="58" y="109"/>
                    <a:pt x="58" y="109"/>
                    <a:pt x="58" y="88"/>
                  </a:cubicBezTo>
                  <a:cubicBezTo>
                    <a:pt x="58" y="12"/>
                    <a:pt x="58" y="12"/>
                    <a:pt x="58" y="12"/>
                  </a:cubicBezTo>
                  <a:cubicBezTo>
                    <a:pt x="58" y="11"/>
                    <a:pt x="59" y="10"/>
                    <a:pt x="60" y="10"/>
                  </a:cubicBezTo>
                  <a:cubicBezTo>
                    <a:pt x="71" y="10"/>
                    <a:pt x="71" y="10"/>
                    <a:pt x="71" y="10"/>
                  </a:cubicBezTo>
                  <a:cubicBezTo>
                    <a:pt x="85" y="10"/>
                    <a:pt x="93" y="12"/>
                    <a:pt x="95" y="31"/>
                  </a:cubicBezTo>
                  <a:cubicBezTo>
                    <a:pt x="96" y="32"/>
                    <a:pt x="96" y="32"/>
                    <a:pt x="97" y="32"/>
                  </a:cubicBezTo>
                  <a:cubicBezTo>
                    <a:pt x="101" y="32"/>
                    <a:pt x="101" y="32"/>
                    <a:pt x="101" y="32"/>
                  </a:cubicBezTo>
                  <a:cubicBezTo>
                    <a:pt x="101" y="24"/>
                    <a:pt x="101" y="10"/>
                    <a:pt x="101" y="2"/>
                  </a:cubicBezTo>
                  <a:cubicBezTo>
                    <a:pt x="94" y="2"/>
                    <a:pt x="85" y="2"/>
                    <a:pt x="71" y="2"/>
                  </a:cubicBezTo>
                  <a:cubicBezTo>
                    <a:pt x="31" y="2"/>
                    <a:pt x="31" y="2"/>
                    <a:pt x="31" y="2"/>
                  </a:cubicBezTo>
                  <a:cubicBezTo>
                    <a:pt x="16" y="2"/>
                    <a:pt x="7" y="2"/>
                    <a:pt x="0" y="2"/>
                  </a:cubicBezTo>
                  <a:cubicBezTo>
                    <a:pt x="0" y="10"/>
                    <a:pt x="0" y="27"/>
                    <a:pt x="0" y="35"/>
                  </a:cubicBezTo>
                  <a:cubicBezTo>
                    <a:pt x="4" y="35"/>
                    <a:pt x="4" y="35"/>
                    <a:pt x="4" y="35"/>
                  </a:cubicBezTo>
                  <a:cubicBezTo>
                    <a:pt x="5" y="35"/>
                    <a:pt x="6" y="34"/>
                    <a:pt x="6" y="33"/>
                  </a:cubicBezTo>
                  <a:cubicBezTo>
                    <a:pt x="8" y="12"/>
                    <a:pt x="16" y="10"/>
                    <a:pt x="30" y="10"/>
                  </a:cubicBezTo>
                  <a:cubicBezTo>
                    <a:pt x="41" y="10"/>
                    <a:pt x="41" y="10"/>
                    <a:pt x="41" y="10"/>
                  </a:cubicBezTo>
                  <a:cubicBezTo>
                    <a:pt x="43" y="10"/>
                    <a:pt x="43" y="11"/>
                    <a:pt x="43" y="12"/>
                  </a:cubicBezTo>
                  <a:cubicBezTo>
                    <a:pt x="43" y="88"/>
                    <a:pt x="43" y="88"/>
                    <a:pt x="43" y="88"/>
                  </a:cubicBezTo>
                  <a:cubicBezTo>
                    <a:pt x="43" y="109"/>
                    <a:pt x="43" y="109"/>
                    <a:pt x="30" y="111"/>
                  </a:cubicBezTo>
                  <a:cubicBezTo>
                    <a:pt x="29" y="111"/>
                    <a:pt x="29" y="112"/>
                    <a:pt x="29" y="113"/>
                  </a:cubicBezTo>
                  <a:cubicBezTo>
                    <a:pt x="29" y="117"/>
                    <a:pt x="29" y="117"/>
                    <a:pt x="29" y="117"/>
                  </a:cubicBezTo>
                  <a:cubicBezTo>
                    <a:pt x="36" y="117"/>
                    <a:pt x="43" y="117"/>
                    <a:pt x="51" y="117"/>
                  </a:cubicBezTo>
                  <a:cubicBezTo>
                    <a:pt x="59" y="117"/>
                    <a:pt x="65" y="117"/>
                    <a:pt x="73" y="117"/>
                  </a:cubicBezTo>
                  <a:close/>
                  <a:moveTo>
                    <a:pt x="367" y="85"/>
                  </a:moveTo>
                  <a:cubicBezTo>
                    <a:pt x="367" y="65"/>
                    <a:pt x="349" y="57"/>
                    <a:pt x="330" y="56"/>
                  </a:cubicBezTo>
                  <a:cubicBezTo>
                    <a:pt x="330" y="55"/>
                    <a:pt x="330" y="55"/>
                    <a:pt x="330" y="55"/>
                  </a:cubicBezTo>
                  <a:cubicBezTo>
                    <a:pt x="344" y="52"/>
                    <a:pt x="355" y="44"/>
                    <a:pt x="355" y="29"/>
                  </a:cubicBezTo>
                  <a:cubicBezTo>
                    <a:pt x="355" y="8"/>
                    <a:pt x="332" y="2"/>
                    <a:pt x="313" y="2"/>
                  </a:cubicBezTo>
                  <a:cubicBezTo>
                    <a:pt x="307" y="2"/>
                    <a:pt x="304" y="2"/>
                    <a:pt x="297" y="2"/>
                  </a:cubicBezTo>
                  <a:cubicBezTo>
                    <a:pt x="289" y="2"/>
                    <a:pt x="281" y="2"/>
                    <a:pt x="274" y="2"/>
                  </a:cubicBezTo>
                  <a:cubicBezTo>
                    <a:pt x="274" y="7"/>
                    <a:pt x="274" y="7"/>
                    <a:pt x="274" y="7"/>
                  </a:cubicBezTo>
                  <a:cubicBezTo>
                    <a:pt x="274" y="8"/>
                    <a:pt x="274" y="8"/>
                    <a:pt x="275" y="8"/>
                  </a:cubicBezTo>
                  <a:cubicBezTo>
                    <a:pt x="288" y="10"/>
                    <a:pt x="288" y="11"/>
                    <a:pt x="288" y="32"/>
                  </a:cubicBezTo>
                  <a:cubicBezTo>
                    <a:pt x="288" y="88"/>
                    <a:pt x="288" y="88"/>
                    <a:pt x="288" y="88"/>
                  </a:cubicBezTo>
                  <a:cubicBezTo>
                    <a:pt x="288" y="109"/>
                    <a:pt x="288" y="109"/>
                    <a:pt x="275" y="111"/>
                  </a:cubicBezTo>
                  <a:cubicBezTo>
                    <a:pt x="274" y="111"/>
                    <a:pt x="274" y="112"/>
                    <a:pt x="274" y="113"/>
                  </a:cubicBezTo>
                  <a:cubicBezTo>
                    <a:pt x="274" y="117"/>
                    <a:pt x="274" y="117"/>
                    <a:pt x="274" y="117"/>
                  </a:cubicBezTo>
                  <a:cubicBezTo>
                    <a:pt x="282" y="117"/>
                    <a:pt x="289" y="117"/>
                    <a:pt x="297" y="117"/>
                  </a:cubicBezTo>
                  <a:cubicBezTo>
                    <a:pt x="306" y="117"/>
                    <a:pt x="310" y="117"/>
                    <a:pt x="320" y="117"/>
                  </a:cubicBezTo>
                  <a:cubicBezTo>
                    <a:pt x="349" y="117"/>
                    <a:pt x="367" y="103"/>
                    <a:pt x="367" y="85"/>
                  </a:cubicBezTo>
                  <a:close/>
                  <a:moveTo>
                    <a:pt x="349" y="85"/>
                  </a:moveTo>
                  <a:cubicBezTo>
                    <a:pt x="349" y="102"/>
                    <a:pt x="339" y="109"/>
                    <a:pt x="319" y="109"/>
                  </a:cubicBezTo>
                  <a:cubicBezTo>
                    <a:pt x="304" y="109"/>
                    <a:pt x="304" y="108"/>
                    <a:pt x="304" y="86"/>
                  </a:cubicBezTo>
                  <a:cubicBezTo>
                    <a:pt x="304" y="60"/>
                    <a:pt x="304" y="60"/>
                    <a:pt x="304" y="60"/>
                  </a:cubicBezTo>
                  <a:cubicBezTo>
                    <a:pt x="311" y="60"/>
                    <a:pt x="311" y="60"/>
                    <a:pt x="311" y="60"/>
                  </a:cubicBezTo>
                  <a:cubicBezTo>
                    <a:pt x="335" y="60"/>
                    <a:pt x="349" y="66"/>
                    <a:pt x="349" y="85"/>
                  </a:cubicBezTo>
                  <a:close/>
                  <a:moveTo>
                    <a:pt x="340" y="31"/>
                  </a:moveTo>
                  <a:cubicBezTo>
                    <a:pt x="340" y="47"/>
                    <a:pt x="329" y="53"/>
                    <a:pt x="311" y="53"/>
                  </a:cubicBezTo>
                  <a:cubicBezTo>
                    <a:pt x="304" y="53"/>
                    <a:pt x="304" y="53"/>
                    <a:pt x="304" y="53"/>
                  </a:cubicBezTo>
                  <a:cubicBezTo>
                    <a:pt x="304" y="12"/>
                    <a:pt x="304" y="12"/>
                    <a:pt x="304" y="12"/>
                  </a:cubicBezTo>
                  <a:cubicBezTo>
                    <a:pt x="304" y="10"/>
                    <a:pt x="304" y="10"/>
                    <a:pt x="306" y="10"/>
                  </a:cubicBezTo>
                  <a:cubicBezTo>
                    <a:pt x="308" y="10"/>
                    <a:pt x="314" y="10"/>
                    <a:pt x="316" y="10"/>
                  </a:cubicBezTo>
                  <a:cubicBezTo>
                    <a:pt x="331" y="10"/>
                    <a:pt x="340" y="16"/>
                    <a:pt x="340" y="31"/>
                  </a:cubicBezTo>
                  <a:close/>
                  <a:moveTo>
                    <a:pt x="875" y="118"/>
                  </a:moveTo>
                  <a:cubicBezTo>
                    <a:pt x="875" y="110"/>
                    <a:pt x="875" y="89"/>
                    <a:pt x="875" y="81"/>
                  </a:cubicBezTo>
                  <a:cubicBezTo>
                    <a:pt x="871" y="81"/>
                    <a:pt x="871" y="81"/>
                    <a:pt x="871" y="81"/>
                  </a:cubicBezTo>
                  <a:cubicBezTo>
                    <a:pt x="870" y="81"/>
                    <a:pt x="869" y="81"/>
                    <a:pt x="869" y="82"/>
                  </a:cubicBezTo>
                  <a:cubicBezTo>
                    <a:pt x="867" y="103"/>
                    <a:pt x="856" y="112"/>
                    <a:pt x="838" y="112"/>
                  </a:cubicBezTo>
                  <a:cubicBezTo>
                    <a:pt x="814" y="112"/>
                    <a:pt x="802" y="92"/>
                    <a:pt x="802" y="59"/>
                  </a:cubicBezTo>
                  <a:cubicBezTo>
                    <a:pt x="802" y="34"/>
                    <a:pt x="807" y="7"/>
                    <a:pt x="834" y="7"/>
                  </a:cubicBezTo>
                  <a:cubicBezTo>
                    <a:pt x="850" y="7"/>
                    <a:pt x="859" y="17"/>
                    <a:pt x="863" y="34"/>
                  </a:cubicBezTo>
                  <a:cubicBezTo>
                    <a:pt x="863" y="35"/>
                    <a:pt x="863" y="35"/>
                    <a:pt x="864" y="35"/>
                  </a:cubicBezTo>
                  <a:cubicBezTo>
                    <a:pt x="869" y="35"/>
                    <a:pt x="869" y="35"/>
                    <a:pt x="869" y="35"/>
                  </a:cubicBezTo>
                  <a:cubicBezTo>
                    <a:pt x="869" y="27"/>
                    <a:pt x="868" y="9"/>
                    <a:pt x="868" y="1"/>
                  </a:cubicBezTo>
                  <a:cubicBezTo>
                    <a:pt x="866" y="1"/>
                    <a:pt x="866" y="1"/>
                    <a:pt x="866" y="1"/>
                  </a:cubicBezTo>
                  <a:cubicBezTo>
                    <a:pt x="865" y="1"/>
                    <a:pt x="864" y="1"/>
                    <a:pt x="863" y="2"/>
                  </a:cubicBezTo>
                  <a:cubicBezTo>
                    <a:pt x="861" y="6"/>
                    <a:pt x="861" y="6"/>
                    <a:pt x="861" y="6"/>
                  </a:cubicBezTo>
                  <a:cubicBezTo>
                    <a:pt x="861" y="6"/>
                    <a:pt x="861" y="6"/>
                    <a:pt x="861" y="6"/>
                  </a:cubicBezTo>
                  <a:cubicBezTo>
                    <a:pt x="854" y="2"/>
                    <a:pt x="845" y="0"/>
                    <a:pt x="834" y="0"/>
                  </a:cubicBezTo>
                  <a:cubicBezTo>
                    <a:pt x="802" y="0"/>
                    <a:pt x="784" y="26"/>
                    <a:pt x="784" y="59"/>
                  </a:cubicBezTo>
                  <a:cubicBezTo>
                    <a:pt x="784" y="98"/>
                    <a:pt x="806" y="119"/>
                    <a:pt x="836" y="119"/>
                  </a:cubicBezTo>
                  <a:cubicBezTo>
                    <a:pt x="852" y="119"/>
                    <a:pt x="862" y="115"/>
                    <a:pt x="867" y="113"/>
                  </a:cubicBezTo>
                  <a:cubicBezTo>
                    <a:pt x="867" y="113"/>
                    <a:pt x="867" y="113"/>
                    <a:pt x="867" y="113"/>
                  </a:cubicBezTo>
                  <a:cubicBezTo>
                    <a:pt x="870" y="117"/>
                    <a:pt x="870" y="117"/>
                    <a:pt x="870" y="117"/>
                  </a:cubicBezTo>
                  <a:cubicBezTo>
                    <a:pt x="871" y="118"/>
                    <a:pt x="871" y="118"/>
                    <a:pt x="872" y="118"/>
                  </a:cubicBezTo>
                  <a:lnTo>
                    <a:pt x="875" y="118"/>
                  </a:lnTo>
                  <a:close/>
                  <a:moveTo>
                    <a:pt x="153" y="117"/>
                  </a:moveTo>
                  <a:cubicBezTo>
                    <a:pt x="147" y="117"/>
                    <a:pt x="140" y="117"/>
                    <a:pt x="135" y="117"/>
                  </a:cubicBezTo>
                  <a:cubicBezTo>
                    <a:pt x="135" y="113"/>
                    <a:pt x="135" y="113"/>
                    <a:pt x="135" y="113"/>
                  </a:cubicBezTo>
                  <a:cubicBezTo>
                    <a:pt x="135" y="112"/>
                    <a:pt x="135" y="112"/>
                    <a:pt x="136" y="112"/>
                  </a:cubicBezTo>
                  <a:cubicBezTo>
                    <a:pt x="146" y="111"/>
                    <a:pt x="146" y="110"/>
                    <a:pt x="146" y="96"/>
                  </a:cubicBezTo>
                  <a:cubicBezTo>
                    <a:pt x="146" y="79"/>
                    <a:pt x="146" y="79"/>
                    <a:pt x="146" y="79"/>
                  </a:cubicBezTo>
                  <a:cubicBezTo>
                    <a:pt x="110" y="79"/>
                    <a:pt x="110" y="79"/>
                    <a:pt x="110" y="79"/>
                  </a:cubicBezTo>
                  <a:cubicBezTo>
                    <a:pt x="110" y="96"/>
                    <a:pt x="110" y="96"/>
                    <a:pt x="110" y="96"/>
                  </a:cubicBezTo>
                  <a:cubicBezTo>
                    <a:pt x="110" y="110"/>
                    <a:pt x="110" y="111"/>
                    <a:pt x="120" y="112"/>
                  </a:cubicBezTo>
                  <a:cubicBezTo>
                    <a:pt x="121" y="112"/>
                    <a:pt x="121" y="112"/>
                    <a:pt x="121" y="113"/>
                  </a:cubicBezTo>
                  <a:cubicBezTo>
                    <a:pt x="121" y="117"/>
                    <a:pt x="121" y="117"/>
                    <a:pt x="121" y="117"/>
                  </a:cubicBezTo>
                  <a:cubicBezTo>
                    <a:pt x="116" y="117"/>
                    <a:pt x="109" y="117"/>
                    <a:pt x="103" y="117"/>
                  </a:cubicBezTo>
                  <a:cubicBezTo>
                    <a:pt x="98" y="117"/>
                    <a:pt x="91" y="117"/>
                    <a:pt x="86" y="117"/>
                  </a:cubicBezTo>
                  <a:cubicBezTo>
                    <a:pt x="86" y="113"/>
                    <a:pt x="86" y="113"/>
                    <a:pt x="86" y="113"/>
                  </a:cubicBezTo>
                  <a:cubicBezTo>
                    <a:pt x="86" y="112"/>
                    <a:pt x="86" y="112"/>
                    <a:pt x="86" y="112"/>
                  </a:cubicBezTo>
                  <a:cubicBezTo>
                    <a:pt x="96" y="111"/>
                    <a:pt x="96" y="110"/>
                    <a:pt x="96" y="96"/>
                  </a:cubicBezTo>
                  <a:cubicBezTo>
                    <a:pt x="96" y="59"/>
                    <a:pt x="96" y="59"/>
                    <a:pt x="96" y="59"/>
                  </a:cubicBezTo>
                  <a:cubicBezTo>
                    <a:pt x="96" y="45"/>
                    <a:pt x="96" y="44"/>
                    <a:pt x="86" y="43"/>
                  </a:cubicBezTo>
                  <a:cubicBezTo>
                    <a:pt x="86" y="43"/>
                    <a:pt x="86" y="43"/>
                    <a:pt x="86" y="42"/>
                  </a:cubicBezTo>
                  <a:cubicBezTo>
                    <a:pt x="86" y="38"/>
                    <a:pt x="86" y="38"/>
                    <a:pt x="86" y="38"/>
                  </a:cubicBezTo>
                  <a:cubicBezTo>
                    <a:pt x="91" y="38"/>
                    <a:pt x="98" y="38"/>
                    <a:pt x="103" y="38"/>
                  </a:cubicBezTo>
                  <a:cubicBezTo>
                    <a:pt x="109" y="38"/>
                    <a:pt x="116" y="38"/>
                    <a:pt x="121" y="38"/>
                  </a:cubicBezTo>
                  <a:cubicBezTo>
                    <a:pt x="121" y="42"/>
                    <a:pt x="121" y="42"/>
                    <a:pt x="121" y="42"/>
                  </a:cubicBezTo>
                  <a:cubicBezTo>
                    <a:pt x="121" y="43"/>
                    <a:pt x="121" y="43"/>
                    <a:pt x="120" y="43"/>
                  </a:cubicBezTo>
                  <a:cubicBezTo>
                    <a:pt x="110" y="44"/>
                    <a:pt x="110" y="45"/>
                    <a:pt x="110" y="59"/>
                  </a:cubicBezTo>
                  <a:cubicBezTo>
                    <a:pt x="110" y="73"/>
                    <a:pt x="110" y="73"/>
                    <a:pt x="110" y="73"/>
                  </a:cubicBezTo>
                  <a:cubicBezTo>
                    <a:pt x="146" y="73"/>
                    <a:pt x="146" y="73"/>
                    <a:pt x="146" y="73"/>
                  </a:cubicBezTo>
                  <a:cubicBezTo>
                    <a:pt x="146" y="59"/>
                    <a:pt x="146" y="59"/>
                    <a:pt x="146" y="59"/>
                  </a:cubicBezTo>
                  <a:cubicBezTo>
                    <a:pt x="146" y="45"/>
                    <a:pt x="146" y="44"/>
                    <a:pt x="136" y="43"/>
                  </a:cubicBezTo>
                  <a:cubicBezTo>
                    <a:pt x="135" y="43"/>
                    <a:pt x="135" y="43"/>
                    <a:pt x="135" y="42"/>
                  </a:cubicBezTo>
                  <a:cubicBezTo>
                    <a:pt x="135" y="38"/>
                    <a:pt x="135" y="38"/>
                    <a:pt x="135" y="38"/>
                  </a:cubicBezTo>
                  <a:cubicBezTo>
                    <a:pt x="140" y="38"/>
                    <a:pt x="147" y="38"/>
                    <a:pt x="153" y="38"/>
                  </a:cubicBezTo>
                  <a:cubicBezTo>
                    <a:pt x="158" y="38"/>
                    <a:pt x="165" y="38"/>
                    <a:pt x="171" y="38"/>
                  </a:cubicBezTo>
                  <a:cubicBezTo>
                    <a:pt x="171" y="42"/>
                    <a:pt x="171" y="42"/>
                    <a:pt x="171" y="42"/>
                  </a:cubicBezTo>
                  <a:cubicBezTo>
                    <a:pt x="171" y="43"/>
                    <a:pt x="170" y="43"/>
                    <a:pt x="170" y="43"/>
                  </a:cubicBezTo>
                  <a:cubicBezTo>
                    <a:pt x="160" y="44"/>
                    <a:pt x="160" y="45"/>
                    <a:pt x="160" y="59"/>
                  </a:cubicBezTo>
                  <a:cubicBezTo>
                    <a:pt x="160" y="96"/>
                    <a:pt x="160" y="96"/>
                    <a:pt x="160" y="96"/>
                  </a:cubicBezTo>
                  <a:cubicBezTo>
                    <a:pt x="160" y="110"/>
                    <a:pt x="160" y="111"/>
                    <a:pt x="170" y="112"/>
                  </a:cubicBezTo>
                  <a:cubicBezTo>
                    <a:pt x="170" y="112"/>
                    <a:pt x="171" y="112"/>
                    <a:pt x="171" y="113"/>
                  </a:cubicBezTo>
                  <a:cubicBezTo>
                    <a:pt x="171" y="117"/>
                    <a:pt x="171" y="117"/>
                    <a:pt x="171" y="117"/>
                  </a:cubicBezTo>
                  <a:cubicBezTo>
                    <a:pt x="165" y="117"/>
                    <a:pt x="158" y="117"/>
                    <a:pt x="153" y="117"/>
                  </a:cubicBezTo>
                  <a:close/>
                  <a:moveTo>
                    <a:pt x="219" y="117"/>
                  </a:moveTo>
                  <a:cubicBezTo>
                    <a:pt x="194" y="117"/>
                    <a:pt x="194" y="117"/>
                    <a:pt x="194" y="117"/>
                  </a:cubicBezTo>
                  <a:cubicBezTo>
                    <a:pt x="189" y="117"/>
                    <a:pt x="182" y="117"/>
                    <a:pt x="177" y="117"/>
                  </a:cubicBezTo>
                  <a:cubicBezTo>
                    <a:pt x="177" y="113"/>
                    <a:pt x="177" y="113"/>
                    <a:pt x="177" y="113"/>
                  </a:cubicBezTo>
                  <a:cubicBezTo>
                    <a:pt x="177" y="112"/>
                    <a:pt x="177" y="112"/>
                    <a:pt x="178" y="112"/>
                  </a:cubicBezTo>
                  <a:cubicBezTo>
                    <a:pt x="188" y="111"/>
                    <a:pt x="188" y="110"/>
                    <a:pt x="188" y="96"/>
                  </a:cubicBezTo>
                  <a:cubicBezTo>
                    <a:pt x="188" y="59"/>
                    <a:pt x="188" y="59"/>
                    <a:pt x="188" y="59"/>
                  </a:cubicBezTo>
                  <a:cubicBezTo>
                    <a:pt x="188" y="45"/>
                    <a:pt x="188" y="44"/>
                    <a:pt x="178" y="43"/>
                  </a:cubicBezTo>
                  <a:cubicBezTo>
                    <a:pt x="177" y="43"/>
                    <a:pt x="177" y="43"/>
                    <a:pt x="177" y="42"/>
                  </a:cubicBezTo>
                  <a:cubicBezTo>
                    <a:pt x="177" y="38"/>
                    <a:pt x="177" y="38"/>
                    <a:pt x="177" y="38"/>
                  </a:cubicBezTo>
                  <a:cubicBezTo>
                    <a:pt x="182" y="38"/>
                    <a:pt x="189" y="38"/>
                    <a:pt x="194" y="38"/>
                  </a:cubicBezTo>
                  <a:cubicBezTo>
                    <a:pt x="213" y="38"/>
                    <a:pt x="213" y="38"/>
                    <a:pt x="213" y="38"/>
                  </a:cubicBezTo>
                  <a:cubicBezTo>
                    <a:pt x="223" y="38"/>
                    <a:pt x="229" y="38"/>
                    <a:pt x="234" y="38"/>
                  </a:cubicBezTo>
                  <a:cubicBezTo>
                    <a:pt x="234" y="44"/>
                    <a:pt x="234" y="54"/>
                    <a:pt x="235" y="59"/>
                  </a:cubicBezTo>
                  <a:cubicBezTo>
                    <a:pt x="231" y="59"/>
                    <a:pt x="231" y="59"/>
                    <a:pt x="231" y="59"/>
                  </a:cubicBezTo>
                  <a:cubicBezTo>
                    <a:pt x="230" y="59"/>
                    <a:pt x="230" y="59"/>
                    <a:pt x="230" y="58"/>
                  </a:cubicBezTo>
                  <a:cubicBezTo>
                    <a:pt x="228" y="46"/>
                    <a:pt x="223" y="44"/>
                    <a:pt x="213" y="44"/>
                  </a:cubicBezTo>
                  <a:cubicBezTo>
                    <a:pt x="202" y="44"/>
                    <a:pt x="202" y="44"/>
                    <a:pt x="202" y="44"/>
                  </a:cubicBezTo>
                  <a:cubicBezTo>
                    <a:pt x="201" y="44"/>
                    <a:pt x="201" y="45"/>
                    <a:pt x="201" y="46"/>
                  </a:cubicBezTo>
                  <a:cubicBezTo>
                    <a:pt x="201" y="73"/>
                    <a:pt x="201" y="73"/>
                    <a:pt x="201" y="73"/>
                  </a:cubicBezTo>
                  <a:cubicBezTo>
                    <a:pt x="202" y="73"/>
                    <a:pt x="202" y="73"/>
                    <a:pt x="202" y="73"/>
                  </a:cubicBezTo>
                  <a:cubicBezTo>
                    <a:pt x="212" y="73"/>
                    <a:pt x="215" y="71"/>
                    <a:pt x="216" y="63"/>
                  </a:cubicBezTo>
                  <a:cubicBezTo>
                    <a:pt x="216" y="62"/>
                    <a:pt x="216" y="62"/>
                    <a:pt x="217" y="62"/>
                  </a:cubicBezTo>
                  <a:cubicBezTo>
                    <a:pt x="221" y="62"/>
                    <a:pt x="221" y="62"/>
                    <a:pt x="221" y="62"/>
                  </a:cubicBezTo>
                  <a:cubicBezTo>
                    <a:pt x="221" y="67"/>
                    <a:pt x="220" y="71"/>
                    <a:pt x="220" y="76"/>
                  </a:cubicBezTo>
                  <a:cubicBezTo>
                    <a:pt x="220" y="82"/>
                    <a:pt x="221" y="85"/>
                    <a:pt x="221" y="90"/>
                  </a:cubicBezTo>
                  <a:cubicBezTo>
                    <a:pt x="217" y="90"/>
                    <a:pt x="217" y="90"/>
                    <a:pt x="217" y="90"/>
                  </a:cubicBezTo>
                  <a:cubicBezTo>
                    <a:pt x="216" y="90"/>
                    <a:pt x="216" y="90"/>
                    <a:pt x="216" y="89"/>
                  </a:cubicBezTo>
                  <a:cubicBezTo>
                    <a:pt x="215" y="79"/>
                    <a:pt x="212" y="78"/>
                    <a:pt x="202" y="78"/>
                  </a:cubicBezTo>
                  <a:cubicBezTo>
                    <a:pt x="201" y="78"/>
                    <a:pt x="201" y="78"/>
                    <a:pt x="201" y="78"/>
                  </a:cubicBezTo>
                  <a:cubicBezTo>
                    <a:pt x="201" y="95"/>
                    <a:pt x="201" y="95"/>
                    <a:pt x="201" y="95"/>
                  </a:cubicBezTo>
                  <a:cubicBezTo>
                    <a:pt x="201" y="109"/>
                    <a:pt x="201" y="110"/>
                    <a:pt x="212" y="110"/>
                  </a:cubicBezTo>
                  <a:cubicBezTo>
                    <a:pt x="219" y="110"/>
                    <a:pt x="219" y="110"/>
                    <a:pt x="219" y="110"/>
                  </a:cubicBezTo>
                  <a:cubicBezTo>
                    <a:pt x="229" y="110"/>
                    <a:pt x="234" y="108"/>
                    <a:pt x="236" y="94"/>
                  </a:cubicBezTo>
                  <a:cubicBezTo>
                    <a:pt x="236" y="94"/>
                    <a:pt x="236" y="93"/>
                    <a:pt x="237" y="93"/>
                  </a:cubicBezTo>
                  <a:cubicBezTo>
                    <a:pt x="241" y="93"/>
                    <a:pt x="241" y="93"/>
                    <a:pt x="241" y="93"/>
                  </a:cubicBezTo>
                  <a:cubicBezTo>
                    <a:pt x="241" y="99"/>
                    <a:pt x="240" y="111"/>
                    <a:pt x="240" y="117"/>
                  </a:cubicBezTo>
                  <a:cubicBezTo>
                    <a:pt x="235" y="117"/>
                    <a:pt x="229" y="117"/>
                    <a:pt x="219" y="117"/>
                  </a:cubicBezTo>
                  <a:close/>
                  <a:moveTo>
                    <a:pt x="412" y="119"/>
                  </a:moveTo>
                  <a:cubicBezTo>
                    <a:pt x="391" y="119"/>
                    <a:pt x="374" y="103"/>
                    <a:pt x="374" y="79"/>
                  </a:cubicBezTo>
                  <a:cubicBezTo>
                    <a:pt x="374" y="50"/>
                    <a:pt x="392" y="36"/>
                    <a:pt x="412" y="36"/>
                  </a:cubicBezTo>
                  <a:cubicBezTo>
                    <a:pt x="434" y="36"/>
                    <a:pt x="451" y="52"/>
                    <a:pt x="451" y="76"/>
                  </a:cubicBezTo>
                  <a:cubicBezTo>
                    <a:pt x="451" y="105"/>
                    <a:pt x="433" y="119"/>
                    <a:pt x="412" y="119"/>
                  </a:cubicBezTo>
                  <a:close/>
                  <a:moveTo>
                    <a:pt x="411" y="43"/>
                  </a:moveTo>
                  <a:cubicBezTo>
                    <a:pt x="397" y="43"/>
                    <a:pt x="390" y="54"/>
                    <a:pt x="390" y="78"/>
                  </a:cubicBezTo>
                  <a:cubicBezTo>
                    <a:pt x="390" y="103"/>
                    <a:pt x="399" y="112"/>
                    <a:pt x="413" y="112"/>
                  </a:cubicBezTo>
                  <a:cubicBezTo>
                    <a:pt x="428" y="112"/>
                    <a:pt x="435" y="101"/>
                    <a:pt x="435" y="77"/>
                  </a:cubicBezTo>
                  <a:cubicBezTo>
                    <a:pt x="435" y="52"/>
                    <a:pt x="426" y="43"/>
                    <a:pt x="411" y="43"/>
                  </a:cubicBezTo>
                  <a:close/>
                  <a:moveTo>
                    <a:pt x="463" y="115"/>
                  </a:moveTo>
                  <a:cubicBezTo>
                    <a:pt x="461" y="117"/>
                    <a:pt x="461" y="117"/>
                    <a:pt x="461" y="117"/>
                  </a:cubicBezTo>
                  <a:cubicBezTo>
                    <a:pt x="461" y="118"/>
                    <a:pt x="460" y="118"/>
                    <a:pt x="459" y="118"/>
                  </a:cubicBezTo>
                  <a:cubicBezTo>
                    <a:pt x="457" y="118"/>
                    <a:pt x="457" y="118"/>
                    <a:pt x="457" y="118"/>
                  </a:cubicBezTo>
                  <a:cubicBezTo>
                    <a:pt x="457" y="113"/>
                    <a:pt x="457" y="98"/>
                    <a:pt x="457" y="93"/>
                  </a:cubicBezTo>
                  <a:cubicBezTo>
                    <a:pt x="461" y="93"/>
                    <a:pt x="461" y="93"/>
                    <a:pt x="461" y="93"/>
                  </a:cubicBezTo>
                  <a:cubicBezTo>
                    <a:pt x="461" y="93"/>
                    <a:pt x="462" y="93"/>
                    <a:pt x="462" y="93"/>
                  </a:cubicBezTo>
                  <a:cubicBezTo>
                    <a:pt x="464" y="106"/>
                    <a:pt x="470" y="112"/>
                    <a:pt x="481" y="112"/>
                  </a:cubicBezTo>
                  <a:cubicBezTo>
                    <a:pt x="491" y="112"/>
                    <a:pt x="497" y="108"/>
                    <a:pt x="497" y="101"/>
                  </a:cubicBezTo>
                  <a:cubicBezTo>
                    <a:pt x="497" y="79"/>
                    <a:pt x="457" y="86"/>
                    <a:pt x="457" y="59"/>
                  </a:cubicBezTo>
                  <a:cubicBezTo>
                    <a:pt x="457" y="45"/>
                    <a:pt x="467" y="36"/>
                    <a:pt x="481" y="36"/>
                  </a:cubicBezTo>
                  <a:cubicBezTo>
                    <a:pt x="486" y="36"/>
                    <a:pt x="493" y="37"/>
                    <a:pt x="497" y="41"/>
                  </a:cubicBezTo>
                  <a:cubicBezTo>
                    <a:pt x="499" y="39"/>
                    <a:pt x="499" y="39"/>
                    <a:pt x="499" y="39"/>
                  </a:cubicBezTo>
                  <a:cubicBezTo>
                    <a:pt x="499" y="38"/>
                    <a:pt x="499" y="38"/>
                    <a:pt x="500" y="38"/>
                  </a:cubicBezTo>
                  <a:cubicBezTo>
                    <a:pt x="503" y="38"/>
                    <a:pt x="503" y="38"/>
                    <a:pt x="503" y="38"/>
                  </a:cubicBezTo>
                  <a:cubicBezTo>
                    <a:pt x="503" y="43"/>
                    <a:pt x="503" y="56"/>
                    <a:pt x="503" y="61"/>
                  </a:cubicBezTo>
                  <a:cubicBezTo>
                    <a:pt x="499" y="61"/>
                    <a:pt x="499" y="61"/>
                    <a:pt x="499" y="61"/>
                  </a:cubicBezTo>
                  <a:cubicBezTo>
                    <a:pt x="499" y="61"/>
                    <a:pt x="499" y="61"/>
                    <a:pt x="498" y="61"/>
                  </a:cubicBezTo>
                  <a:cubicBezTo>
                    <a:pt x="496" y="50"/>
                    <a:pt x="491" y="43"/>
                    <a:pt x="481" y="43"/>
                  </a:cubicBezTo>
                  <a:cubicBezTo>
                    <a:pt x="472" y="43"/>
                    <a:pt x="468" y="48"/>
                    <a:pt x="468" y="53"/>
                  </a:cubicBezTo>
                  <a:cubicBezTo>
                    <a:pt x="468" y="74"/>
                    <a:pt x="509" y="67"/>
                    <a:pt x="509" y="94"/>
                  </a:cubicBezTo>
                  <a:cubicBezTo>
                    <a:pt x="509" y="111"/>
                    <a:pt x="495" y="119"/>
                    <a:pt x="481" y="119"/>
                  </a:cubicBezTo>
                  <a:cubicBezTo>
                    <a:pt x="473" y="119"/>
                    <a:pt x="467" y="117"/>
                    <a:pt x="463" y="115"/>
                  </a:cubicBezTo>
                  <a:close/>
                  <a:moveTo>
                    <a:pt x="547" y="117"/>
                  </a:moveTo>
                  <a:cubicBezTo>
                    <a:pt x="541" y="117"/>
                    <a:pt x="534" y="117"/>
                    <a:pt x="529" y="117"/>
                  </a:cubicBezTo>
                  <a:cubicBezTo>
                    <a:pt x="529" y="113"/>
                    <a:pt x="529" y="113"/>
                    <a:pt x="529" y="113"/>
                  </a:cubicBezTo>
                  <a:cubicBezTo>
                    <a:pt x="529" y="112"/>
                    <a:pt x="529" y="112"/>
                    <a:pt x="530" y="112"/>
                  </a:cubicBezTo>
                  <a:cubicBezTo>
                    <a:pt x="540" y="111"/>
                    <a:pt x="540" y="110"/>
                    <a:pt x="540" y="96"/>
                  </a:cubicBezTo>
                  <a:cubicBezTo>
                    <a:pt x="540" y="46"/>
                    <a:pt x="540" y="46"/>
                    <a:pt x="540" y="46"/>
                  </a:cubicBezTo>
                  <a:cubicBezTo>
                    <a:pt x="540" y="45"/>
                    <a:pt x="540" y="44"/>
                    <a:pt x="539" y="44"/>
                  </a:cubicBezTo>
                  <a:cubicBezTo>
                    <a:pt x="532" y="44"/>
                    <a:pt x="532" y="44"/>
                    <a:pt x="532" y="44"/>
                  </a:cubicBezTo>
                  <a:cubicBezTo>
                    <a:pt x="522" y="44"/>
                    <a:pt x="517" y="46"/>
                    <a:pt x="515" y="61"/>
                  </a:cubicBezTo>
                  <a:cubicBezTo>
                    <a:pt x="515" y="61"/>
                    <a:pt x="515" y="61"/>
                    <a:pt x="514" y="61"/>
                  </a:cubicBezTo>
                  <a:cubicBezTo>
                    <a:pt x="511" y="61"/>
                    <a:pt x="511" y="61"/>
                    <a:pt x="511" y="61"/>
                  </a:cubicBezTo>
                  <a:cubicBezTo>
                    <a:pt x="511" y="56"/>
                    <a:pt x="511" y="44"/>
                    <a:pt x="511" y="38"/>
                  </a:cubicBezTo>
                  <a:cubicBezTo>
                    <a:pt x="516" y="38"/>
                    <a:pt x="522" y="38"/>
                    <a:pt x="532" y="38"/>
                  </a:cubicBezTo>
                  <a:cubicBezTo>
                    <a:pt x="561" y="38"/>
                    <a:pt x="561" y="38"/>
                    <a:pt x="561" y="38"/>
                  </a:cubicBezTo>
                  <a:cubicBezTo>
                    <a:pt x="571" y="38"/>
                    <a:pt x="577" y="38"/>
                    <a:pt x="582" y="38"/>
                  </a:cubicBezTo>
                  <a:cubicBezTo>
                    <a:pt x="582" y="44"/>
                    <a:pt x="583" y="56"/>
                    <a:pt x="583" y="61"/>
                  </a:cubicBezTo>
                  <a:cubicBezTo>
                    <a:pt x="579" y="61"/>
                    <a:pt x="579" y="61"/>
                    <a:pt x="579" y="61"/>
                  </a:cubicBezTo>
                  <a:cubicBezTo>
                    <a:pt x="578" y="61"/>
                    <a:pt x="578" y="61"/>
                    <a:pt x="578" y="61"/>
                  </a:cubicBezTo>
                  <a:cubicBezTo>
                    <a:pt x="576" y="46"/>
                    <a:pt x="571" y="44"/>
                    <a:pt x="561" y="44"/>
                  </a:cubicBezTo>
                  <a:cubicBezTo>
                    <a:pt x="555" y="44"/>
                    <a:pt x="555" y="44"/>
                    <a:pt x="555" y="44"/>
                  </a:cubicBezTo>
                  <a:cubicBezTo>
                    <a:pt x="554" y="44"/>
                    <a:pt x="554" y="45"/>
                    <a:pt x="554" y="46"/>
                  </a:cubicBezTo>
                  <a:cubicBezTo>
                    <a:pt x="554" y="96"/>
                    <a:pt x="554" y="96"/>
                    <a:pt x="554" y="96"/>
                  </a:cubicBezTo>
                  <a:cubicBezTo>
                    <a:pt x="554" y="110"/>
                    <a:pt x="554" y="111"/>
                    <a:pt x="563" y="112"/>
                  </a:cubicBezTo>
                  <a:cubicBezTo>
                    <a:pt x="564" y="112"/>
                    <a:pt x="564" y="112"/>
                    <a:pt x="564" y="113"/>
                  </a:cubicBezTo>
                  <a:cubicBezTo>
                    <a:pt x="564" y="117"/>
                    <a:pt x="564" y="117"/>
                    <a:pt x="564" y="117"/>
                  </a:cubicBezTo>
                  <a:cubicBezTo>
                    <a:pt x="559" y="117"/>
                    <a:pt x="552" y="117"/>
                    <a:pt x="547" y="117"/>
                  </a:cubicBezTo>
                  <a:close/>
                  <a:moveTo>
                    <a:pt x="622" y="119"/>
                  </a:moveTo>
                  <a:cubicBezTo>
                    <a:pt x="601" y="119"/>
                    <a:pt x="584" y="103"/>
                    <a:pt x="584" y="79"/>
                  </a:cubicBezTo>
                  <a:cubicBezTo>
                    <a:pt x="584" y="50"/>
                    <a:pt x="602" y="36"/>
                    <a:pt x="622" y="36"/>
                  </a:cubicBezTo>
                  <a:cubicBezTo>
                    <a:pt x="644" y="36"/>
                    <a:pt x="660" y="52"/>
                    <a:pt x="660" y="76"/>
                  </a:cubicBezTo>
                  <a:cubicBezTo>
                    <a:pt x="660" y="105"/>
                    <a:pt x="643" y="119"/>
                    <a:pt x="622" y="119"/>
                  </a:cubicBezTo>
                  <a:close/>
                  <a:moveTo>
                    <a:pt x="621" y="43"/>
                  </a:moveTo>
                  <a:cubicBezTo>
                    <a:pt x="607" y="43"/>
                    <a:pt x="600" y="54"/>
                    <a:pt x="600" y="78"/>
                  </a:cubicBezTo>
                  <a:cubicBezTo>
                    <a:pt x="600" y="103"/>
                    <a:pt x="609" y="112"/>
                    <a:pt x="623" y="112"/>
                  </a:cubicBezTo>
                  <a:cubicBezTo>
                    <a:pt x="638" y="112"/>
                    <a:pt x="645" y="101"/>
                    <a:pt x="645" y="77"/>
                  </a:cubicBezTo>
                  <a:cubicBezTo>
                    <a:pt x="645" y="52"/>
                    <a:pt x="635" y="43"/>
                    <a:pt x="621" y="43"/>
                  </a:cubicBezTo>
                  <a:close/>
                  <a:moveTo>
                    <a:pt x="729" y="119"/>
                  </a:moveTo>
                  <a:cubicBezTo>
                    <a:pt x="727" y="115"/>
                    <a:pt x="724" y="111"/>
                    <a:pt x="721" y="107"/>
                  </a:cubicBezTo>
                  <a:cubicBezTo>
                    <a:pt x="684" y="53"/>
                    <a:pt x="684" y="53"/>
                    <a:pt x="684" y="53"/>
                  </a:cubicBezTo>
                  <a:cubicBezTo>
                    <a:pt x="683" y="53"/>
                    <a:pt x="683" y="53"/>
                    <a:pt x="683" y="53"/>
                  </a:cubicBezTo>
                  <a:cubicBezTo>
                    <a:pt x="683" y="84"/>
                    <a:pt x="683" y="84"/>
                    <a:pt x="683" y="84"/>
                  </a:cubicBezTo>
                  <a:cubicBezTo>
                    <a:pt x="683" y="108"/>
                    <a:pt x="683" y="111"/>
                    <a:pt x="697" y="112"/>
                  </a:cubicBezTo>
                  <a:cubicBezTo>
                    <a:pt x="698" y="112"/>
                    <a:pt x="698" y="112"/>
                    <a:pt x="698" y="113"/>
                  </a:cubicBezTo>
                  <a:cubicBezTo>
                    <a:pt x="698" y="117"/>
                    <a:pt x="698" y="117"/>
                    <a:pt x="698" y="117"/>
                  </a:cubicBezTo>
                  <a:cubicBezTo>
                    <a:pt x="693" y="117"/>
                    <a:pt x="685" y="117"/>
                    <a:pt x="679" y="117"/>
                  </a:cubicBezTo>
                  <a:cubicBezTo>
                    <a:pt x="673" y="117"/>
                    <a:pt x="669" y="117"/>
                    <a:pt x="664" y="117"/>
                  </a:cubicBezTo>
                  <a:cubicBezTo>
                    <a:pt x="664" y="113"/>
                    <a:pt x="664" y="113"/>
                    <a:pt x="664" y="113"/>
                  </a:cubicBezTo>
                  <a:cubicBezTo>
                    <a:pt x="664" y="112"/>
                    <a:pt x="664" y="112"/>
                    <a:pt x="665" y="112"/>
                  </a:cubicBezTo>
                  <a:cubicBezTo>
                    <a:pt x="675" y="111"/>
                    <a:pt x="675" y="108"/>
                    <a:pt x="675" y="84"/>
                  </a:cubicBezTo>
                  <a:cubicBezTo>
                    <a:pt x="675" y="59"/>
                    <a:pt x="675" y="59"/>
                    <a:pt x="675" y="59"/>
                  </a:cubicBezTo>
                  <a:cubicBezTo>
                    <a:pt x="675" y="45"/>
                    <a:pt x="675" y="44"/>
                    <a:pt x="665" y="43"/>
                  </a:cubicBezTo>
                  <a:cubicBezTo>
                    <a:pt x="664" y="43"/>
                    <a:pt x="664" y="43"/>
                    <a:pt x="664" y="42"/>
                  </a:cubicBezTo>
                  <a:cubicBezTo>
                    <a:pt x="664" y="38"/>
                    <a:pt x="664" y="38"/>
                    <a:pt x="664" y="38"/>
                  </a:cubicBezTo>
                  <a:cubicBezTo>
                    <a:pt x="668" y="38"/>
                    <a:pt x="675" y="38"/>
                    <a:pt x="678" y="38"/>
                  </a:cubicBezTo>
                  <a:cubicBezTo>
                    <a:pt x="683" y="38"/>
                    <a:pt x="687" y="38"/>
                    <a:pt x="690" y="38"/>
                  </a:cubicBezTo>
                  <a:cubicBezTo>
                    <a:pt x="730" y="96"/>
                    <a:pt x="730" y="96"/>
                    <a:pt x="730" y="96"/>
                  </a:cubicBezTo>
                  <a:cubicBezTo>
                    <a:pt x="731" y="96"/>
                    <a:pt x="731" y="96"/>
                    <a:pt x="731" y="96"/>
                  </a:cubicBezTo>
                  <a:cubicBezTo>
                    <a:pt x="731" y="71"/>
                    <a:pt x="731" y="71"/>
                    <a:pt x="731" y="71"/>
                  </a:cubicBezTo>
                  <a:cubicBezTo>
                    <a:pt x="731" y="47"/>
                    <a:pt x="730" y="44"/>
                    <a:pt x="716" y="43"/>
                  </a:cubicBezTo>
                  <a:cubicBezTo>
                    <a:pt x="716" y="43"/>
                    <a:pt x="716" y="43"/>
                    <a:pt x="716" y="42"/>
                  </a:cubicBezTo>
                  <a:cubicBezTo>
                    <a:pt x="716" y="38"/>
                    <a:pt x="716" y="38"/>
                    <a:pt x="716" y="38"/>
                  </a:cubicBezTo>
                  <a:cubicBezTo>
                    <a:pt x="721" y="38"/>
                    <a:pt x="729" y="38"/>
                    <a:pt x="735" y="38"/>
                  </a:cubicBezTo>
                  <a:cubicBezTo>
                    <a:pt x="740" y="38"/>
                    <a:pt x="744" y="38"/>
                    <a:pt x="750" y="38"/>
                  </a:cubicBezTo>
                  <a:cubicBezTo>
                    <a:pt x="750" y="42"/>
                    <a:pt x="750" y="42"/>
                    <a:pt x="750" y="42"/>
                  </a:cubicBezTo>
                  <a:cubicBezTo>
                    <a:pt x="750" y="43"/>
                    <a:pt x="750" y="43"/>
                    <a:pt x="749" y="43"/>
                  </a:cubicBezTo>
                  <a:cubicBezTo>
                    <a:pt x="739" y="44"/>
                    <a:pt x="739" y="47"/>
                    <a:pt x="739" y="71"/>
                  </a:cubicBezTo>
                  <a:cubicBezTo>
                    <a:pt x="739" y="119"/>
                    <a:pt x="739" y="119"/>
                    <a:pt x="739" y="119"/>
                  </a:cubicBezTo>
                  <a:lnTo>
                    <a:pt x="729" y="119"/>
                  </a:lnTo>
                  <a:close/>
                  <a:moveTo>
                    <a:pt x="921" y="119"/>
                  </a:moveTo>
                  <a:cubicBezTo>
                    <a:pt x="900" y="119"/>
                    <a:pt x="883" y="103"/>
                    <a:pt x="883" y="79"/>
                  </a:cubicBezTo>
                  <a:cubicBezTo>
                    <a:pt x="883" y="50"/>
                    <a:pt x="901" y="36"/>
                    <a:pt x="921" y="36"/>
                  </a:cubicBezTo>
                  <a:cubicBezTo>
                    <a:pt x="943" y="36"/>
                    <a:pt x="960" y="52"/>
                    <a:pt x="960" y="76"/>
                  </a:cubicBezTo>
                  <a:cubicBezTo>
                    <a:pt x="960" y="105"/>
                    <a:pt x="942" y="119"/>
                    <a:pt x="921" y="119"/>
                  </a:cubicBezTo>
                  <a:close/>
                  <a:moveTo>
                    <a:pt x="920" y="43"/>
                  </a:moveTo>
                  <a:cubicBezTo>
                    <a:pt x="906" y="43"/>
                    <a:pt x="899" y="54"/>
                    <a:pt x="899" y="78"/>
                  </a:cubicBezTo>
                  <a:cubicBezTo>
                    <a:pt x="899" y="103"/>
                    <a:pt x="908" y="112"/>
                    <a:pt x="922" y="112"/>
                  </a:cubicBezTo>
                  <a:cubicBezTo>
                    <a:pt x="937" y="112"/>
                    <a:pt x="944" y="101"/>
                    <a:pt x="944" y="77"/>
                  </a:cubicBezTo>
                  <a:cubicBezTo>
                    <a:pt x="944" y="52"/>
                    <a:pt x="935" y="43"/>
                    <a:pt x="920" y="43"/>
                  </a:cubicBezTo>
                  <a:close/>
                  <a:moveTo>
                    <a:pt x="1029" y="119"/>
                  </a:moveTo>
                  <a:cubicBezTo>
                    <a:pt x="1026" y="115"/>
                    <a:pt x="1023" y="111"/>
                    <a:pt x="1020" y="107"/>
                  </a:cubicBezTo>
                  <a:cubicBezTo>
                    <a:pt x="983" y="53"/>
                    <a:pt x="983" y="53"/>
                    <a:pt x="983" y="53"/>
                  </a:cubicBezTo>
                  <a:cubicBezTo>
                    <a:pt x="982" y="53"/>
                    <a:pt x="982" y="53"/>
                    <a:pt x="982" y="53"/>
                  </a:cubicBezTo>
                  <a:cubicBezTo>
                    <a:pt x="982" y="84"/>
                    <a:pt x="982" y="84"/>
                    <a:pt x="982" y="84"/>
                  </a:cubicBezTo>
                  <a:cubicBezTo>
                    <a:pt x="982" y="108"/>
                    <a:pt x="983" y="111"/>
                    <a:pt x="996" y="112"/>
                  </a:cubicBezTo>
                  <a:cubicBezTo>
                    <a:pt x="997" y="112"/>
                    <a:pt x="997" y="112"/>
                    <a:pt x="997" y="113"/>
                  </a:cubicBezTo>
                  <a:cubicBezTo>
                    <a:pt x="997" y="117"/>
                    <a:pt x="997" y="117"/>
                    <a:pt x="997" y="117"/>
                  </a:cubicBezTo>
                  <a:cubicBezTo>
                    <a:pt x="992" y="117"/>
                    <a:pt x="984" y="117"/>
                    <a:pt x="978" y="117"/>
                  </a:cubicBezTo>
                  <a:cubicBezTo>
                    <a:pt x="972" y="117"/>
                    <a:pt x="969" y="117"/>
                    <a:pt x="963" y="117"/>
                  </a:cubicBezTo>
                  <a:cubicBezTo>
                    <a:pt x="963" y="113"/>
                    <a:pt x="963" y="113"/>
                    <a:pt x="963" y="113"/>
                  </a:cubicBezTo>
                  <a:cubicBezTo>
                    <a:pt x="963" y="112"/>
                    <a:pt x="963" y="112"/>
                    <a:pt x="964" y="112"/>
                  </a:cubicBezTo>
                  <a:cubicBezTo>
                    <a:pt x="974" y="111"/>
                    <a:pt x="974" y="108"/>
                    <a:pt x="974" y="84"/>
                  </a:cubicBezTo>
                  <a:cubicBezTo>
                    <a:pt x="974" y="59"/>
                    <a:pt x="974" y="59"/>
                    <a:pt x="974" y="59"/>
                  </a:cubicBezTo>
                  <a:cubicBezTo>
                    <a:pt x="974" y="45"/>
                    <a:pt x="974" y="44"/>
                    <a:pt x="964" y="43"/>
                  </a:cubicBezTo>
                  <a:cubicBezTo>
                    <a:pt x="963" y="43"/>
                    <a:pt x="963" y="43"/>
                    <a:pt x="963" y="42"/>
                  </a:cubicBezTo>
                  <a:cubicBezTo>
                    <a:pt x="963" y="38"/>
                    <a:pt x="963" y="38"/>
                    <a:pt x="963" y="38"/>
                  </a:cubicBezTo>
                  <a:cubicBezTo>
                    <a:pt x="968" y="38"/>
                    <a:pt x="974" y="38"/>
                    <a:pt x="977" y="38"/>
                  </a:cubicBezTo>
                  <a:cubicBezTo>
                    <a:pt x="982" y="38"/>
                    <a:pt x="986" y="38"/>
                    <a:pt x="989" y="38"/>
                  </a:cubicBezTo>
                  <a:cubicBezTo>
                    <a:pt x="1029" y="96"/>
                    <a:pt x="1029" y="96"/>
                    <a:pt x="1029" y="96"/>
                  </a:cubicBezTo>
                  <a:cubicBezTo>
                    <a:pt x="1030" y="96"/>
                    <a:pt x="1030" y="96"/>
                    <a:pt x="1030" y="96"/>
                  </a:cubicBezTo>
                  <a:cubicBezTo>
                    <a:pt x="1030" y="71"/>
                    <a:pt x="1030" y="71"/>
                    <a:pt x="1030" y="71"/>
                  </a:cubicBezTo>
                  <a:cubicBezTo>
                    <a:pt x="1030" y="47"/>
                    <a:pt x="1030" y="44"/>
                    <a:pt x="1016" y="43"/>
                  </a:cubicBezTo>
                  <a:cubicBezTo>
                    <a:pt x="1015" y="43"/>
                    <a:pt x="1015" y="43"/>
                    <a:pt x="1015" y="42"/>
                  </a:cubicBezTo>
                  <a:cubicBezTo>
                    <a:pt x="1015" y="38"/>
                    <a:pt x="1015" y="38"/>
                    <a:pt x="1015" y="38"/>
                  </a:cubicBezTo>
                  <a:cubicBezTo>
                    <a:pt x="1020" y="38"/>
                    <a:pt x="1028" y="38"/>
                    <a:pt x="1034" y="38"/>
                  </a:cubicBezTo>
                  <a:cubicBezTo>
                    <a:pt x="1040" y="38"/>
                    <a:pt x="1044" y="38"/>
                    <a:pt x="1049" y="38"/>
                  </a:cubicBezTo>
                  <a:cubicBezTo>
                    <a:pt x="1049" y="42"/>
                    <a:pt x="1049" y="42"/>
                    <a:pt x="1049" y="42"/>
                  </a:cubicBezTo>
                  <a:cubicBezTo>
                    <a:pt x="1049" y="43"/>
                    <a:pt x="1049" y="43"/>
                    <a:pt x="1048" y="43"/>
                  </a:cubicBezTo>
                  <a:cubicBezTo>
                    <a:pt x="1038" y="44"/>
                    <a:pt x="1038" y="47"/>
                    <a:pt x="1038" y="71"/>
                  </a:cubicBezTo>
                  <a:cubicBezTo>
                    <a:pt x="1038" y="119"/>
                    <a:pt x="1038" y="119"/>
                    <a:pt x="1038" y="119"/>
                  </a:cubicBezTo>
                  <a:lnTo>
                    <a:pt x="1029" y="119"/>
                  </a:lnTo>
                  <a:close/>
                  <a:moveTo>
                    <a:pt x="1062" y="115"/>
                  </a:moveTo>
                  <a:cubicBezTo>
                    <a:pt x="1060" y="117"/>
                    <a:pt x="1060" y="117"/>
                    <a:pt x="1060" y="117"/>
                  </a:cubicBezTo>
                  <a:cubicBezTo>
                    <a:pt x="1060" y="118"/>
                    <a:pt x="1059" y="118"/>
                    <a:pt x="1059" y="118"/>
                  </a:cubicBezTo>
                  <a:cubicBezTo>
                    <a:pt x="1056" y="118"/>
                    <a:pt x="1056" y="118"/>
                    <a:pt x="1056" y="118"/>
                  </a:cubicBezTo>
                  <a:cubicBezTo>
                    <a:pt x="1056" y="113"/>
                    <a:pt x="1056" y="98"/>
                    <a:pt x="1056" y="93"/>
                  </a:cubicBezTo>
                  <a:cubicBezTo>
                    <a:pt x="1060" y="93"/>
                    <a:pt x="1060" y="93"/>
                    <a:pt x="1060" y="93"/>
                  </a:cubicBezTo>
                  <a:cubicBezTo>
                    <a:pt x="1060" y="93"/>
                    <a:pt x="1061" y="93"/>
                    <a:pt x="1061" y="93"/>
                  </a:cubicBezTo>
                  <a:cubicBezTo>
                    <a:pt x="1063" y="106"/>
                    <a:pt x="1069" y="112"/>
                    <a:pt x="1080" y="112"/>
                  </a:cubicBezTo>
                  <a:cubicBezTo>
                    <a:pt x="1090" y="112"/>
                    <a:pt x="1097" y="108"/>
                    <a:pt x="1097" y="101"/>
                  </a:cubicBezTo>
                  <a:cubicBezTo>
                    <a:pt x="1097" y="79"/>
                    <a:pt x="1056" y="86"/>
                    <a:pt x="1056" y="59"/>
                  </a:cubicBezTo>
                  <a:cubicBezTo>
                    <a:pt x="1056" y="45"/>
                    <a:pt x="1066" y="36"/>
                    <a:pt x="1080" y="36"/>
                  </a:cubicBezTo>
                  <a:cubicBezTo>
                    <a:pt x="1085" y="36"/>
                    <a:pt x="1091" y="37"/>
                    <a:pt x="1096" y="40"/>
                  </a:cubicBezTo>
                  <a:cubicBezTo>
                    <a:pt x="1098" y="38"/>
                    <a:pt x="1098" y="38"/>
                    <a:pt x="1098" y="38"/>
                  </a:cubicBezTo>
                  <a:cubicBezTo>
                    <a:pt x="1098" y="37"/>
                    <a:pt x="1099" y="37"/>
                    <a:pt x="1100" y="37"/>
                  </a:cubicBezTo>
                  <a:cubicBezTo>
                    <a:pt x="1102" y="37"/>
                    <a:pt x="1102" y="37"/>
                    <a:pt x="1102" y="37"/>
                  </a:cubicBezTo>
                  <a:cubicBezTo>
                    <a:pt x="1102" y="42"/>
                    <a:pt x="1102" y="54"/>
                    <a:pt x="1102" y="59"/>
                  </a:cubicBezTo>
                  <a:cubicBezTo>
                    <a:pt x="1099" y="59"/>
                    <a:pt x="1099" y="59"/>
                    <a:pt x="1099" y="59"/>
                  </a:cubicBezTo>
                  <a:cubicBezTo>
                    <a:pt x="1098" y="59"/>
                    <a:pt x="1098" y="59"/>
                    <a:pt x="1098" y="58"/>
                  </a:cubicBezTo>
                  <a:cubicBezTo>
                    <a:pt x="1096" y="50"/>
                    <a:pt x="1090" y="43"/>
                    <a:pt x="1080" y="43"/>
                  </a:cubicBezTo>
                  <a:cubicBezTo>
                    <a:pt x="1071" y="43"/>
                    <a:pt x="1068" y="48"/>
                    <a:pt x="1068" y="53"/>
                  </a:cubicBezTo>
                  <a:cubicBezTo>
                    <a:pt x="1068" y="74"/>
                    <a:pt x="1109" y="67"/>
                    <a:pt x="1109" y="94"/>
                  </a:cubicBezTo>
                  <a:cubicBezTo>
                    <a:pt x="1109" y="111"/>
                    <a:pt x="1094" y="119"/>
                    <a:pt x="1081" y="119"/>
                  </a:cubicBezTo>
                  <a:cubicBezTo>
                    <a:pt x="1072" y="119"/>
                    <a:pt x="1067" y="117"/>
                    <a:pt x="1062" y="115"/>
                  </a:cubicBezTo>
                  <a:close/>
                  <a:moveTo>
                    <a:pt x="1155" y="119"/>
                  </a:moveTo>
                  <a:cubicBezTo>
                    <a:pt x="1132" y="119"/>
                    <a:pt x="1122" y="110"/>
                    <a:pt x="1122" y="89"/>
                  </a:cubicBezTo>
                  <a:cubicBezTo>
                    <a:pt x="1122" y="59"/>
                    <a:pt x="1122" y="59"/>
                    <a:pt x="1122" y="59"/>
                  </a:cubicBezTo>
                  <a:cubicBezTo>
                    <a:pt x="1122" y="45"/>
                    <a:pt x="1122" y="44"/>
                    <a:pt x="1113" y="43"/>
                  </a:cubicBezTo>
                  <a:cubicBezTo>
                    <a:pt x="1112" y="43"/>
                    <a:pt x="1111" y="43"/>
                    <a:pt x="1111" y="42"/>
                  </a:cubicBezTo>
                  <a:cubicBezTo>
                    <a:pt x="1111" y="38"/>
                    <a:pt x="1111" y="38"/>
                    <a:pt x="1111" y="38"/>
                  </a:cubicBezTo>
                  <a:cubicBezTo>
                    <a:pt x="1117" y="38"/>
                    <a:pt x="1124" y="38"/>
                    <a:pt x="1129" y="38"/>
                  </a:cubicBezTo>
                  <a:cubicBezTo>
                    <a:pt x="1135" y="38"/>
                    <a:pt x="1142" y="38"/>
                    <a:pt x="1147" y="38"/>
                  </a:cubicBezTo>
                  <a:cubicBezTo>
                    <a:pt x="1147" y="42"/>
                    <a:pt x="1147" y="42"/>
                    <a:pt x="1147" y="42"/>
                  </a:cubicBezTo>
                  <a:cubicBezTo>
                    <a:pt x="1147" y="43"/>
                    <a:pt x="1147" y="43"/>
                    <a:pt x="1146" y="43"/>
                  </a:cubicBezTo>
                  <a:cubicBezTo>
                    <a:pt x="1136" y="44"/>
                    <a:pt x="1136" y="45"/>
                    <a:pt x="1136" y="59"/>
                  </a:cubicBezTo>
                  <a:cubicBezTo>
                    <a:pt x="1136" y="91"/>
                    <a:pt x="1136" y="91"/>
                    <a:pt x="1136" y="91"/>
                  </a:cubicBezTo>
                  <a:cubicBezTo>
                    <a:pt x="1136" y="103"/>
                    <a:pt x="1142" y="110"/>
                    <a:pt x="1157" y="110"/>
                  </a:cubicBezTo>
                  <a:cubicBezTo>
                    <a:pt x="1170" y="110"/>
                    <a:pt x="1177" y="103"/>
                    <a:pt x="1177" y="90"/>
                  </a:cubicBezTo>
                  <a:cubicBezTo>
                    <a:pt x="1177" y="71"/>
                    <a:pt x="1177" y="71"/>
                    <a:pt x="1177" y="71"/>
                  </a:cubicBezTo>
                  <a:cubicBezTo>
                    <a:pt x="1177" y="46"/>
                    <a:pt x="1177" y="45"/>
                    <a:pt x="1163" y="43"/>
                  </a:cubicBezTo>
                  <a:cubicBezTo>
                    <a:pt x="1162" y="43"/>
                    <a:pt x="1162" y="43"/>
                    <a:pt x="1162" y="42"/>
                  </a:cubicBezTo>
                  <a:cubicBezTo>
                    <a:pt x="1162" y="38"/>
                    <a:pt x="1162" y="38"/>
                    <a:pt x="1162" y="38"/>
                  </a:cubicBezTo>
                  <a:cubicBezTo>
                    <a:pt x="1167" y="38"/>
                    <a:pt x="1175" y="38"/>
                    <a:pt x="1181" y="38"/>
                  </a:cubicBezTo>
                  <a:cubicBezTo>
                    <a:pt x="1186" y="38"/>
                    <a:pt x="1189" y="38"/>
                    <a:pt x="1194" y="38"/>
                  </a:cubicBezTo>
                  <a:cubicBezTo>
                    <a:pt x="1194" y="42"/>
                    <a:pt x="1194" y="42"/>
                    <a:pt x="1194" y="42"/>
                  </a:cubicBezTo>
                  <a:cubicBezTo>
                    <a:pt x="1194" y="43"/>
                    <a:pt x="1194" y="43"/>
                    <a:pt x="1193" y="43"/>
                  </a:cubicBezTo>
                  <a:cubicBezTo>
                    <a:pt x="1185" y="44"/>
                    <a:pt x="1185" y="46"/>
                    <a:pt x="1185" y="71"/>
                  </a:cubicBezTo>
                  <a:cubicBezTo>
                    <a:pt x="1185" y="88"/>
                    <a:pt x="1185" y="88"/>
                    <a:pt x="1185" y="88"/>
                  </a:cubicBezTo>
                  <a:cubicBezTo>
                    <a:pt x="1185" y="109"/>
                    <a:pt x="1175" y="119"/>
                    <a:pt x="1155" y="119"/>
                  </a:cubicBezTo>
                  <a:close/>
                  <a:moveTo>
                    <a:pt x="1243" y="117"/>
                  </a:moveTo>
                  <a:cubicBezTo>
                    <a:pt x="1216" y="117"/>
                    <a:pt x="1216" y="117"/>
                    <a:pt x="1216" y="117"/>
                  </a:cubicBezTo>
                  <a:cubicBezTo>
                    <a:pt x="1211" y="117"/>
                    <a:pt x="1205" y="117"/>
                    <a:pt x="1199" y="117"/>
                  </a:cubicBezTo>
                  <a:cubicBezTo>
                    <a:pt x="1199" y="113"/>
                    <a:pt x="1199" y="113"/>
                    <a:pt x="1199" y="113"/>
                  </a:cubicBezTo>
                  <a:cubicBezTo>
                    <a:pt x="1199" y="112"/>
                    <a:pt x="1199" y="112"/>
                    <a:pt x="1200" y="112"/>
                  </a:cubicBezTo>
                  <a:cubicBezTo>
                    <a:pt x="1210" y="111"/>
                    <a:pt x="1210" y="110"/>
                    <a:pt x="1210" y="96"/>
                  </a:cubicBezTo>
                  <a:cubicBezTo>
                    <a:pt x="1210" y="59"/>
                    <a:pt x="1210" y="59"/>
                    <a:pt x="1210" y="59"/>
                  </a:cubicBezTo>
                  <a:cubicBezTo>
                    <a:pt x="1210" y="45"/>
                    <a:pt x="1210" y="44"/>
                    <a:pt x="1200" y="43"/>
                  </a:cubicBezTo>
                  <a:cubicBezTo>
                    <a:pt x="1199" y="43"/>
                    <a:pt x="1199" y="43"/>
                    <a:pt x="1199" y="42"/>
                  </a:cubicBezTo>
                  <a:cubicBezTo>
                    <a:pt x="1199" y="38"/>
                    <a:pt x="1199" y="38"/>
                    <a:pt x="1199" y="38"/>
                  </a:cubicBezTo>
                  <a:cubicBezTo>
                    <a:pt x="1205" y="38"/>
                    <a:pt x="1212" y="38"/>
                    <a:pt x="1217" y="38"/>
                  </a:cubicBezTo>
                  <a:cubicBezTo>
                    <a:pt x="1223" y="38"/>
                    <a:pt x="1232" y="38"/>
                    <a:pt x="1237" y="38"/>
                  </a:cubicBezTo>
                  <a:cubicBezTo>
                    <a:pt x="1237" y="42"/>
                    <a:pt x="1237" y="42"/>
                    <a:pt x="1237" y="42"/>
                  </a:cubicBezTo>
                  <a:cubicBezTo>
                    <a:pt x="1237" y="43"/>
                    <a:pt x="1237" y="43"/>
                    <a:pt x="1236" y="43"/>
                  </a:cubicBezTo>
                  <a:cubicBezTo>
                    <a:pt x="1224" y="44"/>
                    <a:pt x="1224" y="45"/>
                    <a:pt x="1224" y="59"/>
                  </a:cubicBezTo>
                  <a:cubicBezTo>
                    <a:pt x="1224" y="95"/>
                    <a:pt x="1224" y="95"/>
                    <a:pt x="1224" y="95"/>
                  </a:cubicBezTo>
                  <a:cubicBezTo>
                    <a:pt x="1224" y="109"/>
                    <a:pt x="1224" y="110"/>
                    <a:pt x="1235" y="110"/>
                  </a:cubicBezTo>
                  <a:cubicBezTo>
                    <a:pt x="1240" y="110"/>
                    <a:pt x="1240" y="110"/>
                    <a:pt x="1240" y="110"/>
                  </a:cubicBezTo>
                  <a:cubicBezTo>
                    <a:pt x="1250" y="110"/>
                    <a:pt x="1255" y="107"/>
                    <a:pt x="1257" y="92"/>
                  </a:cubicBezTo>
                  <a:cubicBezTo>
                    <a:pt x="1257" y="92"/>
                    <a:pt x="1257" y="91"/>
                    <a:pt x="1258" y="91"/>
                  </a:cubicBezTo>
                  <a:cubicBezTo>
                    <a:pt x="1261" y="91"/>
                    <a:pt x="1261" y="91"/>
                    <a:pt x="1261" y="91"/>
                  </a:cubicBezTo>
                  <a:cubicBezTo>
                    <a:pt x="1261" y="97"/>
                    <a:pt x="1261" y="111"/>
                    <a:pt x="1261" y="117"/>
                  </a:cubicBezTo>
                  <a:cubicBezTo>
                    <a:pt x="1256" y="117"/>
                    <a:pt x="1253" y="117"/>
                    <a:pt x="1243" y="117"/>
                  </a:cubicBezTo>
                  <a:close/>
                  <a:moveTo>
                    <a:pt x="1291" y="117"/>
                  </a:moveTo>
                  <a:cubicBezTo>
                    <a:pt x="1285" y="117"/>
                    <a:pt x="1278" y="117"/>
                    <a:pt x="1273" y="117"/>
                  </a:cubicBezTo>
                  <a:cubicBezTo>
                    <a:pt x="1273" y="113"/>
                    <a:pt x="1273" y="113"/>
                    <a:pt x="1273" y="113"/>
                  </a:cubicBezTo>
                  <a:cubicBezTo>
                    <a:pt x="1273" y="112"/>
                    <a:pt x="1273" y="112"/>
                    <a:pt x="1274" y="112"/>
                  </a:cubicBezTo>
                  <a:cubicBezTo>
                    <a:pt x="1284" y="111"/>
                    <a:pt x="1284" y="110"/>
                    <a:pt x="1284" y="96"/>
                  </a:cubicBezTo>
                  <a:cubicBezTo>
                    <a:pt x="1284" y="46"/>
                    <a:pt x="1284" y="46"/>
                    <a:pt x="1284" y="46"/>
                  </a:cubicBezTo>
                  <a:cubicBezTo>
                    <a:pt x="1284" y="45"/>
                    <a:pt x="1284" y="44"/>
                    <a:pt x="1283" y="44"/>
                  </a:cubicBezTo>
                  <a:cubicBezTo>
                    <a:pt x="1276" y="44"/>
                    <a:pt x="1276" y="44"/>
                    <a:pt x="1276" y="44"/>
                  </a:cubicBezTo>
                  <a:cubicBezTo>
                    <a:pt x="1266" y="44"/>
                    <a:pt x="1261" y="46"/>
                    <a:pt x="1260" y="61"/>
                  </a:cubicBezTo>
                  <a:cubicBezTo>
                    <a:pt x="1260" y="61"/>
                    <a:pt x="1259" y="61"/>
                    <a:pt x="1259" y="61"/>
                  </a:cubicBezTo>
                  <a:cubicBezTo>
                    <a:pt x="1255" y="61"/>
                    <a:pt x="1255" y="61"/>
                    <a:pt x="1255" y="61"/>
                  </a:cubicBezTo>
                  <a:cubicBezTo>
                    <a:pt x="1255" y="56"/>
                    <a:pt x="1255" y="44"/>
                    <a:pt x="1255" y="38"/>
                  </a:cubicBezTo>
                  <a:cubicBezTo>
                    <a:pt x="1260" y="38"/>
                    <a:pt x="1266" y="38"/>
                    <a:pt x="1276" y="38"/>
                  </a:cubicBezTo>
                  <a:cubicBezTo>
                    <a:pt x="1306" y="38"/>
                    <a:pt x="1306" y="38"/>
                    <a:pt x="1306" y="38"/>
                  </a:cubicBezTo>
                  <a:cubicBezTo>
                    <a:pt x="1316" y="38"/>
                    <a:pt x="1322" y="38"/>
                    <a:pt x="1327" y="38"/>
                  </a:cubicBezTo>
                  <a:cubicBezTo>
                    <a:pt x="1327" y="44"/>
                    <a:pt x="1327" y="56"/>
                    <a:pt x="1327" y="61"/>
                  </a:cubicBezTo>
                  <a:cubicBezTo>
                    <a:pt x="1323" y="61"/>
                    <a:pt x="1323" y="61"/>
                    <a:pt x="1323" y="61"/>
                  </a:cubicBezTo>
                  <a:cubicBezTo>
                    <a:pt x="1323" y="61"/>
                    <a:pt x="1322" y="61"/>
                    <a:pt x="1322" y="61"/>
                  </a:cubicBezTo>
                  <a:cubicBezTo>
                    <a:pt x="1320" y="46"/>
                    <a:pt x="1315" y="44"/>
                    <a:pt x="1306" y="44"/>
                  </a:cubicBezTo>
                  <a:cubicBezTo>
                    <a:pt x="1299" y="44"/>
                    <a:pt x="1299" y="44"/>
                    <a:pt x="1299" y="44"/>
                  </a:cubicBezTo>
                  <a:cubicBezTo>
                    <a:pt x="1298" y="44"/>
                    <a:pt x="1298" y="45"/>
                    <a:pt x="1298" y="46"/>
                  </a:cubicBezTo>
                  <a:cubicBezTo>
                    <a:pt x="1298" y="96"/>
                    <a:pt x="1298" y="96"/>
                    <a:pt x="1298" y="96"/>
                  </a:cubicBezTo>
                  <a:cubicBezTo>
                    <a:pt x="1298" y="110"/>
                    <a:pt x="1298" y="111"/>
                    <a:pt x="1308" y="112"/>
                  </a:cubicBezTo>
                  <a:cubicBezTo>
                    <a:pt x="1309" y="112"/>
                    <a:pt x="1309" y="112"/>
                    <a:pt x="1309" y="113"/>
                  </a:cubicBezTo>
                  <a:cubicBezTo>
                    <a:pt x="1309" y="117"/>
                    <a:pt x="1309" y="117"/>
                    <a:pt x="1309" y="117"/>
                  </a:cubicBezTo>
                  <a:cubicBezTo>
                    <a:pt x="1303" y="117"/>
                    <a:pt x="1296" y="117"/>
                    <a:pt x="1291" y="117"/>
                  </a:cubicBezTo>
                  <a:close/>
                  <a:moveTo>
                    <a:pt x="1349" y="117"/>
                  </a:moveTo>
                  <a:cubicBezTo>
                    <a:pt x="1343" y="117"/>
                    <a:pt x="1336" y="117"/>
                    <a:pt x="1331" y="117"/>
                  </a:cubicBezTo>
                  <a:cubicBezTo>
                    <a:pt x="1331" y="113"/>
                    <a:pt x="1331" y="113"/>
                    <a:pt x="1331" y="113"/>
                  </a:cubicBezTo>
                  <a:cubicBezTo>
                    <a:pt x="1331" y="112"/>
                    <a:pt x="1331" y="112"/>
                    <a:pt x="1332" y="112"/>
                  </a:cubicBezTo>
                  <a:cubicBezTo>
                    <a:pt x="1342" y="111"/>
                    <a:pt x="1342" y="110"/>
                    <a:pt x="1342" y="96"/>
                  </a:cubicBezTo>
                  <a:cubicBezTo>
                    <a:pt x="1342" y="59"/>
                    <a:pt x="1342" y="59"/>
                    <a:pt x="1342" y="59"/>
                  </a:cubicBezTo>
                  <a:cubicBezTo>
                    <a:pt x="1342" y="45"/>
                    <a:pt x="1342" y="44"/>
                    <a:pt x="1332" y="43"/>
                  </a:cubicBezTo>
                  <a:cubicBezTo>
                    <a:pt x="1331" y="43"/>
                    <a:pt x="1331" y="43"/>
                    <a:pt x="1331" y="42"/>
                  </a:cubicBezTo>
                  <a:cubicBezTo>
                    <a:pt x="1331" y="38"/>
                    <a:pt x="1331" y="38"/>
                    <a:pt x="1331" y="38"/>
                  </a:cubicBezTo>
                  <a:cubicBezTo>
                    <a:pt x="1336" y="38"/>
                    <a:pt x="1343" y="38"/>
                    <a:pt x="1349" y="38"/>
                  </a:cubicBezTo>
                  <a:cubicBezTo>
                    <a:pt x="1355" y="38"/>
                    <a:pt x="1361" y="38"/>
                    <a:pt x="1367" y="38"/>
                  </a:cubicBezTo>
                  <a:cubicBezTo>
                    <a:pt x="1367" y="42"/>
                    <a:pt x="1367" y="42"/>
                    <a:pt x="1367" y="42"/>
                  </a:cubicBezTo>
                  <a:cubicBezTo>
                    <a:pt x="1367" y="43"/>
                    <a:pt x="1367" y="43"/>
                    <a:pt x="1366" y="43"/>
                  </a:cubicBezTo>
                  <a:cubicBezTo>
                    <a:pt x="1356" y="44"/>
                    <a:pt x="1356" y="45"/>
                    <a:pt x="1356" y="59"/>
                  </a:cubicBezTo>
                  <a:cubicBezTo>
                    <a:pt x="1356" y="96"/>
                    <a:pt x="1356" y="96"/>
                    <a:pt x="1356" y="96"/>
                  </a:cubicBezTo>
                  <a:cubicBezTo>
                    <a:pt x="1356" y="110"/>
                    <a:pt x="1356" y="111"/>
                    <a:pt x="1366" y="112"/>
                  </a:cubicBezTo>
                  <a:cubicBezTo>
                    <a:pt x="1367" y="112"/>
                    <a:pt x="1367" y="112"/>
                    <a:pt x="1367" y="113"/>
                  </a:cubicBezTo>
                  <a:cubicBezTo>
                    <a:pt x="1367" y="117"/>
                    <a:pt x="1367" y="117"/>
                    <a:pt x="1367" y="117"/>
                  </a:cubicBezTo>
                  <a:cubicBezTo>
                    <a:pt x="1361" y="117"/>
                    <a:pt x="1354" y="117"/>
                    <a:pt x="1349" y="117"/>
                  </a:cubicBezTo>
                  <a:close/>
                  <a:moveTo>
                    <a:pt x="1438" y="119"/>
                  </a:moveTo>
                  <a:cubicBezTo>
                    <a:pt x="1436" y="115"/>
                    <a:pt x="1433" y="111"/>
                    <a:pt x="1430" y="107"/>
                  </a:cubicBezTo>
                  <a:cubicBezTo>
                    <a:pt x="1392" y="53"/>
                    <a:pt x="1392" y="53"/>
                    <a:pt x="1392" y="53"/>
                  </a:cubicBezTo>
                  <a:cubicBezTo>
                    <a:pt x="1392" y="53"/>
                    <a:pt x="1392" y="53"/>
                    <a:pt x="1392" y="53"/>
                  </a:cubicBezTo>
                  <a:cubicBezTo>
                    <a:pt x="1392" y="84"/>
                    <a:pt x="1392" y="84"/>
                    <a:pt x="1392" y="84"/>
                  </a:cubicBezTo>
                  <a:cubicBezTo>
                    <a:pt x="1392" y="108"/>
                    <a:pt x="1392" y="111"/>
                    <a:pt x="1406" y="112"/>
                  </a:cubicBezTo>
                  <a:cubicBezTo>
                    <a:pt x="1406" y="112"/>
                    <a:pt x="1407" y="112"/>
                    <a:pt x="1407" y="113"/>
                  </a:cubicBezTo>
                  <a:cubicBezTo>
                    <a:pt x="1407" y="117"/>
                    <a:pt x="1407" y="117"/>
                    <a:pt x="1407" y="117"/>
                  </a:cubicBezTo>
                  <a:cubicBezTo>
                    <a:pt x="1401" y="117"/>
                    <a:pt x="1393" y="117"/>
                    <a:pt x="1387" y="117"/>
                  </a:cubicBezTo>
                  <a:cubicBezTo>
                    <a:pt x="1382" y="117"/>
                    <a:pt x="1378" y="117"/>
                    <a:pt x="1373" y="117"/>
                  </a:cubicBezTo>
                  <a:cubicBezTo>
                    <a:pt x="1373" y="113"/>
                    <a:pt x="1373" y="113"/>
                    <a:pt x="1373" y="113"/>
                  </a:cubicBezTo>
                  <a:cubicBezTo>
                    <a:pt x="1373" y="112"/>
                    <a:pt x="1373" y="112"/>
                    <a:pt x="1374" y="112"/>
                  </a:cubicBezTo>
                  <a:cubicBezTo>
                    <a:pt x="1383" y="111"/>
                    <a:pt x="1383" y="108"/>
                    <a:pt x="1383" y="84"/>
                  </a:cubicBezTo>
                  <a:cubicBezTo>
                    <a:pt x="1383" y="59"/>
                    <a:pt x="1383" y="59"/>
                    <a:pt x="1383" y="59"/>
                  </a:cubicBezTo>
                  <a:cubicBezTo>
                    <a:pt x="1383" y="45"/>
                    <a:pt x="1383" y="44"/>
                    <a:pt x="1374" y="43"/>
                  </a:cubicBezTo>
                  <a:cubicBezTo>
                    <a:pt x="1373" y="43"/>
                    <a:pt x="1373" y="43"/>
                    <a:pt x="1373" y="42"/>
                  </a:cubicBezTo>
                  <a:cubicBezTo>
                    <a:pt x="1373" y="38"/>
                    <a:pt x="1373" y="38"/>
                    <a:pt x="1373" y="38"/>
                  </a:cubicBezTo>
                  <a:cubicBezTo>
                    <a:pt x="1377" y="38"/>
                    <a:pt x="1384" y="38"/>
                    <a:pt x="1386" y="38"/>
                  </a:cubicBezTo>
                  <a:cubicBezTo>
                    <a:pt x="1391" y="38"/>
                    <a:pt x="1396" y="38"/>
                    <a:pt x="1399" y="38"/>
                  </a:cubicBezTo>
                  <a:cubicBezTo>
                    <a:pt x="1439" y="96"/>
                    <a:pt x="1439" y="96"/>
                    <a:pt x="1439" y="96"/>
                  </a:cubicBezTo>
                  <a:cubicBezTo>
                    <a:pt x="1439" y="71"/>
                    <a:pt x="1439" y="71"/>
                    <a:pt x="1439" y="71"/>
                  </a:cubicBezTo>
                  <a:cubicBezTo>
                    <a:pt x="1439" y="47"/>
                    <a:pt x="1439" y="44"/>
                    <a:pt x="1425" y="43"/>
                  </a:cubicBezTo>
                  <a:cubicBezTo>
                    <a:pt x="1424" y="43"/>
                    <a:pt x="1424" y="43"/>
                    <a:pt x="1424" y="42"/>
                  </a:cubicBezTo>
                  <a:cubicBezTo>
                    <a:pt x="1424" y="38"/>
                    <a:pt x="1424" y="38"/>
                    <a:pt x="1424" y="38"/>
                  </a:cubicBezTo>
                  <a:cubicBezTo>
                    <a:pt x="1430" y="38"/>
                    <a:pt x="1438" y="38"/>
                    <a:pt x="1443" y="38"/>
                  </a:cubicBezTo>
                  <a:cubicBezTo>
                    <a:pt x="1449" y="38"/>
                    <a:pt x="1453" y="38"/>
                    <a:pt x="1458" y="38"/>
                  </a:cubicBezTo>
                  <a:cubicBezTo>
                    <a:pt x="1458" y="42"/>
                    <a:pt x="1458" y="42"/>
                    <a:pt x="1458" y="42"/>
                  </a:cubicBezTo>
                  <a:cubicBezTo>
                    <a:pt x="1458" y="43"/>
                    <a:pt x="1458" y="43"/>
                    <a:pt x="1458" y="43"/>
                  </a:cubicBezTo>
                  <a:cubicBezTo>
                    <a:pt x="1448" y="44"/>
                    <a:pt x="1447" y="47"/>
                    <a:pt x="1447" y="71"/>
                  </a:cubicBezTo>
                  <a:cubicBezTo>
                    <a:pt x="1447" y="119"/>
                    <a:pt x="1447" y="119"/>
                    <a:pt x="1447" y="119"/>
                  </a:cubicBezTo>
                  <a:lnTo>
                    <a:pt x="1438" y="119"/>
                  </a:lnTo>
                  <a:close/>
                  <a:moveTo>
                    <a:pt x="1537" y="86"/>
                  </a:moveTo>
                  <a:cubicBezTo>
                    <a:pt x="1537" y="87"/>
                    <a:pt x="1537" y="87"/>
                    <a:pt x="1536" y="87"/>
                  </a:cubicBezTo>
                  <a:cubicBezTo>
                    <a:pt x="1529" y="89"/>
                    <a:pt x="1529" y="89"/>
                    <a:pt x="1529" y="99"/>
                  </a:cubicBezTo>
                  <a:cubicBezTo>
                    <a:pt x="1529" y="102"/>
                    <a:pt x="1529" y="102"/>
                    <a:pt x="1529" y="102"/>
                  </a:cubicBezTo>
                  <a:cubicBezTo>
                    <a:pt x="1529" y="104"/>
                    <a:pt x="1529" y="108"/>
                    <a:pt x="1529" y="109"/>
                  </a:cubicBezTo>
                  <a:cubicBezTo>
                    <a:pt x="1529" y="110"/>
                    <a:pt x="1529" y="110"/>
                    <a:pt x="1528" y="110"/>
                  </a:cubicBezTo>
                  <a:cubicBezTo>
                    <a:pt x="1521" y="110"/>
                    <a:pt x="1517" y="119"/>
                    <a:pt x="1499" y="119"/>
                  </a:cubicBezTo>
                  <a:cubicBezTo>
                    <a:pt x="1478" y="119"/>
                    <a:pt x="1462" y="105"/>
                    <a:pt x="1462" y="77"/>
                  </a:cubicBezTo>
                  <a:cubicBezTo>
                    <a:pt x="1462" y="55"/>
                    <a:pt x="1474" y="36"/>
                    <a:pt x="1499" y="36"/>
                  </a:cubicBezTo>
                  <a:cubicBezTo>
                    <a:pt x="1507" y="36"/>
                    <a:pt x="1513" y="38"/>
                    <a:pt x="1517" y="40"/>
                  </a:cubicBezTo>
                  <a:cubicBezTo>
                    <a:pt x="1520" y="38"/>
                    <a:pt x="1520" y="38"/>
                    <a:pt x="1520" y="38"/>
                  </a:cubicBezTo>
                  <a:cubicBezTo>
                    <a:pt x="1520" y="37"/>
                    <a:pt x="1520" y="37"/>
                    <a:pt x="1521" y="37"/>
                  </a:cubicBezTo>
                  <a:cubicBezTo>
                    <a:pt x="1524" y="37"/>
                    <a:pt x="1524" y="37"/>
                    <a:pt x="1524" y="37"/>
                  </a:cubicBezTo>
                  <a:cubicBezTo>
                    <a:pt x="1524" y="42"/>
                    <a:pt x="1524" y="55"/>
                    <a:pt x="1524" y="61"/>
                  </a:cubicBezTo>
                  <a:cubicBezTo>
                    <a:pt x="1520" y="61"/>
                    <a:pt x="1520" y="61"/>
                    <a:pt x="1520" y="61"/>
                  </a:cubicBezTo>
                  <a:cubicBezTo>
                    <a:pt x="1520" y="61"/>
                    <a:pt x="1519" y="61"/>
                    <a:pt x="1519" y="60"/>
                  </a:cubicBezTo>
                  <a:cubicBezTo>
                    <a:pt x="1516" y="48"/>
                    <a:pt x="1511" y="43"/>
                    <a:pt x="1500" y="43"/>
                  </a:cubicBezTo>
                  <a:cubicBezTo>
                    <a:pt x="1481" y="43"/>
                    <a:pt x="1477" y="61"/>
                    <a:pt x="1477" y="77"/>
                  </a:cubicBezTo>
                  <a:cubicBezTo>
                    <a:pt x="1477" y="94"/>
                    <a:pt x="1482" y="113"/>
                    <a:pt x="1501" y="113"/>
                  </a:cubicBezTo>
                  <a:cubicBezTo>
                    <a:pt x="1510" y="113"/>
                    <a:pt x="1515" y="108"/>
                    <a:pt x="1515" y="100"/>
                  </a:cubicBezTo>
                  <a:cubicBezTo>
                    <a:pt x="1515" y="98"/>
                    <a:pt x="1515" y="98"/>
                    <a:pt x="1515" y="98"/>
                  </a:cubicBezTo>
                  <a:cubicBezTo>
                    <a:pt x="1515" y="89"/>
                    <a:pt x="1515" y="89"/>
                    <a:pt x="1503" y="87"/>
                  </a:cubicBezTo>
                  <a:cubicBezTo>
                    <a:pt x="1502" y="87"/>
                    <a:pt x="1502" y="87"/>
                    <a:pt x="1502" y="86"/>
                  </a:cubicBezTo>
                  <a:cubicBezTo>
                    <a:pt x="1502" y="82"/>
                    <a:pt x="1502" y="82"/>
                    <a:pt x="1502" y="82"/>
                  </a:cubicBezTo>
                  <a:cubicBezTo>
                    <a:pt x="1508" y="83"/>
                    <a:pt x="1516" y="83"/>
                    <a:pt x="1521" y="83"/>
                  </a:cubicBezTo>
                  <a:cubicBezTo>
                    <a:pt x="1527" y="83"/>
                    <a:pt x="1531" y="83"/>
                    <a:pt x="1537" y="82"/>
                  </a:cubicBezTo>
                  <a:lnTo>
                    <a:pt x="1537" y="86"/>
                  </a:lnTo>
                  <a:close/>
                  <a:moveTo>
                    <a:pt x="1670" y="71"/>
                  </a:moveTo>
                  <a:cubicBezTo>
                    <a:pt x="1670" y="72"/>
                    <a:pt x="1670" y="73"/>
                    <a:pt x="1669" y="73"/>
                  </a:cubicBezTo>
                  <a:cubicBezTo>
                    <a:pt x="1658" y="75"/>
                    <a:pt x="1658" y="75"/>
                    <a:pt x="1658" y="90"/>
                  </a:cubicBezTo>
                  <a:cubicBezTo>
                    <a:pt x="1658" y="94"/>
                    <a:pt x="1658" y="94"/>
                    <a:pt x="1658" y="94"/>
                  </a:cubicBezTo>
                  <a:cubicBezTo>
                    <a:pt x="1658" y="97"/>
                    <a:pt x="1659" y="102"/>
                    <a:pt x="1659" y="104"/>
                  </a:cubicBezTo>
                  <a:cubicBezTo>
                    <a:pt x="1659" y="105"/>
                    <a:pt x="1658" y="105"/>
                    <a:pt x="1658" y="105"/>
                  </a:cubicBezTo>
                  <a:cubicBezTo>
                    <a:pt x="1647" y="105"/>
                    <a:pt x="1643" y="119"/>
                    <a:pt x="1619" y="119"/>
                  </a:cubicBezTo>
                  <a:cubicBezTo>
                    <a:pt x="1589" y="119"/>
                    <a:pt x="1566" y="99"/>
                    <a:pt x="1566" y="59"/>
                  </a:cubicBezTo>
                  <a:cubicBezTo>
                    <a:pt x="1566" y="26"/>
                    <a:pt x="1583" y="0"/>
                    <a:pt x="1618" y="0"/>
                  </a:cubicBezTo>
                  <a:cubicBezTo>
                    <a:pt x="1629" y="0"/>
                    <a:pt x="1639" y="2"/>
                    <a:pt x="1645" y="6"/>
                  </a:cubicBezTo>
                  <a:cubicBezTo>
                    <a:pt x="1645" y="6"/>
                    <a:pt x="1645" y="6"/>
                    <a:pt x="1645" y="6"/>
                  </a:cubicBezTo>
                  <a:cubicBezTo>
                    <a:pt x="1648" y="2"/>
                    <a:pt x="1648" y="2"/>
                    <a:pt x="1648" y="2"/>
                  </a:cubicBezTo>
                  <a:cubicBezTo>
                    <a:pt x="1648" y="1"/>
                    <a:pt x="1649" y="1"/>
                    <a:pt x="1650" y="1"/>
                  </a:cubicBezTo>
                  <a:cubicBezTo>
                    <a:pt x="1652" y="1"/>
                    <a:pt x="1652" y="1"/>
                    <a:pt x="1652" y="1"/>
                  </a:cubicBezTo>
                  <a:cubicBezTo>
                    <a:pt x="1652" y="9"/>
                    <a:pt x="1653" y="26"/>
                    <a:pt x="1653" y="33"/>
                  </a:cubicBezTo>
                  <a:cubicBezTo>
                    <a:pt x="1648" y="33"/>
                    <a:pt x="1648" y="33"/>
                    <a:pt x="1648" y="33"/>
                  </a:cubicBezTo>
                  <a:cubicBezTo>
                    <a:pt x="1648" y="33"/>
                    <a:pt x="1647" y="33"/>
                    <a:pt x="1647" y="32"/>
                  </a:cubicBezTo>
                  <a:cubicBezTo>
                    <a:pt x="1643" y="16"/>
                    <a:pt x="1634" y="7"/>
                    <a:pt x="1618" y="7"/>
                  </a:cubicBezTo>
                  <a:cubicBezTo>
                    <a:pt x="1590" y="7"/>
                    <a:pt x="1585" y="34"/>
                    <a:pt x="1585" y="59"/>
                  </a:cubicBezTo>
                  <a:cubicBezTo>
                    <a:pt x="1585" y="85"/>
                    <a:pt x="1592" y="112"/>
                    <a:pt x="1620" y="112"/>
                  </a:cubicBezTo>
                  <a:cubicBezTo>
                    <a:pt x="1634" y="112"/>
                    <a:pt x="1643" y="105"/>
                    <a:pt x="1643" y="94"/>
                  </a:cubicBezTo>
                  <a:cubicBezTo>
                    <a:pt x="1643" y="89"/>
                    <a:pt x="1643" y="89"/>
                    <a:pt x="1643" y="89"/>
                  </a:cubicBezTo>
                  <a:cubicBezTo>
                    <a:pt x="1643" y="75"/>
                    <a:pt x="1643" y="75"/>
                    <a:pt x="1627" y="73"/>
                  </a:cubicBezTo>
                  <a:cubicBezTo>
                    <a:pt x="1626" y="73"/>
                    <a:pt x="1625" y="72"/>
                    <a:pt x="1625" y="71"/>
                  </a:cubicBezTo>
                  <a:cubicBezTo>
                    <a:pt x="1625" y="66"/>
                    <a:pt x="1625" y="66"/>
                    <a:pt x="1625" y="66"/>
                  </a:cubicBezTo>
                  <a:cubicBezTo>
                    <a:pt x="1633" y="66"/>
                    <a:pt x="1640" y="67"/>
                    <a:pt x="1649" y="67"/>
                  </a:cubicBezTo>
                  <a:cubicBezTo>
                    <a:pt x="1657" y="67"/>
                    <a:pt x="1662" y="66"/>
                    <a:pt x="1670" y="66"/>
                  </a:cubicBezTo>
                  <a:lnTo>
                    <a:pt x="1670" y="71"/>
                  </a:lnTo>
                  <a:close/>
                  <a:moveTo>
                    <a:pt x="1716" y="76"/>
                  </a:moveTo>
                  <a:cubicBezTo>
                    <a:pt x="1716" y="76"/>
                    <a:pt x="1716" y="76"/>
                    <a:pt x="1716" y="76"/>
                  </a:cubicBezTo>
                  <a:cubicBezTo>
                    <a:pt x="1740" y="80"/>
                    <a:pt x="1733" y="110"/>
                    <a:pt x="1742" y="110"/>
                  </a:cubicBezTo>
                  <a:cubicBezTo>
                    <a:pt x="1745" y="110"/>
                    <a:pt x="1746" y="109"/>
                    <a:pt x="1748" y="107"/>
                  </a:cubicBezTo>
                  <a:cubicBezTo>
                    <a:pt x="1750" y="110"/>
                    <a:pt x="1750" y="110"/>
                    <a:pt x="1750" y="110"/>
                  </a:cubicBezTo>
                  <a:cubicBezTo>
                    <a:pt x="1750" y="110"/>
                    <a:pt x="1751" y="110"/>
                    <a:pt x="1751" y="111"/>
                  </a:cubicBezTo>
                  <a:cubicBezTo>
                    <a:pt x="1751" y="111"/>
                    <a:pt x="1750" y="111"/>
                    <a:pt x="1750" y="111"/>
                  </a:cubicBezTo>
                  <a:cubicBezTo>
                    <a:pt x="1747" y="116"/>
                    <a:pt x="1742" y="118"/>
                    <a:pt x="1737" y="118"/>
                  </a:cubicBezTo>
                  <a:cubicBezTo>
                    <a:pt x="1725" y="118"/>
                    <a:pt x="1723" y="108"/>
                    <a:pt x="1720" y="96"/>
                  </a:cubicBezTo>
                  <a:cubicBezTo>
                    <a:pt x="1718" y="85"/>
                    <a:pt x="1715" y="79"/>
                    <a:pt x="1705" y="79"/>
                  </a:cubicBezTo>
                  <a:cubicBezTo>
                    <a:pt x="1697" y="79"/>
                    <a:pt x="1697" y="79"/>
                    <a:pt x="1697" y="79"/>
                  </a:cubicBezTo>
                  <a:cubicBezTo>
                    <a:pt x="1697" y="96"/>
                    <a:pt x="1697" y="96"/>
                    <a:pt x="1697" y="96"/>
                  </a:cubicBezTo>
                  <a:cubicBezTo>
                    <a:pt x="1697" y="110"/>
                    <a:pt x="1697" y="111"/>
                    <a:pt x="1707" y="112"/>
                  </a:cubicBezTo>
                  <a:cubicBezTo>
                    <a:pt x="1708" y="112"/>
                    <a:pt x="1708" y="112"/>
                    <a:pt x="1708" y="113"/>
                  </a:cubicBezTo>
                  <a:cubicBezTo>
                    <a:pt x="1708" y="117"/>
                    <a:pt x="1708" y="117"/>
                    <a:pt x="1708" y="117"/>
                  </a:cubicBezTo>
                  <a:cubicBezTo>
                    <a:pt x="1702" y="117"/>
                    <a:pt x="1695" y="117"/>
                    <a:pt x="1690" y="117"/>
                  </a:cubicBezTo>
                  <a:cubicBezTo>
                    <a:pt x="1684" y="117"/>
                    <a:pt x="1678" y="117"/>
                    <a:pt x="1672" y="117"/>
                  </a:cubicBezTo>
                  <a:cubicBezTo>
                    <a:pt x="1672" y="113"/>
                    <a:pt x="1672" y="113"/>
                    <a:pt x="1672" y="113"/>
                  </a:cubicBezTo>
                  <a:cubicBezTo>
                    <a:pt x="1672" y="112"/>
                    <a:pt x="1672" y="112"/>
                    <a:pt x="1673" y="112"/>
                  </a:cubicBezTo>
                  <a:cubicBezTo>
                    <a:pt x="1683" y="111"/>
                    <a:pt x="1683" y="110"/>
                    <a:pt x="1683" y="96"/>
                  </a:cubicBezTo>
                  <a:cubicBezTo>
                    <a:pt x="1683" y="59"/>
                    <a:pt x="1683" y="59"/>
                    <a:pt x="1683" y="59"/>
                  </a:cubicBezTo>
                  <a:cubicBezTo>
                    <a:pt x="1683" y="45"/>
                    <a:pt x="1683" y="44"/>
                    <a:pt x="1673" y="43"/>
                  </a:cubicBezTo>
                  <a:cubicBezTo>
                    <a:pt x="1672" y="43"/>
                    <a:pt x="1672" y="43"/>
                    <a:pt x="1672" y="42"/>
                  </a:cubicBezTo>
                  <a:cubicBezTo>
                    <a:pt x="1672" y="38"/>
                    <a:pt x="1672" y="38"/>
                    <a:pt x="1672" y="38"/>
                  </a:cubicBezTo>
                  <a:cubicBezTo>
                    <a:pt x="1678" y="38"/>
                    <a:pt x="1684" y="38"/>
                    <a:pt x="1690" y="38"/>
                  </a:cubicBezTo>
                  <a:cubicBezTo>
                    <a:pt x="1695" y="38"/>
                    <a:pt x="1704" y="38"/>
                    <a:pt x="1708" y="38"/>
                  </a:cubicBezTo>
                  <a:cubicBezTo>
                    <a:pt x="1724" y="38"/>
                    <a:pt x="1738" y="43"/>
                    <a:pt x="1738" y="56"/>
                  </a:cubicBezTo>
                  <a:cubicBezTo>
                    <a:pt x="1738" y="65"/>
                    <a:pt x="1733" y="73"/>
                    <a:pt x="1716" y="76"/>
                  </a:cubicBezTo>
                  <a:close/>
                  <a:moveTo>
                    <a:pt x="1708" y="44"/>
                  </a:moveTo>
                  <a:cubicBezTo>
                    <a:pt x="1704" y="44"/>
                    <a:pt x="1697" y="44"/>
                    <a:pt x="1697" y="46"/>
                  </a:cubicBezTo>
                  <a:cubicBezTo>
                    <a:pt x="1697" y="73"/>
                    <a:pt x="1697" y="73"/>
                    <a:pt x="1697" y="73"/>
                  </a:cubicBezTo>
                  <a:cubicBezTo>
                    <a:pt x="1704" y="73"/>
                    <a:pt x="1704" y="73"/>
                    <a:pt x="1704" y="73"/>
                  </a:cubicBezTo>
                  <a:cubicBezTo>
                    <a:pt x="1716" y="73"/>
                    <a:pt x="1723" y="69"/>
                    <a:pt x="1723" y="58"/>
                  </a:cubicBezTo>
                  <a:cubicBezTo>
                    <a:pt x="1723" y="48"/>
                    <a:pt x="1716" y="44"/>
                    <a:pt x="1708" y="44"/>
                  </a:cubicBezTo>
                  <a:close/>
                  <a:moveTo>
                    <a:pt x="1789" y="119"/>
                  </a:moveTo>
                  <a:cubicBezTo>
                    <a:pt x="1767" y="119"/>
                    <a:pt x="1750" y="103"/>
                    <a:pt x="1750" y="79"/>
                  </a:cubicBezTo>
                  <a:cubicBezTo>
                    <a:pt x="1750" y="50"/>
                    <a:pt x="1768" y="36"/>
                    <a:pt x="1788" y="36"/>
                  </a:cubicBezTo>
                  <a:cubicBezTo>
                    <a:pt x="1810" y="36"/>
                    <a:pt x="1827" y="52"/>
                    <a:pt x="1827" y="76"/>
                  </a:cubicBezTo>
                  <a:cubicBezTo>
                    <a:pt x="1827" y="105"/>
                    <a:pt x="1809" y="119"/>
                    <a:pt x="1789" y="119"/>
                  </a:cubicBezTo>
                  <a:close/>
                  <a:moveTo>
                    <a:pt x="1787" y="43"/>
                  </a:moveTo>
                  <a:cubicBezTo>
                    <a:pt x="1773" y="43"/>
                    <a:pt x="1766" y="54"/>
                    <a:pt x="1766" y="78"/>
                  </a:cubicBezTo>
                  <a:cubicBezTo>
                    <a:pt x="1766" y="103"/>
                    <a:pt x="1775" y="112"/>
                    <a:pt x="1789" y="112"/>
                  </a:cubicBezTo>
                  <a:cubicBezTo>
                    <a:pt x="1804" y="112"/>
                    <a:pt x="1811" y="101"/>
                    <a:pt x="1811" y="77"/>
                  </a:cubicBezTo>
                  <a:cubicBezTo>
                    <a:pt x="1811" y="52"/>
                    <a:pt x="1802" y="43"/>
                    <a:pt x="1787" y="43"/>
                  </a:cubicBezTo>
                  <a:close/>
                  <a:moveTo>
                    <a:pt x="1874" y="119"/>
                  </a:moveTo>
                  <a:cubicBezTo>
                    <a:pt x="1851" y="119"/>
                    <a:pt x="1841" y="110"/>
                    <a:pt x="1841" y="89"/>
                  </a:cubicBezTo>
                  <a:cubicBezTo>
                    <a:pt x="1841" y="59"/>
                    <a:pt x="1841" y="59"/>
                    <a:pt x="1841" y="59"/>
                  </a:cubicBezTo>
                  <a:cubicBezTo>
                    <a:pt x="1841" y="45"/>
                    <a:pt x="1841" y="44"/>
                    <a:pt x="1831" y="43"/>
                  </a:cubicBezTo>
                  <a:cubicBezTo>
                    <a:pt x="1830" y="43"/>
                    <a:pt x="1830" y="43"/>
                    <a:pt x="1830" y="42"/>
                  </a:cubicBezTo>
                  <a:cubicBezTo>
                    <a:pt x="1830" y="38"/>
                    <a:pt x="1830" y="38"/>
                    <a:pt x="1830" y="38"/>
                  </a:cubicBezTo>
                  <a:cubicBezTo>
                    <a:pt x="1835" y="38"/>
                    <a:pt x="1842" y="38"/>
                    <a:pt x="1848" y="38"/>
                  </a:cubicBezTo>
                  <a:cubicBezTo>
                    <a:pt x="1853" y="38"/>
                    <a:pt x="1860" y="38"/>
                    <a:pt x="1866" y="38"/>
                  </a:cubicBezTo>
                  <a:cubicBezTo>
                    <a:pt x="1866" y="42"/>
                    <a:pt x="1866" y="42"/>
                    <a:pt x="1866" y="42"/>
                  </a:cubicBezTo>
                  <a:cubicBezTo>
                    <a:pt x="1866" y="43"/>
                    <a:pt x="1865" y="43"/>
                    <a:pt x="1865" y="43"/>
                  </a:cubicBezTo>
                  <a:cubicBezTo>
                    <a:pt x="1855" y="44"/>
                    <a:pt x="1855" y="45"/>
                    <a:pt x="1855" y="59"/>
                  </a:cubicBezTo>
                  <a:cubicBezTo>
                    <a:pt x="1855" y="91"/>
                    <a:pt x="1855" y="91"/>
                    <a:pt x="1855" y="91"/>
                  </a:cubicBezTo>
                  <a:cubicBezTo>
                    <a:pt x="1855" y="103"/>
                    <a:pt x="1861" y="110"/>
                    <a:pt x="1875" y="110"/>
                  </a:cubicBezTo>
                  <a:cubicBezTo>
                    <a:pt x="1889" y="110"/>
                    <a:pt x="1895" y="103"/>
                    <a:pt x="1895" y="90"/>
                  </a:cubicBezTo>
                  <a:cubicBezTo>
                    <a:pt x="1895" y="71"/>
                    <a:pt x="1895" y="71"/>
                    <a:pt x="1895" y="71"/>
                  </a:cubicBezTo>
                  <a:cubicBezTo>
                    <a:pt x="1895" y="46"/>
                    <a:pt x="1895" y="45"/>
                    <a:pt x="1881" y="43"/>
                  </a:cubicBezTo>
                  <a:cubicBezTo>
                    <a:pt x="1881" y="43"/>
                    <a:pt x="1881" y="43"/>
                    <a:pt x="1881" y="42"/>
                  </a:cubicBezTo>
                  <a:cubicBezTo>
                    <a:pt x="1881" y="38"/>
                    <a:pt x="1881" y="38"/>
                    <a:pt x="1881" y="38"/>
                  </a:cubicBezTo>
                  <a:cubicBezTo>
                    <a:pt x="1886" y="38"/>
                    <a:pt x="1893" y="38"/>
                    <a:pt x="1899" y="38"/>
                  </a:cubicBezTo>
                  <a:cubicBezTo>
                    <a:pt x="1905" y="38"/>
                    <a:pt x="1907" y="38"/>
                    <a:pt x="1913" y="38"/>
                  </a:cubicBezTo>
                  <a:cubicBezTo>
                    <a:pt x="1913" y="42"/>
                    <a:pt x="1913" y="42"/>
                    <a:pt x="1913" y="42"/>
                  </a:cubicBezTo>
                  <a:cubicBezTo>
                    <a:pt x="1913" y="43"/>
                    <a:pt x="1913" y="43"/>
                    <a:pt x="1912" y="43"/>
                  </a:cubicBezTo>
                  <a:cubicBezTo>
                    <a:pt x="1903" y="44"/>
                    <a:pt x="1903" y="46"/>
                    <a:pt x="1903" y="71"/>
                  </a:cubicBezTo>
                  <a:cubicBezTo>
                    <a:pt x="1903" y="88"/>
                    <a:pt x="1903" y="88"/>
                    <a:pt x="1903" y="88"/>
                  </a:cubicBezTo>
                  <a:cubicBezTo>
                    <a:pt x="1903" y="109"/>
                    <a:pt x="1893" y="119"/>
                    <a:pt x="1874" y="119"/>
                  </a:cubicBezTo>
                  <a:close/>
                  <a:moveTo>
                    <a:pt x="1949" y="84"/>
                  </a:moveTo>
                  <a:cubicBezTo>
                    <a:pt x="1943" y="84"/>
                    <a:pt x="1943" y="84"/>
                    <a:pt x="1943" y="84"/>
                  </a:cubicBezTo>
                  <a:cubicBezTo>
                    <a:pt x="1943" y="96"/>
                    <a:pt x="1943" y="96"/>
                    <a:pt x="1943" y="96"/>
                  </a:cubicBezTo>
                  <a:cubicBezTo>
                    <a:pt x="1943" y="110"/>
                    <a:pt x="1943" y="111"/>
                    <a:pt x="1955" y="112"/>
                  </a:cubicBezTo>
                  <a:cubicBezTo>
                    <a:pt x="1956" y="112"/>
                    <a:pt x="1956" y="112"/>
                    <a:pt x="1956" y="113"/>
                  </a:cubicBezTo>
                  <a:cubicBezTo>
                    <a:pt x="1956" y="117"/>
                    <a:pt x="1956" y="117"/>
                    <a:pt x="1956" y="117"/>
                  </a:cubicBezTo>
                  <a:cubicBezTo>
                    <a:pt x="1951" y="117"/>
                    <a:pt x="1941" y="117"/>
                    <a:pt x="1936" y="117"/>
                  </a:cubicBezTo>
                  <a:cubicBezTo>
                    <a:pt x="1930" y="117"/>
                    <a:pt x="1923" y="117"/>
                    <a:pt x="1918" y="117"/>
                  </a:cubicBezTo>
                  <a:cubicBezTo>
                    <a:pt x="1918" y="113"/>
                    <a:pt x="1918" y="113"/>
                    <a:pt x="1918" y="113"/>
                  </a:cubicBezTo>
                  <a:cubicBezTo>
                    <a:pt x="1918" y="112"/>
                    <a:pt x="1918" y="112"/>
                    <a:pt x="1919" y="112"/>
                  </a:cubicBezTo>
                  <a:cubicBezTo>
                    <a:pt x="1929" y="111"/>
                    <a:pt x="1929" y="110"/>
                    <a:pt x="1929" y="96"/>
                  </a:cubicBezTo>
                  <a:cubicBezTo>
                    <a:pt x="1929" y="59"/>
                    <a:pt x="1929" y="59"/>
                    <a:pt x="1929" y="59"/>
                  </a:cubicBezTo>
                  <a:cubicBezTo>
                    <a:pt x="1929" y="45"/>
                    <a:pt x="1929" y="44"/>
                    <a:pt x="1919" y="43"/>
                  </a:cubicBezTo>
                  <a:cubicBezTo>
                    <a:pt x="1918" y="43"/>
                    <a:pt x="1918" y="43"/>
                    <a:pt x="1918" y="42"/>
                  </a:cubicBezTo>
                  <a:cubicBezTo>
                    <a:pt x="1918" y="38"/>
                    <a:pt x="1918" y="38"/>
                    <a:pt x="1918" y="38"/>
                  </a:cubicBezTo>
                  <a:cubicBezTo>
                    <a:pt x="1923" y="38"/>
                    <a:pt x="1930" y="38"/>
                    <a:pt x="1936" y="38"/>
                  </a:cubicBezTo>
                  <a:cubicBezTo>
                    <a:pt x="1942" y="38"/>
                    <a:pt x="1947" y="38"/>
                    <a:pt x="1952" y="38"/>
                  </a:cubicBezTo>
                  <a:cubicBezTo>
                    <a:pt x="1965" y="38"/>
                    <a:pt x="1984" y="42"/>
                    <a:pt x="1984" y="59"/>
                  </a:cubicBezTo>
                  <a:cubicBezTo>
                    <a:pt x="1984" y="70"/>
                    <a:pt x="1978" y="84"/>
                    <a:pt x="1949" y="84"/>
                  </a:cubicBezTo>
                  <a:close/>
                  <a:moveTo>
                    <a:pt x="1952" y="44"/>
                  </a:moveTo>
                  <a:cubicBezTo>
                    <a:pt x="1949" y="44"/>
                    <a:pt x="1943" y="44"/>
                    <a:pt x="1943" y="46"/>
                  </a:cubicBezTo>
                  <a:cubicBezTo>
                    <a:pt x="1943" y="78"/>
                    <a:pt x="1943" y="78"/>
                    <a:pt x="1943" y="78"/>
                  </a:cubicBezTo>
                  <a:cubicBezTo>
                    <a:pt x="1949" y="78"/>
                    <a:pt x="1949" y="78"/>
                    <a:pt x="1949" y="78"/>
                  </a:cubicBezTo>
                  <a:cubicBezTo>
                    <a:pt x="1962" y="78"/>
                    <a:pt x="1969" y="73"/>
                    <a:pt x="1969" y="60"/>
                  </a:cubicBezTo>
                  <a:cubicBezTo>
                    <a:pt x="1969" y="49"/>
                    <a:pt x="1962" y="44"/>
                    <a:pt x="1952"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E6F73"/>
                </a:solidFill>
                <a:effectLst/>
                <a:uLnTx/>
                <a:uFillTx/>
                <a:latin typeface="Trebuchet MS"/>
                <a:ea typeface="+mn-ea"/>
                <a:cs typeface="+mn-cs"/>
                <a:sym typeface="Trebuchet MS" panose="020B0603020202020204" pitchFamily="34" charset="0"/>
              </a:endParaRPr>
            </a:p>
          </p:txBody>
        </p:sp>
      </p:gr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rPr>
              <a:t>bcg.com</a:t>
            </a:r>
          </a:p>
        </p:txBody>
      </p:sp>
    </p:spTree>
    <p:extLst>
      <p:ext uri="{BB962C8B-B14F-4D97-AF65-F5344CB8AC3E}">
        <p14:creationId xmlns:p14="http://schemas.microsoft.com/office/powerpoint/2010/main" val="35270463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D. 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660" name="think-cell Slide" r:id="rId5" imgW="347" imgH="348" progId="TCLayout.ActiveDocument.1">
                  <p:embed/>
                </p:oleObj>
              </mc:Choice>
              <mc:Fallback>
                <p:oleObj name="think-cell Slide" r:id="rId5" imgW="347" imgH="348"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Trebuchet MS"/>
                <a:ea typeface="+mn-ea"/>
                <a:cs typeface="+mn-cs"/>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Trebuchet MS"/>
                  <a:ea typeface="+mn-ea"/>
                  <a:cs typeface="+mn-cs"/>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1. </a:t>
              </a:r>
              <a:r>
                <a:rPr kumimoji="0" lang="en-US" sz="1000" b="0" i="0" u="none" strike="noStrike" kern="1200" cap="none" spc="0" normalizeH="0" baseline="0" noProof="0" dirty="0" err="1">
                  <a:ln>
                    <a:noFill/>
                  </a:ln>
                  <a:solidFill>
                    <a:prstClr val="white">
                      <a:lumMod val="50000"/>
                    </a:prstClr>
                  </a:solidFill>
                  <a:effectLst/>
                  <a:uLnTx/>
                  <a:uFillTx/>
                  <a:latin typeface="Trebuchet MS"/>
                  <a:ea typeface="+mn-ea"/>
                  <a:cs typeface="+mn-cs"/>
                  <a:sym typeface="Trebuchet MS" panose="020B0603020202020204" pitchFamily="34" charset="0"/>
                </a:rPr>
                <a:t>xxxx</a:t>
              </a:r>
              <a:r>
                <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  2. </a:t>
              </a:r>
              <a:r>
                <a:rPr kumimoji="0" lang="en-US" sz="1000" b="0" i="0" u="none" strike="noStrike" kern="1200" cap="none" spc="0" normalizeH="0" baseline="0" noProof="0" dirty="0" err="1">
                  <a:ln>
                    <a:noFill/>
                  </a:ln>
                  <a:solidFill>
                    <a:prstClr val="white">
                      <a:lumMod val="50000"/>
                    </a:prstClr>
                  </a:solidFill>
                  <a:effectLst/>
                  <a:uLnTx/>
                  <a:uFillTx/>
                  <a:latin typeface="Trebuchet MS"/>
                  <a:ea typeface="+mn-ea"/>
                  <a:cs typeface="+mn-cs"/>
                  <a:sym typeface="Trebuchet MS" panose="020B0603020202020204" pitchFamily="34" charset="0"/>
                </a:rPr>
                <a:t>xxxx</a:t>
              </a:r>
              <a:r>
                <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55"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Tree>
    <p:extLst>
      <p:ext uri="{BB962C8B-B14F-4D97-AF65-F5344CB8AC3E}">
        <p14:creationId xmlns:p14="http://schemas.microsoft.com/office/powerpoint/2010/main" val="723910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684"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panose="020B0603020202020204" pitchFamily="34" charset="0"/>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sym typeface="Trebuchet MS" panose="020B0603020202020204" pitchFamily="34" charset="0"/>
              </a:rPr>
              <a:t>Copyright © 2017 by The Boston Consulting Group, Inc.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5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rebuchet MS" panose="020B0603020202020204" pitchFamily="34" charset="0"/>
              <a:ea typeface="+mn-ea"/>
              <a:cs typeface="+mn-cs"/>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54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10" name="TextBox 1"/>
          <p:cNvSpPr txBox="1"/>
          <p:nvPr userDrawn="1"/>
        </p:nvSpPr>
        <p:spPr>
          <a:xfrm>
            <a:off x="1109949" y="1115416"/>
            <a:ext cx="2488182" cy="896399"/>
          </a:xfrm>
          <a:prstGeom prst="rect">
            <a:avLst/>
          </a:prstGeom>
          <a:noFill/>
        </p:spPr>
        <p:txBody>
          <a:bodyPr wrap="none" rtlCol="0">
            <a:sp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Trebuchet MS"/>
                <a:ea typeface="+mn-ea"/>
                <a:cs typeface="+mn-cs"/>
              </a:rPr>
              <a:t>Agenda</a:t>
            </a:r>
          </a:p>
        </p:txBody>
      </p:sp>
    </p:spTree>
    <p:extLst>
      <p:ext uri="{BB962C8B-B14F-4D97-AF65-F5344CB8AC3E}">
        <p14:creationId xmlns:p14="http://schemas.microsoft.com/office/powerpoint/2010/main" val="22151455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4708"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panose="020B0603020202020204" pitchFamily="34" charset="0"/>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sym typeface="Trebuchet MS" panose="020B0603020202020204" pitchFamily="34" charset="0"/>
              </a:rPr>
              <a:t>Copyright © 2017 by The Boston Consulting Group, Inc.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7732159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5732"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panose="020B0603020202020204" pitchFamily="34" charset="0"/>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sym typeface="Trebuchet MS" panose="020B0603020202020204" pitchFamily="34" charset="0"/>
              </a:rPr>
              <a:t>Copyright © 2017 by The Boston Consulting Group, Inc.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400" b="0" i="0" u="none" strike="noStrike" kern="1200" cap="none" spc="0" normalizeH="0" baseline="0" noProof="0" dirty="0">
                <a:ln>
                  <a:noFill/>
                </a:ln>
                <a:solidFill>
                  <a:prstClr val="white"/>
                </a:solidFill>
                <a:effectLst/>
                <a:uLnTx/>
                <a:uFillTx/>
                <a:latin typeface="Trebuchet MS" panose="020B0603020202020204" pitchFamily="34" charset="0"/>
                <a:ea typeface="+mj-ea"/>
                <a:cs typeface="+mj-cs"/>
                <a:sym typeface="Trebuchet MS" panose="020B0603020202020204" pitchFamily="34" charset="0"/>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3526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Agenda Two-Third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6756"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a:ea typeface="+mn-ea"/>
              <a:cs typeface="+mn-cs"/>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Trebuchet MS"/>
                <a:ea typeface="+mn-ea"/>
                <a:cs typeface="+mn-cs"/>
              </a:rPr>
              <a:t>Agenda</a:t>
            </a:r>
          </a:p>
        </p:txBody>
      </p:sp>
    </p:spTree>
    <p:extLst>
      <p:ext uri="{BB962C8B-B14F-4D97-AF65-F5344CB8AC3E}">
        <p14:creationId xmlns:p14="http://schemas.microsoft.com/office/powerpoint/2010/main" val="1832543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Agenda D. Section Header Overvie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7780"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panose="020B0603020202020204" pitchFamily="34" charset="0"/>
                <a:ea typeface="+mn-ea"/>
                <a:cs typeface="+mn-cs"/>
                <a:sym typeface="Trebuchet MS" panose="020B0603020202020204" pitchFamily="34" charset="0"/>
              </a:rPr>
              <a:t>Copyright © 2017 by The Boston Consulting Group, Inc.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5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rebuchet MS" panose="020B0603020202020204" pitchFamily="34" charset="0"/>
              <a:ea typeface="+mn-ea"/>
              <a:cs typeface="+mn-cs"/>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5400" b="0" i="0" u="none" strike="noStrike" kern="1200" cap="none" spc="0" normalizeH="0" baseline="0" noProof="0" dirty="0">
              <a:ln>
                <a:noFill/>
              </a:ln>
              <a:solidFill>
                <a:srgbClr val="3EAD92"/>
              </a:solidFill>
              <a:effectLst/>
              <a:uLnTx/>
              <a:uFillTx/>
              <a:latin typeface="Trebuchet MS"/>
              <a:ea typeface="+mn-ea"/>
              <a:cs typeface="+mn-cs"/>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3EAD92"/>
                </a:solidFill>
                <a:effectLst/>
                <a:uLnTx/>
                <a:uFillTx/>
                <a:latin typeface="Trebuchet MS"/>
                <a:ea typeface="+mn-ea"/>
                <a:cs typeface="+mn-cs"/>
              </a:rPr>
              <a:t>Agenda</a:t>
            </a:r>
          </a:p>
        </p:txBody>
      </p:sp>
    </p:spTree>
    <p:extLst>
      <p:ext uri="{BB962C8B-B14F-4D97-AF65-F5344CB8AC3E}">
        <p14:creationId xmlns:p14="http://schemas.microsoft.com/office/powerpoint/2010/main" val="10647854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Agenda D. Section Header">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8804"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panose="020B0603020202020204" pitchFamily="34" charset="0"/>
                <a:ea typeface="+mn-ea"/>
                <a:cs typeface="+mn-cs"/>
                <a:sym typeface="Trebuchet MS" panose="020B0603020202020204" pitchFamily="34" charset="0"/>
              </a:rPr>
              <a:t>Copyright © 2017 by The Boston Consulting Group, Inc.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1811578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Agenda D. Full Width Overview">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9828"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panose="020B0603020202020204" pitchFamily="34" charset="0"/>
                <a:ea typeface="+mn-ea"/>
                <a:cs typeface="+mn-cs"/>
                <a:sym typeface="Trebuchet MS" panose="020B0603020202020204" pitchFamily="34" charset="0"/>
              </a:rPr>
              <a:t>Copyright © 2017 by The Boston Consulting Group, Inc.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400" b="0" i="0" u="none" strike="noStrike" kern="1200" cap="none" spc="0" normalizeH="0" baseline="0" noProof="0" dirty="0">
                <a:ln>
                  <a:noFill/>
                </a:ln>
                <a:solidFill>
                  <a:srgbClr val="3EAD92"/>
                </a:solidFill>
                <a:effectLst/>
                <a:uLnTx/>
                <a:uFillTx/>
                <a:latin typeface="Trebuchet MS" panose="020B0603020202020204" pitchFamily="34" charset="0"/>
                <a:ea typeface="+mj-ea"/>
                <a:cs typeface="+mj-cs"/>
                <a:sym typeface="Trebuchet MS" panose="020B0603020202020204" pitchFamily="34" charset="0"/>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818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0852"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a:ea typeface="+mn-ea"/>
              <a:cs typeface="+mn-cs"/>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rPr>
              <a:t>Copyright © 2017 by The Boston Consulting Group, Inc.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t>Project SATH_Gujarat Health_v5.pptx</a:t>
            </a:r>
            <a:endParaRPr kumimoji="0" lang="en-US" sz="7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rebuchet MS"/>
                <a:ea typeface="+mn-ea"/>
                <a:cs typeface="+mn-cs"/>
              </a:rPr>
              <a:t>Agenda</a:t>
            </a:r>
          </a:p>
        </p:txBody>
      </p:sp>
    </p:spTree>
    <p:extLst>
      <p:ext uri="{BB962C8B-B14F-4D97-AF65-F5344CB8AC3E}">
        <p14:creationId xmlns:p14="http://schemas.microsoft.com/office/powerpoint/2010/main" val="3274413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1876"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8638" y="3594368"/>
            <a:ext cx="1365250" cy="3382962"/>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marL="0" marR="0" lvl="0" indent="0" algn="l"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Trebuchet MS" panose="020B0603020202020204" pitchFamily="34" charset="0"/>
              <a:ea typeface="+mn-ea"/>
              <a:cs typeface="+mn-cs"/>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6000"/>
              </a:lnSpc>
              <a:spcBef>
                <a:spcPts val="0"/>
              </a:spcBef>
              <a:spcAft>
                <a:spcPts val="700"/>
              </a:spcAft>
              <a:buClrTx/>
              <a:buSzTx/>
              <a:buFontTx/>
              <a:buNone/>
              <a:tabLst/>
              <a:defRPr/>
            </a:pPr>
            <a:r>
              <a:rPr kumimoji="0" lang="en-US" sz="5400" b="0" i="0" u="none" strike="noStrike" kern="1200" cap="none" spc="0" normalizeH="0" baseline="0" noProof="0" dirty="0">
                <a:ln>
                  <a:noFill/>
                </a:ln>
                <a:solidFill>
                  <a:srgbClr val="29BA74"/>
                </a:solidFill>
                <a:effectLst/>
                <a:uLnTx/>
                <a:uFillTx/>
                <a:latin typeface="Trebuchet MS" panose="020B0603020202020204" pitchFamily="34" charset="0"/>
                <a:ea typeface="+mn-ea"/>
                <a:cs typeface="+mn-cs"/>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sym typeface="Trebuchet MS" panose="020B0603020202020204" pitchFamily="34" charset="0"/>
              </a:rPr>
              <a:t>Copyright © 2017 by The Boston Consulting Group, Inc.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solidFill>
                <a:effectLst/>
                <a:uLnTx/>
                <a:uFillTx/>
                <a:latin typeface="Trebuchet MS" panose="020B0603020202020204" pitchFamily="34" charset="0"/>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sym typeface="Trebuchet MS" panose="020B0603020202020204" pitchFamily="34" charset="0"/>
            </a:endParaRPr>
          </a:p>
        </p:txBody>
      </p:sp>
    </p:spTree>
    <p:extLst>
      <p:ext uri="{BB962C8B-B14F-4D97-AF65-F5344CB8AC3E}">
        <p14:creationId xmlns:p14="http://schemas.microsoft.com/office/powerpoint/2010/main" val="139141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2117" y="2118"/>
          <a:ext cx="2116" cy="2116"/>
        </p:xfrm>
        <a:graphic>
          <a:graphicData uri="http://schemas.openxmlformats.org/presentationml/2006/ole">
            <mc:AlternateContent xmlns:mc="http://schemas.openxmlformats.org/markup-compatibility/2006">
              <mc:Choice xmlns:v="urn:schemas-microsoft-com:vml" Requires="v">
                <p:oleObj spid="_x0000_s372899" name="think-cell Slide" r:id="rId4" imgW="270" imgH="270" progId="TCLayout.ActiveDocument.1">
                  <p:embed/>
                </p:oleObj>
              </mc:Choice>
              <mc:Fallback>
                <p:oleObj name="think-cell Slide" r:id="rId4" imgW="270" imgH="270" progId="TCLayout.ActiveDocument.1">
                  <p:embed/>
                  <p:pic>
                    <p:nvPicPr>
                      <p:cNvPr id="10" name="Object 9"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7" y="2118"/>
                        <a:ext cx="2116" cy="21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Rectangle 20"/>
          <p:cNvSpPr/>
          <p:nvPr userDrawn="1"/>
        </p:nvSpPr>
        <p:spPr>
          <a:xfrm>
            <a:off x="0" y="6667501"/>
            <a:ext cx="12192000" cy="190499"/>
          </a:xfrm>
          <a:prstGeom prst="rect">
            <a:avLst/>
          </a:prstGeom>
          <a:solidFill>
            <a:srgbClr val="65C8D0"/>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err="1" smtClean="0">
              <a:ln>
                <a:noFill/>
              </a:ln>
              <a:solidFill>
                <a:srgbClr val="000000"/>
              </a:solidFill>
              <a:effectLst/>
              <a:uLnTx/>
              <a:uFillTx/>
              <a:latin typeface="Arial" pitchFamily="34" charset="0"/>
              <a:ea typeface="+mn-ea"/>
              <a:cs typeface="Arial" pitchFamily="34" charset="0"/>
            </a:endParaRPr>
          </a:p>
        </p:txBody>
      </p:sp>
      <p:grpSp>
        <p:nvGrpSpPr>
          <p:cNvPr id="3" name="Group 2"/>
          <p:cNvGrpSpPr/>
          <p:nvPr userDrawn="1"/>
        </p:nvGrpSpPr>
        <p:grpSpPr>
          <a:xfrm>
            <a:off x="550985" y="2373632"/>
            <a:ext cx="11078308" cy="2110739"/>
            <a:chOff x="447675" y="2373631"/>
            <a:chExt cx="9001125" cy="2110739"/>
          </a:xfrm>
        </p:grpSpPr>
        <p:sp>
          <p:nvSpPr>
            <p:cNvPr id="12" name="Rectangle 11"/>
            <p:cNvSpPr/>
            <p:nvPr userDrawn="1"/>
          </p:nvSpPr>
          <p:spPr>
            <a:xfrm>
              <a:off x="447675" y="2373631"/>
              <a:ext cx="9001125" cy="91440"/>
            </a:xfrm>
            <a:prstGeom prst="rect">
              <a:avLst/>
            </a:prstGeom>
            <a:solidFill>
              <a:srgbClr val="F7931E"/>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err="1" smtClean="0">
                <a:ln>
                  <a:noFill/>
                </a:ln>
                <a:solidFill>
                  <a:srgbClr val="000000"/>
                </a:solidFill>
                <a:effectLst/>
                <a:uLnTx/>
                <a:uFillTx/>
                <a:latin typeface="Arial" pitchFamily="34" charset="0"/>
                <a:ea typeface="+mn-ea"/>
                <a:cs typeface="Arial" pitchFamily="34" charset="0"/>
              </a:endParaRPr>
            </a:p>
          </p:txBody>
        </p:sp>
        <p:sp>
          <p:nvSpPr>
            <p:cNvPr id="13" name="Rectangle 12"/>
            <p:cNvSpPr/>
            <p:nvPr userDrawn="1"/>
          </p:nvSpPr>
          <p:spPr>
            <a:xfrm>
              <a:off x="447675" y="4392930"/>
              <a:ext cx="9001125" cy="91440"/>
            </a:xfrm>
            <a:prstGeom prst="rect">
              <a:avLst/>
            </a:prstGeom>
            <a:solidFill>
              <a:srgbClr val="0878BE"/>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err="1" smtClean="0">
                <a:ln>
                  <a:noFill/>
                </a:ln>
                <a:solidFill>
                  <a:srgbClr val="000000"/>
                </a:solidFill>
                <a:effectLst/>
                <a:uLnTx/>
                <a:uFillTx/>
                <a:latin typeface="Arial" pitchFamily="34" charset="0"/>
                <a:ea typeface="+mn-ea"/>
                <a:cs typeface="Arial" pitchFamily="34" charset="0"/>
              </a:endParaRPr>
            </a:p>
          </p:txBody>
        </p:sp>
      </p:grpSp>
      <p:pic>
        <p:nvPicPr>
          <p:cNvPr id="18" name="BCG Logo complete" descr="BCG_Logo_compact_RGB grün.emf"/>
          <p:cNvPicPr>
            <a:picLocks noChangeAspect="1"/>
          </p:cNvPicPr>
          <p:nvPr userDrawn="1"/>
        </p:nvPicPr>
        <p:blipFill>
          <a:blip r:embed="rId6" cstate="print"/>
          <a:stretch>
            <a:fillRect/>
          </a:stretch>
        </p:blipFill>
        <p:spPr>
          <a:xfrm>
            <a:off x="4245121" y="6166411"/>
            <a:ext cx="1698987" cy="424889"/>
          </a:xfrm>
          <a:prstGeom prst="rect">
            <a:avLst/>
          </a:prstGeom>
        </p:spPr>
      </p:pic>
      <p:pic>
        <p:nvPicPr>
          <p:cNvPr id="24" name="Picture 22" descr="Image result for Niti Aayog logo"/>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961230" y="445773"/>
            <a:ext cx="1368128" cy="113849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userDrawn="1"/>
        </p:nvPicPr>
        <p:blipFill rotWithShape="1">
          <a:blip r:embed="rId8" cstate="print">
            <a:extLst>
              <a:ext uri="{28A0092B-C50C-407E-A947-70E740481C1C}">
                <a14:useLocalDpi xmlns:a14="http://schemas.microsoft.com/office/drawing/2010/main" val="0"/>
              </a:ext>
            </a:extLst>
          </a:blip>
          <a:srcRect l="9283" t="15612" r="9827" b="11064"/>
          <a:stretch/>
        </p:blipFill>
        <p:spPr>
          <a:xfrm>
            <a:off x="531447" y="304800"/>
            <a:ext cx="2443290" cy="1447801"/>
          </a:xfrm>
          <a:prstGeom prst="rect">
            <a:avLst/>
          </a:prstGeom>
        </p:spPr>
      </p:pic>
      <p:pic>
        <p:nvPicPr>
          <p:cNvPr id="4" name="Picture 3"/>
          <p:cNvPicPr>
            <a:picLocks noChangeAspect="1"/>
          </p:cNvPicPr>
          <p:nvPr userDrawn="1"/>
        </p:nvPicPr>
        <p:blipFill>
          <a:blip r:embed="rId9"/>
          <a:stretch>
            <a:fillRect/>
          </a:stretch>
        </p:blipFill>
        <p:spPr>
          <a:xfrm>
            <a:off x="10329358" y="507267"/>
            <a:ext cx="1299935" cy="1042401"/>
          </a:xfrm>
          <a:prstGeom prst="rect">
            <a:avLst/>
          </a:prstGeom>
        </p:spPr>
      </p:pic>
    </p:spTree>
    <p:extLst>
      <p:ext uri="{BB962C8B-B14F-4D97-AF65-F5344CB8AC3E}">
        <p14:creationId xmlns:p14="http://schemas.microsoft.com/office/powerpoint/2010/main" val="2965368341"/>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vmlDrawing" Target="../drawings/vmlDrawing1.v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13" Type="http://schemas.openxmlformats.org/officeDocument/2006/relationships/tags" Target="../tags/tag126.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ags" Target="../tags/tag125.xml"/><Relationship Id="rId2" Type="http://schemas.openxmlformats.org/officeDocument/2006/relationships/slideLayout" Target="../slideLayouts/slideLayout72.xml"/><Relationship Id="rId16" Type="http://schemas.openxmlformats.org/officeDocument/2006/relationships/image" Target="../media/image10.emf"/><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tags" Target="../tags/tag124.xml"/><Relationship Id="rId5" Type="http://schemas.openxmlformats.org/officeDocument/2006/relationships/slideLayout" Target="../slideLayouts/slideLayout75.xml"/><Relationship Id="rId15" Type="http://schemas.openxmlformats.org/officeDocument/2006/relationships/image" Target="../media/image9.emf"/><Relationship Id="rId10" Type="http://schemas.openxmlformats.org/officeDocument/2006/relationships/tags" Target="../tags/tag123.xml"/><Relationship Id="rId4" Type="http://schemas.openxmlformats.org/officeDocument/2006/relationships/slideLayout" Target="../slideLayouts/slideLayout74.xml"/><Relationship Id="rId9" Type="http://schemas.openxmlformats.org/officeDocument/2006/relationships/vmlDrawing" Target="../drawings/vmlDrawing67.vml"/><Relationship Id="rId14" Type="http://schemas.openxmlformats.org/officeDocument/2006/relationships/oleObject" Target="../embeddings/oleObject67.bin"/></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slideLayout" Target="../slideLayouts/slideLayout103.xml"/><Relationship Id="rId39" Type="http://schemas.openxmlformats.org/officeDocument/2006/relationships/slideLayout" Target="../slideLayouts/slideLayout116.xml"/><Relationship Id="rId21" Type="http://schemas.openxmlformats.org/officeDocument/2006/relationships/slideLayout" Target="../slideLayouts/slideLayout98.xml"/><Relationship Id="rId34" Type="http://schemas.openxmlformats.org/officeDocument/2006/relationships/slideLayout" Target="../slideLayouts/slideLayout111.xml"/><Relationship Id="rId42" Type="http://schemas.openxmlformats.org/officeDocument/2006/relationships/slideLayout" Target="../slideLayouts/slideLayout119.xml"/><Relationship Id="rId47" Type="http://schemas.openxmlformats.org/officeDocument/2006/relationships/slideLayout" Target="../slideLayouts/slideLayout124.xml"/><Relationship Id="rId50" Type="http://schemas.openxmlformats.org/officeDocument/2006/relationships/slideLayout" Target="../slideLayouts/slideLayout127.xml"/><Relationship Id="rId55" Type="http://schemas.openxmlformats.org/officeDocument/2006/relationships/slideLayout" Target="../slideLayouts/slideLayout132.xml"/><Relationship Id="rId63" Type="http://schemas.openxmlformats.org/officeDocument/2006/relationships/slideLayout" Target="../slideLayouts/slideLayout140.xml"/><Relationship Id="rId68" Type="http://schemas.openxmlformats.org/officeDocument/2006/relationships/vmlDrawing" Target="../drawings/vmlDrawing75.vml"/><Relationship Id="rId7" Type="http://schemas.openxmlformats.org/officeDocument/2006/relationships/slideLayout" Target="../slideLayouts/slideLayout84.xml"/><Relationship Id="rId71" Type="http://schemas.openxmlformats.org/officeDocument/2006/relationships/image" Target="../media/image1.emf"/><Relationship Id="rId2" Type="http://schemas.openxmlformats.org/officeDocument/2006/relationships/slideLayout" Target="../slideLayouts/slideLayout79.xml"/><Relationship Id="rId16" Type="http://schemas.openxmlformats.org/officeDocument/2006/relationships/slideLayout" Target="../slideLayouts/slideLayout93.xml"/><Relationship Id="rId29" Type="http://schemas.openxmlformats.org/officeDocument/2006/relationships/slideLayout" Target="../slideLayouts/slideLayout106.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32" Type="http://schemas.openxmlformats.org/officeDocument/2006/relationships/slideLayout" Target="../slideLayouts/slideLayout109.xml"/><Relationship Id="rId37" Type="http://schemas.openxmlformats.org/officeDocument/2006/relationships/slideLayout" Target="../slideLayouts/slideLayout114.xml"/><Relationship Id="rId40" Type="http://schemas.openxmlformats.org/officeDocument/2006/relationships/slideLayout" Target="../slideLayouts/slideLayout117.xml"/><Relationship Id="rId45" Type="http://schemas.openxmlformats.org/officeDocument/2006/relationships/slideLayout" Target="../slideLayouts/slideLayout122.xml"/><Relationship Id="rId53" Type="http://schemas.openxmlformats.org/officeDocument/2006/relationships/slideLayout" Target="../slideLayouts/slideLayout130.xml"/><Relationship Id="rId58" Type="http://schemas.openxmlformats.org/officeDocument/2006/relationships/slideLayout" Target="../slideLayouts/slideLayout135.xml"/><Relationship Id="rId66" Type="http://schemas.openxmlformats.org/officeDocument/2006/relationships/slideLayout" Target="../slideLayouts/slideLayout143.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slideLayout" Target="../slideLayouts/slideLayout105.xml"/><Relationship Id="rId36" Type="http://schemas.openxmlformats.org/officeDocument/2006/relationships/slideLayout" Target="../slideLayouts/slideLayout113.xml"/><Relationship Id="rId49" Type="http://schemas.openxmlformats.org/officeDocument/2006/relationships/slideLayout" Target="../slideLayouts/slideLayout126.xml"/><Relationship Id="rId57" Type="http://schemas.openxmlformats.org/officeDocument/2006/relationships/slideLayout" Target="../slideLayouts/slideLayout134.xml"/><Relationship Id="rId61" Type="http://schemas.openxmlformats.org/officeDocument/2006/relationships/slideLayout" Target="../slideLayouts/slideLayout138.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31" Type="http://schemas.openxmlformats.org/officeDocument/2006/relationships/slideLayout" Target="../slideLayouts/slideLayout108.xml"/><Relationship Id="rId44" Type="http://schemas.openxmlformats.org/officeDocument/2006/relationships/slideLayout" Target="../slideLayouts/slideLayout121.xml"/><Relationship Id="rId52" Type="http://schemas.openxmlformats.org/officeDocument/2006/relationships/slideLayout" Target="../slideLayouts/slideLayout129.xml"/><Relationship Id="rId60" Type="http://schemas.openxmlformats.org/officeDocument/2006/relationships/slideLayout" Target="../slideLayouts/slideLayout137.xml"/><Relationship Id="rId65" Type="http://schemas.openxmlformats.org/officeDocument/2006/relationships/slideLayout" Target="../slideLayouts/slideLayout142.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slideLayout" Target="../slideLayouts/slideLayout104.xml"/><Relationship Id="rId30" Type="http://schemas.openxmlformats.org/officeDocument/2006/relationships/slideLayout" Target="../slideLayouts/slideLayout107.xml"/><Relationship Id="rId35" Type="http://schemas.openxmlformats.org/officeDocument/2006/relationships/slideLayout" Target="../slideLayouts/slideLayout112.xml"/><Relationship Id="rId43" Type="http://schemas.openxmlformats.org/officeDocument/2006/relationships/slideLayout" Target="../slideLayouts/slideLayout120.xml"/><Relationship Id="rId48" Type="http://schemas.openxmlformats.org/officeDocument/2006/relationships/slideLayout" Target="../slideLayouts/slideLayout125.xml"/><Relationship Id="rId56" Type="http://schemas.openxmlformats.org/officeDocument/2006/relationships/slideLayout" Target="../slideLayouts/slideLayout133.xml"/><Relationship Id="rId64" Type="http://schemas.openxmlformats.org/officeDocument/2006/relationships/slideLayout" Target="../slideLayouts/slideLayout141.xml"/><Relationship Id="rId69" Type="http://schemas.openxmlformats.org/officeDocument/2006/relationships/tags" Target="../tags/tag135.xml"/><Relationship Id="rId8" Type="http://schemas.openxmlformats.org/officeDocument/2006/relationships/slideLayout" Target="../slideLayouts/slideLayout85.xml"/><Relationship Id="rId51" Type="http://schemas.openxmlformats.org/officeDocument/2006/relationships/slideLayout" Target="../slideLayouts/slideLayout128.xml"/><Relationship Id="rId3" Type="http://schemas.openxmlformats.org/officeDocument/2006/relationships/slideLayout" Target="../slideLayouts/slideLayout80.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33" Type="http://schemas.openxmlformats.org/officeDocument/2006/relationships/slideLayout" Target="../slideLayouts/slideLayout110.xml"/><Relationship Id="rId38" Type="http://schemas.openxmlformats.org/officeDocument/2006/relationships/slideLayout" Target="../slideLayouts/slideLayout115.xml"/><Relationship Id="rId46" Type="http://schemas.openxmlformats.org/officeDocument/2006/relationships/slideLayout" Target="../slideLayouts/slideLayout123.xml"/><Relationship Id="rId59" Type="http://schemas.openxmlformats.org/officeDocument/2006/relationships/slideLayout" Target="../slideLayouts/slideLayout136.xml"/><Relationship Id="rId67" Type="http://schemas.openxmlformats.org/officeDocument/2006/relationships/theme" Target="../theme/theme3.xml"/><Relationship Id="rId20" Type="http://schemas.openxmlformats.org/officeDocument/2006/relationships/slideLayout" Target="../slideLayouts/slideLayout97.xml"/><Relationship Id="rId41" Type="http://schemas.openxmlformats.org/officeDocument/2006/relationships/slideLayout" Target="../slideLayouts/slideLayout118.xml"/><Relationship Id="rId54" Type="http://schemas.openxmlformats.org/officeDocument/2006/relationships/slideLayout" Target="../slideLayouts/slideLayout131.xml"/><Relationship Id="rId62" Type="http://schemas.openxmlformats.org/officeDocument/2006/relationships/slideLayout" Target="../slideLayouts/slideLayout139.xml"/><Relationship Id="rId70" Type="http://schemas.openxmlformats.org/officeDocument/2006/relationships/oleObject" Target="../embeddings/oleObject75.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3"/>
            </p:custDataLst>
            <p:extLst>
              <p:ext uri="{D42A27DB-BD31-4B8C-83A1-F6EECF244321}">
                <p14:modId xmlns:p14="http://schemas.microsoft.com/office/powerpoint/2010/main" val="22684446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4852" name="think-cell Slide" r:id="rId74" imgW="270" imgH="270" progId="TCLayout.ActiveDocument.1">
                  <p:embed/>
                </p:oleObj>
              </mc:Choice>
              <mc:Fallback>
                <p:oleObj name="think-cell Slide" r:id="rId74" imgW="270" imgH="270" progId="TCLayout.ActiveDocument.1">
                  <p:embed/>
                  <p:pic>
                    <p:nvPicPr>
                      <p:cNvPr id="0" name=""/>
                      <p:cNvPicPr/>
                      <p:nvPr/>
                    </p:nvPicPr>
                    <p:blipFill>
                      <a:blip r:embed="rId75"/>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dirty="0"/>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Level six</a:t>
            </a:r>
          </a:p>
          <a:p>
            <a:pPr lvl="6"/>
            <a:r>
              <a:rPr lang="en-US" dirty="0"/>
              <a:t>Level seven</a:t>
            </a:r>
          </a:p>
          <a:p>
            <a:pPr lvl="7"/>
            <a:r>
              <a:rPr lang="en-US" dirty="0"/>
              <a:t>Level eight</a:t>
            </a:r>
          </a:p>
          <a:p>
            <a:pPr lvl="8"/>
            <a:r>
              <a:rPr lang="en-US" dirty="0"/>
              <a:t>Level nine</a:t>
            </a:r>
          </a:p>
        </p:txBody>
      </p:sp>
    </p:spTree>
    <p:extLst>
      <p:ext uri="{BB962C8B-B14F-4D97-AF65-F5344CB8AC3E}">
        <p14:creationId xmlns:p14="http://schemas.microsoft.com/office/powerpoint/2010/main" val="835336367"/>
      </p:ext>
    </p:extLst>
  </p:cSld>
  <p:clrMap bg1="lt1" tx1="dk1" bg2="lt2" tx2="dk2" accent1="accent1" accent2="accent2" accent3="accent3" accent4="accent4" accent5="accent5" accent6="accent6" hlink="hlink" folHlink="folHlink"/>
  <p:sldLayoutIdLst>
    <p:sldLayoutId id="2147485115" r:id="rId1"/>
    <p:sldLayoutId id="2147485086" r:id="rId2"/>
    <p:sldLayoutId id="2147485158" r:id="rId3"/>
    <p:sldLayoutId id="2147485113" r:id="rId4"/>
    <p:sldLayoutId id="2147485114" r:id="rId5"/>
    <p:sldLayoutId id="2147485154" r:id="rId6"/>
    <p:sldLayoutId id="2147485162" r:id="rId7"/>
    <p:sldLayoutId id="2147485149" r:id="rId8"/>
    <p:sldLayoutId id="2147485087" r:id="rId9"/>
    <p:sldLayoutId id="2147485112" r:id="rId10"/>
    <p:sldLayoutId id="2147485155" r:id="rId11"/>
    <p:sldLayoutId id="2147485164" r:id="rId12"/>
    <p:sldLayoutId id="2147485109" r:id="rId13"/>
    <p:sldLayoutId id="2147485165" r:id="rId14"/>
    <p:sldLayoutId id="2147485110" r:id="rId15"/>
    <p:sldLayoutId id="2147485166" r:id="rId16"/>
    <p:sldLayoutId id="2147485156" r:id="rId17"/>
    <p:sldLayoutId id="2147485167" r:id="rId18"/>
    <p:sldLayoutId id="2147485108" r:id="rId19"/>
    <p:sldLayoutId id="2147485107" r:id="rId20"/>
    <p:sldLayoutId id="2147485106" r:id="rId21"/>
    <p:sldLayoutId id="2147485090" r:id="rId22"/>
    <p:sldLayoutId id="2147485091" r:id="rId23"/>
    <p:sldLayoutId id="2147485092" r:id="rId24"/>
    <p:sldLayoutId id="2147485093" r:id="rId25"/>
    <p:sldLayoutId id="2147485116" r:id="rId26"/>
    <p:sldLayoutId id="2147485161" r:id="rId27"/>
    <p:sldLayoutId id="2147485159" r:id="rId28"/>
    <p:sldLayoutId id="2147485119" r:id="rId29"/>
    <p:sldLayoutId id="2147485137" r:id="rId30"/>
    <p:sldLayoutId id="2147485120" r:id="rId31"/>
    <p:sldLayoutId id="2147485121" r:id="rId32"/>
    <p:sldLayoutId id="2147485141" r:id="rId33"/>
    <p:sldLayoutId id="2147485163" r:id="rId34"/>
    <p:sldLayoutId id="2147485139" r:id="rId35"/>
    <p:sldLayoutId id="2147485140" r:id="rId36"/>
    <p:sldLayoutId id="2147485122" r:id="rId37"/>
    <p:sldLayoutId id="2147485123" r:id="rId38"/>
    <p:sldLayoutId id="2147485151" r:id="rId39"/>
    <p:sldLayoutId id="2147485168" r:id="rId40"/>
    <p:sldLayoutId id="2147485127" r:id="rId41"/>
    <p:sldLayoutId id="2147485169" r:id="rId42"/>
    <p:sldLayoutId id="2147485126" r:id="rId43"/>
    <p:sldLayoutId id="2147485170" r:id="rId44"/>
    <p:sldLayoutId id="2147485153" r:id="rId45"/>
    <p:sldLayoutId id="2147485171" r:id="rId46"/>
    <p:sldLayoutId id="2147485128" r:id="rId47"/>
    <p:sldLayoutId id="2147485129" r:id="rId48"/>
    <p:sldLayoutId id="2147485130" r:id="rId49"/>
    <p:sldLayoutId id="2147485131" r:id="rId50"/>
    <p:sldLayoutId id="2147485145" r:id="rId51"/>
    <p:sldLayoutId id="2147485133" r:id="rId52"/>
    <p:sldLayoutId id="2147485144" r:id="rId53"/>
    <p:sldLayoutId id="2147485134" r:id="rId54"/>
    <p:sldLayoutId id="2147485146" r:id="rId55"/>
    <p:sldLayoutId id="2147485160" r:id="rId56"/>
    <p:sldLayoutId id="2147485172" r:id="rId57"/>
    <p:sldLayoutId id="2147485173" r:id="rId58"/>
    <p:sldLayoutId id="2147485174" r:id="rId59"/>
    <p:sldLayoutId id="2147485175" r:id="rId60"/>
    <p:sldLayoutId id="2147485176" r:id="rId61"/>
    <p:sldLayoutId id="2147485177" r:id="rId62"/>
    <p:sldLayoutId id="2147485178" r:id="rId63"/>
    <p:sldLayoutId id="2147485179" r:id="rId64"/>
    <p:sldLayoutId id="2147485180" r:id="rId65"/>
    <p:sldLayoutId id="2147485328" r:id="rId66"/>
    <p:sldLayoutId id="2147485329" r:id="rId67"/>
    <p:sldLayoutId id="2147485211" r:id="rId68"/>
    <p:sldLayoutId id="2147485229" r:id="rId69"/>
    <p:sldLayoutId id="2147485315" r:id="rId7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11" userDrawn="1">
          <p15:clr>
            <a:srgbClr val="F26B43"/>
          </p15:clr>
        </p15:guide>
        <p15:guide id="2" pos="396" userDrawn="1">
          <p15:clr>
            <a:srgbClr val="F26B43"/>
          </p15:clr>
        </p15:guide>
        <p15:guide id="3" pos="7284" userDrawn="1">
          <p15:clr>
            <a:srgbClr val="F26B43"/>
          </p15:clr>
        </p15:guide>
        <p15:guide id="4" orient="horz" pos="388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p:custDataLst>
              <p:tags r:id="rId10"/>
            </p:custDataLst>
            <p:extLst>
              <p:ext uri="{D42A27DB-BD31-4B8C-83A1-F6EECF244321}">
                <p14:modId xmlns:p14="http://schemas.microsoft.com/office/powerpoint/2010/main" val="2819758016"/>
              </p:ext>
            </p:extLst>
          </p:nvPr>
        </p:nvGraphicFramePr>
        <p:xfrm>
          <a:off x="1954" y="1589"/>
          <a:ext cx="1953" cy="1587"/>
        </p:xfrm>
        <a:graphic>
          <a:graphicData uri="http://schemas.openxmlformats.org/presentationml/2006/ole">
            <mc:AlternateContent xmlns:mc="http://schemas.openxmlformats.org/markup-compatibility/2006">
              <mc:Choice xmlns:v="urn:schemas-microsoft-com:vml" Requires="v">
                <p:oleObj spid="_x0000_s89766" name="think-cell Slide" r:id="rId14" imgW="360" imgH="360" progId="TCLayout.ActiveDocument.1">
                  <p:embed/>
                </p:oleObj>
              </mc:Choice>
              <mc:Fallback>
                <p:oleObj name="think-cell Slide" r:id="rId14" imgW="360" imgH="360" progId="TCLayout.ActiveDocument.1">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54" y="1589"/>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nvPr>
        </p:nvSpPr>
        <p:spPr>
          <a:xfrm>
            <a:off x="562707" y="162000"/>
            <a:ext cx="11068062" cy="831600"/>
          </a:xfrm>
          <a:prstGeom prst="rect">
            <a:avLst/>
          </a:prstGeom>
        </p:spPr>
        <p:txBody>
          <a:bodyPr vert="horz" lIns="0" tIns="45720" rIns="0" bIns="45720" rtlCol="0" anchor="b" anchorCtr="0">
            <a:noAutofit/>
          </a:bodyPr>
          <a:lstStyle/>
          <a:p>
            <a:r>
              <a:rPr lang="en-US" noProof="0"/>
              <a:t>Click to edit Master title style</a:t>
            </a:r>
            <a:endParaRPr lang="en-US" noProof="0" dirty="0"/>
          </a:p>
        </p:txBody>
      </p:sp>
      <p:sp>
        <p:nvSpPr>
          <p:cNvPr id="7" name="FooterSimple"/>
          <p:cNvSpPr/>
          <p:nvPr>
            <p:custDataLst>
              <p:tags r:id="rId11"/>
            </p:custDataLst>
          </p:nvPr>
        </p:nvSpPr>
        <p:spPr>
          <a:xfrm>
            <a:off x="562708" y="6699600"/>
            <a:ext cx="793108" cy="1077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r>
              <a:rPr lang="en-US" sz="700" smtClean="0">
                <a:solidFill>
                  <a:srgbClr val="808080"/>
                </a:solidFill>
                <a:latin typeface="Trebuchet MS" panose="020B0603020202020204" pitchFamily="34" charset="0"/>
              </a:rPr>
              <a:t>Project SATH_Gujarat Health_v5.pptx</a:t>
            </a:r>
            <a:endParaRPr lang="en-US" sz="700" dirty="0">
              <a:solidFill>
                <a:srgbClr val="808080"/>
              </a:solidFill>
              <a:latin typeface="Trebuchet MS" panose="020B0603020202020204" pitchFamily="34" charset="0"/>
            </a:endParaRPr>
          </a:p>
        </p:txBody>
      </p:sp>
      <p:sp>
        <p:nvSpPr>
          <p:cNvPr id="8" name="Line 115"/>
          <p:cNvSpPr>
            <a:spLocks noChangeShapeType="1"/>
          </p:cNvSpPr>
          <p:nvPr/>
        </p:nvSpPr>
        <p:spPr bwMode="auto">
          <a:xfrm flipH="1">
            <a:off x="0" y="1003300"/>
            <a:ext cx="12192000" cy="0"/>
          </a:xfrm>
          <a:prstGeom prst="line">
            <a:avLst/>
          </a:prstGeom>
          <a:noFill/>
          <a:ln w="28575">
            <a:solidFill>
              <a:schemeClr val="tx2"/>
            </a:solidFill>
            <a:round/>
            <a:headEnd/>
            <a:tailEnd/>
          </a:ln>
          <a:effectLst>
            <a:outerShdw dist="25400" dir="5400000" algn="ctr" rotWithShape="0">
              <a:schemeClr val="folHlink"/>
            </a:outerShdw>
          </a:effectLst>
        </p:spPr>
        <p:txBody>
          <a:bodyPr/>
          <a:lstStyle/>
          <a:p>
            <a:endParaRPr lang="en-US" sz="1800">
              <a:solidFill>
                <a:srgbClr val="000000"/>
              </a:solidFill>
              <a:latin typeface="Trebuchet MS" panose="020B0603020202020204" pitchFamily="34" charset="0"/>
            </a:endParaRPr>
          </a:p>
        </p:txBody>
      </p:sp>
      <p:sp>
        <p:nvSpPr>
          <p:cNvPr id="10" name="TextBox 9"/>
          <p:cNvSpPr txBox="1"/>
          <p:nvPr/>
        </p:nvSpPr>
        <p:spPr>
          <a:xfrm>
            <a:off x="11395938" y="6674400"/>
            <a:ext cx="234462" cy="127000"/>
          </a:xfrm>
          <a:prstGeom prst="rect">
            <a:avLst/>
          </a:prstGeom>
          <a:noFill/>
          <a:ln/>
          <a:effectLst/>
        </p:spPr>
        <p:txBody>
          <a:bodyPr wrap="none" lIns="0" tIns="0" rIns="0" bIns="0" rtlCol="0">
            <a:noAutofit/>
          </a:bodyPr>
          <a:lstStyle/>
          <a:p>
            <a:pPr algn="r">
              <a:defRPr/>
            </a:pPr>
            <a:fld id="{9D53E389-1311-4796-9190-1F74A8EADEA2}" type="slidenum">
              <a:rPr lang="en-US" sz="900" smtClean="0">
                <a:solidFill>
                  <a:srgbClr val="000000"/>
                </a:solidFill>
                <a:latin typeface="Trebuchet MS" panose="020B0603020202020204" pitchFamily="34" charset="0"/>
              </a:rPr>
              <a:pPr algn="r">
                <a:defRPr/>
              </a:pPr>
              <a:t>‹#›</a:t>
            </a:fld>
            <a:endParaRPr lang="en-US" sz="900">
              <a:solidFill>
                <a:srgbClr val="000000"/>
              </a:solidFill>
              <a:latin typeface="Trebuchet MS" panose="020B0603020202020204" pitchFamily="34" charset="0"/>
            </a:endParaRPr>
          </a:p>
          <a:p>
            <a:endParaRPr lang="en-US" sz="900" dirty="0">
              <a:solidFill>
                <a:srgbClr val="000000"/>
              </a:solidFill>
              <a:latin typeface="Trebuchet MS" panose="020B0603020202020204" pitchFamily="34" charset="0"/>
            </a:endParaRPr>
          </a:p>
        </p:txBody>
      </p:sp>
      <p:sp>
        <p:nvSpPr>
          <p:cNvPr id="11" name="Rectangle 2"/>
          <p:cNvSpPr>
            <a:spLocks noChangeArrowheads="1"/>
          </p:cNvSpPr>
          <p:nvPr>
            <p:custDataLst>
              <p:tags r:id="rId12"/>
            </p:custDataLst>
          </p:nvPr>
        </p:nvSpPr>
        <p:spPr bwMode="gray">
          <a:xfrm>
            <a:off x="8344227" y="6642000"/>
            <a:ext cx="1925207" cy="184666"/>
          </a:xfrm>
          <a:prstGeom prst="rect">
            <a:avLst/>
          </a:prstGeom>
          <a:noFill/>
          <a:ln w="12700" algn="ctr">
            <a:noFill/>
            <a:miter lim="800000"/>
            <a:headEnd/>
            <a:tailEnd/>
          </a:ln>
        </p:spPr>
        <p:txBody>
          <a:bodyPr wrap="none" lIns="0" tIns="0" rIns="0" bIns="0">
            <a:spAutoFit/>
          </a:bodyPr>
          <a:lstStyle/>
          <a:p>
            <a:pPr algn="ctr" eaLnBrk="0" hangingPunct="0">
              <a:defRPr/>
            </a:pPr>
            <a:r>
              <a:rPr lang="en-US" sz="1200" b="1" dirty="0">
                <a:solidFill>
                  <a:srgbClr val="C00000"/>
                </a:solidFill>
                <a:latin typeface="Trebuchet MS" panose="020B0603020202020204" pitchFamily="34" charset="0"/>
                <a:cs typeface="Arial" pitchFamily="34" charset="0"/>
              </a:rPr>
              <a:t>Draft—for discussion only</a:t>
            </a:r>
          </a:p>
        </p:txBody>
      </p:sp>
      <p:sp>
        <p:nvSpPr>
          <p:cNvPr id="12" name="Rectangle 4"/>
          <p:cNvSpPr>
            <a:spLocks noChangeArrowheads="1"/>
          </p:cNvSpPr>
          <p:nvPr>
            <p:custDataLst>
              <p:tags r:id="rId13"/>
            </p:custDataLst>
          </p:nvPr>
        </p:nvSpPr>
        <p:spPr bwMode="gray">
          <a:xfrm rot="-5400000">
            <a:off x="9717149" y="4226475"/>
            <a:ext cx="4560888" cy="248138"/>
          </a:xfrm>
          <a:prstGeom prst="rect">
            <a:avLst/>
          </a:prstGeom>
          <a:noFill/>
          <a:ln w="9525" algn="ctr">
            <a:noFill/>
            <a:miter lim="800000"/>
            <a:headEnd type="none" w="lg" len="lg"/>
            <a:tailEnd type="none" w="lg" len="lg"/>
          </a:ln>
        </p:spPr>
        <p:txBody>
          <a:bodyPr anchor="b"/>
          <a:lstStyle/>
          <a:p>
            <a:r>
              <a:rPr lang="en-US" sz="700">
                <a:solidFill>
                  <a:srgbClr val="808080"/>
                </a:solidFill>
                <a:latin typeface="Trebuchet MS" panose="020B0603020202020204" pitchFamily="34" charset="0"/>
              </a:rPr>
              <a:t>Copyright © 2017 by The Boston Consulting Group, Inc. All rights reserved.</a:t>
            </a:r>
          </a:p>
        </p:txBody>
      </p:sp>
      <p:sp>
        <p:nvSpPr>
          <p:cNvPr id="13" name="Text Placeholder 12"/>
          <p:cNvSpPr>
            <a:spLocks noGrp="1"/>
          </p:cNvSpPr>
          <p:nvPr>
            <p:ph type="body" idx="1"/>
          </p:nvPr>
        </p:nvSpPr>
        <p:spPr>
          <a:xfrm>
            <a:off x="562708" y="1508760"/>
            <a:ext cx="11074087" cy="459028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6"/>
          <p:cNvPicPr>
            <a:picLocks noChangeArrowheads="1"/>
          </p:cNvPicPr>
          <p:nvPr/>
        </p:nvPicPr>
        <p:blipFill>
          <a:blip r:embed="rId16" cstate="print"/>
          <a:srcRect/>
          <a:stretch>
            <a:fillRect/>
          </a:stretch>
        </p:blipFill>
        <p:spPr bwMode="auto">
          <a:xfrm>
            <a:off x="4825366" y="6665770"/>
            <a:ext cx="2542154" cy="127575"/>
          </a:xfrm>
          <a:prstGeom prst="rect">
            <a:avLst/>
          </a:prstGeom>
          <a:noFill/>
          <a:ln w="9525">
            <a:noFill/>
            <a:miter lim="800000"/>
            <a:headEnd/>
            <a:tailEnd/>
          </a:ln>
          <a:effectLst/>
        </p:spPr>
      </p:pic>
    </p:spTree>
    <p:extLst>
      <p:ext uri="{BB962C8B-B14F-4D97-AF65-F5344CB8AC3E}">
        <p14:creationId xmlns:p14="http://schemas.microsoft.com/office/powerpoint/2010/main" val="4119023968"/>
      </p:ext>
    </p:extLst>
  </p:cSld>
  <p:clrMap bg1="lt1" tx1="dk1" bg2="lt2" tx2="dk2" accent1="accent1" accent2="accent2" accent3="accent3" accent4="accent4" accent5="accent5" accent6="accent6" hlink="hlink" folHlink="folHlink"/>
  <p:sldLayoutIdLst>
    <p:sldLayoutId id="2147485182" r:id="rId1"/>
    <p:sldLayoutId id="2147485183" r:id="rId2"/>
    <p:sldLayoutId id="2147485184" r:id="rId3"/>
    <p:sldLayoutId id="2147485185" r:id="rId4"/>
    <p:sldLayoutId id="2147485186" r:id="rId5"/>
    <p:sldLayoutId id="2147485187" r:id="rId6"/>
    <p:sldLayoutId id="2147485188" r:id="rId7"/>
  </p:sldLayoutIdLst>
  <p:hf hdr="0" ftr="0" dt="0"/>
  <p:txStyles>
    <p:titleStyle>
      <a:lvl1pPr algn="l" defTabSz="914400" rtl="0" eaLnBrk="1" latinLnBrk="0" hangingPunct="1">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spcBef>
          <a:spcPts val="384"/>
        </a:spcBef>
        <a:buFontTx/>
        <a:buNone/>
        <a:defRPr sz="1600" b="1" kern="1200">
          <a:solidFill>
            <a:schemeClr val="tx1"/>
          </a:solidFill>
          <a:latin typeface="+mn-lt"/>
          <a:ea typeface="+mn-ea"/>
          <a:cs typeface="+mn-cs"/>
        </a:defRPr>
      </a:lvl1pPr>
      <a:lvl2pPr marL="457200" indent="-228600" algn="l" defTabSz="914400" rtl="0" eaLnBrk="1" latinLnBrk="0" hangingPunct="1">
        <a:spcBef>
          <a:spcPts val="384"/>
        </a:spcBef>
        <a:buClr>
          <a:schemeClr val="tx2"/>
        </a:buClr>
        <a:buFont typeface="Arial" pitchFamily="34" charset="0"/>
        <a:buChar char="•"/>
        <a:defRPr sz="1600" kern="1200">
          <a:solidFill>
            <a:schemeClr val="tx1"/>
          </a:solidFill>
          <a:latin typeface="+mn-lt"/>
          <a:ea typeface="+mn-ea"/>
          <a:cs typeface="+mn-cs"/>
        </a:defRPr>
      </a:lvl2pPr>
      <a:lvl3pPr marL="914400" indent="-228600" algn="l" defTabSz="914400" rtl="0" eaLnBrk="1" latinLnBrk="0" hangingPunct="1">
        <a:spcBef>
          <a:spcPts val="384"/>
        </a:spcBef>
        <a:buClr>
          <a:schemeClr val="tx2"/>
        </a:buClr>
        <a:buFont typeface="Arial" pitchFamily="34" charset="0"/>
        <a:buChar char="–"/>
        <a:defRPr sz="1600" kern="1200">
          <a:solidFill>
            <a:schemeClr val="tx1"/>
          </a:solidFill>
          <a:latin typeface="+mn-lt"/>
          <a:ea typeface="+mn-ea"/>
          <a:cs typeface="+mn-cs"/>
        </a:defRPr>
      </a:lvl3pPr>
      <a:lvl4pPr marL="1376363" indent="-233362" algn="l" defTabSz="914400" rtl="0" eaLnBrk="1" latinLnBrk="0" hangingPunct="1">
        <a:spcBef>
          <a:spcPts val="384"/>
        </a:spcBef>
        <a:buClr>
          <a:schemeClr val="tx2"/>
        </a:buClr>
        <a:buFont typeface="Arial" pitchFamily="34" charset="0"/>
        <a:buChar char="–"/>
        <a:defRPr sz="1600" kern="1200">
          <a:solidFill>
            <a:schemeClr val="tx1"/>
          </a:solidFill>
          <a:latin typeface="+mn-lt"/>
          <a:ea typeface="+mn-ea"/>
          <a:cs typeface="+mn-cs"/>
        </a:defRPr>
      </a:lvl4pPr>
      <a:lvl5pPr marL="2058988" indent="-230188" algn="l" defTabSz="914400" rtl="0" eaLnBrk="1" latinLnBrk="0" hangingPunct="1">
        <a:spcBef>
          <a:spcPts val="384"/>
        </a:spcBef>
        <a:buClr>
          <a:schemeClr val="tx2"/>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69"/>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5316" name="think-cell Slide" r:id="rId70" imgW="270" imgH="270" progId="TCLayout.ActiveDocument.1">
                  <p:embed/>
                </p:oleObj>
              </mc:Choice>
              <mc:Fallback>
                <p:oleObj name="think-cell Slide" r:id="rId70" imgW="270" imgH="270" progId="TCLayout.ActiveDocument.1">
                  <p:embed/>
                  <p:pic>
                    <p:nvPicPr>
                      <p:cNvPr id="2" name="Object 1" hidden="1"/>
                      <p:cNvPicPr/>
                      <p:nvPr/>
                    </p:nvPicPr>
                    <p:blipFill>
                      <a:blip r:embed="rId71"/>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1000" b="0" i="0" u="none" strike="noStrike" kern="1200" cap="none" spc="0" normalizeH="0" baseline="0" noProof="0" smtClean="0">
                <a:ln>
                  <a:noFill/>
                </a:ln>
                <a:solidFill>
                  <a:prstClr val="white">
                    <a:lumMod val="50000"/>
                  </a:prstClr>
                </a:solidFill>
                <a:effectLst/>
                <a:uLnTx/>
                <a:uFillTx/>
                <a:latin typeface="Trebuchet MS"/>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lumMod val="50000"/>
                </a:prstClr>
              </a:solidFill>
              <a:effectLst/>
              <a:uLnTx/>
              <a:uFillTx/>
              <a:latin typeface="Trebuchet MS"/>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dirty="0"/>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Level six</a:t>
            </a:r>
          </a:p>
          <a:p>
            <a:pPr lvl="6"/>
            <a:r>
              <a:rPr lang="en-US" dirty="0"/>
              <a:t>Level seven</a:t>
            </a:r>
          </a:p>
          <a:p>
            <a:pPr lvl="7"/>
            <a:r>
              <a:rPr lang="en-US" dirty="0"/>
              <a:t>Level eight</a:t>
            </a:r>
          </a:p>
          <a:p>
            <a:pPr lvl="8"/>
            <a:r>
              <a:rPr lang="en-US" dirty="0"/>
              <a:t>Level nine</a:t>
            </a:r>
          </a:p>
        </p:txBody>
      </p:sp>
    </p:spTree>
    <p:extLst>
      <p:ext uri="{BB962C8B-B14F-4D97-AF65-F5344CB8AC3E}">
        <p14:creationId xmlns:p14="http://schemas.microsoft.com/office/powerpoint/2010/main" val="1624357362"/>
      </p:ext>
    </p:extLst>
  </p:cSld>
  <p:clrMap bg1="lt1" tx1="dk1" bg2="lt2" tx2="dk2" accent1="accent1" accent2="accent2" accent3="accent3" accent4="accent4" accent5="accent5" accent6="accent6" hlink="hlink" folHlink="folHlink"/>
  <p:sldLayoutIdLst>
    <p:sldLayoutId id="2147485231" r:id="rId1"/>
    <p:sldLayoutId id="2147485232" r:id="rId2"/>
    <p:sldLayoutId id="2147485233" r:id="rId3"/>
    <p:sldLayoutId id="2147485234" r:id="rId4"/>
    <p:sldLayoutId id="2147485235" r:id="rId5"/>
    <p:sldLayoutId id="2147485236" r:id="rId6"/>
    <p:sldLayoutId id="2147485237" r:id="rId7"/>
    <p:sldLayoutId id="2147485238" r:id="rId8"/>
    <p:sldLayoutId id="2147485239" r:id="rId9"/>
    <p:sldLayoutId id="2147485240" r:id="rId10"/>
    <p:sldLayoutId id="2147485241" r:id="rId11"/>
    <p:sldLayoutId id="2147485242" r:id="rId12"/>
    <p:sldLayoutId id="2147485243" r:id="rId13"/>
    <p:sldLayoutId id="2147485244" r:id="rId14"/>
    <p:sldLayoutId id="2147485245" r:id="rId15"/>
    <p:sldLayoutId id="2147485246" r:id="rId16"/>
    <p:sldLayoutId id="2147485247" r:id="rId17"/>
    <p:sldLayoutId id="2147485248" r:id="rId18"/>
    <p:sldLayoutId id="2147485249" r:id="rId19"/>
    <p:sldLayoutId id="2147485250" r:id="rId20"/>
    <p:sldLayoutId id="2147485251" r:id="rId21"/>
    <p:sldLayoutId id="2147485252" r:id="rId22"/>
    <p:sldLayoutId id="2147485253" r:id="rId23"/>
    <p:sldLayoutId id="2147485254" r:id="rId24"/>
    <p:sldLayoutId id="2147485255" r:id="rId25"/>
    <p:sldLayoutId id="2147485256" r:id="rId26"/>
    <p:sldLayoutId id="2147485257" r:id="rId27"/>
    <p:sldLayoutId id="2147485258" r:id="rId28"/>
    <p:sldLayoutId id="2147485259" r:id="rId29"/>
    <p:sldLayoutId id="2147485260" r:id="rId30"/>
    <p:sldLayoutId id="2147485261" r:id="rId31"/>
    <p:sldLayoutId id="2147485262" r:id="rId32"/>
    <p:sldLayoutId id="2147485263" r:id="rId33"/>
    <p:sldLayoutId id="2147485264" r:id="rId34"/>
    <p:sldLayoutId id="2147485265" r:id="rId35"/>
    <p:sldLayoutId id="2147485266" r:id="rId36"/>
    <p:sldLayoutId id="2147485267" r:id="rId37"/>
    <p:sldLayoutId id="2147485268" r:id="rId38"/>
    <p:sldLayoutId id="2147485269" r:id="rId39"/>
    <p:sldLayoutId id="2147485270" r:id="rId40"/>
    <p:sldLayoutId id="2147485271" r:id="rId41"/>
    <p:sldLayoutId id="2147485272" r:id="rId42"/>
    <p:sldLayoutId id="2147485273" r:id="rId43"/>
    <p:sldLayoutId id="2147485274" r:id="rId44"/>
    <p:sldLayoutId id="2147485275" r:id="rId45"/>
    <p:sldLayoutId id="2147485276" r:id="rId46"/>
    <p:sldLayoutId id="2147485277" r:id="rId47"/>
    <p:sldLayoutId id="2147485278" r:id="rId48"/>
    <p:sldLayoutId id="2147485279" r:id="rId49"/>
    <p:sldLayoutId id="2147485280" r:id="rId50"/>
    <p:sldLayoutId id="2147485281" r:id="rId51"/>
    <p:sldLayoutId id="2147485282" r:id="rId52"/>
    <p:sldLayoutId id="2147485283" r:id="rId53"/>
    <p:sldLayoutId id="2147485284" r:id="rId54"/>
    <p:sldLayoutId id="2147485285" r:id="rId55"/>
    <p:sldLayoutId id="2147485286" r:id="rId56"/>
    <p:sldLayoutId id="2147485287" r:id="rId57"/>
    <p:sldLayoutId id="2147485288" r:id="rId58"/>
    <p:sldLayoutId id="2147485289" r:id="rId59"/>
    <p:sldLayoutId id="2147485290" r:id="rId60"/>
    <p:sldLayoutId id="2147485291" r:id="rId61"/>
    <p:sldLayoutId id="2147485292" r:id="rId62"/>
    <p:sldLayoutId id="2147485293" r:id="rId63"/>
    <p:sldLayoutId id="2147485294" r:id="rId64"/>
    <p:sldLayoutId id="2147485295" r:id="rId65"/>
    <p:sldLayoutId id="2147485297" r:id="rId6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6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8" Type="http://schemas.openxmlformats.org/officeDocument/2006/relationships/image" Target="../media/image26.jpg"/><Relationship Id="rId13" Type="http://schemas.openxmlformats.org/officeDocument/2006/relationships/image" Target="../media/image31.jpg"/><Relationship Id="rId3" Type="http://schemas.openxmlformats.org/officeDocument/2006/relationships/image" Target="../media/image21.jpg"/><Relationship Id="rId7" Type="http://schemas.openxmlformats.org/officeDocument/2006/relationships/image" Target="../media/image25.jpg"/><Relationship Id="rId12" Type="http://schemas.openxmlformats.org/officeDocument/2006/relationships/image" Target="../media/image30.jp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24.jpg"/><Relationship Id="rId11" Type="http://schemas.openxmlformats.org/officeDocument/2006/relationships/image" Target="../media/image29.jpg"/><Relationship Id="rId5" Type="http://schemas.openxmlformats.org/officeDocument/2006/relationships/image" Target="../media/image23.jp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67.xml"/><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6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6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9.xml"/><Relationship Id="rId1"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0.xml"/><Relationship Id="rId1" Type="http://schemas.openxmlformats.org/officeDocument/2006/relationships/slideLayout" Target="../slideLayouts/slideLayout67.xml"/><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png"/><Relationship Id="rId1"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3.xml"/><Relationship Id="rId1" Type="http://schemas.openxmlformats.org/officeDocument/2006/relationships/slideLayout" Target="../slideLayouts/slideLayout67.xml"/></Relationships>
</file>

<file path=ppt/slides/_rels/slide1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2457241"/>
            <a:ext cx="7635240" cy="1546314"/>
          </a:xfrm>
        </p:spPr>
        <p:txBody>
          <a:bodyPr>
            <a:noAutofit/>
          </a:bodyPr>
          <a:lstStyle/>
          <a:p>
            <a:pPr algn="ctr">
              <a:lnSpc>
                <a:spcPct val="150000"/>
              </a:lnSpc>
            </a:pPr>
            <a:r>
              <a:rPr lang="en-IN" sz="3600" b="1" dirty="0" smtClean="0">
                <a:solidFill>
                  <a:srgbClr val="0070C0"/>
                </a:solidFill>
                <a:latin typeface="Cambria" panose="02040503050406030204" pitchFamily="18" charset="0"/>
              </a:rPr>
              <a:t>Organizing RMNCH+A Services in Gujarat</a:t>
            </a:r>
            <a:endParaRPr lang="en-GB" sz="3600" b="1" dirty="0">
              <a:solidFill>
                <a:srgbClr val="0070C0"/>
              </a:solidFill>
              <a:latin typeface="Cambria" panose="02040503050406030204" pitchFamily="18" charset="0"/>
            </a:endParaRPr>
          </a:p>
        </p:txBody>
      </p:sp>
      <p:sp>
        <p:nvSpPr>
          <p:cNvPr id="3" name="Subtitle 2"/>
          <p:cNvSpPr>
            <a:spLocks noGrp="1"/>
          </p:cNvSpPr>
          <p:nvPr>
            <p:ph type="subTitle" idx="1"/>
          </p:nvPr>
        </p:nvSpPr>
        <p:spPr>
          <a:xfrm>
            <a:off x="0" y="4705226"/>
            <a:ext cx="7635239" cy="1451102"/>
          </a:xfrm>
        </p:spPr>
        <p:txBody>
          <a:bodyPr>
            <a:noAutofit/>
          </a:bodyPr>
          <a:lstStyle/>
          <a:p>
            <a:r>
              <a:rPr lang="en-IN" b="1" dirty="0">
                <a:latin typeface="Cambria" panose="02040503050406030204" pitchFamily="18" charset="0"/>
              </a:rPr>
              <a:t>Dr. Jayanti S Ravi,</a:t>
            </a:r>
            <a:r>
              <a:rPr lang="en-IN" dirty="0">
                <a:latin typeface="Cambria" panose="02040503050406030204" pitchFamily="18" charset="0"/>
              </a:rPr>
              <a:t> IAS</a:t>
            </a:r>
          </a:p>
          <a:p>
            <a:r>
              <a:rPr lang="en-IN" dirty="0">
                <a:latin typeface="Cambria" panose="02040503050406030204" pitchFamily="18" charset="0"/>
              </a:rPr>
              <a:t>Principal Secretary &amp; Commissioner Health</a:t>
            </a:r>
          </a:p>
          <a:p>
            <a:r>
              <a:rPr lang="en-IN" dirty="0">
                <a:latin typeface="Cambria" panose="02040503050406030204" pitchFamily="18" charset="0"/>
              </a:rPr>
              <a:t>Government of Gujarat</a:t>
            </a:r>
            <a:endParaRPr lang="en-GB" dirty="0">
              <a:latin typeface="Cambria" panose="020405030504060302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1407"/>
          <a:stretch/>
        </p:blipFill>
        <p:spPr>
          <a:xfrm>
            <a:off x="7635240" y="0"/>
            <a:ext cx="4556760" cy="6858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8019" y="55984"/>
            <a:ext cx="1030937" cy="1752593"/>
          </a:xfrm>
          <a:prstGeom prst="rect">
            <a:avLst/>
          </a:prstGeom>
        </p:spPr>
      </p:pic>
    </p:spTree>
    <p:extLst>
      <p:ext uri="{BB962C8B-B14F-4D97-AF65-F5344CB8AC3E}">
        <p14:creationId xmlns:p14="http://schemas.microsoft.com/office/powerpoint/2010/main" val="2675813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443198"/>
          </a:xfrm>
        </p:spPr>
        <p:txBody>
          <a:bodyPr/>
          <a:lstStyle/>
          <a:p>
            <a:pPr algn="ctr"/>
            <a:r>
              <a:rPr lang="en-IN" sz="3200" b="1" dirty="0" smtClean="0">
                <a:solidFill>
                  <a:srgbClr val="0070C0"/>
                </a:solidFill>
                <a:latin typeface="Cambria" panose="02040503050406030204" pitchFamily="18" charset="0"/>
              </a:rPr>
              <a:t>Overview of the presentation</a:t>
            </a:r>
            <a:endParaRPr lang="en-GB" sz="3200" b="1" dirty="0">
              <a:solidFill>
                <a:srgbClr val="0070C0"/>
              </a:solidFill>
              <a:latin typeface="Cambria" panose="02040503050406030204" pitchFamily="18" charset="0"/>
            </a:endParaRPr>
          </a:p>
        </p:txBody>
      </p:sp>
      <p:sp>
        <p:nvSpPr>
          <p:cNvPr id="3" name="Content Placeholder 2"/>
          <p:cNvSpPr>
            <a:spLocks noGrp="1"/>
          </p:cNvSpPr>
          <p:nvPr>
            <p:ph idx="1"/>
          </p:nvPr>
        </p:nvSpPr>
        <p:spPr>
          <a:xfrm>
            <a:off x="630000" y="713232"/>
            <a:ext cx="10933350" cy="5998464"/>
          </a:xfrm>
        </p:spPr>
        <p:txBody>
          <a:bodyPr>
            <a:normAutofit/>
          </a:bodyPr>
          <a:lstStyle/>
          <a:p>
            <a:pPr marL="342900" indent="-342900">
              <a:lnSpc>
                <a:spcPct val="150000"/>
              </a:lnSpc>
              <a:buFont typeface="Wingdings" panose="05000000000000000000" pitchFamily="2" charset="2"/>
              <a:buChar char="v"/>
            </a:pPr>
            <a:r>
              <a:rPr lang="en-IN" sz="2400" dirty="0" smtClean="0">
                <a:latin typeface="Cambria" panose="02040503050406030204" pitchFamily="18" charset="0"/>
              </a:rPr>
              <a:t>UHC </a:t>
            </a:r>
            <a:r>
              <a:rPr lang="en-IN" sz="2400" dirty="0" smtClean="0">
                <a:latin typeface="Cambria" panose="02040503050406030204" pitchFamily="18" charset="0"/>
              </a:rPr>
              <a:t>model for RMNCH+A services</a:t>
            </a:r>
            <a:endParaRPr lang="en-IN" sz="2400" dirty="0" smtClean="0">
              <a:latin typeface="Cambria" panose="02040503050406030204" pitchFamily="18" charset="0"/>
            </a:endParaRPr>
          </a:p>
          <a:p>
            <a:pPr marL="342900" indent="-342900">
              <a:lnSpc>
                <a:spcPct val="150000"/>
              </a:lnSpc>
              <a:buFont typeface="Wingdings" panose="05000000000000000000" pitchFamily="2" charset="2"/>
              <a:buChar char="v"/>
            </a:pPr>
            <a:r>
              <a:rPr lang="en-IN" sz="2400" dirty="0" smtClean="0">
                <a:latin typeface="Cambria" panose="02040503050406030204" pitchFamily="18" charset="0"/>
              </a:rPr>
              <a:t>7/11 </a:t>
            </a:r>
            <a:r>
              <a:rPr lang="en-IN" sz="2400" dirty="0" smtClean="0">
                <a:latin typeface="Cambria" panose="02040503050406030204" pitchFamily="18" charset="0"/>
              </a:rPr>
              <a:t>Approach</a:t>
            </a:r>
          </a:p>
          <a:p>
            <a:pPr marL="342900" indent="-342900">
              <a:lnSpc>
                <a:spcPct val="150000"/>
              </a:lnSpc>
              <a:buFont typeface="Wingdings" panose="05000000000000000000" pitchFamily="2" charset="2"/>
              <a:buChar char="v"/>
            </a:pPr>
            <a:r>
              <a:rPr lang="en-IN" sz="2400" dirty="0">
                <a:latin typeface="Cambria" panose="02040503050406030204" pitchFamily="18" charset="0"/>
              </a:rPr>
              <a:t>Gujarat health indicators</a:t>
            </a:r>
          </a:p>
          <a:p>
            <a:pPr marL="342900" indent="-342900">
              <a:lnSpc>
                <a:spcPct val="150000"/>
              </a:lnSpc>
              <a:buFont typeface="Wingdings" panose="05000000000000000000" pitchFamily="2" charset="2"/>
              <a:buChar char="v"/>
            </a:pPr>
            <a:r>
              <a:rPr lang="en-IN" sz="2400" dirty="0" smtClean="0">
                <a:latin typeface="Cambria" panose="02040503050406030204" pitchFamily="18" charset="0"/>
              </a:rPr>
              <a:t>1000 days</a:t>
            </a:r>
          </a:p>
          <a:p>
            <a:pPr marL="342900" indent="-342900">
              <a:lnSpc>
                <a:spcPct val="150000"/>
              </a:lnSpc>
              <a:buFont typeface="Wingdings" panose="05000000000000000000" pitchFamily="2" charset="2"/>
              <a:buChar char="v"/>
            </a:pPr>
            <a:r>
              <a:rPr lang="en-IN" sz="2400" dirty="0" smtClean="0">
                <a:latin typeface="Cambria" panose="02040503050406030204" pitchFamily="18" charset="0"/>
              </a:rPr>
              <a:t>Health &amp; Wellnes</a:t>
            </a:r>
            <a:r>
              <a:rPr lang="en-IN" sz="2400" dirty="0" smtClean="0">
                <a:latin typeface="Cambria" panose="02040503050406030204" pitchFamily="18" charset="0"/>
              </a:rPr>
              <a:t>s Centres and CHOs</a:t>
            </a:r>
            <a:endParaRPr lang="en-IN" sz="2400" dirty="0" smtClean="0">
              <a:latin typeface="Cambria" panose="02040503050406030204" pitchFamily="18" charset="0"/>
            </a:endParaRPr>
          </a:p>
          <a:p>
            <a:pPr marL="342900" indent="-342900">
              <a:lnSpc>
                <a:spcPct val="150000"/>
              </a:lnSpc>
              <a:buFont typeface="Wingdings" panose="05000000000000000000" pitchFamily="2" charset="2"/>
              <a:buChar char="v"/>
            </a:pPr>
            <a:r>
              <a:rPr lang="en-IN" sz="2400" dirty="0" smtClean="0">
                <a:latin typeface="Cambria" panose="02040503050406030204" pitchFamily="18" charset="0"/>
              </a:rPr>
              <a:t>LaQshya and PMJAY</a:t>
            </a:r>
            <a:endParaRPr lang="en-IN" sz="2400" dirty="0" smtClean="0">
              <a:latin typeface="Cambria" panose="02040503050406030204" pitchFamily="18" charset="0"/>
            </a:endParaRPr>
          </a:p>
          <a:p>
            <a:pPr marL="342900" indent="-342900">
              <a:lnSpc>
                <a:spcPct val="150000"/>
              </a:lnSpc>
              <a:buFont typeface="Wingdings" panose="05000000000000000000" pitchFamily="2" charset="2"/>
              <a:buChar char="v"/>
            </a:pPr>
            <a:r>
              <a:rPr lang="en-IN" sz="2400" dirty="0" smtClean="0">
                <a:latin typeface="Cambria" panose="02040503050406030204" pitchFamily="18" charset="0"/>
              </a:rPr>
              <a:t>SATCOM &amp; SAPTADHARA</a:t>
            </a:r>
            <a:endParaRPr lang="en-IN" sz="2400" dirty="0" smtClean="0">
              <a:latin typeface="Cambria" panose="02040503050406030204" pitchFamily="18" charset="0"/>
            </a:endParaRPr>
          </a:p>
          <a:p>
            <a:pPr marL="342900" indent="-342900">
              <a:lnSpc>
                <a:spcPct val="150000"/>
              </a:lnSpc>
              <a:buFont typeface="Wingdings" panose="05000000000000000000" pitchFamily="2" charset="2"/>
              <a:buChar char="v"/>
            </a:pPr>
            <a:r>
              <a:rPr lang="en-IN" sz="2400" dirty="0" smtClean="0">
                <a:latin typeface="Cambria" panose="02040503050406030204" pitchFamily="18" charset="0"/>
              </a:rPr>
              <a:t>TeCHO+</a:t>
            </a:r>
          </a:p>
          <a:p>
            <a:pPr marL="342900" indent="-342900">
              <a:lnSpc>
                <a:spcPct val="150000"/>
              </a:lnSpc>
              <a:buFont typeface="Wingdings" panose="05000000000000000000" pitchFamily="2" charset="2"/>
              <a:buChar char="v"/>
            </a:pPr>
            <a:r>
              <a:rPr lang="en-IN" sz="2400" dirty="0" smtClean="0">
                <a:latin typeface="Cambria" panose="02040503050406030204" pitchFamily="18" charset="0"/>
              </a:rPr>
              <a:t>Midwifery Initiative and Obstetric ICUs</a:t>
            </a:r>
            <a:endParaRPr lang="en-IN" sz="2400" dirty="0" smtClean="0">
              <a:latin typeface="Cambria" panose="02040503050406030204" pitchFamily="18" charset="0"/>
            </a:endParaRPr>
          </a:p>
          <a:p>
            <a:pPr marL="342900" indent="-342900">
              <a:lnSpc>
                <a:spcPct val="150000"/>
              </a:lnSpc>
              <a:buFont typeface="Wingdings" panose="05000000000000000000" pitchFamily="2" charset="2"/>
              <a:buChar char="v"/>
            </a:pPr>
            <a:endParaRPr lang="en-IN" sz="2400" dirty="0" smtClean="0">
              <a:latin typeface="Cambria" panose="02040503050406030204" pitchFamily="18" charset="0"/>
            </a:endParaRPr>
          </a:p>
        </p:txBody>
      </p:sp>
    </p:spTree>
    <p:extLst>
      <p:ext uri="{BB962C8B-B14F-4D97-AF65-F5344CB8AC3E}">
        <p14:creationId xmlns:p14="http://schemas.microsoft.com/office/powerpoint/2010/main" val="11230133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628"/>
            <a:ext cx="12192000" cy="443198"/>
          </a:xfrm>
        </p:spPr>
        <p:txBody>
          <a:bodyPr/>
          <a:lstStyle/>
          <a:p>
            <a:pPr algn="ctr"/>
            <a:r>
              <a:rPr lang="en-IN" sz="3200" b="1" dirty="0" smtClean="0">
                <a:solidFill>
                  <a:srgbClr val="0070C0"/>
                </a:solidFill>
                <a:latin typeface="Cambria" panose="02040503050406030204" pitchFamily="18" charset="0"/>
              </a:rPr>
              <a:t>Universal Health Coverage model for  RMNCH+A services</a:t>
            </a:r>
            <a:endParaRPr lang="en-GB" sz="3200" b="1" dirty="0">
              <a:solidFill>
                <a:srgbClr val="0070C0"/>
              </a:solidFill>
              <a:latin typeface="Cambria" panose="02040503050406030204" pitchFamily="18" charset="0"/>
            </a:endParaRPr>
          </a:p>
        </p:txBody>
      </p:sp>
      <p:grpSp>
        <p:nvGrpSpPr>
          <p:cNvPr id="70" name="Group 69"/>
          <p:cNvGrpSpPr/>
          <p:nvPr/>
        </p:nvGrpSpPr>
        <p:grpSpPr>
          <a:xfrm>
            <a:off x="887446" y="1170184"/>
            <a:ext cx="10304429" cy="5687816"/>
            <a:chOff x="1213449" y="726514"/>
            <a:chExt cx="10978551" cy="5876445"/>
          </a:xfrm>
        </p:grpSpPr>
        <p:sp>
          <p:nvSpPr>
            <p:cNvPr id="65" name="TextBox 64"/>
            <p:cNvSpPr txBox="1"/>
            <p:nvPr/>
          </p:nvSpPr>
          <p:spPr>
            <a:xfrm>
              <a:off x="1213449" y="5306190"/>
              <a:ext cx="3278201" cy="51611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IN" sz="3200" dirty="0" smtClean="0">
                  <a:solidFill>
                    <a:srgbClr val="575757"/>
                  </a:solidFill>
                  <a:latin typeface="Cambria" panose="02040503050406030204" pitchFamily="18" charset="0"/>
                </a:rPr>
                <a:t>Community Based</a:t>
              </a:r>
              <a:endParaRPr lang="en-GB" sz="3200" dirty="0" err="1" smtClean="0">
                <a:solidFill>
                  <a:srgbClr val="575757"/>
                </a:solidFill>
                <a:latin typeface="Cambria" panose="02040503050406030204" pitchFamily="18" charset="0"/>
              </a:endParaRPr>
            </a:p>
          </p:txBody>
        </p:sp>
        <p:sp>
          <p:nvSpPr>
            <p:cNvPr id="66" name="TextBox 65"/>
            <p:cNvSpPr txBox="1"/>
            <p:nvPr/>
          </p:nvSpPr>
          <p:spPr>
            <a:xfrm>
              <a:off x="1333500" y="4568608"/>
              <a:ext cx="3276774" cy="43801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r"/>
              <a:r>
                <a:rPr lang="en-IN" sz="3200" dirty="0" smtClean="0">
                  <a:solidFill>
                    <a:srgbClr val="575757"/>
                  </a:solidFill>
                  <a:latin typeface="Cambria" panose="02040503050406030204" pitchFamily="18" charset="0"/>
                </a:rPr>
                <a:t>Facility Based</a:t>
              </a:r>
              <a:endParaRPr lang="en-GB" sz="3200" dirty="0" err="1" smtClean="0">
                <a:solidFill>
                  <a:srgbClr val="575757"/>
                </a:solidFill>
                <a:latin typeface="Cambria" panose="02040503050406030204" pitchFamily="18" charset="0"/>
              </a:endParaRPr>
            </a:p>
          </p:txBody>
        </p:sp>
        <p:sp>
          <p:nvSpPr>
            <p:cNvPr id="67" name="TextBox 66"/>
            <p:cNvSpPr txBox="1"/>
            <p:nvPr/>
          </p:nvSpPr>
          <p:spPr>
            <a:xfrm>
              <a:off x="1333500" y="3762398"/>
              <a:ext cx="3321152" cy="35240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r"/>
              <a:r>
                <a:rPr lang="en-IN" sz="3200" dirty="0" smtClean="0">
                  <a:solidFill>
                    <a:srgbClr val="575757"/>
                  </a:solidFill>
                  <a:latin typeface="Cambria" panose="02040503050406030204" pitchFamily="18" charset="0"/>
                </a:rPr>
                <a:t>Communication</a:t>
              </a:r>
              <a:endParaRPr lang="en-GB" sz="3200" dirty="0" err="1" smtClean="0">
                <a:solidFill>
                  <a:srgbClr val="575757"/>
                </a:solidFill>
                <a:latin typeface="Cambria" panose="02040503050406030204" pitchFamily="18" charset="0"/>
              </a:endParaRPr>
            </a:p>
          </p:txBody>
        </p:sp>
        <p:sp>
          <p:nvSpPr>
            <p:cNvPr id="68" name="TextBox 67"/>
            <p:cNvSpPr txBox="1"/>
            <p:nvPr/>
          </p:nvSpPr>
          <p:spPr>
            <a:xfrm>
              <a:off x="1333500" y="3010693"/>
              <a:ext cx="3315937" cy="2978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r"/>
              <a:r>
                <a:rPr lang="en-IN" sz="3200" dirty="0" smtClean="0">
                  <a:solidFill>
                    <a:srgbClr val="575757"/>
                  </a:solidFill>
                  <a:latin typeface="Cambria" panose="02040503050406030204" pitchFamily="18" charset="0"/>
                </a:rPr>
                <a:t>Technology</a:t>
              </a:r>
              <a:endParaRPr lang="en-GB" sz="3200" dirty="0" err="1" smtClean="0">
                <a:solidFill>
                  <a:srgbClr val="575757"/>
                </a:solidFill>
                <a:latin typeface="Cambria" panose="02040503050406030204" pitchFamily="18" charset="0"/>
              </a:endParaRPr>
            </a:p>
          </p:txBody>
        </p:sp>
        <p:sp>
          <p:nvSpPr>
            <p:cNvPr id="69" name="TextBox 68"/>
            <p:cNvSpPr txBox="1"/>
            <p:nvPr/>
          </p:nvSpPr>
          <p:spPr>
            <a:xfrm>
              <a:off x="1333500" y="2294129"/>
              <a:ext cx="3321153" cy="27687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r"/>
              <a:r>
                <a:rPr lang="en-IN" sz="3200" dirty="0" smtClean="0">
                  <a:solidFill>
                    <a:srgbClr val="575757"/>
                  </a:solidFill>
                  <a:latin typeface="Cambria" panose="02040503050406030204" pitchFamily="18" charset="0"/>
                </a:rPr>
                <a:t>Innovation</a:t>
              </a:r>
              <a:endParaRPr lang="en-GB" sz="3200" dirty="0" err="1" smtClean="0">
                <a:solidFill>
                  <a:srgbClr val="575757"/>
                </a:solidFill>
                <a:latin typeface="Cambria" panose="02040503050406030204" pitchFamily="18" charset="0"/>
              </a:endParaRPr>
            </a:p>
          </p:txBody>
        </p:sp>
        <p:grpSp>
          <p:nvGrpSpPr>
            <p:cNvPr id="64" name="Group 63"/>
            <p:cNvGrpSpPr/>
            <p:nvPr/>
          </p:nvGrpSpPr>
          <p:grpSpPr>
            <a:xfrm>
              <a:off x="2790970" y="726514"/>
              <a:ext cx="9401030" cy="5876445"/>
              <a:chOff x="2524787" y="726514"/>
              <a:chExt cx="9401030" cy="5876445"/>
            </a:xfrm>
          </p:grpSpPr>
          <p:cxnSp>
            <p:nvCxnSpPr>
              <p:cNvPr id="53" name="Straight Connector 52"/>
              <p:cNvCxnSpPr/>
              <p:nvPr/>
            </p:nvCxnSpPr>
            <p:spPr>
              <a:xfrm>
                <a:off x="5581934" y="1159925"/>
                <a:ext cx="3998794"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2524787" y="726514"/>
                <a:ext cx="9401030" cy="5876445"/>
                <a:chOff x="2524787" y="726514"/>
                <a:chExt cx="9401030" cy="5876445"/>
              </a:xfrm>
            </p:grpSpPr>
            <p:cxnSp>
              <p:nvCxnSpPr>
                <p:cNvPr id="55" name="Straight Connector 54"/>
                <p:cNvCxnSpPr/>
                <p:nvPr/>
              </p:nvCxnSpPr>
              <p:spPr>
                <a:xfrm>
                  <a:off x="5124839" y="1614912"/>
                  <a:ext cx="3998794"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883667" y="1862784"/>
                  <a:ext cx="3998794"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2524787" y="726514"/>
                  <a:ext cx="9401030" cy="5876445"/>
                  <a:chOff x="2524787" y="726514"/>
                  <a:chExt cx="9401030" cy="5876445"/>
                </a:xfrm>
              </p:grpSpPr>
              <p:cxnSp>
                <p:nvCxnSpPr>
                  <p:cNvPr id="61" name="Straight Connector 60"/>
                  <p:cNvCxnSpPr/>
                  <p:nvPr/>
                </p:nvCxnSpPr>
                <p:spPr>
                  <a:xfrm>
                    <a:off x="8886337" y="1862784"/>
                    <a:ext cx="0" cy="3658699"/>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9123633" y="1587616"/>
                    <a:ext cx="0" cy="3658699"/>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9379187" y="1347929"/>
                    <a:ext cx="0" cy="3658699"/>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9568981" y="1159925"/>
                    <a:ext cx="0" cy="3658699"/>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2524787" y="726514"/>
                    <a:ext cx="9401030" cy="5876445"/>
                    <a:chOff x="2524787" y="726514"/>
                    <a:chExt cx="9401030" cy="5876445"/>
                  </a:xfrm>
                </p:grpSpPr>
                <p:grpSp>
                  <p:nvGrpSpPr>
                    <p:cNvPr id="20" name="Group 19"/>
                    <p:cNvGrpSpPr/>
                    <p:nvPr/>
                  </p:nvGrpSpPr>
                  <p:grpSpPr>
                    <a:xfrm>
                      <a:off x="4565778" y="970382"/>
                      <a:ext cx="5187822" cy="4851920"/>
                      <a:chOff x="4565778" y="970382"/>
                      <a:chExt cx="5187822" cy="4851920"/>
                    </a:xfrm>
                  </p:grpSpPr>
                  <p:grpSp>
                    <p:nvGrpSpPr>
                      <p:cNvPr id="14" name="Group 13"/>
                      <p:cNvGrpSpPr/>
                      <p:nvPr/>
                    </p:nvGrpSpPr>
                    <p:grpSpPr>
                      <a:xfrm>
                        <a:off x="4565780" y="970382"/>
                        <a:ext cx="5187820" cy="4851920"/>
                        <a:chOff x="3502090" y="970382"/>
                        <a:chExt cx="5187820" cy="4851920"/>
                      </a:xfrm>
                    </p:grpSpPr>
                    <p:sp>
                      <p:nvSpPr>
                        <p:cNvPr id="4" name="Cube 3"/>
                        <p:cNvSpPr/>
                        <p:nvPr/>
                      </p:nvSpPr>
                      <p:spPr>
                        <a:xfrm>
                          <a:off x="3502090" y="970382"/>
                          <a:ext cx="5187820" cy="4851920"/>
                        </a:xfrm>
                        <a:prstGeom prst="cube">
                          <a:avLst/>
                        </a:prstGeom>
                        <a:no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1000"/>
                            </a:spcAft>
                          </a:pPr>
                          <a:endParaRPr lang="en-GB" sz="1200" dirty="0" err="1" smtClean="0">
                            <a:solidFill>
                              <a:srgbClr val="FFFFFF"/>
                            </a:solidFill>
                          </a:endParaRPr>
                        </a:p>
                      </p:txBody>
                    </p:sp>
                    <p:cxnSp>
                      <p:nvCxnSpPr>
                        <p:cNvPr id="8" name="Straight Connector 7"/>
                        <p:cNvCxnSpPr/>
                        <p:nvPr/>
                      </p:nvCxnSpPr>
                      <p:spPr>
                        <a:xfrm>
                          <a:off x="4158344" y="2183361"/>
                          <a:ext cx="18661" cy="3638939"/>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001208" y="2183361"/>
                          <a:ext cx="0" cy="3638939"/>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844073" y="2183362"/>
                          <a:ext cx="0" cy="3638939"/>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668278" y="2183362"/>
                          <a:ext cx="0" cy="3638939"/>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cxnSp>
                    <p:nvCxnSpPr>
                      <p:cNvPr id="16" name="Straight Connector 15"/>
                      <p:cNvCxnSpPr/>
                      <p:nvPr/>
                    </p:nvCxnSpPr>
                    <p:spPr>
                      <a:xfrm flipV="1">
                        <a:off x="4565780" y="2873829"/>
                        <a:ext cx="3981061" cy="37322"/>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4565778" y="3564296"/>
                        <a:ext cx="3981061" cy="37322"/>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565779" y="4374502"/>
                        <a:ext cx="3981061" cy="37322"/>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4565779" y="5119398"/>
                        <a:ext cx="3981061" cy="37322"/>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21" name="Right Arrow 20"/>
                    <p:cNvSpPr/>
                    <p:nvPr/>
                  </p:nvSpPr>
                  <p:spPr>
                    <a:xfrm rot="18914650">
                      <a:off x="8297295" y="1245257"/>
                      <a:ext cx="2222751" cy="517216"/>
                    </a:xfrm>
                    <a:prstGeom prst="rightArrow">
                      <a:avLst/>
                    </a:prstGeom>
                    <a:solidFill>
                      <a:srgbClr val="92D050"/>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1000"/>
                        </a:spcAft>
                      </a:pPr>
                      <a:endParaRPr lang="en-GB" sz="1200" dirty="0" err="1" smtClean="0">
                        <a:solidFill>
                          <a:srgbClr val="FFFFFF"/>
                        </a:solidFill>
                      </a:endParaRPr>
                    </a:p>
                  </p:txBody>
                </p:sp>
                <p:sp>
                  <p:nvSpPr>
                    <p:cNvPr id="22" name="TextBox 21"/>
                    <p:cNvSpPr txBox="1"/>
                    <p:nvPr/>
                  </p:nvSpPr>
                  <p:spPr>
                    <a:xfrm>
                      <a:off x="4565777" y="5990249"/>
                      <a:ext cx="3981061" cy="61271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lang="en-IN" sz="3200" b="1" dirty="0" smtClean="0">
                          <a:solidFill>
                            <a:srgbClr val="575757"/>
                          </a:solidFill>
                          <a:latin typeface="Cambria" panose="02040503050406030204" pitchFamily="18" charset="0"/>
                        </a:rPr>
                        <a:t> </a:t>
                      </a:r>
                      <a:r>
                        <a:rPr lang="en-IN" sz="3200" dirty="0" smtClean="0">
                          <a:solidFill>
                            <a:srgbClr val="575757"/>
                          </a:solidFill>
                          <a:latin typeface="Cambria" panose="02040503050406030204" pitchFamily="18" charset="0"/>
                        </a:rPr>
                        <a:t>R     M  </a:t>
                      </a:r>
                      <a:r>
                        <a:rPr lang="en-IN" sz="3200" dirty="0" smtClean="0">
                          <a:solidFill>
                            <a:srgbClr val="575757"/>
                          </a:solidFill>
                          <a:latin typeface="Cambria" panose="02040503050406030204" pitchFamily="18" charset="0"/>
                        </a:rPr>
                        <a:t>   </a:t>
                      </a:r>
                      <a:r>
                        <a:rPr lang="en-IN" sz="3200" dirty="0" smtClean="0">
                          <a:solidFill>
                            <a:srgbClr val="575757"/>
                          </a:solidFill>
                          <a:latin typeface="Cambria" panose="02040503050406030204" pitchFamily="18" charset="0"/>
                        </a:rPr>
                        <a:t>N    CH +  A</a:t>
                      </a:r>
                      <a:endParaRPr lang="en-GB" sz="3200" dirty="0" err="1" smtClean="0">
                        <a:solidFill>
                          <a:srgbClr val="575757"/>
                        </a:solidFill>
                        <a:latin typeface="Cambria" panose="02040503050406030204" pitchFamily="18" charset="0"/>
                      </a:endParaRPr>
                    </a:p>
                  </p:txBody>
                </p:sp>
                <p:sp>
                  <p:nvSpPr>
                    <p:cNvPr id="23" name="TextBox 22"/>
                    <p:cNvSpPr txBox="1"/>
                    <p:nvPr/>
                  </p:nvSpPr>
                  <p:spPr>
                    <a:xfrm>
                      <a:off x="10109458" y="1118981"/>
                      <a:ext cx="1816359" cy="112359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IN" sz="3200" b="1" dirty="0" smtClean="0">
                          <a:solidFill>
                            <a:srgbClr val="575757"/>
                          </a:solidFill>
                          <a:latin typeface="Cambria" panose="02040503050406030204" pitchFamily="18" charset="0"/>
                        </a:rPr>
                        <a:t>Coverage </a:t>
                      </a:r>
                    </a:p>
                  </p:txBody>
                </p:sp>
                <p:sp>
                  <p:nvSpPr>
                    <p:cNvPr id="24" name="TextBox 23"/>
                    <p:cNvSpPr txBox="1"/>
                    <p:nvPr/>
                  </p:nvSpPr>
                  <p:spPr>
                    <a:xfrm>
                      <a:off x="8882461" y="5990249"/>
                      <a:ext cx="1816359" cy="61271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IN" sz="3200" b="1" dirty="0" smtClean="0">
                          <a:solidFill>
                            <a:srgbClr val="575757"/>
                          </a:solidFill>
                          <a:latin typeface="Cambria" panose="02040503050406030204" pitchFamily="18" charset="0"/>
                        </a:rPr>
                        <a:t>Core Areas</a:t>
                      </a:r>
                      <a:endParaRPr lang="en-GB" sz="3200" b="1" dirty="0" err="1" smtClean="0">
                        <a:solidFill>
                          <a:srgbClr val="575757"/>
                        </a:solidFill>
                        <a:latin typeface="Cambria" panose="02040503050406030204" pitchFamily="18" charset="0"/>
                      </a:endParaRPr>
                    </a:p>
                  </p:txBody>
                </p:sp>
                <p:sp>
                  <p:nvSpPr>
                    <p:cNvPr id="28" name="Right Arrow 27"/>
                    <p:cNvSpPr/>
                    <p:nvPr/>
                  </p:nvSpPr>
                  <p:spPr>
                    <a:xfrm rot="16200000">
                      <a:off x="3976010" y="1187776"/>
                      <a:ext cx="1439740" cy="517216"/>
                    </a:xfrm>
                    <a:prstGeom prst="rightArrow">
                      <a:avLst/>
                    </a:prstGeom>
                    <a:solidFill>
                      <a:srgbClr val="92D050"/>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1000"/>
                        </a:spcAft>
                      </a:pPr>
                      <a:endParaRPr lang="en-GB" sz="1200" dirty="0" err="1" smtClean="0">
                        <a:solidFill>
                          <a:srgbClr val="FFFFFF"/>
                        </a:solidFill>
                      </a:endParaRPr>
                    </a:p>
                  </p:txBody>
                </p:sp>
                <p:sp>
                  <p:nvSpPr>
                    <p:cNvPr id="29" name="Right Arrow 28"/>
                    <p:cNvSpPr/>
                    <p:nvPr/>
                  </p:nvSpPr>
                  <p:spPr>
                    <a:xfrm>
                      <a:off x="8516733" y="5413817"/>
                      <a:ext cx="2468936" cy="517216"/>
                    </a:xfrm>
                    <a:prstGeom prst="rightArrow">
                      <a:avLst/>
                    </a:prstGeom>
                    <a:solidFill>
                      <a:srgbClr val="92D050"/>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1000"/>
                        </a:spcAft>
                      </a:pPr>
                      <a:endParaRPr lang="en-GB" sz="1200" dirty="0" err="1" smtClean="0">
                        <a:solidFill>
                          <a:srgbClr val="FFFFFF"/>
                        </a:solidFill>
                      </a:endParaRPr>
                    </a:p>
                  </p:txBody>
                </p:sp>
                <p:sp>
                  <p:nvSpPr>
                    <p:cNvPr id="30" name="TextBox 29"/>
                    <p:cNvSpPr txBox="1"/>
                    <p:nvPr/>
                  </p:nvSpPr>
                  <p:spPr>
                    <a:xfrm>
                      <a:off x="2524787" y="1374424"/>
                      <a:ext cx="1816359" cy="61271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IN" sz="3200" b="1" dirty="0" smtClean="0">
                          <a:solidFill>
                            <a:srgbClr val="575757"/>
                          </a:solidFill>
                          <a:latin typeface="Cambria" panose="02040503050406030204" pitchFamily="18" charset="0"/>
                        </a:rPr>
                        <a:t>Services</a:t>
                      </a:r>
                      <a:endParaRPr lang="en-GB" sz="3200" b="1" dirty="0" err="1" smtClean="0">
                        <a:solidFill>
                          <a:srgbClr val="575757"/>
                        </a:solidFill>
                        <a:latin typeface="Cambria" panose="02040503050406030204" pitchFamily="18" charset="0"/>
                      </a:endParaRPr>
                    </a:p>
                  </p:txBody>
                </p:sp>
                <p:cxnSp>
                  <p:nvCxnSpPr>
                    <p:cNvPr id="32" name="Straight Connector 31"/>
                    <p:cNvCxnSpPr/>
                    <p:nvPr/>
                  </p:nvCxnSpPr>
                  <p:spPr>
                    <a:xfrm flipV="1">
                      <a:off x="5222034" y="970382"/>
                      <a:ext cx="1238425" cy="1234468"/>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057524" y="958878"/>
                      <a:ext cx="1238425" cy="1234468"/>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6898433" y="962441"/>
                      <a:ext cx="1238425" cy="1234468"/>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7741297" y="948893"/>
                      <a:ext cx="1238425" cy="1234468"/>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8532453" y="1646398"/>
                      <a:ext cx="1238425" cy="1234468"/>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8537091" y="2333806"/>
                      <a:ext cx="1238425" cy="1234468"/>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8531717" y="3145164"/>
                      <a:ext cx="1238425" cy="1234468"/>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8531717" y="3891116"/>
                      <a:ext cx="1238425" cy="1234468"/>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cxnSp>
                <p:nvCxnSpPr>
                  <p:cNvPr id="54" name="Straight Connector 53"/>
                  <p:cNvCxnSpPr/>
                  <p:nvPr/>
                </p:nvCxnSpPr>
                <p:spPr>
                  <a:xfrm>
                    <a:off x="5380393" y="1366918"/>
                    <a:ext cx="3998794"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grpSp>
      </p:grpSp>
    </p:spTree>
    <p:extLst>
      <p:ext uri="{BB962C8B-B14F-4D97-AF65-F5344CB8AC3E}">
        <p14:creationId xmlns:p14="http://schemas.microsoft.com/office/powerpoint/2010/main" val="4047423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7" name="Straight Connector 26"/>
          <p:cNvCxnSpPr/>
          <p:nvPr/>
        </p:nvCxnSpPr>
        <p:spPr>
          <a:xfrm>
            <a:off x="630000" y="1860021"/>
            <a:ext cx="10933350" cy="0"/>
          </a:xfrm>
          <a:prstGeom prst="line">
            <a:avLst/>
          </a:prstGeom>
          <a:ln w="9525" cap="rnd">
            <a:solidFill>
              <a:schemeClr val="tx1">
                <a:lumMod val="60000"/>
                <a:lumOff val="40000"/>
              </a:schemeClr>
            </a:solidFill>
            <a:prstDash val="solid"/>
            <a:round/>
            <a:headEnd type="oval"/>
            <a:tailEnd type="oval"/>
          </a:ln>
        </p:spPr>
        <p:style>
          <a:lnRef idx="1">
            <a:schemeClr val="accent1"/>
          </a:lnRef>
          <a:fillRef idx="0">
            <a:schemeClr val="accent1"/>
          </a:fillRef>
          <a:effectRef idx="0">
            <a:schemeClr val="accent1"/>
          </a:effectRef>
          <a:fontRef idx="minor">
            <a:schemeClr val="tx1"/>
          </a:fontRef>
        </p:style>
      </p:cxnSp>
      <p:sp>
        <p:nvSpPr>
          <p:cNvPr id="28" name="ee4pHeader1"/>
          <p:cNvSpPr txBox="1"/>
          <p:nvPr/>
        </p:nvSpPr>
        <p:spPr>
          <a:xfrm>
            <a:off x="2649300" y="1601911"/>
            <a:ext cx="6894750" cy="400110"/>
          </a:xfrm>
          <a:prstGeom prst="rect">
            <a:avLst/>
          </a:prstGeom>
          <a:solidFill>
            <a:srgbClr val="FFFFFF"/>
          </a:solidFill>
          <a:ln cap="rnd">
            <a:noFill/>
          </a:ln>
        </p:spPr>
        <p:txBody>
          <a:bodyPr wrap="square" lIns="45720" tIns="45720" rIns="45720" bIns="45720" rtlCol="0" anchor="ctr" anchorCtr="1">
            <a:spAutoFit/>
          </a:bodyPr>
          <a:lstStyle/>
          <a:p>
            <a:pPr marL="0" lvl="3" algn="ctr"/>
            <a:r>
              <a:rPr lang="en-US" sz="2000" dirty="0" smtClean="0">
                <a:solidFill>
                  <a:srgbClr val="295E7E"/>
                </a:solidFill>
                <a:latin typeface="Cambria" panose="02040503050406030204" pitchFamily="18" charset="0"/>
              </a:rPr>
              <a:t>7 Key </a:t>
            </a:r>
            <a:r>
              <a:rPr lang="en-US" sz="2000" dirty="0">
                <a:solidFill>
                  <a:srgbClr val="295E7E"/>
                </a:solidFill>
                <a:latin typeface="Cambria" panose="02040503050406030204" pitchFamily="18" charset="0"/>
              </a:rPr>
              <a:t>focus areas </a:t>
            </a:r>
            <a:r>
              <a:rPr lang="en-US" sz="2000" dirty="0" smtClean="0">
                <a:solidFill>
                  <a:srgbClr val="295E7E"/>
                </a:solidFill>
                <a:latin typeface="Cambria" panose="02040503050406030204" pitchFamily="18" charset="0"/>
              </a:rPr>
              <a:t>in Health </a:t>
            </a:r>
            <a:r>
              <a:rPr lang="en-US" sz="2000" dirty="0">
                <a:solidFill>
                  <a:srgbClr val="295E7E"/>
                </a:solidFill>
                <a:latin typeface="Cambria" panose="02040503050406030204" pitchFamily="18" charset="0"/>
              </a:rPr>
              <a:t>for </a:t>
            </a:r>
            <a:r>
              <a:rPr lang="en-US" sz="2000" dirty="0" smtClean="0">
                <a:solidFill>
                  <a:srgbClr val="295E7E"/>
                </a:solidFill>
                <a:latin typeface="Cambria" panose="02040503050406030204" pitchFamily="18" charset="0"/>
              </a:rPr>
              <a:t>Gujarat</a:t>
            </a:r>
            <a:endParaRPr lang="en-US" sz="2000" dirty="0">
              <a:solidFill>
                <a:srgbClr val="295E7E"/>
              </a:solidFill>
              <a:latin typeface="Cambria" panose="02040503050406030204" pitchFamily="18" charset="0"/>
            </a:endParaRPr>
          </a:p>
        </p:txBody>
      </p:sp>
      <p:cxnSp>
        <p:nvCxnSpPr>
          <p:cNvPr id="29" name="Straight Connector 28"/>
          <p:cNvCxnSpPr/>
          <p:nvPr/>
        </p:nvCxnSpPr>
        <p:spPr>
          <a:xfrm>
            <a:off x="630000" y="4365625"/>
            <a:ext cx="10933350" cy="0"/>
          </a:xfrm>
          <a:prstGeom prst="line">
            <a:avLst/>
          </a:prstGeom>
          <a:ln w="9525" cap="rnd">
            <a:solidFill>
              <a:schemeClr val="tx1">
                <a:lumMod val="60000"/>
                <a:lumOff val="40000"/>
              </a:schemeClr>
            </a:solidFill>
            <a:prstDash val="solid"/>
            <a:round/>
            <a:headEnd type="oval"/>
            <a:tailEnd type="oval"/>
          </a:ln>
        </p:spPr>
        <p:style>
          <a:lnRef idx="1">
            <a:schemeClr val="accent1"/>
          </a:lnRef>
          <a:fillRef idx="0">
            <a:schemeClr val="accent1"/>
          </a:fillRef>
          <a:effectRef idx="0">
            <a:schemeClr val="accent1"/>
          </a:effectRef>
          <a:fontRef idx="minor">
            <a:schemeClr val="tx1"/>
          </a:fontRef>
        </p:style>
      </p:cxnSp>
      <p:sp>
        <p:nvSpPr>
          <p:cNvPr id="30" name="ee4pHeader1"/>
          <p:cNvSpPr txBox="1"/>
          <p:nvPr/>
        </p:nvSpPr>
        <p:spPr>
          <a:xfrm>
            <a:off x="4262079" y="4165570"/>
            <a:ext cx="3669191" cy="400110"/>
          </a:xfrm>
          <a:prstGeom prst="rect">
            <a:avLst/>
          </a:prstGeom>
          <a:solidFill>
            <a:srgbClr val="FFFFFF"/>
          </a:solidFill>
          <a:ln cap="rnd">
            <a:noFill/>
          </a:ln>
        </p:spPr>
        <p:txBody>
          <a:bodyPr wrap="square" lIns="45720" tIns="45720" rIns="45720" bIns="45720" rtlCol="0" anchor="ctr" anchorCtr="1">
            <a:spAutoFit/>
          </a:bodyPr>
          <a:lstStyle/>
          <a:p>
            <a:pPr marL="0" lvl="3" algn="ctr"/>
            <a:r>
              <a:rPr lang="en-US" sz="2000" dirty="0" smtClean="0">
                <a:solidFill>
                  <a:srgbClr val="295E7E"/>
                </a:solidFill>
                <a:latin typeface="Cambria" panose="02040503050406030204" pitchFamily="18" charset="0"/>
              </a:rPr>
              <a:t>4 Additional focus areas</a:t>
            </a:r>
            <a:endParaRPr lang="en-US" sz="2000" dirty="0">
              <a:solidFill>
                <a:srgbClr val="295E7E"/>
              </a:solidFill>
              <a:latin typeface="Cambria" panose="02040503050406030204" pitchFamily="18" charset="0"/>
            </a:endParaRPr>
          </a:p>
        </p:txBody>
      </p:sp>
      <p:sp>
        <p:nvSpPr>
          <p:cNvPr id="31" name="Title 3"/>
          <p:cNvSpPr txBox="1">
            <a:spLocks/>
          </p:cNvSpPr>
          <p:nvPr/>
        </p:nvSpPr>
        <p:spPr>
          <a:xfrm>
            <a:off x="0" y="235021"/>
            <a:ext cx="1219200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a:lstStyle>
          <a:p>
            <a:pPr algn="ctr"/>
            <a:r>
              <a:rPr lang="en-US" sz="3200" b="1" dirty="0" smtClean="0">
                <a:solidFill>
                  <a:srgbClr val="0070C0"/>
                </a:solidFill>
                <a:latin typeface="Cambria" panose="02040503050406030204" pitchFamily="18" charset="0"/>
              </a:rPr>
              <a:t>Comprehensive 7/11 approach for RMNCH+A and beyond</a:t>
            </a:r>
            <a:endParaRPr lang="en-US" sz="3200" b="1" dirty="0">
              <a:solidFill>
                <a:srgbClr val="0070C0"/>
              </a:solidFill>
              <a:latin typeface="Cambria" panose="02040503050406030204"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877" y="2498783"/>
            <a:ext cx="1565958" cy="128926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6661" y="2498783"/>
            <a:ext cx="1589532" cy="130867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0966" y="2498783"/>
            <a:ext cx="1621532" cy="1335016"/>
          </a:xfrm>
          <a:prstGeom prst="rect">
            <a:avLst/>
          </a:prstGeom>
        </p:spPr>
      </p:pic>
      <p:pic>
        <p:nvPicPr>
          <p:cNvPr id="32" name="Picture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17271" y="2481565"/>
            <a:ext cx="1642445" cy="1352234"/>
          </a:xfrm>
          <a:prstGeom prst="rect">
            <a:avLst/>
          </a:prstGeom>
        </p:spPr>
      </p:pic>
      <p:pic>
        <p:nvPicPr>
          <p:cNvPr id="33" name="Picture 3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40270" y="2496943"/>
            <a:ext cx="1622664" cy="1335948"/>
          </a:xfrm>
          <a:prstGeom prst="rect">
            <a:avLst/>
          </a:prstGeom>
        </p:spPr>
      </p:pic>
      <p:pic>
        <p:nvPicPr>
          <p:cNvPr id="34" name="Picture 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43488" y="2496943"/>
            <a:ext cx="1622664" cy="1335948"/>
          </a:xfrm>
          <a:prstGeom prst="rect">
            <a:avLst/>
          </a:prstGeom>
        </p:spPr>
      </p:pic>
      <p:pic>
        <p:nvPicPr>
          <p:cNvPr id="35" name="Picture 3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46705" y="2518126"/>
            <a:ext cx="1596935" cy="1314765"/>
          </a:xfrm>
          <a:prstGeom prst="rect">
            <a:avLst/>
          </a:prstGeom>
        </p:spPr>
      </p:pic>
      <p:pic>
        <p:nvPicPr>
          <p:cNvPr id="36" name="Picture 3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07949" y="4672218"/>
            <a:ext cx="1641343" cy="1351327"/>
          </a:xfrm>
          <a:prstGeom prst="rect">
            <a:avLst/>
          </a:prstGeom>
        </p:spPr>
      </p:pic>
      <p:pic>
        <p:nvPicPr>
          <p:cNvPr id="37" name="Picture 3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46456" y="4662170"/>
            <a:ext cx="1647039" cy="1356016"/>
          </a:xfrm>
          <a:prstGeom prst="rect">
            <a:avLst/>
          </a:prstGeom>
        </p:spPr>
      </p:pic>
      <p:pic>
        <p:nvPicPr>
          <p:cNvPr id="38" name="Picture 3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90659" y="4645716"/>
            <a:ext cx="1640611" cy="1350724"/>
          </a:xfrm>
          <a:prstGeom prst="rect">
            <a:avLst/>
          </a:prstGeom>
        </p:spPr>
      </p:pic>
      <p:pic>
        <p:nvPicPr>
          <p:cNvPr id="39" name="Picture 3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328434" y="4645716"/>
            <a:ext cx="1643099" cy="1352772"/>
          </a:xfrm>
          <a:prstGeom prst="rect">
            <a:avLst/>
          </a:prstGeom>
        </p:spPr>
      </p:pic>
    </p:spTree>
    <p:extLst>
      <p:ext uri="{BB962C8B-B14F-4D97-AF65-F5344CB8AC3E}">
        <p14:creationId xmlns:p14="http://schemas.microsoft.com/office/powerpoint/2010/main" val="1119541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Title 3"/>
          <p:cNvSpPr txBox="1">
            <a:spLocks/>
          </p:cNvSpPr>
          <p:nvPr/>
        </p:nvSpPr>
        <p:spPr>
          <a:xfrm>
            <a:off x="0" y="235021"/>
            <a:ext cx="1219200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a:lstStyle>
          <a:p>
            <a:pPr algn="ctr"/>
            <a:r>
              <a:rPr lang="en-US" sz="3200" b="1" dirty="0" smtClean="0">
                <a:solidFill>
                  <a:srgbClr val="0070C0"/>
                </a:solidFill>
                <a:latin typeface="Cambria" panose="02040503050406030204" pitchFamily="18" charset="0"/>
              </a:rPr>
              <a:t>Health Indicators of Gujarat</a:t>
            </a:r>
            <a:endParaRPr lang="en-US" sz="3200" b="1" dirty="0">
              <a:solidFill>
                <a:srgbClr val="0070C0"/>
              </a:solidFill>
              <a:latin typeface="Cambria" panose="020405030504060302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709056079"/>
              </p:ext>
            </p:extLst>
          </p:nvPr>
        </p:nvGraphicFramePr>
        <p:xfrm>
          <a:off x="647700" y="1073234"/>
          <a:ext cx="10896600" cy="5120640"/>
        </p:xfrm>
        <a:graphic>
          <a:graphicData uri="http://schemas.openxmlformats.org/drawingml/2006/table">
            <a:tbl>
              <a:tblPr firstRow="1" bandRow="1">
                <a:tableStyleId>{5940675A-B579-460E-94D1-54222C63F5DA}</a:tableStyleId>
              </a:tblPr>
              <a:tblGrid>
                <a:gridCol w="6762750">
                  <a:extLst>
                    <a:ext uri="{9D8B030D-6E8A-4147-A177-3AD203B41FA5}">
                      <a16:colId xmlns:a16="http://schemas.microsoft.com/office/drawing/2014/main" val="2742845642"/>
                    </a:ext>
                  </a:extLst>
                </a:gridCol>
                <a:gridCol w="2171700">
                  <a:extLst>
                    <a:ext uri="{9D8B030D-6E8A-4147-A177-3AD203B41FA5}">
                      <a16:colId xmlns:a16="http://schemas.microsoft.com/office/drawing/2014/main" val="1961022128"/>
                    </a:ext>
                  </a:extLst>
                </a:gridCol>
                <a:gridCol w="1962150">
                  <a:extLst>
                    <a:ext uri="{9D8B030D-6E8A-4147-A177-3AD203B41FA5}">
                      <a16:colId xmlns:a16="http://schemas.microsoft.com/office/drawing/2014/main" val="2297392556"/>
                    </a:ext>
                  </a:extLst>
                </a:gridCol>
              </a:tblGrid>
              <a:tr h="370840">
                <a:tc>
                  <a:txBody>
                    <a:bodyPr/>
                    <a:lstStyle/>
                    <a:p>
                      <a:pPr algn="ctr">
                        <a:lnSpc>
                          <a:spcPct val="150000"/>
                        </a:lnSpc>
                      </a:pPr>
                      <a:r>
                        <a:rPr lang="en-IN" sz="2400" b="1" dirty="0" smtClean="0">
                          <a:latin typeface="Cambria" panose="02040503050406030204" pitchFamily="18" charset="0"/>
                        </a:rPr>
                        <a:t>Indicator</a:t>
                      </a:r>
                      <a:endParaRPr lang="en-GB" sz="2400" b="1" dirty="0">
                        <a:latin typeface="Cambria" panose="02040503050406030204" pitchFamily="18" charset="0"/>
                      </a:endParaRPr>
                    </a:p>
                  </a:txBody>
                  <a:tcPr/>
                </a:tc>
                <a:tc>
                  <a:txBody>
                    <a:bodyPr/>
                    <a:lstStyle/>
                    <a:p>
                      <a:pPr algn="ctr">
                        <a:lnSpc>
                          <a:spcPct val="150000"/>
                        </a:lnSpc>
                      </a:pPr>
                      <a:r>
                        <a:rPr lang="en-IN" sz="2400" b="1" dirty="0" smtClean="0">
                          <a:latin typeface="Cambria" panose="02040503050406030204" pitchFamily="18" charset="0"/>
                        </a:rPr>
                        <a:t>India</a:t>
                      </a:r>
                      <a:endParaRPr lang="en-GB" sz="2400" b="1" dirty="0">
                        <a:latin typeface="Cambria" panose="02040503050406030204" pitchFamily="18" charset="0"/>
                      </a:endParaRPr>
                    </a:p>
                  </a:txBody>
                  <a:tcPr/>
                </a:tc>
                <a:tc>
                  <a:txBody>
                    <a:bodyPr/>
                    <a:lstStyle/>
                    <a:p>
                      <a:pPr algn="ctr">
                        <a:lnSpc>
                          <a:spcPct val="150000"/>
                        </a:lnSpc>
                      </a:pPr>
                      <a:r>
                        <a:rPr lang="en-IN" sz="2400" b="1" dirty="0" smtClean="0">
                          <a:latin typeface="Cambria" panose="02040503050406030204" pitchFamily="18" charset="0"/>
                        </a:rPr>
                        <a:t>Gujarat</a:t>
                      </a:r>
                      <a:endParaRPr lang="en-GB" sz="2400" b="1" dirty="0">
                        <a:latin typeface="Cambria" panose="02040503050406030204" pitchFamily="18" charset="0"/>
                      </a:endParaRPr>
                    </a:p>
                  </a:txBody>
                  <a:tcPr/>
                </a:tc>
                <a:extLst>
                  <a:ext uri="{0D108BD9-81ED-4DB2-BD59-A6C34878D82A}">
                    <a16:rowId xmlns:a16="http://schemas.microsoft.com/office/drawing/2014/main" val="1861976398"/>
                  </a:ext>
                </a:extLst>
              </a:tr>
              <a:tr h="370840">
                <a:tc>
                  <a:txBody>
                    <a:bodyPr/>
                    <a:lstStyle/>
                    <a:p>
                      <a:pPr>
                        <a:lnSpc>
                          <a:spcPct val="150000"/>
                        </a:lnSpc>
                      </a:pPr>
                      <a:r>
                        <a:rPr lang="en-IN" sz="2400" dirty="0" smtClean="0">
                          <a:latin typeface="Cambria" panose="02040503050406030204" pitchFamily="18" charset="0"/>
                        </a:rPr>
                        <a:t>Maternal Mortality</a:t>
                      </a:r>
                      <a:r>
                        <a:rPr lang="en-IN" sz="2400" baseline="0" dirty="0" smtClean="0">
                          <a:latin typeface="Cambria" panose="02040503050406030204" pitchFamily="18" charset="0"/>
                        </a:rPr>
                        <a:t> Ratio (MMR) (SRS 2014-16)</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130</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91</a:t>
                      </a:r>
                      <a:endParaRPr lang="en-GB" sz="2400" dirty="0">
                        <a:latin typeface="Cambria" panose="02040503050406030204" pitchFamily="18" charset="0"/>
                      </a:endParaRPr>
                    </a:p>
                  </a:txBody>
                  <a:tcPr/>
                </a:tc>
                <a:extLst>
                  <a:ext uri="{0D108BD9-81ED-4DB2-BD59-A6C34878D82A}">
                    <a16:rowId xmlns:a16="http://schemas.microsoft.com/office/drawing/2014/main" val="3822542272"/>
                  </a:ext>
                </a:extLst>
              </a:tr>
              <a:tr h="370840">
                <a:tc>
                  <a:txBody>
                    <a:bodyPr/>
                    <a:lstStyle/>
                    <a:p>
                      <a:pPr>
                        <a:lnSpc>
                          <a:spcPct val="150000"/>
                        </a:lnSpc>
                      </a:pPr>
                      <a:r>
                        <a:rPr lang="en-IN" sz="2400" dirty="0" smtClean="0">
                          <a:latin typeface="Cambria" panose="02040503050406030204" pitchFamily="18" charset="0"/>
                        </a:rPr>
                        <a:t>Institutional</a:t>
                      </a:r>
                      <a:r>
                        <a:rPr lang="en-IN" sz="2400" baseline="0" dirty="0" smtClean="0">
                          <a:latin typeface="Cambria" panose="02040503050406030204" pitchFamily="18" charset="0"/>
                        </a:rPr>
                        <a:t> deliveries (NFHS-4)</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78.9</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88.7</a:t>
                      </a:r>
                      <a:endParaRPr lang="en-GB" sz="2400" dirty="0">
                        <a:latin typeface="Cambria" panose="02040503050406030204" pitchFamily="18" charset="0"/>
                      </a:endParaRPr>
                    </a:p>
                  </a:txBody>
                  <a:tcPr/>
                </a:tc>
                <a:extLst>
                  <a:ext uri="{0D108BD9-81ED-4DB2-BD59-A6C34878D82A}">
                    <a16:rowId xmlns:a16="http://schemas.microsoft.com/office/drawing/2014/main" val="3429360184"/>
                  </a:ext>
                </a:extLst>
              </a:tr>
              <a:tr h="370840">
                <a:tc>
                  <a:txBody>
                    <a:bodyPr/>
                    <a:lstStyle/>
                    <a:p>
                      <a:pPr>
                        <a:lnSpc>
                          <a:spcPct val="150000"/>
                        </a:lnSpc>
                      </a:pPr>
                      <a:r>
                        <a:rPr lang="en-IN" sz="2400" dirty="0" smtClean="0">
                          <a:latin typeface="Cambria" panose="02040503050406030204" pitchFamily="18" charset="0"/>
                        </a:rPr>
                        <a:t>Early</a:t>
                      </a:r>
                      <a:r>
                        <a:rPr lang="en-IN" sz="2400" baseline="0" dirty="0" smtClean="0">
                          <a:latin typeface="Cambria" panose="02040503050406030204" pitchFamily="18" charset="0"/>
                        </a:rPr>
                        <a:t> ANC (NFHS-4)</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58.6</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73.9</a:t>
                      </a:r>
                      <a:endParaRPr lang="en-GB" sz="2400" dirty="0">
                        <a:latin typeface="Cambria" panose="02040503050406030204" pitchFamily="18" charset="0"/>
                      </a:endParaRPr>
                    </a:p>
                  </a:txBody>
                  <a:tcPr/>
                </a:tc>
                <a:extLst>
                  <a:ext uri="{0D108BD9-81ED-4DB2-BD59-A6C34878D82A}">
                    <a16:rowId xmlns:a16="http://schemas.microsoft.com/office/drawing/2014/main" val="4217505590"/>
                  </a:ext>
                </a:extLst>
              </a:tr>
              <a:tr h="370840">
                <a:tc>
                  <a:txBody>
                    <a:bodyPr/>
                    <a:lstStyle/>
                    <a:p>
                      <a:pPr>
                        <a:lnSpc>
                          <a:spcPct val="150000"/>
                        </a:lnSpc>
                      </a:pPr>
                      <a:r>
                        <a:rPr lang="en-IN" sz="2400" dirty="0" smtClean="0">
                          <a:latin typeface="Cambria" panose="02040503050406030204" pitchFamily="18" charset="0"/>
                        </a:rPr>
                        <a:t>Infant</a:t>
                      </a:r>
                      <a:r>
                        <a:rPr lang="en-IN" sz="2400" baseline="0" dirty="0" smtClean="0">
                          <a:latin typeface="Cambria" panose="02040503050406030204" pitchFamily="18" charset="0"/>
                        </a:rPr>
                        <a:t> Mortality Rate (SRS 2016)</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34</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30</a:t>
                      </a:r>
                      <a:endParaRPr lang="en-GB" sz="2400" dirty="0">
                        <a:latin typeface="Cambria" panose="02040503050406030204" pitchFamily="18" charset="0"/>
                      </a:endParaRPr>
                    </a:p>
                  </a:txBody>
                  <a:tcPr/>
                </a:tc>
                <a:extLst>
                  <a:ext uri="{0D108BD9-81ED-4DB2-BD59-A6C34878D82A}">
                    <a16:rowId xmlns:a16="http://schemas.microsoft.com/office/drawing/2014/main" val="1846050822"/>
                  </a:ext>
                </a:extLst>
              </a:tr>
              <a:tr h="370840">
                <a:tc>
                  <a:txBody>
                    <a:bodyPr/>
                    <a:lstStyle/>
                    <a:p>
                      <a:pPr>
                        <a:lnSpc>
                          <a:spcPct val="150000"/>
                        </a:lnSpc>
                      </a:pPr>
                      <a:r>
                        <a:rPr lang="en-IN" sz="2400" dirty="0" smtClean="0">
                          <a:latin typeface="Cambria" panose="02040503050406030204" pitchFamily="18" charset="0"/>
                        </a:rPr>
                        <a:t>Neonatal</a:t>
                      </a:r>
                      <a:r>
                        <a:rPr lang="en-IN" sz="2400" baseline="0" dirty="0" smtClean="0">
                          <a:latin typeface="Cambria" panose="02040503050406030204" pitchFamily="18" charset="0"/>
                        </a:rPr>
                        <a:t> Mortality Rate (SRS 2016)</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24</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21</a:t>
                      </a:r>
                      <a:endParaRPr lang="en-GB" sz="2400" dirty="0">
                        <a:latin typeface="Cambria" panose="02040503050406030204" pitchFamily="18" charset="0"/>
                      </a:endParaRPr>
                    </a:p>
                  </a:txBody>
                  <a:tcPr/>
                </a:tc>
                <a:extLst>
                  <a:ext uri="{0D108BD9-81ED-4DB2-BD59-A6C34878D82A}">
                    <a16:rowId xmlns:a16="http://schemas.microsoft.com/office/drawing/2014/main" val="536446934"/>
                  </a:ext>
                </a:extLst>
              </a:tr>
              <a:tr h="370840">
                <a:tc>
                  <a:txBody>
                    <a:bodyPr/>
                    <a:lstStyle/>
                    <a:p>
                      <a:pPr>
                        <a:lnSpc>
                          <a:spcPct val="150000"/>
                        </a:lnSpc>
                      </a:pPr>
                      <a:r>
                        <a:rPr lang="en-IN" sz="2400" dirty="0" smtClean="0">
                          <a:latin typeface="Cambria" panose="02040503050406030204" pitchFamily="18" charset="0"/>
                        </a:rPr>
                        <a:t>Total Fertility Rate (SRS 2016)</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2.3</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2.2</a:t>
                      </a:r>
                      <a:endParaRPr lang="en-GB" sz="2400" dirty="0">
                        <a:latin typeface="Cambria" panose="02040503050406030204" pitchFamily="18" charset="0"/>
                      </a:endParaRPr>
                    </a:p>
                  </a:txBody>
                  <a:tcPr/>
                </a:tc>
                <a:extLst>
                  <a:ext uri="{0D108BD9-81ED-4DB2-BD59-A6C34878D82A}">
                    <a16:rowId xmlns:a16="http://schemas.microsoft.com/office/drawing/2014/main" val="1079023715"/>
                  </a:ext>
                </a:extLst>
              </a:tr>
              <a:tr h="370840">
                <a:tc>
                  <a:txBody>
                    <a:bodyPr/>
                    <a:lstStyle/>
                    <a:p>
                      <a:pPr>
                        <a:lnSpc>
                          <a:spcPct val="150000"/>
                        </a:lnSpc>
                      </a:pPr>
                      <a:r>
                        <a:rPr lang="en-IN" sz="2400" dirty="0" smtClean="0">
                          <a:latin typeface="Cambria" panose="02040503050406030204" pitchFamily="18" charset="0"/>
                        </a:rPr>
                        <a:t>TB Case Notification Rate (</a:t>
                      </a:r>
                      <a:r>
                        <a:rPr lang="en-IN" sz="2400" dirty="0" err="1" smtClean="0">
                          <a:latin typeface="Cambria" panose="02040503050406030204" pitchFamily="18" charset="0"/>
                        </a:rPr>
                        <a:t>Nikshay</a:t>
                      </a:r>
                      <a:r>
                        <a:rPr lang="en-IN" sz="2400" dirty="0" smtClean="0">
                          <a:latin typeface="Cambria" panose="02040503050406030204" pitchFamily="18" charset="0"/>
                        </a:rPr>
                        <a:t> 2018)</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160</a:t>
                      </a:r>
                      <a:endParaRPr lang="en-GB" sz="2400" dirty="0">
                        <a:latin typeface="Cambria" panose="02040503050406030204" pitchFamily="18" charset="0"/>
                      </a:endParaRPr>
                    </a:p>
                  </a:txBody>
                  <a:tcPr/>
                </a:tc>
                <a:tc>
                  <a:txBody>
                    <a:bodyPr/>
                    <a:lstStyle/>
                    <a:p>
                      <a:pPr algn="ctr">
                        <a:lnSpc>
                          <a:spcPct val="150000"/>
                        </a:lnSpc>
                      </a:pPr>
                      <a:r>
                        <a:rPr lang="en-IN" sz="2400" dirty="0" smtClean="0">
                          <a:latin typeface="Cambria" panose="02040503050406030204" pitchFamily="18" charset="0"/>
                        </a:rPr>
                        <a:t>230</a:t>
                      </a:r>
                      <a:endParaRPr lang="en-GB" sz="2400" dirty="0">
                        <a:latin typeface="Cambria" panose="02040503050406030204" pitchFamily="18" charset="0"/>
                      </a:endParaRPr>
                    </a:p>
                  </a:txBody>
                  <a:tcPr/>
                </a:tc>
                <a:extLst>
                  <a:ext uri="{0D108BD9-81ED-4DB2-BD59-A6C34878D82A}">
                    <a16:rowId xmlns:a16="http://schemas.microsoft.com/office/drawing/2014/main" val="3440748518"/>
                  </a:ext>
                </a:extLst>
              </a:tr>
            </a:tbl>
          </a:graphicData>
        </a:graphic>
      </p:graphicFrame>
    </p:spTree>
    <p:extLst>
      <p:ext uri="{BB962C8B-B14F-4D97-AF65-F5344CB8AC3E}">
        <p14:creationId xmlns:p14="http://schemas.microsoft.com/office/powerpoint/2010/main" val="38748799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995959518"/>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1144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4592"/>
            <a:ext cx="12192000" cy="831694"/>
          </a:xfrm>
        </p:spPr>
        <p:txBody>
          <a:bodyPr>
            <a:noAutofit/>
          </a:bodyPr>
          <a:lstStyle/>
          <a:p>
            <a:pPr algn="ctr"/>
            <a:r>
              <a:rPr lang="en-IN" sz="3600" b="1" dirty="0" smtClean="0">
                <a:solidFill>
                  <a:srgbClr val="0070C0"/>
                </a:solidFill>
                <a:latin typeface="Cambria" panose="02040503050406030204" pitchFamily="18" charset="0"/>
              </a:rPr>
              <a:t>1000 days at a centre of RMNCH+A</a:t>
            </a:r>
            <a:endParaRPr lang="en-GB" sz="2800" b="1" dirty="0">
              <a:solidFill>
                <a:srgbClr val="0070C0"/>
              </a:solidFill>
              <a:latin typeface="Cambria" panose="02040503050406030204" pitchFamily="18" charset="0"/>
            </a:endParaRPr>
          </a:p>
        </p:txBody>
      </p:sp>
      <p:sp>
        <p:nvSpPr>
          <p:cNvPr id="6" name="Content Placeholder 5"/>
          <p:cNvSpPr>
            <a:spLocks noGrp="1"/>
          </p:cNvSpPr>
          <p:nvPr>
            <p:ph idx="1"/>
          </p:nvPr>
        </p:nvSpPr>
        <p:spPr>
          <a:xfrm>
            <a:off x="5870448" y="843886"/>
            <a:ext cx="6181344" cy="5733698"/>
          </a:xfrm>
        </p:spPr>
        <p:txBody>
          <a:bodyPr/>
          <a:lstStyle/>
          <a:p>
            <a:pPr marL="342900" indent="-342900" algn="just">
              <a:lnSpc>
                <a:spcPct val="150000"/>
              </a:lnSpc>
              <a:buFont typeface="Wingdings" panose="05000000000000000000" pitchFamily="2" charset="2"/>
              <a:buChar char="v"/>
            </a:pPr>
            <a:r>
              <a:rPr lang="en-IN" sz="2400" dirty="0" smtClean="0">
                <a:latin typeface="Cambria" panose="02040503050406030204" pitchFamily="18" charset="0"/>
              </a:rPr>
              <a:t>First one thousands days are the most crucial in child’s cognitive development</a:t>
            </a:r>
          </a:p>
          <a:p>
            <a:pPr marL="342900" indent="-342900" algn="just">
              <a:lnSpc>
                <a:spcPct val="150000"/>
              </a:lnSpc>
              <a:buFont typeface="Wingdings" panose="05000000000000000000" pitchFamily="2" charset="2"/>
              <a:buChar char="v"/>
            </a:pPr>
            <a:r>
              <a:rPr lang="en-IN" sz="2400" dirty="0" smtClean="0">
                <a:latin typeface="Cambria" panose="02040503050406030204" pitchFamily="18" charset="0"/>
              </a:rPr>
              <a:t>Multiple interventions from MCH are needed to ensure brain development</a:t>
            </a:r>
          </a:p>
          <a:p>
            <a:pPr marL="342900" indent="-342900" algn="just">
              <a:lnSpc>
                <a:spcPct val="150000"/>
              </a:lnSpc>
              <a:buFont typeface="Wingdings" panose="05000000000000000000" pitchFamily="2" charset="2"/>
              <a:buChar char="v"/>
            </a:pPr>
            <a:r>
              <a:rPr lang="en-IN" sz="2400" dirty="0" smtClean="0">
                <a:latin typeface="Cambria" panose="02040503050406030204" pitchFamily="18" charset="0"/>
              </a:rPr>
              <a:t>Every dollar spent yields return of 48 USD</a:t>
            </a:r>
          </a:p>
          <a:p>
            <a:pPr marL="342900" indent="-342900" algn="just">
              <a:lnSpc>
                <a:spcPct val="150000"/>
              </a:lnSpc>
              <a:buFont typeface="Wingdings" panose="05000000000000000000" pitchFamily="2" charset="2"/>
              <a:buChar char="v"/>
            </a:pPr>
            <a:r>
              <a:rPr lang="en-IN" sz="2400" dirty="0" smtClean="0">
                <a:latin typeface="Cambria" panose="02040503050406030204" pitchFamily="18" charset="0"/>
              </a:rPr>
              <a:t>1000 day approach is at centre of any activity being planned in health department</a:t>
            </a:r>
          </a:p>
          <a:p>
            <a:pPr marL="342900" indent="-342900" algn="just">
              <a:lnSpc>
                <a:spcPct val="150000"/>
              </a:lnSpc>
              <a:buFont typeface="Wingdings" panose="05000000000000000000" pitchFamily="2" charset="2"/>
              <a:buChar char="v"/>
            </a:pPr>
            <a:r>
              <a:rPr lang="en-IN" sz="2400" dirty="0" smtClean="0">
                <a:latin typeface="Cambria" panose="02040503050406030204" pitchFamily="18" charset="0"/>
              </a:rPr>
              <a:t>Major components include RMC, stress free environment, flavour bridge, right stimulation to child </a:t>
            </a:r>
            <a:r>
              <a:rPr lang="en-IN" sz="2400" dirty="0" err="1" smtClean="0">
                <a:latin typeface="Cambria" panose="02040503050406030204" pitchFamily="18" charset="0"/>
              </a:rPr>
              <a:t>etc</a:t>
            </a:r>
            <a:endParaRPr lang="en-GB" sz="2400" dirty="0">
              <a:latin typeface="Cambria" panose="02040503050406030204" pitchFamily="18" charset="0"/>
            </a:endParaRPr>
          </a:p>
        </p:txBody>
      </p:sp>
      <p:pic>
        <p:nvPicPr>
          <p:cNvPr id="5" name="Picture 4" descr="http://danonenutricia.in/wp-content/uploads/2014/05/1000-days_01.png"/>
          <p:cNvPicPr/>
          <p:nvPr/>
        </p:nvPicPr>
        <p:blipFill>
          <a:blip r:embed="rId3">
            <a:extLst>
              <a:ext uri="{28A0092B-C50C-407E-A947-70E740481C1C}">
                <a14:useLocalDpi xmlns:a14="http://schemas.microsoft.com/office/drawing/2010/main" val="0"/>
              </a:ext>
            </a:extLst>
          </a:blip>
          <a:srcRect/>
          <a:stretch>
            <a:fillRect/>
          </a:stretch>
        </p:blipFill>
        <p:spPr bwMode="auto">
          <a:xfrm>
            <a:off x="241687" y="1067255"/>
            <a:ext cx="5488553" cy="1939573"/>
          </a:xfrm>
          <a:prstGeom prst="rect">
            <a:avLst/>
          </a:prstGeom>
          <a:noFill/>
          <a:ln>
            <a:noFill/>
          </a:ln>
        </p:spPr>
      </p:pic>
      <p:pic>
        <p:nvPicPr>
          <p:cNvPr id="3" name="Picture 2"/>
          <p:cNvPicPr>
            <a:picLocks noChangeAspect="1"/>
          </p:cNvPicPr>
          <p:nvPr/>
        </p:nvPicPr>
        <p:blipFill>
          <a:blip r:embed="rId4"/>
          <a:stretch>
            <a:fillRect/>
          </a:stretch>
        </p:blipFill>
        <p:spPr>
          <a:xfrm>
            <a:off x="241687" y="3148105"/>
            <a:ext cx="5628761" cy="3429479"/>
          </a:xfrm>
          <a:prstGeom prst="rect">
            <a:avLst/>
          </a:prstGeom>
        </p:spPr>
      </p:pic>
    </p:spTree>
    <p:extLst>
      <p:ext uri="{BB962C8B-B14F-4D97-AF65-F5344CB8AC3E}">
        <p14:creationId xmlns:p14="http://schemas.microsoft.com/office/powerpoint/2010/main" val="20885715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6287"/>
          </a:xfrm>
        </p:spPr>
        <p:txBody>
          <a:bodyPr>
            <a:noAutofit/>
          </a:bodyPr>
          <a:lstStyle/>
          <a:p>
            <a:pPr algn="ctr"/>
            <a:r>
              <a:rPr lang="en-IN" sz="3600" b="1" dirty="0" smtClean="0">
                <a:solidFill>
                  <a:srgbClr val="0070C0"/>
                </a:solidFill>
                <a:latin typeface="Cambria" panose="02040503050406030204" pitchFamily="18" charset="0"/>
              </a:rPr>
              <a:t>Health &amp; Wellness Centers</a:t>
            </a:r>
            <a:endParaRPr lang="en-GB" sz="2800" b="1" dirty="0">
              <a:solidFill>
                <a:srgbClr val="0070C0"/>
              </a:solidFill>
              <a:latin typeface="Cambria" panose="02040503050406030204" pitchFamily="18" charset="0"/>
            </a:endParaRPr>
          </a:p>
        </p:txBody>
      </p:sp>
      <p:sp>
        <p:nvSpPr>
          <p:cNvPr id="5" name="Rectangle 4"/>
          <p:cNvSpPr/>
          <p:nvPr/>
        </p:nvSpPr>
        <p:spPr>
          <a:xfrm>
            <a:off x="2680755" y="996286"/>
            <a:ext cx="6738340" cy="230832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Operationalized 1656 HWCs across state</a:t>
            </a: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Includes PHCs, UPHCs and Sub Centres</a:t>
            </a: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Plan to reach to 4000 HWCs by Dec-2022</a:t>
            </a: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Robust IT backup through TeCHO+</a:t>
            </a:r>
            <a:endParaRPr lang="en-IN" sz="2400" dirty="0">
              <a:solidFill>
                <a:schemeClr val="tx1"/>
              </a:solidFill>
              <a:latin typeface="Cambria" panose="02040503050406030204"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626"/>
            <a:ext cx="1981200" cy="194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381249"/>
            <a:ext cx="1981200" cy="197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4904574"/>
            <a:ext cx="1981200" cy="1953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118650" y="-1"/>
            <a:ext cx="2073350" cy="203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118650" y="2327138"/>
            <a:ext cx="2032928" cy="203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118651" y="4829113"/>
            <a:ext cx="2073350" cy="202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2726830" y="3356708"/>
            <a:ext cx="6738340" cy="3508653"/>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L="107950" algn="ctr" eaLnBrk="1">
              <a:lnSpc>
                <a:spcPct val="150000"/>
              </a:lnSpc>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800" b="1" i="1" dirty="0" smtClean="0">
                <a:solidFill>
                  <a:srgbClr val="7030A0"/>
                </a:solidFill>
                <a:latin typeface="Cambria" panose="02040503050406030204" pitchFamily="18" charset="0"/>
              </a:rPr>
              <a:t>Aarogya </a:t>
            </a:r>
            <a:r>
              <a:rPr lang="en-IN" sz="2800" b="1" i="1" dirty="0" err="1" smtClean="0">
                <a:solidFill>
                  <a:srgbClr val="7030A0"/>
                </a:solidFill>
                <a:latin typeface="Cambria" panose="02040503050406030204" pitchFamily="18" charset="0"/>
              </a:rPr>
              <a:t>Samanvay</a:t>
            </a:r>
            <a:endParaRPr lang="en-IN" sz="2400" b="1" i="1" dirty="0" smtClean="0">
              <a:solidFill>
                <a:srgbClr val="7030A0"/>
              </a:solidFill>
              <a:latin typeface="Cambria" panose="02040503050406030204" pitchFamily="18" charset="0"/>
            </a:endParaRP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Integration of Yoga and Ayurveda in HWC</a:t>
            </a: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Pilot tested in </a:t>
            </a:r>
            <a:r>
              <a:rPr lang="en-IN" sz="2400" dirty="0" err="1" smtClean="0">
                <a:solidFill>
                  <a:schemeClr val="tx1"/>
                </a:solidFill>
                <a:latin typeface="Cambria" panose="02040503050406030204" pitchFamily="18" charset="0"/>
              </a:rPr>
              <a:t>Kheda</a:t>
            </a:r>
            <a:r>
              <a:rPr lang="en-IN" sz="2400" dirty="0" smtClean="0">
                <a:solidFill>
                  <a:schemeClr val="tx1"/>
                </a:solidFill>
                <a:latin typeface="Cambria" panose="02040503050406030204" pitchFamily="18" charset="0"/>
              </a:rPr>
              <a:t> District</a:t>
            </a: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Wellness activities such as </a:t>
            </a:r>
            <a:r>
              <a:rPr lang="en-IN" sz="2400" dirty="0" err="1" smtClean="0">
                <a:solidFill>
                  <a:schemeClr val="tx1"/>
                </a:solidFill>
                <a:latin typeface="Cambria" panose="02040503050406030204" pitchFamily="18" charset="0"/>
              </a:rPr>
              <a:t>Pranayam</a:t>
            </a:r>
            <a:r>
              <a:rPr lang="en-IN" sz="2400" dirty="0" smtClean="0">
                <a:solidFill>
                  <a:schemeClr val="tx1"/>
                </a:solidFill>
                <a:latin typeface="Cambria" panose="02040503050406030204" pitchFamily="18" charset="0"/>
              </a:rPr>
              <a:t>, </a:t>
            </a:r>
            <a:r>
              <a:rPr lang="en-IN" sz="2400" dirty="0" err="1" smtClean="0">
                <a:solidFill>
                  <a:schemeClr val="tx1"/>
                </a:solidFill>
                <a:latin typeface="Cambria" panose="02040503050406030204" pitchFamily="18" charset="0"/>
              </a:rPr>
              <a:t>Dhyan</a:t>
            </a:r>
            <a:endParaRPr lang="en-IN" sz="2400" dirty="0" smtClean="0">
              <a:solidFill>
                <a:schemeClr val="tx1"/>
              </a:solidFill>
              <a:latin typeface="Cambria" panose="02040503050406030204" pitchFamily="18" charset="0"/>
            </a:endParaRP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Kitchen naturopathy &amp; Herbal Garden</a:t>
            </a: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21 day module incorporated in CCCH Course</a:t>
            </a:r>
            <a:endParaRPr lang="en-IN" sz="24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41256595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6287"/>
          </a:xfrm>
        </p:spPr>
        <p:txBody>
          <a:bodyPr>
            <a:noAutofit/>
          </a:bodyPr>
          <a:lstStyle/>
          <a:p>
            <a:pPr algn="ctr"/>
            <a:r>
              <a:rPr lang="en-IN" sz="3600" b="1" dirty="0" smtClean="0">
                <a:solidFill>
                  <a:srgbClr val="0070C0"/>
                </a:solidFill>
                <a:latin typeface="Cambria" panose="02040503050406030204" pitchFamily="18" charset="0"/>
              </a:rPr>
              <a:t>Community Health Officers</a:t>
            </a:r>
            <a:endParaRPr lang="en-GB" sz="2800" b="1" dirty="0">
              <a:solidFill>
                <a:srgbClr val="0070C0"/>
              </a:solidFill>
              <a:latin typeface="Cambria" panose="02040503050406030204" pitchFamily="18" charset="0"/>
            </a:endParaRPr>
          </a:p>
        </p:txBody>
      </p:sp>
      <p:sp>
        <p:nvSpPr>
          <p:cNvPr id="5" name="Rectangle 4"/>
          <p:cNvSpPr/>
          <p:nvPr/>
        </p:nvSpPr>
        <p:spPr>
          <a:xfrm>
            <a:off x="2680755" y="1165854"/>
            <a:ext cx="6738340" cy="716286"/>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L="450850" indent="-342900" eaLnBrk="1">
              <a:lnSpc>
                <a:spcPct val="20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endParaRPr lang="en-IN" sz="2400" dirty="0">
              <a:solidFill>
                <a:srgbClr val="7030A0"/>
              </a:solidFill>
              <a:latin typeface="Cambria" panose="02040503050406030204"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4826"/>
            <a:ext cx="1981200" cy="194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381249"/>
            <a:ext cx="1981200" cy="197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4904574"/>
            <a:ext cx="1981200" cy="1953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118650" y="-1"/>
            <a:ext cx="2073350" cy="203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118650" y="2327138"/>
            <a:ext cx="2032928" cy="203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118651" y="4829113"/>
            <a:ext cx="2073350" cy="202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2495550" y="1158373"/>
            <a:ext cx="7277099" cy="461664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L="107950" algn="ctr" eaLnBrk="1">
              <a:lnSpc>
                <a:spcPct val="150000"/>
              </a:lnSpc>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800" b="1" i="1" dirty="0" smtClean="0">
                <a:solidFill>
                  <a:srgbClr val="7030A0"/>
                </a:solidFill>
                <a:latin typeface="Cambria" panose="02040503050406030204" pitchFamily="18" charset="0"/>
              </a:rPr>
              <a:t>Certificate Course in Community Health</a:t>
            </a:r>
            <a:endParaRPr lang="en-IN" sz="2400" b="1" i="1" dirty="0" smtClean="0">
              <a:solidFill>
                <a:srgbClr val="7030A0"/>
              </a:solidFill>
              <a:latin typeface="Cambria" panose="02040503050406030204" pitchFamily="18" charset="0"/>
            </a:endParaRP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Expansion to 28 medical college and other institutions</a:t>
            </a: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Regular increment as per NHM norms, Performance based incentives and formal grievance redressal mechanism to reduce attrition</a:t>
            </a: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800 candidates will finish course by June 2019</a:t>
            </a:r>
          </a:p>
          <a:p>
            <a:pPr marL="450850" indent="-342900" eaLnBrk="1">
              <a:lnSpc>
                <a:spcPct val="150000"/>
              </a:lnSpc>
              <a:buSzPct val="45000"/>
              <a:buFont typeface="Wingdings" panose="05000000000000000000" pitchFamily="2" charset="2"/>
              <a:buChar char="q"/>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400" dirty="0" smtClean="0">
                <a:solidFill>
                  <a:schemeClr val="tx1"/>
                </a:solidFill>
                <a:latin typeface="Cambria" panose="02040503050406030204" pitchFamily="18" charset="0"/>
              </a:rPr>
              <a:t>Plan to </a:t>
            </a:r>
            <a:r>
              <a:rPr lang="en-IN" sz="2400" smtClean="0">
                <a:solidFill>
                  <a:schemeClr val="tx1"/>
                </a:solidFill>
                <a:latin typeface="Cambria" panose="02040503050406030204" pitchFamily="18" charset="0"/>
              </a:rPr>
              <a:t>upscale it to 1600 CHOs by February 2020</a:t>
            </a:r>
            <a:endParaRPr lang="en-IN" sz="24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27369333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4592"/>
            <a:ext cx="12192000" cy="831694"/>
          </a:xfrm>
        </p:spPr>
        <p:txBody>
          <a:bodyPr>
            <a:noAutofit/>
          </a:bodyPr>
          <a:lstStyle/>
          <a:p>
            <a:pPr algn="ctr"/>
            <a:r>
              <a:rPr lang="en-IN" sz="3600" b="1" dirty="0" smtClean="0">
                <a:solidFill>
                  <a:srgbClr val="0070C0"/>
                </a:solidFill>
                <a:latin typeface="Cambria" panose="02040503050406030204" pitchFamily="18" charset="0"/>
              </a:rPr>
              <a:t>Gujarat leading implementation of LaQshya program</a:t>
            </a:r>
            <a:endParaRPr lang="en-GB" sz="2800" b="1" dirty="0">
              <a:solidFill>
                <a:srgbClr val="0070C0"/>
              </a:solidFill>
              <a:latin typeface="Cambria" panose="02040503050406030204" pitchFamily="18" charset="0"/>
            </a:endParaRPr>
          </a:p>
        </p:txBody>
      </p:sp>
      <p:sp>
        <p:nvSpPr>
          <p:cNvPr id="6" name="Content Placeholder 5"/>
          <p:cNvSpPr>
            <a:spLocks noGrp="1"/>
          </p:cNvSpPr>
          <p:nvPr>
            <p:ph idx="1"/>
          </p:nvPr>
        </p:nvSpPr>
        <p:spPr>
          <a:xfrm>
            <a:off x="5870448" y="996286"/>
            <a:ext cx="6181344" cy="5733698"/>
          </a:xfrm>
        </p:spPr>
        <p:txBody>
          <a:bodyPr/>
          <a:lstStyle/>
          <a:p>
            <a:pPr marL="228600" indent="-228600" algn="just">
              <a:lnSpc>
                <a:spcPct val="150000"/>
              </a:lnSpc>
              <a:buFont typeface="+mj-lt"/>
              <a:buAutoNum type="arabicPeriod"/>
            </a:pPr>
            <a:r>
              <a:rPr lang="en-IN" sz="2400" dirty="0" smtClean="0">
                <a:latin typeface="Cambria" panose="02040503050406030204" pitchFamily="18" charset="0"/>
              </a:rPr>
              <a:t>Country’s first </a:t>
            </a:r>
            <a:r>
              <a:rPr lang="en-IN" sz="2400" dirty="0" smtClean="0">
                <a:latin typeface="Cambria" panose="02040503050406030204" pitchFamily="18" charset="0"/>
              </a:rPr>
              <a:t>LaQshya certified </a:t>
            </a:r>
            <a:r>
              <a:rPr lang="en-IN" sz="2400" dirty="0" smtClean="0">
                <a:latin typeface="Cambria" panose="02040503050406030204" pitchFamily="18" charset="0"/>
              </a:rPr>
              <a:t>facility GMERS Medical College Gandhinagar.</a:t>
            </a:r>
            <a:endParaRPr lang="en-IN" sz="2400" dirty="0" smtClean="0">
              <a:latin typeface="Cambria" panose="02040503050406030204" pitchFamily="18" charset="0"/>
            </a:endParaRPr>
          </a:p>
          <a:p>
            <a:pPr marL="228600" indent="-228600" algn="just">
              <a:lnSpc>
                <a:spcPct val="150000"/>
              </a:lnSpc>
              <a:buFont typeface="+mj-lt"/>
              <a:buAutoNum type="arabicPeriod"/>
            </a:pPr>
            <a:r>
              <a:rPr lang="en-IN" sz="2400" dirty="0">
                <a:latin typeface="Cambria" panose="02040503050406030204" pitchFamily="18" charset="0"/>
              </a:rPr>
              <a:t>H</a:t>
            </a:r>
            <a:r>
              <a:rPr lang="en-IN" sz="2400" dirty="0" smtClean="0">
                <a:latin typeface="Cambria" panose="02040503050406030204" pitchFamily="18" charset="0"/>
              </a:rPr>
              <a:t>ighest number of facilities </a:t>
            </a:r>
            <a:r>
              <a:rPr lang="en-IN" sz="2400" dirty="0" smtClean="0">
                <a:latin typeface="Cambria" panose="02040503050406030204" pitchFamily="18" charset="0"/>
              </a:rPr>
              <a:t>(12 </a:t>
            </a:r>
            <a:r>
              <a:rPr lang="en-IN" sz="2400" dirty="0">
                <a:latin typeface="Cambria" panose="02040503050406030204" pitchFamily="18" charset="0"/>
              </a:rPr>
              <a:t>out </a:t>
            </a:r>
            <a:r>
              <a:rPr lang="en-IN" sz="2400" dirty="0" smtClean="0">
                <a:latin typeface="Cambria" panose="02040503050406030204" pitchFamily="18" charset="0"/>
              </a:rPr>
              <a:t>54 </a:t>
            </a:r>
            <a:r>
              <a:rPr lang="en-IN" sz="2400" dirty="0">
                <a:latin typeface="Cambria" panose="02040503050406030204" pitchFamily="18" charset="0"/>
              </a:rPr>
              <a:t>Labour </a:t>
            </a:r>
            <a:r>
              <a:rPr lang="en-IN" sz="2400" dirty="0" smtClean="0">
                <a:latin typeface="Cambria" panose="02040503050406030204" pitchFamily="18" charset="0"/>
              </a:rPr>
              <a:t>Rooms </a:t>
            </a:r>
            <a:r>
              <a:rPr lang="en-IN" sz="2400" dirty="0">
                <a:latin typeface="Cambria" panose="02040503050406030204" pitchFamily="18" charset="0"/>
              </a:rPr>
              <a:t>&amp;</a:t>
            </a:r>
            <a:r>
              <a:rPr lang="en-IN" sz="2400" dirty="0" smtClean="0">
                <a:latin typeface="Cambria" panose="02040503050406030204" pitchFamily="18" charset="0"/>
              </a:rPr>
              <a:t> </a:t>
            </a:r>
            <a:r>
              <a:rPr lang="en-IN" sz="2400" dirty="0" smtClean="0">
                <a:latin typeface="Cambria" panose="02040503050406030204" pitchFamily="18" charset="0"/>
              </a:rPr>
              <a:t>12 </a:t>
            </a:r>
            <a:r>
              <a:rPr lang="en-IN" sz="2400" dirty="0">
                <a:latin typeface="Cambria" panose="02040503050406030204" pitchFamily="18" charset="0"/>
              </a:rPr>
              <a:t>out of </a:t>
            </a:r>
            <a:r>
              <a:rPr lang="en-IN" sz="2400" dirty="0" smtClean="0">
                <a:latin typeface="Cambria" panose="02040503050406030204" pitchFamily="18" charset="0"/>
              </a:rPr>
              <a:t>38 </a:t>
            </a:r>
            <a:r>
              <a:rPr lang="en-IN" sz="2400" dirty="0" smtClean="0">
                <a:latin typeface="Cambria" panose="02040503050406030204" pitchFamily="18" charset="0"/>
              </a:rPr>
              <a:t>Maternity OTs</a:t>
            </a:r>
            <a:r>
              <a:rPr lang="en-IN" sz="2400" dirty="0">
                <a:latin typeface="Cambria" panose="02040503050406030204" pitchFamily="18" charset="0"/>
              </a:rPr>
              <a:t>) </a:t>
            </a:r>
            <a:r>
              <a:rPr lang="en-IN" sz="2400" dirty="0" smtClean="0">
                <a:latin typeface="Cambria" panose="02040503050406030204" pitchFamily="18" charset="0"/>
              </a:rPr>
              <a:t>certified under LaQshya in India.</a:t>
            </a:r>
          </a:p>
          <a:p>
            <a:pPr marL="228600" indent="-228600" algn="just">
              <a:lnSpc>
                <a:spcPct val="150000"/>
              </a:lnSpc>
              <a:buFont typeface="+mj-lt"/>
              <a:buAutoNum type="arabicPeriod"/>
            </a:pPr>
            <a:r>
              <a:rPr lang="en-IN" sz="2400" dirty="0">
                <a:latin typeface="Cambria" panose="02040503050406030204" pitchFamily="18" charset="0"/>
              </a:rPr>
              <a:t>H</a:t>
            </a:r>
            <a:r>
              <a:rPr lang="en-IN" sz="2400" dirty="0" smtClean="0">
                <a:latin typeface="Cambria" panose="02040503050406030204" pitchFamily="18" charset="0"/>
              </a:rPr>
              <a:t>ighest scoring LaQshya facility in </a:t>
            </a:r>
            <a:r>
              <a:rPr lang="en-IN" sz="2400" dirty="0" smtClean="0">
                <a:latin typeface="Cambria" panose="02040503050406030204" pitchFamily="18" charset="0"/>
              </a:rPr>
              <a:t>Gujarat is Bardoli CHC with scores 97 &amp; 99 in LR &amp; OT</a:t>
            </a:r>
            <a:endParaRPr lang="en-IN" sz="2400" dirty="0" smtClean="0">
              <a:latin typeface="Cambria" panose="02040503050406030204" pitchFamily="18" charset="0"/>
            </a:endParaRPr>
          </a:p>
          <a:p>
            <a:pPr marL="228600" indent="-228600" algn="just">
              <a:lnSpc>
                <a:spcPct val="150000"/>
              </a:lnSpc>
              <a:buFont typeface="+mj-lt"/>
              <a:buAutoNum type="arabicPeriod"/>
            </a:pPr>
            <a:r>
              <a:rPr lang="en-IN" sz="2400" dirty="0" smtClean="0">
                <a:latin typeface="Cambria" panose="02040503050406030204" pitchFamily="18" charset="0"/>
              </a:rPr>
              <a:t> </a:t>
            </a:r>
            <a:r>
              <a:rPr lang="en-IN" sz="2400" dirty="0" smtClean="0">
                <a:latin typeface="Cambria" panose="02040503050406030204" pitchFamily="18" charset="0"/>
              </a:rPr>
              <a:t>Very active involvement of facility in-charge from MCH &amp; DH to achieve best results</a:t>
            </a:r>
            <a:endParaRPr lang="en-GB" sz="2400" dirty="0">
              <a:latin typeface="Cambria" panose="02040503050406030204" pitchFamily="18" charset="0"/>
            </a:endParaRPr>
          </a:p>
        </p:txBody>
      </p:sp>
      <p:pic>
        <p:nvPicPr>
          <p:cNvPr id="7" name="Picture 6"/>
          <p:cNvPicPr>
            <a:picLocks noChangeAspect="1"/>
          </p:cNvPicPr>
          <p:nvPr/>
        </p:nvPicPr>
        <p:blipFill rotWithShape="1">
          <a:blip r:embed="rId3"/>
          <a:srcRect l="7903" r="11309" b="16163"/>
          <a:stretch/>
        </p:blipFill>
        <p:spPr>
          <a:xfrm>
            <a:off x="256032" y="996286"/>
            <a:ext cx="5358384" cy="5351626"/>
          </a:xfrm>
          <a:prstGeom prst="rect">
            <a:avLst/>
          </a:prstGeom>
          <a:ln w="57150">
            <a:solidFill>
              <a:schemeClr val="tx1"/>
            </a:solidFill>
          </a:ln>
        </p:spPr>
      </p:pic>
    </p:spTree>
    <p:extLst>
      <p:ext uri="{BB962C8B-B14F-4D97-AF65-F5344CB8AC3E}">
        <p14:creationId xmlns:p14="http://schemas.microsoft.com/office/powerpoint/2010/main" val="32536558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bwMode="auto">
          <a:xfrm>
            <a:off x="154818" y="-22303"/>
            <a:ext cx="12037181" cy="16503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lgn="ctr" eaLnBrk="1" hangingPunct="1">
              <a:lnSpc>
                <a:spcPct val="150000"/>
              </a:lnSpc>
            </a:pPr>
            <a:r>
              <a:rPr lang="en-US" altLang="en-US" sz="3200" b="1" dirty="0" smtClean="0">
                <a:solidFill>
                  <a:srgbClr val="0070C0"/>
                </a:solidFill>
                <a:latin typeface="Cambria" panose="02040503050406030204" pitchFamily="18" charset="0"/>
              </a:rPr>
              <a:t>Gujarat: front runner in AB-PMJAY implementation</a:t>
            </a:r>
          </a:p>
        </p:txBody>
      </p:sp>
      <p:sp>
        <p:nvSpPr>
          <p:cNvPr id="4" name="Content Placeholder 3"/>
          <p:cNvSpPr>
            <a:spLocks noGrp="1"/>
          </p:cNvSpPr>
          <p:nvPr>
            <p:ph idx="1"/>
          </p:nvPr>
        </p:nvSpPr>
        <p:spPr>
          <a:xfrm>
            <a:off x="3790950" y="1625967"/>
            <a:ext cx="8003890" cy="3855720"/>
          </a:xfrm>
        </p:spPr>
        <p:txBody>
          <a:bodyPr rtlCol="0">
            <a:noAutofit/>
          </a:bodyPr>
          <a:lstStyle/>
          <a:p>
            <a:pPr marL="457200" indent="-457200" algn="just" eaLnBrk="1" fontAlgn="auto" hangingPunct="1">
              <a:lnSpc>
                <a:spcPct val="150000"/>
              </a:lnSpc>
              <a:spcAft>
                <a:spcPts val="0"/>
              </a:spcAft>
              <a:buFont typeface="Wingdings" panose="05000000000000000000" pitchFamily="2" charset="2"/>
              <a:buChar char="v"/>
              <a:defRPr/>
            </a:pPr>
            <a:r>
              <a:rPr lang="en-US" sz="2400" dirty="0" smtClean="0">
                <a:latin typeface="Cambria" panose="02040503050406030204" pitchFamily="18" charset="0"/>
              </a:rPr>
              <a:t>Claims- 2</a:t>
            </a:r>
            <a:r>
              <a:rPr lang="en-US" sz="2400" baseline="30000" dirty="0" smtClean="0">
                <a:latin typeface="Cambria" panose="02040503050406030204" pitchFamily="18" charset="0"/>
              </a:rPr>
              <a:t>nd</a:t>
            </a:r>
            <a:r>
              <a:rPr lang="en-US" sz="2400" dirty="0" smtClean="0">
                <a:latin typeface="Cambria" panose="02040503050406030204" pitchFamily="18" charset="0"/>
              </a:rPr>
              <a:t> rank- (</a:t>
            </a:r>
            <a:r>
              <a:rPr lang="en-US" sz="2400" dirty="0" smtClean="0">
                <a:latin typeface="Cambria" panose="02040503050406030204" pitchFamily="18" charset="0"/>
              </a:rPr>
              <a:t>2,44,407)</a:t>
            </a:r>
            <a:endParaRPr lang="en-US" sz="2400" dirty="0" smtClean="0">
              <a:latin typeface="Cambria" panose="02040503050406030204" pitchFamily="18" charset="0"/>
            </a:endParaRPr>
          </a:p>
          <a:p>
            <a:pPr marL="457200" indent="-457200" algn="just" eaLnBrk="1" fontAlgn="auto" hangingPunct="1">
              <a:lnSpc>
                <a:spcPct val="150000"/>
              </a:lnSpc>
              <a:spcAft>
                <a:spcPts val="0"/>
              </a:spcAft>
              <a:buFont typeface="Wingdings" panose="05000000000000000000" pitchFamily="2" charset="2"/>
              <a:buChar char="v"/>
              <a:defRPr/>
            </a:pPr>
            <a:r>
              <a:rPr lang="en-US" sz="2400" dirty="0" smtClean="0">
                <a:latin typeface="Cambria" panose="02040503050406030204" pitchFamily="18" charset="0"/>
              </a:rPr>
              <a:t>Claim Amount- 1</a:t>
            </a:r>
            <a:r>
              <a:rPr lang="en-US" sz="2400" baseline="30000" dirty="0" smtClean="0">
                <a:latin typeface="Cambria" panose="02040503050406030204" pitchFamily="18" charset="0"/>
              </a:rPr>
              <a:t>st</a:t>
            </a:r>
            <a:r>
              <a:rPr lang="en-US" sz="2400" dirty="0" smtClean="0">
                <a:latin typeface="Cambria" panose="02040503050406030204" pitchFamily="18" charset="0"/>
              </a:rPr>
              <a:t> rank – </a:t>
            </a:r>
            <a:r>
              <a:rPr lang="en-US" sz="2400" dirty="0" smtClean="0">
                <a:latin typeface="Cambria" panose="02040503050406030204" pitchFamily="18" charset="0"/>
              </a:rPr>
              <a:t>(358.8 </a:t>
            </a:r>
            <a:r>
              <a:rPr lang="en-US" sz="2400" dirty="0" smtClean="0">
                <a:latin typeface="Cambria" panose="02040503050406030204" pitchFamily="18" charset="0"/>
              </a:rPr>
              <a:t>Cr )</a:t>
            </a:r>
          </a:p>
          <a:p>
            <a:pPr marL="457200" indent="-457200" algn="just" eaLnBrk="1" fontAlgn="auto" hangingPunct="1">
              <a:lnSpc>
                <a:spcPct val="150000"/>
              </a:lnSpc>
              <a:spcAft>
                <a:spcPts val="0"/>
              </a:spcAft>
              <a:buFont typeface="Wingdings" panose="05000000000000000000" pitchFamily="2" charset="2"/>
              <a:buChar char="v"/>
              <a:defRPr/>
            </a:pPr>
            <a:r>
              <a:rPr lang="en-US" sz="2400" dirty="0" smtClean="0">
                <a:latin typeface="Cambria" panose="02040503050406030204" pitchFamily="18" charset="0"/>
              </a:rPr>
              <a:t>Pre Authorization No.- 3</a:t>
            </a:r>
            <a:r>
              <a:rPr lang="en-US" sz="2400" baseline="30000" dirty="0" smtClean="0">
                <a:latin typeface="Cambria" panose="02040503050406030204" pitchFamily="18" charset="0"/>
              </a:rPr>
              <a:t>rd</a:t>
            </a:r>
            <a:r>
              <a:rPr lang="en-US" sz="2400" dirty="0" smtClean="0">
                <a:latin typeface="Cambria" panose="02040503050406030204" pitchFamily="18" charset="0"/>
              </a:rPr>
              <a:t> rank – </a:t>
            </a:r>
            <a:r>
              <a:rPr lang="en-US" sz="2400" dirty="0" smtClean="0">
                <a:latin typeface="Cambria" panose="02040503050406030204" pitchFamily="18" charset="0"/>
              </a:rPr>
              <a:t>(3,08,982)</a:t>
            </a:r>
            <a:endParaRPr lang="en-US" sz="2400" dirty="0" smtClean="0">
              <a:latin typeface="Cambria" panose="02040503050406030204" pitchFamily="18" charset="0"/>
            </a:endParaRPr>
          </a:p>
          <a:p>
            <a:pPr marL="457200" indent="-457200" algn="just" eaLnBrk="1" fontAlgn="auto" hangingPunct="1">
              <a:lnSpc>
                <a:spcPct val="150000"/>
              </a:lnSpc>
              <a:spcAft>
                <a:spcPts val="0"/>
              </a:spcAft>
              <a:buFont typeface="Wingdings" panose="05000000000000000000" pitchFamily="2" charset="2"/>
              <a:buChar char="v"/>
              <a:defRPr/>
            </a:pPr>
            <a:r>
              <a:rPr lang="en-US" sz="2400" dirty="0" smtClean="0">
                <a:latin typeface="Cambria" panose="02040503050406030204" pitchFamily="18" charset="0"/>
              </a:rPr>
              <a:t>Pre authorization Amount- 1</a:t>
            </a:r>
            <a:r>
              <a:rPr lang="en-US" sz="2400" baseline="30000" dirty="0" smtClean="0">
                <a:latin typeface="Cambria" panose="02040503050406030204" pitchFamily="18" charset="0"/>
              </a:rPr>
              <a:t>st</a:t>
            </a:r>
            <a:r>
              <a:rPr lang="en-US" sz="2400" dirty="0" smtClean="0">
                <a:latin typeface="Cambria" panose="02040503050406030204" pitchFamily="18" charset="0"/>
              </a:rPr>
              <a:t> rank- </a:t>
            </a:r>
            <a:r>
              <a:rPr lang="en-US" sz="2400" dirty="0" smtClean="0">
                <a:latin typeface="Cambria" panose="02040503050406030204" pitchFamily="18" charset="0"/>
              </a:rPr>
              <a:t>(</a:t>
            </a:r>
            <a:r>
              <a:rPr lang="en-US" sz="2400" dirty="0" smtClean="0">
                <a:latin typeface="Cambria" panose="02040503050406030204" pitchFamily="18" charset="0"/>
              </a:rPr>
              <a:t>452.7</a:t>
            </a:r>
            <a:r>
              <a:rPr lang="en-US" sz="2400" dirty="0" smtClean="0">
                <a:latin typeface="Cambria" panose="02040503050406030204" pitchFamily="18" charset="0"/>
              </a:rPr>
              <a:t> </a:t>
            </a:r>
            <a:r>
              <a:rPr lang="en-US" sz="2400" dirty="0" smtClean="0">
                <a:latin typeface="Cambria" panose="02040503050406030204" pitchFamily="18" charset="0"/>
              </a:rPr>
              <a:t>Cr )</a:t>
            </a:r>
          </a:p>
          <a:p>
            <a:pPr marL="457200" indent="-457200" algn="just" eaLnBrk="1" fontAlgn="auto" hangingPunct="1">
              <a:lnSpc>
                <a:spcPct val="150000"/>
              </a:lnSpc>
              <a:spcAft>
                <a:spcPts val="0"/>
              </a:spcAft>
              <a:buFont typeface="Wingdings" panose="05000000000000000000" pitchFamily="2" charset="2"/>
              <a:buChar char="v"/>
              <a:defRPr/>
            </a:pPr>
            <a:r>
              <a:rPr lang="en-US" sz="2400" dirty="0" smtClean="0">
                <a:latin typeface="Cambria" panose="02040503050406030204" pitchFamily="18" charset="0"/>
              </a:rPr>
              <a:t>Golden Card generated -2</a:t>
            </a:r>
            <a:r>
              <a:rPr lang="en-US" sz="2400" baseline="30000" dirty="0" smtClean="0">
                <a:latin typeface="Cambria" panose="02040503050406030204" pitchFamily="18" charset="0"/>
              </a:rPr>
              <a:t>nd</a:t>
            </a:r>
            <a:r>
              <a:rPr lang="en-US" sz="2400" dirty="0" smtClean="0">
                <a:latin typeface="Cambria" panose="02040503050406030204" pitchFamily="18" charset="0"/>
              </a:rPr>
              <a:t> Rank – (</a:t>
            </a:r>
            <a:r>
              <a:rPr lang="en-US" sz="2400" dirty="0" smtClean="0">
                <a:latin typeface="Cambria" panose="02040503050406030204" pitchFamily="18" charset="0"/>
              </a:rPr>
              <a:t>44,84,226)</a:t>
            </a:r>
            <a:endParaRPr lang="en-US" sz="2400" dirty="0" smtClean="0">
              <a:latin typeface="Cambria" panose="02040503050406030204" pitchFamily="18" charset="0"/>
            </a:endParaRPr>
          </a:p>
          <a:p>
            <a:pPr marL="457200" indent="-457200" algn="just" eaLnBrk="1" fontAlgn="auto" hangingPunct="1">
              <a:lnSpc>
                <a:spcPct val="150000"/>
              </a:lnSpc>
              <a:spcAft>
                <a:spcPts val="0"/>
              </a:spcAft>
              <a:buFont typeface="Wingdings" panose="05000000000000000000" pitchFamily="2" charset="2"/>
              <a:buChar char="v"/>
              <a:defRPr/>
            </a:pPr>
            <a:r>
              <a:rPr lang="en-US" sz="2400" dirty="0" smtClean="0">
                <a:latin typeface="Cambria" panose="02040503050406030204" pitchFamily="18" charset="0"/>
              </a:rPr>
              <a:t>Hospital empanelled – 3081 (2013 Public + 1068 Private)</a:t>
            </a:r>
          </a:p>
        </p:txBody>
      </p:sp>
      <p:sp>
        <p:nvSpPr>
          <p:cNvPr id="3" name="Rectangle 2"/>
          <p:cNvSpPr/>
          <p:nvPr/>
        </p:nvSpPr>
        <p:spPr>
          <a:xfrm>
            <a:off x="8937775" y="6488668"/>
            <a:ext cx="3254224" cy="369332"/>
          </a:xfrm>
          <a:prstGeom prst="rect">
            <a:avLst/>
          </a:prstGeom>
        </p:spPr>
        <p:txBody>
          <a:bodyPr wrap="none">
            <a:spAutoFit/>
          </a:bodyPr>
          <a:lstStyle/>
          <a:p>
            <a:pPr>
              <a:defRPr/>
            </a:pPr>
            <a:r>
              <a:rPr lang="en-US" b="1" dirty="0">
                <a:latin typeface="Cambria" panose="02040503050406030204" pitchFamily="18" charset="0"/>
              </a:rPr>
              <a:t>Ranking as on </a:t>
            </a:r>
            <a:r>
              <a:rPr lang="en-US" b="1" dirty="0" smtClean="0">
                <a:latin typeface="Cambria" panose="02040503050406030204" pitchFamily="18" charset="0"/>
              </a:rPr>
              <a:t>3</a:t>
            </a:r>
            <a:r>
              <a:rPr lang="en-US" b="1" baseline="30000" dirty="0" smtClean="0">
                <a:latin typeface="Cambria" panose="02040503050406030204" pitchFamily="18" charset="0"/>
              </a:rPr>
              <a:t>rd</a:t>
            </a:r>
            <a:r>
              <a:rPr lang="en-US" b="1" dirty="0" smtClean="0">
                <a:latin typeface="Cambria" panose="02040503050406030204" pitchFamily="18" charset="0"/>
              </a:rPr>
              <a:t> April</a:t>
            </a:r>
            <a:r>
              <a:rPr lang="en-US" b="1" dirty="0" smtClean="0">
                <a:latin typeface="Cambria" panose="02040503050406030204" pitchFamily="18" charset="0"/>
              </a:rPr>
              <a:t>, </a:t>
            </a:r>
            <a:r>
              <a:rPr lang="en-US" b="1" dirty="0" smtClean="0">
                <a:latin typeface="Cambria" panose="02040503050406030204" pitchFamily="18" charset="0"/>
              </a:rPr>
              <a:t>2019</a:t>
            </a:r>
            <a:endParaRPr lang="en-US" dirty="0">
              <a:latin typeface="Cambria" panose="020405030504060302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50" y="2029827"/>
            <a:ext cx="3048000" cy="3048000"/>
          </a:xfrm>
          <a:prstGeom prst="rect">
            <a:avLst/>
          </a:prstGeom>
        </p:spPr>
      </p:pic>
    </p:spTree>
    <p:extLst>
      <p:ext uri="{BB962C8B-B14F-4D97-AF65-F5344CB8AC3E}">
        <p14:creationId xmlns:p14="http://schemas.microsoft.com/office/powerpoint/2010/main" val="549806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bwMode="auto">
          <a:xfrm>
            <a:off x="154818" y="-22302"/>
            <a:ext cx="12037181" cy="8251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lgn="ctr" eaLnBrk="1" hangingPunct="1">
              <a:lnSpc>
                <a:spcPct val="150000"/>
              </a:lnSpc>
            </a:pPr>
            <a:r>
              <a:rPr lang="en-US" altLang="en-US" sz="3200" b="1" dirty="0" smtClean="0">
                <a:solidFill>
                  <a:srgbClr val="0070C0"/>
                </a:solidFill>
                <a:latin typeface="Cambria" panose="02040503050406030204" pitchFamily="18" charset="0"/>
              </a:rPr>
              <a:t>SATCOM: using satellite communication for health</a:t>
            </a:r>
            <a:endParaRPr lang="en-US" altLang="en-US" sz="3200" b="1" dirty="0" smtClean="0">
              <a:solidFill>
                <a:srgbClr val="0070C0"/>
              </a:solidFill>
              <a:latin typeface="Cambria" panose="02040503050406030204" pitchFamily="18" charset="0"/>
            </a:endParaRPr>
          </a:p>
        </p:txBody>
      </p:sp>
      <p:sp>
        <p:nvSpPr>
          <p:cNvPr id="4" name="Content Placeholder 3"/>
          <p:cNvSpPr>
            <a:spLocks noGrp="1"/>
          </p:cNvSpPr>
          <p:nvPr>
            <p:ph idx="1"/>
          </p:nvPr>
        </p:nvSpPr>
        <p:spPr>
          <a:xfrm>
            <a:off x="5086350" y="802857"/>
            <a:ext cx="6896100" cy="1997493"/>
          </a:xfrm>
        </p:spPr>
        <p:txBody>
          <a:bodyPr rtlCol="0">
            <a:noAutofit/>
          </a:bodyPr>
          <a:lstStyle/>
          <a:p>
            <a:pPr marL="457200" indent="-457200" algn="just" eaLnBrk="1" fontAlgn="auto" hangingPunct="1">
              <a:lnSpc>
                <a:spcPct val="150000"/>
              </a:lnSpc>
              <a:spcBef>
                <a:spcPts val="0"/>
              </a:spcBef>
              <a:spcAft>
                <a:spcPts val="0"/>
              </a:spcAft>
              <a:buFont typeface="Wingdings" panose="05000000000000000000" pitchFamily="2" charset="2"/>
              <a:buChar char="v"/>
              <a:defRPr/>
            </a:pPr>
            <a:r>
              <a:rPr lang="en-US" sz="2400" dirty="0" smtClean="0">
                <a:latin typeface="Cambria" panose="02040503050406030204" pitchFamily="18" charset="0"/>
              </a:rPr>
              <a:t>Two dedicated health channel through BISAG</a:t>
            </a:r>
          </a:p>
          <a:p>
            <a:pPr marL="457200" indent="-457200" algn="just" eaLnBrk="1" fontAlgn="auto" hangingPunct="1">
              <a:lnSpc>
                <a:spcPct val="150000"/>
              </a:lnSpc>
              <a:spcBef>
                <a:spcPts val="0"/>
              </a:spcBef>
              <a:spcAft>
                <a:spcPts val="0"/>
              </a:spcAft>
              <a:buFont typeface="Wingdings" panose="05000000000000000000" pitchFamily="2" charset="2"/>
              <a:buChar char="v"/>
              <a:defRPr/>
            </a:pPr>
            <a:r>
              <a:rPr lang="en-US" sz="2400" dirty="0" smtClean="0">
                <a:latin typeface="Cambria" panose="02040503050406030204" pitchFamily="18" charset="0"/>
              </a:rPr>
              <a:t>Continued medical education, training, review are organized through SATCOM</a:t>
            </a:r>
          </a:p>
          <a:p>
            <a:pPr marL="457200" indent="-457200" algn="just" eaLnBrk="1" fontAlgn="auto" hangingPunct="1">
              <a:lnSpc>
                <a:spcPct val="150000"/>
              </a:lnSpc>
              <a:spcBef>
                <a:spcPts val="0"/>
              </a:spcBef>
              <a:spcAft>
                <a:spcPts val="0"/>
              </a:spcAft>
              <a:buFont typeface="Wingdings" panose="05000000000000000000" pitchFamily="2" charset="2"/>
              <a:buChar char="v"/>
              <a:defRPr/>
            </a:pPr>
            <a:r>
              <a:rPr lang="en-US" sz="2400" dirty="0" smtClean="0">
                <a:latin typeface="Cambria" panose="02040503050406030204" pitchFamily="18" charset="0"/>
              </a:rPr>
              <a:t>Special program ASHA EK CHETNA (52 episodes)</a:t>
            </a:r>
            <a:endParaRPr lang="en-US" sz="2400" dirty="0" smtClean="0">
              <a:latin typeface="Cambria" panose="02040503050406030204" pitchFamily="18"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0149" r="14024"/>
          <a:stretch/>
        </p:blipFill>
        <p:spPr>
          <a:xfrm>
            <a:off x="381000" y="802857"/>
            <a:ext cx="4305300" cy="3771066"/>
          </a:xfrm>
          <a:prstGeom prst="rect">
            <a:avLst/>
          </a:prstGeom>
        </p:spPr>
      </p:pic>
      <p:sp>
        <p:nvSpPr>
          <p:cNvPr id="11" name="Content Placeholder 3"/>
          <p:cNvSpPr txBox="1">
            <a:spLocks/>
          </p:cNvSpPr>
          <p:nvPr/>
        </p:nvSpPr>
        <p:spPr>
          <a:xfrm>
            <a:off x="381000" y="4685883"/>
            <a:ext cx="4838700" cy="2172117"/>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marL="457200" indent="-457200" algn="just">
              <a:lnSpc>
                <a:spcPct val="150000"/>
              </a:lnSpc>
              <a:spcAft>
                <a:spcPts val="0"/>
              </a:spcAft>
              <a:buFont typeface="Wingdings" panose="05000000000000000000" pitchFamily="2" charset="2"/>
              <a:buChar char="v"/>
              <a:defRPr/>
            </a:pPr>
            <a:endParaRPr lang="en-IN" sz="2400" dirty="0" smtClean="0">
              <a:latin typeface="Cambria" panose="02040503050406030204" pitchFamily="18" charset="0"/>
            </a:endParaRPr>
          </a:p>
        </p:txBody>
      </p:sp>
      <p:pic>
        <p:nvPicPr>
          <p:cNvPr id="12" name="Picture 2" descr="C:\Users\admin\Downloads\IMG-20190406-WA0029.jpg"/>
          <p:cNvPicPr>
            <a:picLocks noChangeAspect="1" noChangeArrowheads="1"/>
          </p:cNvPicPr>
          <p:nvPr/>
        </p:nvPicPr>
        <p:blipFill rotWithShape="1">
          <a:blip r:embed="rId4"/>
          <a:srcRect l="20010" t="21982" b="20028"/>
          <a:stretch/>
        </p:blipFill>
        <p:spPr bwMode="auto">
          <a:xfrm>
            <a:off x="5630028" y="3219450"/>
            <a:ext cx="6164812" cy="3351966"/>
          </a:xfrm>
          <a:prstGeom prst="rect">
            <a:avLst/>
          </a:prstGeom>
          <a:noFill/>
        </p:spPr>
      </p:pic>
      <p:sp>
        <p:nvSpPr>
          <p:cNvPr id="13" name="Content Placeholder 3"/>
          <p:cNvSpPr txBox="1">
            <a:spLocks/>
          </p:cNvSpPr>
          <p:nvPr/>
        </p:nvSpPr>
        <p:spPr>
          <a:xfrm>
            <a:off x="381000" y="4773194"/>
            <a:ext cx="4991100" cy="1997493"/>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50000"/>
              </a:lnSpc>
              <a:spcBef>
                <a:spcPts val="0"/>
              </a:spcBef>
              <a:spcAft>
                <a:spcPts val="0"/>
              </a:spcAft>
              <a:buNone/>
              <a:defRPr/>
            </a:pPr>
            <a:r>
              <a:rPr lang="en-IN" sz="2400" b="1" i="1" dirty="0" smtClean="0">
                <a:latin typeface="Cambria" panose="02040503050406030204" pitchFamily="18" charset="0"/>
              </a:rPr>
              <a:t>Topics covered through SATCOM</a:t>
            </a:r>
          </a:p>
          <a:p>
            <a:pPr marL="342900" indent="-342900" algn="just">
              <a:lnSpc>
                <a:spcPct val="150000"/>
              </a:lnSpc>
              <a:spcBef>
                <a:spcPts val="0"/>
              </a:spcBef>
              <a:spcAft>
                <a:spcPts val="0"/>
              </a:spcAft>
              <a:buFont typeface="Wingdings" panose="05000000000000000000" pitchFamily="2" charset="2"/>
              <a:buChar char="v"/>
              <a:defRPr/>
            </a:pPr>
            <a:r>
              <a:rPr lang="en-IN" sz="2400" dirty="0" smtClean="0">
                <a:latin typeface="Cambria" panose="02040503050406030204" pitchFamily="18" charset="0"/>
              </a:rPr>
              <a:t>FRU, MDSR, HWC, ICU Staff, SNCU</a:t>
            </a:r>
          </a:p>
          <a:p>
            <a:pPr marL="342900" indent="-342900" algn="just">
              <a:lnSpc>
                <a:spcPct val="150000"/>
              </a:lnSpc>
              <a:spcBef>
                <a:spcPts val="0"/>
              </a:spcBef>
              <a:spcAft>
                <a:spcPts val="0"/>
              </a:spcAft>
              <a:buFont typeface="Wingdings" panose="05000000000000000000" pitchFamily="2" charset="2"/>
              <a:buChar char="v"/>
              <a:defRPr/>
            </a:pPr>
            <a:r>
              <a:rPr lang="en-IN" sz="2400" dirty="0" smtClean="0">
                <a:latin typeface="Cambria" panose="02040503050406030204" pitchFamily="18" charset="0"/>
              </a:rPr>
              <a:t>Special calendar covering all cadres</a:t>
            </a:r>
            <a:endParaRPr lang="en-IN" sz="2400" dirty="0" smtClean="0">
              <a:latin typeface="Cambria" panose="02040503050406030204" pitchFamily="18" charset="0"/>
            </a:endParaRPr>
          </a:p>
        </p:txBody>
      </p:sp>
    </p:spTree>
    <p:extLst>
      <p:ext uri="{BB962C8B-B14F-4D97-AF65-F5344CB8AC3E}">
        <p14:creationId xmlns:p14="http://schemas.microsoft.com/office/powerpoint/2010/main" val="1150031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bwMode="auto">
          <a:xfrm>
            <a:off x="154818" y="-22302"/>
            <a:ext cx="12037181" cy="8251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lgn="ctr" eaLnBrk="1" hangingPunct="1">
              <a:lnSpc>
                <a:spcPct val="150000"/>
              </a:lnSpc>
            </a:pPr>
            <a:r>
              <a:rPr lang="en-US" altLang="en-US" sz="3200" b="1" dirty="0" smtClean="0">
                <a:solidFill>
                  <a:srgbClr val="0070C0"/>
                </a:solidFill>
                <a:latin typeface="Cambria" panose="02040503050406030204" pitchFamily="18" charset="0"/>
              </a:rPr>
              <a:t>Saptadhara: seven streams of creativity for health</a:t>
            </a:r>
            <a:endParaRPr lang="en-US" altLang="en-US" sz="3200" b="1" dirty="0" smtClean="0">
              <a:solidFill>
                <a:srgbClr val="0070C0"/>
              </a:solidFill>
              <a:latin typeface="Cambria" panose="02040503050406030204" pitchFamily="18" charset="0"/>
            </a:endParaRPr>
          </a:p>
        </p:txBody>
      </p:sp>
      <p:sp>
        <p:nvSpPr>
          <p:cNvPr id="4" name="Content Placeholder 3"/>
          <p:cNvSpPr>
            <a:spLocks noGrp="1"/>
          </p:cNvSpPr>
          <p:nvPr>
            <p:ph idx="1"/>
          </p:nvPr>
        </p:nvSpPr>
        <p:spPr>
          <a:xfrm>
            <a:off x="5086350" y="802857"/>
            <a:ext cx="6896100" cy="5769393"/>
          </a:xfrm>
        </p:spPr>
        <p:txBody>
          <a:bodyPr rtlCol="0">
            <a:noAutofit/>
          </a:bodyPr>
          <a:lstStyle/>
          <a:p>
            <a:pPr marL="457200" indent="-457200" algn="just" eaLnBrk="1" fontAlgn="auto" hangingPunct="1">
              <a:lnSpc>
                <a:spcPct val="150000"/>
              </a:lnSpc>
              <a:spcBef>
                <a:spcPts val="0"/>
              </a:spcBef>
              <a:spcAft>
                <a:spcPts val="0"/>
              </a:spcAft>
              <a:buFont typeface="Wingdings" panose="05000000000000000000" pitchFamily="2" charset="2"/>
              <a:buChar char="v"/>
              <a:defRPr/>
            </a:pPr>
            <a:r>
              <a:rPr lang="en-US" sz="2400" dirty="0" smtClean="0">
                <a:latin typeface="Cambria" panose="02040503050406030204" pitchFamily="18" charset="0"/>
              </a:rPr>
              <a:t>Using seven streams of creativity (Drawing &amp; Coloring, Creativity, Music, Drama, Dancing, Exercise/Yoga/Meditation and Knowledge to generate community awareness</a:t>
            </a:r>
          </a:p>
          <a:p>
            <a:pPr marL="457200" indent="-457200" algn="just" eaLnBrk="1" fontAlgn="auto" hangingPunct="1">
              <a:lnSpc>
                <a:spcPct val="150000"/>
              </a:lnSpc>
              <a:spcBef>
                <a:spcPts val="0"/>
              </a:spcBef>
              <a:spcAft>
                <a:spcPts val="0"/>
              </a:spcAft>
              <a:buFont typeface="Wingdings" panose="05000000000000000000" pitchFamily="2" charset="2"/>
              <a:buChar char="v"/>
              <a:defRPr/>
            </a:pPr>
            <a:r>
              <a:rPr lang="en-US" sz="2400" dirty="0" smtClean="0">
                <a:latin typeface="Cambria" panose="02040503050406030204" pitchFamily="18" charset="0"/>
              </a:rPr>
              <a:t>More than 500 Saptadhara </a:t>
            </a:r>
            <a:r>
              <a:rPr lang="en-US" sz="2400" dirty="0" err="1" smtClean="0">
                <a:latin typeface="Cambria" panose="02040503050406030204" pitchFamily="18" charset="0"/>
              </a:rPr>
              <a:t>Sadhak</a:t>
            </a:r>
            <a:r>
              <a:rPr lang="en-US" sz="2400" dirty="0" smtClean="0">
                <a:latin typeface="Cambria" panose="02040503050406030204" pitchFamily="18" charset="0"/>
              </a:rPr>
              <a:t> are already trained </a:t>
            </a:r>
          </a:p>
          <a:p>
            <a:pPr marL="457200" indent="-457200" algn="just" eaLnBrk="1" fontAlgn="auto" hangingPunct="1">
              <a:lnSpc>
                <a:spcPct val="150000"/>
              </a:lnSpc>
              <a:spcBef>
                <a:spcPts val="0"/>
              </a:spcBef>
              <a:spcAft>
                <a:spcPts val="0"/>
              </a:spcAft>
              <a:buFont typeface="Wingdings" panose="05000000000000000000" pitchFamily="2" charset="2"/>
              <a:buChar char="v"/>
              <a:defRPr/>
            </a:pPr>
            <a:r>
              <a:rPr lang="en-US" sz="2400" dirty="0" smtClean="0">
                <a:latin typeface="Cambria" panose="02040503050406030204" pitchFamily="18" charset="0"/>
              </a:rPr>
              <a:t>Existing staff only trained making it very frugal intervention yet highly effective</a:t>
            </a:r>
            <a:endParaRPr lang="en-US" sz="2400" dirty="0" smtClean="0">
              <a:latin typeface="Cambria" panose="02040503050406030204" pitchFamily="18" charset="0"/>
            </a:endParaRPr>
          </a:p>
        </p:txBody>
      </p:sp>
      <p:sp>
        <p:nvSpPr>
          <p:cNvPr id="11" name="Content Placeholder 3"/>
          <p:cNvSpPr txBox="1">
            <a:spLocks/>
          </p:cNvSpPr>
          <p:nvPr/>
        </p:nvSpPr>
        <p:spPr>
          <a:xfrm>
            <a:off x="381000" y="4685883"/>
            <a:ext cx="4838700" cy="2172117"/>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marL="457200" indent="-457200" algn="just">
              <a:lnSpc>
                <a:spcPct val="150000"/>
              </a:lnSpc>
              <a:spcAft>
                <a:spcPts val="0"/>
              </a:spcAft>
              <a:buFont typeface="Wingdings" panose="05000000000000000000" pitchFamily="2" charset="2"/>
              <a:buChar char="v"/>
              <a:defRPr/>
            </a:pPr>
            <a:endParaRPr lang="en-IN" sz="2400" dirty="0" smtClean="0">
              <a:latin typeface="Cambria" panose="02040503050406030204" pitchFamily="18" charset="0"/>
            </a:endParaRPr>
          </a:p>
        </p:txBody>
      </p:sp>
      <p:pic>
        <p:nvPicPr>
          <p:cNvPr id="9" name="Picture 2" descr="E:\saptdhara 4\s\DSC_4559.jpg"/>
          <p:cNvPicPr>
            <a:picLocks noChangeAspect="1" noChangeArrowheads="1"/>
          </p:cNvPicPr>
          <p:nvPr/>
        </p:nvPicPr>
        <p:blipFill>
          <a:blip r:embed="rId3"/>
          <a:srcRect/>
          <a:stretch>
            <a:fillRect/>
          </a:stretch>
        </p:blipFill>
        <p:spPr bwMode="auto">
          <a:xfrm>
            <a:off x="447645" y="952460"/>
            <a:ext cx="4048155" cy="5397540"/>
          </a:xfrm>
          <a:prstGeom prst="rect">
            <a:avLst/>
          </a:prstGeom>
          <a:noFill/>
        </p:spPr>
      </p:pic>
    </p:spTree>
    <p:extLst>
      <p:ext uri="{BB962C8B-B14F-4D97-AF65-F5344CB8AC3E}">
        <p14:creationId xmlns:p14="http://schemas.microsoft.com/office/powerpoint/2010/main" val="25871042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6287"/>
          </a:xfrm>
        </p:spPr>
        <p:txBody>
          <a:bodyPr>
            <a:noAutofit/>
          </a:bodyPr>
          <a:lstStyle/>
          <a:p>
            <a:pPr algn="ctr"/>
            <a:r>
              <a:rPr lang="en-IN" sz="3600" b="1" dirty="0" smtClean="0">
                <a:solidFill>
                  <a:srgbClr val="0070C0"/>
                </a:solidFill>
                <a:latin typeface="Cambria" panose="02040503050406030204" pitchFamily="18" charset="0"/>
              </a:rPr>
              <a:t>TeCHO+ </a:t>
            </a:r>
            <a:br>
              <a:rPr lang="en-IN" sz="3600" b="1" dirty="0" smtClean="0">
                <a:solidFill>
                  <a:srgbClr val="0070C0"/>
                </a:solidFill>
                <a:latin typeface="Cambria" panose="02040503050406030204" pitchFamily="18" charset="0"/>
              </a:rPr>
            </a:br>
            <a:r>
              <a:rPr lang="en-IN" sz="2800" b="1" dirty="0" smtClean="0">
                <a:solidFill>
                  <a:srgbClr val="0070C0"/>
                </a:solidFill>
                <a:latin typeface="Cambria" panose="02040503050406030204" pitchFamily="18" charset="0"/>
              </a:rPr>
              <a:t>(Technology enabled Community Health Operations)</a:t>
            </a:r>
            <a:endParaRPr lang="en-GB" sz="2800" b="1" dirty="0">
              <a:solidFill>
                <a:srgbClr val="0070C0"/>
              </a:solidFill>
              <a:latin typeface="Cambria" panose="02040503050406030204" pitchFamily="18" charset="0"/>
            </a:endParaRPr>
          </a:p>
        </p:txBody>
      </p:sp>
      <p:pic>
        <p:nvPicPr>
          <p:cNvPr id="3" name="Picture 4" descr="G:\New folder\IMG_20180904_162105.jpg"/>
          <p:cNvPicPr>
            <a:picLocks noGrp="1" noChangeAspect="1" noChangeArrowheads="1"/>
          </p:cNvPicPr>
          <p:nvPr>
            <p:ph idx="1"/>
          </p:nvPr>
        </p:nvPicPr>
        <p:blipFill rotWithShape="1">
          <a:blip r:embed="rId3"/>
          <a:srcRect l="18528" t="12360" r="26917" b="8364"/>
          <a:stretch/>
        </p:blipFill>
        <p:spPr>
          <a:xfrm>
            <a:off x="8311487" y="1027276"/>
            <a:ext cx="3747163" cy="5726799"/>
          </a:xfrm>
          <a:noFill/>
        </p:spPr>
      </p:pic>
      <p:sp>
        <p:nvSpPr>
          <p:cNvPr id="4" name="TextBox 3"/>
          <p:cNvSpPr txBox="1"/>
          <p:nvPr/>
        </p:nvSpPr>
        <p:spPr>
          <a:xfrm>
            <a:off x="382137" y="1027277"/>
            <a:ext cx="7723846" cy="3323987"/>
          </a:xfrm>
          <a:prstGeom prst="rect">
            <a:avLst/>
          </a:prstGeom>
          <a:noFill/>
        </p:spPr>
        <p:txBody>
          <a:bodyPr wrap="none" rtlCol="0">
            <a:spAutoFit/>
          </a:bodyPr>
          <a:lstStyle/>
          <a:p>
            <a:pPr marL="342900" indent="-342900">
              <a:lnSpc>
                <a:spcPct val="150000"/>
              </a:lnSpc>
              <a:buFont typeface="Arial" panose="020B0604020202020204" pitchFamily="34" charset="0"/>
              <a:buChar char="•"/>
            </a:pPr>
            <a:r>
              <a:rPr lang="en-IN" sz="2000" dirty="0" smtClean="0">
                <a:latin typeface="Cambria" panose="02040503050406030204" pitchFamily="18" charset="0"/>
              </a:rPr>
              <a:t>TeCHO+ is a third generation health data revolution from paper</a:t>
            </a:r>
          </a:p>
          <a:p>
            <a:pPr>
              <a:lnSpc>
                <a:spcPct val="150000"/>
              </a:lnSpc>
            </a:pPr>
            <a:r>
              <a:rPr lang="en-IN" sz="2000" dirty="0">
                <a:latin typeface="Cambria" panose="02040503050406030204" pitchFamily="18" charset="0"/>
              </a:rPr>
              <a:t> </a:t>
            </a:r>
            <a:r>
              <a:rPr lang="en-IN" sz="2000" dirty="0" smtClean="0">
                <a:latin typeface="Cambria" panose="02040503050406030204" pitchFamily="18" charset="0"/>
              </a:rPr>
              <a:t>      to computer to real time mobile based reporting</a:t>
            </a:r>
          </a:p>
          <a:p>
            <a:pPr marL="342900" indent="-342900">
              <a:lnSpc>
                <a:spcPct val="150000"/>
              </a:lnSpc>
              <a:buFont typeface="Arial" panose="020B0604020202020204" pitchFamily="34" charset="0"/>
              <a:buChar char="•"/>
            </a:pPr>
            <a:r>
              <a:rPr lang="en-IN" sz="2000" dirty="0" smtClean="0">
                <a:latin typeface="Cambria" panose="02040503050406030204" pitchFamily="18" charset="0"/>
              </a:rPr>
              <a:t>Currently in use by more than 10,000 FHWs across the state </a:t>
            </a:r>
          </a:p>
          <a:p>
            <a:pPr marL="342900" indent="-342900">
              <a:lnSpc>
                <a:spcPct val="150000"/>
              </a:lnSpc>
              <a:buFont typeface="Arial" panose="020B0604020202020204" pitchFamily="34" charset="0"/>
              <a:buChar char="•"/>
            </a:pPr>
            <a:r>
              <a:rPr lang="en-IN" sz="2000" dirty="0" smtClean="0">
                <a:latin typeface="Cambria" panose="02040503050406030204" pitchFamily="18" charset="0"/>
              </a:rPr>
              <a:t>Covers all areas of RMNCH+A along with NCDs, Mental health and </a:t>
            </a:r>
          </a:p>
          <a:p>
            <a:pPr>
              <a:lnSpc>
                <a:spcPct val="150000"/>
              </a:lnSpc>
            </a:pPr>
            <a:r>
              <a:rPr lang="en-IN" sz="2000" dirty="0">
                <a:latin typeface="Cambria" panose="02040503050406030204" pitchFamily="18" charset="0"/>
              </a:rPr>
              <a:t>  </a:t>
            </a:r>
            <a:r>
              <a:rPr lang="en-IN" sz="2000" dirty="0" smtClean="0">
                <a:latin typeface="Cambria" panose="02040503050406030204" pitchFamily="18" charset="0"/>
              </a:rPr>
              <a:t>     other areas as well</a:t>
            </a:r>
          </a:p>
          <a:p>
            <a:pPr marL="342900" indent="-342900">
              <a:lnSpc>
                <a:spcPct val="150000"/>
              </a:lnSpc>
              <a:buFont typeface="Arial" panose="020B0604020202020204" pitchFamily="34" charset="0"/>
              <a:buChar char="•"/>
            </a:pPr>
            <a:r>
              <a:rPr lang="en-IN" sz="2000" dirty="0" smtClean="0">
                <a:latin typeface="Cambria" panose="02040503050406030204" pitchFamily="18" charset="0"/>
              </a:rPr>
              <a:t>Contains videos related to various health issues to be shown to </a:t>
            </a:r>
          </a:p>
          <a:p>
            <a:pPr>
              <a:lnSpc>
                <a:spcPct val="150000"/>
              </a:lnSpc>
            </a:pPr>
            <a:r>
              <a:rPr lang="en-IN" sz="2000" dirty="0">
                <a:latin typeface="Cambria" panose="02040503050406030204" pitchFamily="18" charset="0"/>
              </a:rPr>
              <a:t> </a:t>
            </a:r>
            <a:r>
              <a:rPr lang="en-IN" sz="2000" dirty="0" smtClean="0">
                <a:latin typeface="Cambria" panose="02040503050406030204" pitchFamily="18" charset="0"/>
              </a:rPr>
              <a:t>      beneficiaries to strengthen interpersonal communication</a:t>
            </a:r>
          </a:p>
        </p:txBody>
      </p:sp>
      <p:sp>
        <p:nvSpPr>
          <p:cNvPr id="5" name="Rectangle 4"/>
          <p:cNvSpPr/>
          <p:nvPr/>
        </p:nvSpPr>
        <p:spPr>
          <a:xfrm>
            <a:off x="274320" y="4843920"/>
            <a:ext cx="7831663" cy="188192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431800" indent="-323850" algn="ctr" eaLnBrk="1">
              <a:lnSpc>
                <a:spcPct val="150000"/>
              </a:lnSpc>
              <a:buSzPct val="45000"/>
              <a:buFont typeface="Wingdings"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000" b="1" dirty="0" smtClean="0">
                <a:solidFill>
                  <a:srgbClr val="7030A0"/>
                </a:solidFill>
                <a:latin typeface="Cambria" panose="02040503050406030204" pitchFamily="18" charset="0"/>
              </a:rPr>
              <a:t>Real time data entry by=</a:t>
            </a:r>
          </a:p>
          <a:p>
            <a:pPr marL="431800" indent="-323850" algn="ctr" eaLnBrk="1">
              <a:lnSpc>
                <a:spcPct val="150000"/>
              </a:lnSpc>
              <a:buSzPct val="45000"/>
              <a:buFont typeface="Wingdings"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000" b="1" dirty="0" smtClean="0">
                <a:solidFill>
                  <a:srgbClr val="7030A0"/>
                </a:solidFill>
                <a:latin typeface="Cambria" panose="02040503050406030204" pitchFamily="18" charset="0"/>
              </a:rPr>
              <a:t>health care worker providing Service</a:t>
            </a:r>
          </a:p>
          <a:p>
            <a:pPr marL="431800" indent="-323850" algn="ctr" eaLnBrk="1">
              <a:lnSpc>
                <a:spcPct val="150000"/>
              </a:lnSpc>
              <a:buSzPct val="45000"/>
              <a:buFont typeface="Wingdings"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000" b="1" dirty="0" smtClean="0">
                <a:solidFill>
                  <a:srgbClr val="7030A0"/>
                </a:solidFill>
                <a:latin typeface="Cambria" panose="02040503050406030204" pitchFamily="18" charset="0"/>
              </a:rPr>
              <a:t>+ at the time of service delivery</a:t>
            </a:r>
          </a:p>
          <a:p>
            <a:pPr marL="431800" indent="-323850" algn="ctr" eaLnBrk="1">
              <a:lnSpc>
                <a:spcPct val="150000"/>
              </a:lnSpc>
              <a:buSzPct val="45000"/>
              <a:buFont typeface="Wingdings"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defRPr/>
            </a:pPr>
            <a:r>
              <a:rPr lang="en-IN" sz="2000" b="1" dirty="0" smtClean="0">
                <a:solidFill>
                  <a:srgbClr val="7030A0"/>
                </a:solidFill>
                <a:latin typeface="Cambria" panose="02040503050406030204" pitchFamily="18" charset="0"/>
              </a:rPr>
              <a:t>+at the place of service delivery </a:t>
            </a:r>
            <a:endParaRPr lang="en-IN" sz="2000" b="1" dirty="0">
              <a:solidFill>
                <a:srgbClr val="7030A0"/>
              </a:solidFill>
              <a:latin typeface="Cambria" panose="02040503050406030204" pitchFamily="18" charset="0"/>
            </a:endParaRPr>
          </a:p>
        </p:txBody>
      </p:sp>
    </p:spTree>
    <p:extLst>
      <p:ext uri="{BB962C8B-B14F-4D97-AF65-F5344CB8AC3E}">
        <p14:creationId xmlns:p14="http://schemas.microsoft.com/office/powerpoint/2010/main" val="14301299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itle 2"/>
          <p:cNvSpPr>
            <a:spLocks noGrp="1"/>
          </p:cNvSpPr>
          <p:nvPr>
            <p:ph type="title"/>
          </p:nvPr>
        </p:nvSpPr>
        <p:spPr bwMode="auto">
          <a:xfrm>
            <a:off x="0" y="-22303"/>
            <a:ext cx="12191999" cy="90012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lgn="ctr" eaLnBrk="1" hangingPunct="1">
              <a:lnSpc>
                <a:spcPct val="150000"/>
              </a:lnSpc>
            </a:pPr>
            <a:r>
              <a:rPr lang="en-US" altLang="en-US" sz="3200" b="1" dirty="0" smtClean="0">
                <a:solidFill>
                  <a:srgbClr val="0070C0"/>
                </a:solidFill>
                <a:latin typeface="Cambria" panose="02040503050406030204" pitchFamily="18" charset="0"/>
              </a:rPr>
              <a:t>Midwifery : India’s first urban health model for RMNCH+A</a:t>
            </a:r>
            <a:endParaRPr lang="en-US" altLang="en-US" sz="3200" b="1" dirty="0" smtClean="0">
              <a:solidFill>
                <a:srgbClr val="0070C0"/>
              </a:solidFill>
              <a:latin typeface="Cambria" panose="020405030504060302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877824"/>
            <a:ext cx="6435388" cy="2824163"/>
          </a:xfrm>
          <a:prstGeom prst="rect">
            <a:avLst/>
          </a:prstGeom>
          <a:ln>
            <a:solidFill>
              <a:schemeClr val="accent1"/>
            </a:solidFill>
          </a:ln>
        </p:spPr>
      </p:pic>
      <p:pic>
        <p:nvPicPr>
          <p:cNvPr id="4" name="Picture 3"/>
          <p:cNvPicPr>
            <a:picLocks noChangeAspect="1"/>
          </p:cNvPicPr>
          <p:nvPr/>
        </p:nvPicPr>
        <p:blipFill>
          <a:blip r:embed="rId3"/>
          <a:stretch>
            <a:fillRect/>
          </a:stretch>
        </p:blipFill>
        <p:spPr>
          <a:xfrm>
            <a:off x="114301" y="3802140"/>
            <a:ext cx="6435387" cy="2979659"/>
          </a:xfrm>
          <a:prstGeom prst="rect">
            <a:avLst/>
          </a:prstGeom>
          <a:ln>
            <a:solidFill>
              <a:schemeClr val="accent1"/>
            </a:solidFill>
          </a:ln>
        </p:spPr>
      </p:pic>
      <p:sp>
        <p:nvSpPr>
          <p:cNvPr id="5" name="Rectangle 4"/>
          <p:cNvSpPr/>
          <p:nvPr/>
        </p:nvSpPr>
        <p:spPr>
          <a:xfrm>
            <a:off x="6856243" y="877824"/>
            <a:ext cx="5010150" cy="5632311"/>
          </a:xfrm>
          <a:prstGeom prst="rect">
            <a:avLst/>
          </a:prstGeom>
        </p:spPr>
        <p:txBody>
          <a:bodyPr wrap="square">
            <a:spAutoFit/>
          </a:bodyPr>
          <a:lstStyle/>
          <a:p>
            <a:pPr marL="342900" indent="-342900" algn="just">
              <a:lnSpc>
                <a:spcPct val="150000"/>
              </a:lnSpc>
              <a:buFont typeface="Wingdings" panose="05000000000000000000" pitchFamily="2" charset="2"/>
              <a:buChar char="v"/>
              <a:defRPr/>
            </a:pPr>
            <a:r>
              <a:rPr lang="en-US" sz="2400" dirty="0" smtClean="0">
                <a:latin typeface="Cambria" panose="02040503050406030204" pitchFamily="18" charset="0"/>
              </a:rPr>
              <a:t>First of its kind model addressing maternal health in Urban areas</a:t>
            </a:r>
          </a:p>
          <a:p>
            <a:pPr marL="342900" indent="-342900" algn="just">
              <a:lnSpc>
                <a:spcPct val="150000"/>
              </a:lnSpc>
              <a:buFont typeface="Wingdings" panose="05000000000000000000" pitchFamily="2" charset="2"/>
              <a:buChar char="v"/>
              <a:defRPr/>
            </a:pPr>
            <a:r>
              <a:rPr lang="en-US" sz="2400" dirty="0" smtClean="0">
                <a:latin typeface="Cambria" panose="02040503050406030204" pitchFamily="18" charset="0"/>
              </a:rPr>
              <a:t>Midwifery </a:t>
            </a:r>
            <a:r>
              <a:rPr lang="en-US" sz="2400" dirty="0">
                <a:latin typeface="Cambria" panose="02040503050406030204" pitchFamily="18" charset="0"/>
              </a:rPr>
              <a:t>led </a:t>
            </a:r>
            <a:r>
              <a:rPr lang="en-US" sz="2400" dirty="0" smtClean="0">
                <a:latin typeface="Cambria" panose="02040503050406030204" pitchFamily="18" charset="0"/>
              </a:rPr>
              <a:t>labour rooms in MCHs and Urban CHCs.</a:t>
            </a:r>
            <a:endParaRPr lang="en-US" sz="2400" dirty="0">
              <a:latin typeface="Cambria" panose="02040503050406030204" pitchFamily="18" charset="0"/>
            </a:endParaRPr>
          </a:p>
          <a:p>
            <a:pPr marL="342900" indent="-342900" algn="just">
              <a:lnSpc>
                <a:spcPct val="150000"/>
              </a:lnSpc>
              <a:buFont typeface="Wingdings" panose="05000000000000000000" pitchFamily="2" charset="2"/>
              <a:buChar char="v"/>
              <a:defRPr/>
            </a:pPr>
            <a:r>
              <a:rPr lang="en-US" sz="2400" dirty="0" smtClean="0">
                <a:latin typeface="Cambria" panose="02040503050406030204" pitchFamily="18" charset="0"/>
              </a:rPr>
              <a:t>Recruited 150 NPMs</a:t>
            </a:r>
            <a:endParaRPr lang="en-US" sz="2400" dirty="0">
              <a:latin typeface="Cambria" panose="02040503050406030204" pitchFamily="18" charset="0"/>
            </a:endParaRPr>
          </a:p>
          <a:p>
            <a:pPr marL="342900" indent="-342900" algn="just">
              <a:lnSpc>
                <a:spcPct val="150000"/>
              </a:lnSpc>
              <a:buFont typeface="Wingdings" panose="05000000000000000000" pitchFamily="2" charset="2"/>
              <a:buChar char="v"/>
              <a:defRPr/>
            </a:pPr>
            <a:r>
              <a:rPr lang="en-US" sz="2400" dirty="0" smtClean="0">
                <a:latin typeface="Cambria" panose="02040503050406030204" pitchFamily="18" charset="0"/>
              </a:rPr>
              <a:t>Upscaling midwifery education</a:t>
            </a:r>
          </a:p>
          <a:p>
            <a:pPr marL="342900" indent="-342900" algn="just">
              <a:lnSpc>
                <a:spcPct val="150000"/>
              </a:lnSpc>
              <a:buFont typeface="Wingdings" panose="05000000000000000000" pitchFamily="2" charset="2"/>
              <a:buChar char="v"/>
              <a:defRPr/>
            </a:pPr>
            <a:r>
              <a:rPr lang="en-US" sz="2400" dirty="0" smtClean="0">
                <a:latin typeface="Cambria" panose="02040503050406030204" pitchFamily="18" charset="0"/>
              </a:rPr>
              <a:t>Posting of four midwives in separate labour room in medical college has reduced delivery load by 35%</a:t>
            </a:r>
            <a:endParaRPr lang="en-US" sz="2400" dirty="0">
              <a:latin typeface="Cambria" panose="02040503050406030204" pitchFamily="18" charset="0"/>
            </a:endParaRPr>
          </a:p>
        </p:txBody>
      </p:sp>
    </p:spTree>
    <p:extLst>
      <p:ext uri="{BB962C8B-B14F-4D97-AF65-F5344CB8AC3E}">
        <p14:creationId xmlns:p14="http://schemas.microsoft.com/office/powerpoint/2010/main" val="11944863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6287"/>
          </a:xfrm>
        </p:spPr>
        <p:txBody>
          <a:bodyPr>
            <a:noAutofit/>
          </a:bodyPr>
          <a:lstStyle/>
          <a:p>
            <a:pPr algn="ctr"/>
            <a:r>
              <a:rPr lang="en-IN" sz="3600" b="1" smtClean="0">
                <a:solidFill>
                  <a:srgbClr val="0070C0"/>
                </a:solidFill>
                <a:latin typeface="Cambria" panose="02040503050406030204" pitchFamily="18" charset="0"/>
              </a:rPr>
              <a:t>Obstetric ICUs: </a:t>
            </a:r>
            <a:r>
              <a:rPr lang="en-IN" sz="3600" b="1" dirty="0" smtClean="0">
                <a:solidFill>
                  <a:srgbClr val="0070C0"/>
                </a:solidFill>
                <a:latin typeface="Cambria" panose="02040503050406030204" pitchFamily="18" charset="0"/>
              </a:rPr>
              <a:t>From Pilot to Scale up (Proven Path)</a:t>
            </a:r>
            <a:endParaRPr lang="en-GB" sz="2800" b="1" dirty="0">
              <a:solidFill>
                <a:srgbClr val="0070C0"/>
              </a:solidFill>
              <a:latin typeface="Cambria" panose="020405030504060302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503" y="799407"/>
            <a:ext cx="3779919" cy="6058593"/>
          </a:xfrm>
          <a:prstGeom prst="rect">
            <a:avLst/>
          </a:prstGeom>
        </p:spPr>
      </p:pic>
      <p:sp>
        <p:nvSpPr>
          <p:cNvPr id="10" name="Content Placeholder 5"/>
          <p:cNvSpPr>
            <a:spLocks noGrp="1"/>
          </p:cNvSpPr>
          <p:nvPr>
            <p:ph idx="1"/>
          </p:nvPr>
        </p:nvSpPr>
        <p:spPr>
          <a:xfrm>
            <a:off x="4676028" y="996286"/>
            <a:ext cx="7174595" cy="5569105"/>
          </a:xfrm>
        </p:spPr>
        <p:txBody>
          <a:bodyPr/>
          <a:lstStyle/>
          <a:p>
            <a:pPr marL="457200" indent="-457200" algn="just">
              <a:lnSpc>
                <a:spcPct val="150000"/>
              </a:lnSpc>
              <a:buFont typeface="+mj-lt"/>
              <a:buAutoNum type="arabicPeriod"/>
            </a:pPr>
            <a:r>
              <a:rPr lang="en-IN" sz="2400" dirty="0" smtClean="0">
                <a:latin typeface="Cambria" panose="02040503050406030204" pitchFamily="18" charset="0"/>
              </a:rPr>
              <a:t>Obstetric ICUs are developed in all medical colleges of Gujarat </a:t>
            </a:r>
            <a:r>
              <a:rPr lang="en-IN" sz="2400" dirty="0">
                <a:latin typeface="Cambria" panose="02040503050406030204" pitchFamily="18" charset="0"/>
              </a:rPr>
              <a:t>with technical support from </a:t>
            </a:r>
            <a:r>
              <a:rPr lang="en-IN" sz="2400" dirty="0" smtClean="0">
                <a:latin typeface="Cambria" panose="02040503050406030204" pitchFamily="18" charset="0"/>
              </a:rPr>
              <a:t>UNICEF. </a:t>
            </a:r>
          </a:p>
          <a:p>
            <a:pPr marL="457200" indent="-457200" algn="just">
              <a:lnSpc>
                <a:spcPct val="150000"/>
              </a:lnSpc>
              <a:buFont typeface="+mj-lt"/>
              <a:buAutoNum type="arabicPeriod"/>
            </a:pPr>
            <a:r>
              <a:rPr lang="en-IN" sz="2400" dirty="0" smtClean="0">
                <a:latin typeface="Cambria" panose="02040503050406030204" pitchFamily="18" charset="0"/>
              </a:rPr>
              <a:t>These 20 Obstetric ICUs are successfully running for last three years.</a:t>
            </a:r>
          </a:p>
          <a:p>
            <a:pPr marL="457200" indent="-457200" algn="just">
              <a:lnSpc>
                <a:spcPct val="150000"/>
              </a:lnSpc>
              <a:buFont typeface="+mj-lt"/>
              <a:buAutoNum type="arabicPeriod"/>
            </a:pPr>
            <a:r>
              <a:rPr lang="en-IN" sz="2400" dirty="0" smtClean="0">
                <a:latin typeface="Cambria" panose="02040503050406030204" pitchFamily="18" charset="0"/>
              </a:rPr>
              <a:t>Maternal Mortality has shown significant reduction from 3.3% to 0.9%</a:t>
            </a:r>
          </a:p>
          <a:p>
            <a:pPr marL="457200" indent="-457200" algn="just">
              <a:lnSpc>
                <a:spcPct val="150000"/>
              </a:lnSpc>
              <a:buFont typeface="+mj-lt"/>
              <a:buAutoNum type="arabicPeriod"/>
            </a:pPr>
            <a:r>
              <a:rPr lang="en-IN" sz="2400" dirty="0" smtClean="0">
                <a:latin typeface="Cambria" panose="02040503050406030204" pitchFamily="18" charset="0"/>
              </a:rPr>
              <a:t>This initiative is scaled up nationally and has been part of the recently launched national best practice book </a:t>
            </a:r>
            <a:r>
              <a:rPr lang="en-IN" sz="2400" b="1" i="1" dirty="0" smtClean="0">
                <a:latin typeface="Cambria" panose="02040503050406030204" pitchFamily="18" charset="0"/>
              </a:rPr>
              <a:t>Proven Paths</a:t>
            </a:r>
          </a:p>
          <a:p>
            <a:pPr marL="457200" indent="-457200" algn="just">
              <a:lnSpc>
                <a:spcPct val="150000"/>
              </a:lnSpc>
              <a:buFont typeface="+mj-lt"/>
              <a:buAutoNum type="arabicPeriod"/>
            </a:pPr>
            <a:endParaRPr lang="en-GB" sz="2400" dirty="0">
              <a:latin typeface="Cambria" panose="02040503050406030204" pitchFamily="18" charset="0"/>
            </a:endParaRPr>
          </a:p>
        </p:txBody>
      </p:sp>
    </p:spTree>
    <p:extLst>
      <p:ext uri="{BB962C8B-B14F-4D97-AF65-F5344CB8AC3E}">
        <p14:creationId xmlns:p14="http://schemas.microsoft.com/office/powerpoint/2010/main" val="19875197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0" y="0"/>
            <a:ext cx="4175760" cy="6858000"/>
          </a:xfrm>
          <a:prstGeom prst="rect">
            <a:avLst/>
          </a:prstGeom>
          <a:solidFill>
            <a:schemeClr val="accent1">
              <a:lumMod val="60000"/>
              <a:lumOff val="40000"/>
            </a:schemeClr>
          </a:solidFill>
        </p:spPr>
        <p:txBody>
          <a:bodyPr wrap="square" rtlCol="0">
            <a:spAutoFit/>
          </a:bodyPr>
          <a:lstStyle/>
          <a:p>
            <a:pPr algn="ctr">
              <a:lnSpc>
                <a:spcPct val="150000"/>
              </a:lnSpc>
            </a:pPr>
            <a:endParaRPr lang="en-IN" sz="3200" i="1" dirty="0" smtClean="0">
              <a:latin typeface="Cambria" panose="02040503050406030204" pitchFamily="18" charset="0"/>
            </a:endParaRPr>
          </a:p>
          <a:p>
            <a:pPr algn="ctr">
              <a:lnSpc>
                <a:spcPct val="150000"/>
              </a:lnSpc>
            </a:pPr>
            <a:endParaRPr lang="en-IN" sz="3200" i="1" dirty="0">
              <a:latin typeface="Cambria" panose="02040503050406030204" pitchFamily="18" charset="0"/>
            </a:endParaRPr>
          </a:p>
          <a:p>
            <a:pPr algn="ctr">
              <a:lnSpc>
                <a:spcPct val="150000"/>
              </a:lnSpc>
            </a:pPr>
            <a:r>
              <a:rPr lang="en-IN" sz="3200" i="1" dirty="0" smtClean="0">
                <a:latin typeface="Cambria" panose="02040503050406030204" pitchFamily="18" charset="0"/>
              </a:rPr>
              <a:t>“The best way to find yourself is to lose yourself in the service of Others”</a:t>
            </a:r>
            <a:r>
              <a:rPr lang="en-IN" sz="400" b="1" i="1" dirty="0" smtClean="0">
                <a:latin typeface="Cambria" panose="02040503050406030204" pitchFamily="18" charset="0"/>
              </a:rPr>
              <a:t>\</a:t>
            </a:r>
            <a:endParaRPr lang="en-IN" sz="2800" b="1" i="1" dirty="0" smtClean="0">
              <a:latin typeface="Cambria" panose="02040503050406030204" pitchFamily="18" charset="0"/>
            </a:endParaRPr>
          </a:p>
          <a:p>
            <a:pPr algn="ctr">
              <a:lnSpc>
                <a:spcPct val="150000"/>
              </a:lnSpc>
            </a:pPr>
            <a:endParaRPr lang="en-IN" sz="3200" b="1" i="1" dirty="0" smtClean="0">
              <a:latin typeface="Cambria" panose="02040503050406030204" pitchFamily="18" charset="0"/>
            </a:endParaRPr>
          </a:p>
          <a:p>
            <a:pPr algn="ctr">
              <a:lnSpc>
                <a:spcPct val="150000"/>
              </a:lnSpc>
            </a:pPr>
            <a:endParaRPr lang="en-IN" sz="3200" b="1" i="1" dirty="0">
              <a:latin typeface="Cambria" panose="02040503050406030204" pitchFamily="18" charset="0"/>
            </a:endParaRPr>
          </a:p>
          <a:p>
            <a:pPr algn="ctr">
              <a:lnSpc>
                <a:spcPct val="150000"/>
              </a:lnSpc>
            </a:pPr>
            <a:r>
              <a:rPr lang="en-IN" sz="3200" b="1" i="1" dirty="0" smtClean="0">
                <a:latin typeface="Cambria" panose="02040503050406030204" pitchFamily="18" charset="0"/>
              </a:rPr>
              <a:t>Mahatma Gandhi</a:t>
            </a:r>
            <a:endParaRPr lang="en-GB" sz="3200" b="1" i="1" dirty="0">
              <a:latin typeface="Cambria" panose="020405030504060302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5760" y="0"/>
            <a:ext cx="8016240" cy="6858000"/>
          </a:xfrm>
          <a:prstGeom prst="rect">
            <a:avLst/>
          </a:prstGeom>
        </p:spPr>
      </p:pic>
    </p:spTree>
    <p:extLst>
      <p:ext uri="{BB962C8B-B14F-4D97-AF65-F5344CB8AC3E}">
        <p14:creationId xmlns:p14="http://schemas.microsoft.com/office/powerpoint/2010/main" val="6148818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E4P_STYLE_ID" val="39dcc26a-7131-49f4-a9eb-1c0521500c03"/>
  <p:tag name="EE4P_MASTERWIZARD_DRAFT" val="0"/>
  <p:tag name="EE4P_MASTERWIZARD_MARGINS" val="0"/>
  <p:tag name="THINKCELLPRESENTATIONDONOTDELETE" val="&lt;?xml version=&quot;1.0&quot; encoding=&quot;UTF-16&quot; standalone=&quot;yes&quot;?&gt;&lt;root reqver=&quot;23045&quot;&gt;&lt;version val=&quot;25150&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1&quot;&gt;&lt;elem m_fUsage=&quot;1.00000000000000000000E+00&quot;&gt;&lt;m_msothmcolidx val=&quot;0&quot;/&gt;&lt;m_rgb r=&quot;17&quot; g=&quot;1D&quot; b=&quot;27&quot;/&gt;&lt;m_nBrightness val=&quot;0&quot;/&gt;&lt;/elem&gt;&lt;/m_vecMRU&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25.xml><?xml version="1.0" encoding="utf-8"?>
<p:tagLst xmlns:a="http://schemas.openxmlformats.org/drawingml/2006/main" xmlns:r="http://schemas.openxmlformats.org/officeDocument/2006/relationships" xmlns:p="http://schemas.openxmlformats.org/presentationml/2006/main">
  <p:tag name="DRAFTSHAPETAG" val="DRAFTSHAPETAG"/>
</p:tagLst>
</file>

<file path=ppt/tags/tag126.xml><?xml version="1.0" encoding="utf-8"?>
<p:tagLst xmlns:a="http://schemas.openxmlformats.org/drawingml/2006/main" xmlns:r="http://schemas.openxmlformats.org/officeDocument/2006/relationships" xmlns:p="http://schemas.openxmlformats.org/presentationml/2006/main">
  <p:tag name="BCGMACROSCOPYRIGHTREPRESENTATIVE" val="BCGMacrosCopyrightRepresentativ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qvEGksz.vEmxHeRh91uGO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0.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4.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0.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CG Grid 16:9">
  <a:themeElements>
    <a:clrScheme name="The Boston Consulting Group">
      <a:dk1>
        <a:srgbClr val="575757"/>
      </a:dk1>
      <a:lt1>
        <a:sysClr val="window" lastClr="FFFFFF"/>
      </a:lt1>
      <a:dk2>
        <a:srgbClr val="29BA74"/>
      </a:dk2>
      <a:lt2>
        <a:srgbClr val="F2F2F2"/>
      </a:lt2>
      <a:accent1>
        <a:srgbClr val="03522D"/>
      </a:accent1>
      <a:accent2>
        <a:srgbClr val="197A56"/>
      </a:accent2>
      <a:accent3>
        <a:srgbClr val="D4DF33"/>
      </a:accent3>
      <a:accent4>
        <a:srgbClr val="3EAD92"/>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9BA74"/>
        </a:solidFill>
        <a:ln w="9525" cap="rnd" cmpd="sng" algn="ctr">
          <a:solidFill>
            <a:srgbClr val="29BA74"/>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0000"/>
          </a:lnSpc>
          <a:spcAft>
            <a:spcPts val="1000"/>
          </a:spcAft>
          <a:defRPr sz="1200" dirty="0" err="1"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2.xml><?xml version="1.0" encoding="utf-8"?>
<a:theme xmlns:a="http://schemas.openxmlformats.org/drawingml/2006/main" name="blank">
  <a:themeElements>
    <a:clrScheme name="Standard colors 1">
      <a:dk1>
        <a:srgbClr val="000000"/>
      </a:dk1>
      <a:lt1>
        <a:srgbClr val="FFFFFF"/>
      </a:lt1>
      <a:dk2>
        <a:srgbClr val="177B57"/>
      </a:dk2>
      <a:lt2>
        <a:srgbClr val="808080"/>
      </a:lt2>
      <a:accent1>
        <a:srgbClr val="E2E2E2"/>
      </a:accent1>
      <a:accent2>
        <a:srgbClr val="BCDEC2"/>
      </a:accent2>
      <a:accent3>
        <a:srgbClr val="B2B2B2"/>
      </a:accent3>
      <a:accent4>
        <a:srgbClr val="4D4D4D"/>
      </a:accent4>
      <a:accent5>
        <a:srgbClr val="D2E0E6"/>
      </a:accent5>
      <a:accent6>
        <a:srgbClr val="79A2B3"/>
      </a:accent6>
      <a:hlink>
        <a:srgbClr val="5BAD82"/>
      </a:hlink>
      <a:folHlink>
        <a:srgbClr val="8EC6A1"/>
      </a:folHlink>
    </a:clrScheme>
    <a:fontScheme name="Standard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1"/>
          </a:solidFill>
        </a:ln>
        <a:effectLst/>
      </a:spPr>
      <a:bodyPr tIns="90000" bIns="90000" rtlCol="0" anchor="ctr" anchorCtr="0"/>
      <a:lstStyle>
        <a:defPPr algn="ctr">
          <a:defRPr sz="1400" dirty="0" smtClean="0">
            <a:solidFill>
              <a:srgbClr val="000000"/>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tIns="90000" bIns="90000" rtlCol="0" anchor="t">
        <a:spAutoFit/>
      </a:bodyPr>
      <a:lstStyle>
        <a:defPPr algn="ctr">
          <a:defRPr sz="1400" dirty="0" smtClean="0">
            <a:solidFill>
              <a:srgbClr val="000000"/>
            </a:solidFill>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1_BCG Grid 16:9">
  <a:themeElements>
    <a:clrScheme name="The Boston Consulting Group">
      <a:dk1>
        <a:srgbClr val="575757"/>
      </a:dk1>
      <a:lt1>
        <a:sysClr val="window" lastClr="FFFFFF"/>
      </a:lt1>
      <a:dk2>
        <a:srgbClr val="29BA74"/>
      </a:dk2>
      <a:lt2>
        <a:srgbClr val="F2F2F2"/>
      </a:lt2>
      <a:accent1>
        <a:srgbClr val="03522D"/>
      </a:accent1>
      <a:accent2>
        <a:srgbClr val="197A56"/>
      </a:accent2>
      <a:accent3>
        <a:srgbClr val="D4DF33"/>
      </a:accent3>
      <a:accent4>
        <a:srgbClr val="3EAD92"/>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9BA74"/>
        </a:solidFill>
        <a:ln w="9525" cap="rnd" cmpd="sng" algn="ctr">
          <a:solidFill>
            <a:srgbClr val="29BA74"/>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0000"/>
          </a:lnSpc>
          <a:spcAft>
            <a:spcPts val="1000"/>
          </a:spcAft>
          <a:defRPr sz="1200" dirty="0" err="1"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4.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1376</TotalTime>
  <Words>1116</Words>
  <Application>Microsoft Office PowerPoint</Application>
  <PresentationFormat>Widescreen</PresentationFormat>
  <Paragraphs>191</Paragraphs>
  <Slides>17</Slides>
  <Notes>13</Notes>
  <HiddenSlides>0</HiddenSlides>
  <MMClips>0</MMClips>
  <ScaleCrop>false</ScaleCrop>
  <HeadingPairs>
    <vt:vector size="10" baseType="variant">
      <vt:variant>
        <vt:lpstr>Fonts Used</vt:lpstr>
      </vt:variant>
      <vt:variant>
        <vt:i4>4</vt:i4>
      </vt:variant>
      <vt:variant>
        <vt:lpstr>Theme</vt:lpstr>
      </vt:variant>
      <vt:variant>
        <vt:i4>3</vt:i4>
      </vt:variant>
      <vt:variant>
        <vt:lpstr>Embedded OLE Servers</vt:lpstr>
      </vt:variant>
      <vt:variant>
        <vt:i4>1</vt:i4>
      </vt:variant>
      <vt:variant>
        <vt:lpstr>Slide Titles</vt:lpstr>
      </vt:variant>
      <vt:variant>
        <vt:i4>17</vt:i4>
      </vt:variant>
      <vt:variant>
        <vt:lpstr>Custom Shows</vt:lpstr>
      </vt:variant>
      <vt:variant>
        <vt:i4>1</vt:i4>
      </vt:variant>
    </vt:vector>
  </HeadingPairs>
  <TitlesOfParts>
    <vt:vector size="26" baseType="lpstr">
      <vt:lpstr>Arial</vt:lpstr>
      <vt:lpstr>Cambria</vt:lpstr>
      <vt:lpstr>Trebuchet MS</vt:lpstr>
      <vt:lpstr>Wingdings</vt:lpstr>
      <vt:lpstr>BCG Grid 16:9</vt:lpstr>
      <vt:lpstr>blank</vt:lpstr>
      <vt:lpstr>1_BCG Grid 16:9</vt:lpstr>
      <vt:lpstr>think-cell Slide</vt:lpstr>
      <vt:lpstr>Organizing RMNCH+A Services in Gujarat</vt:lpstr>
      <vt:lpstr>Overview of the presentation</vt:lpstr>
      <vt:lpstr>Universal Health Coverage model for  RMNCH+A services</vt:lpstr>
      <vt:lpstr>PowerPoint Presentation</vt:lpstr>
      <vt:lpstr>PowerPoint Presentation</vt:lpstr>
      <vt:lpstr>PowerPoint Presentation</vt:lpstr>
      <vt:lpstr>1000 days at a centre of RMNCH+A</vt:lpstr>
      <vt:lpstr>Health &amp; Wellness Centers</vt:lpstr>
      <vt:lpstr>Community Health Officers</vt:lpstr>
      <vt:lpstr>Gujarat leading implementation of LaQshya program</vt:lpstr>
      <vt:lpstr>Gujarat: front runner in AB-PMJAY implementation</vt:lpstr>
      <vt:lpstr>SATCOM: using satellite communication for health</vt:lpstr>
      <vt:lpstr>Saptadhara: seven streams of creativity for health</vt:lpstr>
      <vt:lpstr>TeCHO+  (Technology enabled Community Health Operations)</vt:lpstr>
      <vt:lpstr>Midwifery : India’s first urban health model for RMNCH+A</vt:lpstr>
      <vt:lpstr>Obstetric ICUs: From Pilot to Scale up (Proven Path)</vt:lpstr>
      <vt:lpstr>PowerPoint Presentation</vt:lpstr>
      <vt:lpstr>Format Guide Workshop</vt:lpstr>
    </vt:vector>
  </TitlesOfParts>
  <Company>Efficient Elements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The Boston Consulting Group</dc:subject>
  <dc:creator>wildfire.login</dc:creator>
  <cp:lastModifiedBy>APURVA RATNU</cp:lastModifiedBy>
  <cp:revision>1216</cp:revision>
  <cp:lastPrinted>2019-02-16T03:57:18Z</cp:lastPrinted>
  <dcterms:created xsi:type="dcterms:W3CDTF">2016-11-04T11:46:04Z</dcterms:created>
  <dcterms:modified xsi:type="dcterms:W3CDTF">2019-04-06T19:42:31Z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ormat Name">
    <vt:lpwstr>Grid Format</vt:lpwstr>
  </property>
  <property fmtid="{D5CDD505-2E9C-101B-9397-08002B2CF9AE}" pid="3" name="NXPowerLiteLastOptimized">
    <vt:lpwstr>2093936</vt:lpwstr>
  </property>
  <property fmtid="{D5CDD505-2E9C-101B-9397-08002B2CF9AE}" pid="4" name="NXPowerLiteSettings">
    <vt:lpwstr>87000AA0054001</vt:lpwstr>
  </property>
  <property fmtid="{D5CDD505-2E9C-101B-9397-08002B2CF9AE}" pid="5" name="NXPowerLiteVersion">
    <vt:lpwstr>D7.1.8</vt:lpwstr>
  </property>
  <property fmtid="{D5CDD505-2E9C-101B-9397-08002B2CF9AE}" pid="6" name="Template Name">
    <vt:lpwstr>16x9</vt:lpwstr>
  </property>
  <property fmtid="{D5CDD505-2E9C-101B-9397-08002B2CF9AE}" pid="7" name="_NewReviewCycle">
    <vt:lpwstr/>
  </property>
</Properties>
</file>